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3" r:id="rId1"/>
    <p:sldMasterId id="2147483789" r:id="rId2"/>
  </p:sldMasterIdLst>
  <p:notesMasterIdLst>
    <p:notesMasterId r:id="rId31"/>
  </p:notesMasterIdLst>
  <p:sldIdLst>
    <p:sldId id="256" r:id="rId3"/>
    <p:sldId id="1778" r:id="rId4"/>
    <p:sldId id="259" r:id="rId5"/>
    <p:sldId id="260" r:id="rId6"/>
    <p:sldId id="267" r:id="rId7"/>
    <p:sldId id="296" r:id="rId8"/>
    <p:sldId id="286" r:id="rId9"/>
    <p:sldId id="284" r:id="rId10"/>
    <p:sldId id="768" r:id="rId11"/>
    <p:sldId id="560" r:id="rId12"/>
    <p:sldId id="769" r:id="rId13"/>
    <p:sldId id="303" r:id="rId14"/>
    <p:sldId id="304" r:id="rId15"/>
    <p:sldId id="261" r:id="rId16"/>
    <p:sldId id="308" r:id="rId17"/>
    <p:sldId id="1550" r:id="rId18"/>
    <p:sldId id="775" r:id="rId19"/>
    <p:sldId id="333" r:id="rId20"/>
    <p:sldId id="841" r:id="rId21"/>
    <p:sldId id="777" r:id="rId22"/>
    <p:sldId id="312" r:id="rId23"/>
    <p:sldId id="313" r:id="rId24"/>
    <p:sldId id="350" r:id="rId25"/>
    <p:sldId id="314" r:id="rId26"/>
    <p:sldId id="779" r:id="rId27"/>
    <p:sldId id="354" r:id="rId28"/>
    <p:sldId id="355" r:id="rId29"/>
    <p:sldId id="1777" r:id="rId3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xkb1.com" initials="xkb1.co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3" autoAdjust="0"/>
    <p:restoredTop sz="99647" autoAdjust="0"/>
  </p:normalViewPr>
  <p:slideViewPr>
    <p:cSldViewPr snapToGrid="0">
      <p:cViewPr varScale="1">
        <p:scale>
          <a:sx n="58" d="100"/>
          <a:sy n="58" d="100"/>
        </p:scale>
        <p:origin x="684" y="66"/>
      </p:cViewPr>
      <p:guideLst>
        <p:guide orient="horz" pos="2160"/>
        <p:guide pos="3840"/>
      </p:guideLst>
    </p:cSldViewPr>
  </p:slideViewPr>
  <p:notesTextViewPr>
    <p:cViewPr>
      <p:scale>
        <a:sx n="1" d="1"/>
        <a:sy n="1" d="1"/>
      </p:scale>
      <p:origin x="0" y="0"/>
    </p:cViewPr>
  </p:notesTextViewPr>
  <p:sorterViewPr>
    <p:cViewPr>
      <p:scale>
        <a:sx n="100" d="100"/>
        <a:sy n="100" d="100"/>
      </p:scale>
      <p:origin x="0" y="-25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4B9EF9-6DA8-4985-8D79-7F2C750E58A6}" type="datetimeFigureOut">
              <a:rPr lang="zh-CN" altLang="en-US" smtClean="0"/>
              <a:pPr/>
              <a:t>2018/12/14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BFB677-1002-4675-901F-55858E770D13}" type="slidenum">
              <a:rPr lang="zh-CN" altLang="en-US" smtClean="0"/>
              <a:pPr/>
              <a:t>‹#›</a:t>
            </a:fld>
            <a:endParaRPr lang="zh-CN" altLang="en-US"/>
          </a:p>
        </p:txBody>
      </p:sp>
    </p:spTree>
    <p:extLst>
      <p:ext uri="{BB962C8B-B14F-4D97-AF65-F5344CB8AC3E}">
        <p14:creationId xmlns:p14="http://schemas.microsoft.com/office/powerpoint/2010/main" val="4047785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a:extLst>
              <a:ext uri="{FF2B5EF4-FFF2-40B4-BE49-F238E27FC236}">
                <a16:creationId xmlns:a16="http://schemas.microsoft.com/office/drawing/2014/main" id="{6F76FDBB-9C5D-4BC6-BEE2-750717376E13}"/>
              </a:ext>
            </a:extLst>
          </p:cNvPr>
          <p:cNvSpPr>
            <a:spLocks noGrp="1" noRot="1" noChangeAspect="1" noChangeArrowheads="1" noTextEdit="1"/>
          </p:cNvSpPr>
          <p:nvPr>
            <p:ph type="sldImg" idx="4294967295"/>
          </p:nvPr>
        </p:nvSpPr>
        <p:spPr>
          <a:ln>
            <a:miter lim="800000"/>
          </a:ln>
        </p:spPr>
      </p:sp>
      <p:sp>
        <p:nvSpPr>
          <p:cNvPr id="24579" name="文本占位符 2">
            <a:extLst>
              <a:ext uri="{FF2B5EF4-FFF2-40B4-BE49-F238E27FC236}">
                <a16:creationId xmlns:a16="http://schemas.microsoft.com/office/drawing/2014/main" id="{1414A65A-F544-4A12-B8BD-D4777BBF4DC9}"/>
              </a:ext>
            </a:extLst>
          </p:cNvPr>
          <p:cNvSpPr>
            <a:spLocks noGrp="1" noChangeArrowheads="1"/>
          </p:cNvSpPr>
          <p:nvPr>
            <p:ph type="body" idx="4294967295"/>
          </p:nvPr>
        </p:nvSpPr>
        <p:spPr/>
        <p:txBody>
          <a:bodyPr/>
          <a:lstStyle/>
          <a:p>
            <a:pPr eaLnBrk="1" hangingPunct="1"/>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a:extLst>
              <a:ext uri="{FF2B5EF4-FFF2-40B4-BE49-F238E27FC236}">
                <a16:creationId xmlns:a16="http://schemas.microsoft.com/office/drawing/2014/main" id="{CB9C1A58-E4B1-44D9-B6F3-A39FDF5BAA4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B6978630-9641-424B-8D05-6BCFFA1CD43A}" type="slidenum">
              <a:rPr lang="en-US" altLang="zh-CN" smtClean="0">
                <a:latin typeface="Arial" panose="020B0604020202020204" pitchFamily="34" charset="0"/>
              </a:rPr>
              <a:pPr/>
              <a:t>12</a:t>
            </a:fld>
            <a:endParaRPr lang="en-US" altLang="zh-CN">
              <a:latin typeface="Arial" panose="020B0604020202020204" pitchFamily="34" charset="0"/>
            </a:endParaRPr>
          </a:p>
        </p:txBody>
      </p:sp>
      <p:sp>
        <p:nvSpPr>
          <p:cNvPr id="19458" name="Rectangle 2">
            <a:extLst>
              <a:ext uri="{FF2B5EF4-FFF2-40B4-BE49-F238E27FC236}">
                <a16:creationId xmlns:a16="http://schemas.microsoft.com/office/drawing/2014/main" id="{BEFE9612-8CFA-4022-9660-A9A8E89B22B6}"/>
              </a:ext>
            </a:extLst>
          </p:cNvPr>
          <p:cNvSpPr>
            <a:spLocks noGrp="1" noRot="1" noChangeAspect="1" noChangeArrowheads="1" noTextEdit="1"/>
          </p:cNvSpPr>
          <p:nvPr>
            <p:ph type="sldImg" idx="4294967295"/>
          </p:nvPr>
        </p:nvSpPr>
        <p:spPr bwMode="auto">
          <a:ln>
            <a:solidFill>
              <a:srgbClr val="000000"/>
            </a:solidFill>
            <a:miter lim="800000"/>
            <a:headEnd/>
            <a:tailEnd/>
          </a:ln>
        </p:spPr>
      </p:sp>
      <p:sp>
        <p:nvSpPr>
          <p:cNvPr id="19459" name="Rectangle 3">
            <a:extLst>
              <a:ext uri="{FF2B5EF4-FFF2-40B4-BE49-F238E27FC236}">
                <a16:creationId xmlns:a16="http://schemas.microsoft.com/office/drawing/2014/main" id="{4F8F898E-3AD8-414F-82D6-5586093AECFA}"/>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zh-CN" altLang="en-US"/>
              <a: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17D9307B-C17E-4920-806C-8B203B9943E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4038E6BE-33CA-4490-AE78-575FCA64F9B4}" type="slidenum">
              <a:rPr lang="en-US" altLang="zh-CN"/>
              <a:pPr/>
              <a:t>22</a:t>
            </a:fld>
            <a:endParaRPr lang="en-US" altLang="zh-CN"/>
          </a:p>
        </p:txBody>
      </p:sp>
      <p:sp>
        <p:nvSpPr>
          <p:cNvPr id="39939" name="Rectangle 2">
            <a:extLst>
              <a:ext uri="{FF2B5EF4-FFF2-40B4-BE49-F238E27FC236}">
                <a16:creationId xmlns:a16="http://schemas.microsoft.com/office/drawing/2014/main" id="{8B2C9740-D43F-4E8B-9FAA-E3FF1040B60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a:extLst>
              <a:ext uri="{FF2B5EF4-FFF2-40B4-BE49-F238E27FC236}">
                <a16:creationId xmlns:a16="http://schemas.microsoft.com/office/drawing/2014/main" id="{BC12956E-A491-4547-9835-70BA4A1DDA3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a:extLst>
              <a:ext uri="{FF2B5EF4-FFF2-40B4-BE49-F238E27FC236}">
                <a16:creationId xmlns:a16="http://schemas.microsoft.com/office/drawing/2014/main" id="{6865E379-6178-44F2-95DD-2C0B08A937C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a:extLst>
              <a:ext uri="{FF2B5EF4-FFF2-40B4-BE49-F238E27FC236}">
                <a16:creationId xmlns:a16="http://schemas.microsoft.com/office/drawing/2014/main" id="{921AA8B9-AA89-4EA1-A456-0712CB7C80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40964" name="灯片编号占位符 3">
            <a:extLst>
              <a:ext uri="{FF2B5EF4-FFF2-40B4-BE49-F238E27FC236}">
                <a16:creationId xmlns:a16="http://schemas.microsoft.com/office/drawing/2014/main" id="{B22C154A-8B40-4927-9D1B-7C9729D0AD7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6AFFABBB-F315-4E7C-A480-7FA5F5BDE029}" type="slidenum">
              <a:rPr lang="zh-CN" altLang="en-US"/>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zh-CN" altLang="en-US" noProof="1"/>
              <a:t>单击此处编辑母版标题样式</a:t>
            </a:r>
            <a:endParaRPr lang="en-US" noProof="1"/>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zh-CN" altLang="en-US" noProof="1"/>
              <a:t>单击此处编辑母版副标题样式</a:t>
            </a:r>
            <a:endParaRPr lang="en-US" noProof="1"/>
          </a:p>
        </p:txBody>
      </p:sp>
      <p:sp>
        <p:nvSpPr>
          <p:cNvPr id="4" name="Date Placeholder 3">
            <a:extLst>
              <a:ext uri="{FF2B5EF4-FFF2-40B4-BE49-F238E27FC236}">
                <a16:creationId xmlns:a16="http://schemas.microsoft.com/office/drawing/2014/main" id="{BB3F9928-C344-48C9-8C5A-BB5FD9078726}"/>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id="{1C0FAE77-3B59-4B30-880F-D4F790A2D9E1}"/>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6BA65885-B5E3-4057-B03F-553CCFBB863A}"/>
              </a:ext>
            </a:extLst>
          </p:cNvPr>
          <p:cNvSpPr>
            <a:spLocks noGrp="1"/>
          </p:cNvSpPr>
          <p:nvPr>
            <p:ph type="sldNum" sz="quarter" idx="12"/>
          </p:nvPr>
        </p:nvSpPr>
        <p:spPr/>
        <p:txBody>
          <a:bodyPr/>
          <a:lstStyle>
            <a:lvl1pPr>
              <a:defRPr/>
            </a:lvl1pPr>
          </a:lstStyle>
          <a:p>
            <a:pPr>
              <a:defRPr/>
            </a:pPr>
            <a:fld id="{221A921B-BCB0-463A-9B1C-A57CA09D50C6}" type="slidenum">
              <a:rPr altLang="zh-CN"/>
              <a:pPr>
                <a:defRPr/>
              </a:pPr>
              <a:t>‹#›</a:t>
            </a:fld>
            <a:endParaRPr lang="zh-CN" altLang="en-US"/>
          </a:p>
        </p:txBody>
      </p:sp>
    </p:spTree>
    <p:extLst>
      <p:ext uri="{BB962C8B-B14F-4D97-AF65-F5344CB8AC3E}">
        <p14:creationId xmlns:p14="http://schemas.microsoft.com/office/powerpoint/2010/main" val="3864857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Content Placeholder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Date Placeholder 3">
            <a:extLst>
              <a:ext uri="{FF2B5EF4-FFF2-40B4-BE49-F238E27FC236}">
                <a16:creationId xmlns:a16="http://schemas.microsoft.com/office/drawing/2014/main" id="{A4625D4B-021B-4103-8BCA-6E604362CEC7}"/>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id="{E2D5CBD1-C2BB-464F-9FC5-340A1BFD715B}"/>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29752968-2264-4993-B11F-35F3A3AE35FD}"/>
              </a:ext>
            </a:extLst>
          </p:cNvPr>
          <p:cNvSpPr>
            <a:spLocks noGrp="1"/>
          </p:cNvSpPr>
          <p:nvPr>
            <p:ph type="sldNum" sz="quarter" idx="12"/>
          </p:nvPr>
        </p:nvSpPr>
        <p:spPr/>
        <p:txBody>
          <a:bodyPr/>
          <a:lstStyle>
            <a:lvl1pPr>
              <a:defRPr/>
            </a:lvl1pPr>
          </a:lstStyle>
          <a:p>
            <a:pPr>
              <a:defRPr/>
            </a:pPr>
            <a:fld id="{A6B686E2-49D9-495F-9516-E4723B188C22}" type="slidenum">
              <a:rPr altLang="zh-CN"/>
              <a:pPr>
                <a:defRPr/>
              </a:pPr>
              <a:t>‹#›</a:t>
            </a:fld>
            <a:endParaRPr lang="zh-CN" altLang="en-US"/>
          </a:p>
        </p:txBody>
      </p:sp>
    </p:spTree>
    <p:extLst>
      <p:ext uri="{BB962C8B-B14F-4D97-AF65-F5344CB8AC3E}">
        <p14:creationId xmlns:p14="http://schemas.microsoft.com/office/powerpoint/2010/main" val="816691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5"/>
            <a:ext cx="10515600" cy="2852737"/>
          </a:xfrm>
        </p:spPr>
        <p:txBody>
          <a:bodyPr anchor="b"/>
          <a:lstStyle>
            <a:lvl1pPr>
              <a:defRPr sz="3375"/>
            </a:lvl1pPr>
          </a:lstStyle>
          <a:p>
            <a:r>
              <a:rPr lang="zh-CN" altLang="en-US" noProof="1"/>
              <a:t>单击此处编辑母版标题样式</a:t>
            </a:r>
            <a:endParaRPr lang="en-US" noProof="1"/>
          </a:p>
        </p:txBody>
      </p:sp>
      <p:sp>
        <p:nvSpPr>
          <p:cNvPr id="3" name="Text Placeholder 2"/>
          <p:cNvSpPr>
            <a:spLocks noGrp="1"/>
          </p:cNvSpPr>
          <p:nvPr>
            <p:ph type="body" idx="1"/>
          </p:nvPr>
        </p:nvSpPr>
        <p:spPr>
          <a:xfrm>
            <a:off x="831851" y="4589471"/>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zh-CN" altLang="en-US" noProof="1"/>
              <a:t>单击此处编辑母版文本样式</a:t>
            </a:r>
          </a:p>
        </p:txBody>
      </p:sp>
      <p:sp>
        <p:nvSpPr>
          <p:cNvPr id="4" name="Date Placeholder 3">
            <a:extLst>
              <a:ext uri="{FF2B5EF4-FFF2-40B4-BE49-F238E27FC236}">
                <a16:creationId xmlns:a16="http://schemas.microsoft.com/office/drawing/2014/main" id="{1F243A5D-55BC-4FD5-AA62-A0A825DA2AC0}"/>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id="{6CE22B59-FC5E-401B-8E4F-9E6992B4BDCB}"/>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18DED887-110A-4F03-BD99-12D18AD7A1E1}"/>
              </a:ext>
            </a:extLst>
          </p:cNvPr>
          <p:cNvSpPr>
            <a:spLocks noGrp="1"/>
          </p:cNvSpPr>
          <p:nvPr>
            <p:ph type="sldNum" sz="quarter" idx="12"/>
          </p:nvPr>
        </p:nvSpPr>
        <p:spPr/>
        <p:txBody>
          <a:bodyPr/>
          <a:lstStyle>
            <a:lvl1pPr>
              <a:defRPr/>
            </a:lvl1pPr>
          </a:lstStyle>
          <a:p>
            <a:pPr>
              <a:defRPr/>
            </a:pPr>
            <a:fld id="{33580896-2633-4E37-B9A8-59ECA4531D9C}" type="slidenum">
              <a:rPr altLang="zh-CN"/>
              <a:pPr>
                <a:defRPr/>
              </a:pPr>
              <a:t>‹#›</a:t>
            </a:fld>
            <a:endParaRPr lang="zh-CN" altLang="en-US"/>
          </a:p>
        </p:txBody>
      </p:sp>
    </p:spTree>
    <p:extLst>
      <p:ext uri="{BB962C8B-B14F-4D97-AF65-F5344CB8AC3E}">
        <p14:creationId xmlns:p14="http://schemas.microsoft.com/office/powerpoint/2010/main" val="3448851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Content Placeholder 2"/>
          <p:cNvSpPr>
            <a:spLocks noGrp="1"/>
          </p:cNvSpPr>
          <p:nvPr>
            <p:ph sz="half" idx="1"/>
          </p:nvPr>
        </p:nvSpPr>
        <p:spPr>
          <a:xfrm>
            <a:off x="838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Content Placeholder 3"/>
          <p:cNvSpPr>
            <a:spLocks noGrp="1"/>
          </p:cNvSpPr>
          <p:nvPr>
            <p:ph sz="half" idx="2"/>
          </p:nvPr>
        </p:nvSpPr>
        <p:spPr>
          <a:xfrm>
            <a:off x="6172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5" name="Date Placeholder 3">
            <a:extLst>
              <a:ext uri="{FF2B5EF4-FFF2-40B4-BE49-F238E27FC236}">
                <a16:creationId xmlns:a16="http://schemas.microsoft.com/office/drawing/2014/main" id="{6827EE23-F7E4-4261-BDD3-7B21F60A9CA0}"/>
              </a:ext>
            </a:extLst>
          </p:cNvPr>
          <p:cNvSpPr>
            <a:spLocks noGrp="1"/>
          </p:cNvSpPr>
          <p:nvPr>
            <p:ph type="dt" sz="half" idx="10"/>
          </p:nvPr>
        </p:nvSpPr>
        <p:spPr/>
        <p:txBody>
          <a:bodyPr/>
          <a:lstStyle>
            <a:lvl1pPr>
              <a:defRPr/>
            </a:lvl1pPr>
          </a:lstStyle>
          <a:p>
            <a:pPr>
              <a:defRPr/>
            </a:pPr>
            <a:endParaRPr lang="zh-CN" altLang="en-US"/>
          </a:p>
        </p:txBody>
      </p:sp>
      <p:sp>
        <p:nvSpPr>
          <p:cNvPr id="6" name="Footer Placeholder 4">
            <a:extLst>
              <a:ext uri="{FF2B5EF4-FFF2-40B4-BE49-F238E27FC236}">
                <a16:creationId xmlns:a16="http://schemas.microsoft.com/office/drawing/2014/main" id="{3A94408D-BF08-42B6-9C77-C23686CDCDEF}"/>
              </a:ext>
            </a:extLst>
          </p:cNvPr>
          <p:cNvSpPr>
            <a:spLocks noGrp="1"/>
          </p:cNvSpPr>
          <p:nvPr>
            <p:ph type="ftr" sz="quarter" idx="11"/>
          </p:nvPr>
        </p:nvSpPr>
        <p:spPr/>
        <p:txBody>
          <a:bodyPr/>
          <a:lstStyle>
            <a:lvl1pPr>
              <a:defRPr/>
            </a:lvl1pPr>
          </a:lstStyle>
          <a:p>
            <a:pPr>
              <a:defRPr/>
            </a:pPr>
            <a:endParaRPr lang="zh-CN" altLang="en-US"/>
          </a:p>
        </p:txBody>
      </p:sp>
      <p:sp>
        <p:nvSpPr>
          <p:cNvPr id="7" name="Slide Number Placeholder 5">
            <a:extLst>
              <a:ext uri="{FF2B5EF4-FFF2-40B4-BE49-F238E27FC236}">
                <a16:creationId xmlns:a16="http://schemas.microsoft.com/office/drawing/2014/main" id="{0E270ED2-E020-446E-9AC3-00730EADE3FF}"/>
              </a:ext>
            </a:extLst>
          </p:cNvPr>
          <p:cNvSpPr>
            <a:spLocks noGrp="1"/>
          </p:cNvSpPr>
          <p:nvPr>
            <p:ph type="sldNum" sz="quarter" idx="12"/>
          </p:nvPr>
        </p:nvSpPr>
        <p:spPr/>
        <p:txBody>
          <a:bodyPr/>
          <a:lstStyle>
            <a:lvl1pPr>
              <a:defRPr/>
            </a:lvl1pPr>
          </a:lstStyle>
          <a:p>
            <a:pPr>
              <a:defRPr/>
            </a:pPr>
            <a:fld id="{7672EA6D-1448-4621-B5C9-979ACF13A02E}" type="slidenum">
              <a:rPr altLang="zh-CN"/>
              <a:pPr>
                <a:defRPr/>
              </a:pPr>
              <a:t>‹#›</a:t>
            </a:fld>
            <a:endParaRPr lang="zh-CN" altLang="en-US"/>
          </a:p>
        </p:txBody>
      </p:sp>
    </p:spTree>
    <p:extLst>
      <p:ext uri="{BB962C8B-B14F-4D97-AF65-F5344CB8AC3E}">
        <p14:creationId xmlns:p14="http://schemas.microsoft.com/office/powerpoint/2010/main" val="1382959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zh-CN" altLang="en-US" noProof="1"/>
              <a:t>单击此处编辑母版标题样式</a:t>
            </a:r>
            <a:endParaRPr lang="en-US" noProof="1"/>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noProof="1"/>
              <a:t>单击此处编辑母版文本样式</a:t>
            </a:r>
          </a:p>
        </p:txBody>
      </p:sp>
      <p:sp>
        <p:nvSpPr>
          <p:cNvPr id="4" name="Content Placeholder 3"/>
          <p:cNvSpPr>
            <a:spLocks noGrp="1"/>
          </p:cNvSpPr>
          <p:nvPr>
            <p:ph sz="half" idx="2"/>
          </p:nvPr>
        </p:nvSpPr>
        <p:spPr>
          <a:xfrm>
            <a:off x="839789" y="2505075"/>
            <a:ext cx="5157787"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noProof="1"/>
              <a:t>单击此处编辑母版文本样式</a:t>
            </a:r>
          </a:p>
        </p:txBody>
      </p:sp>
      <p:sp>
        <p:nvSpPr>
          <p:cNvPr id="6" name="Content Placeholder 5"/>
          <p:cNvSpPr>
            <a:spLocks noGrp="1"/>
          </p:cNvSpPr>
          <p:nvPr>
            <p:ph sz="quarter" idx="4"/>
          </p:nvPr>
        </p:nvSpPr>
        <p:spPr>
          <a:xfrm>
            <a:off x="6172203" y="2505075"/>
            <a:ext cx="5183188"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7" name="Date Placeholder 3">
            <a:extLst>
              <a:ext uri="{FF2B5EF4-FFF2-40B4-BE49-F238E27FC236}">
                <a16:creationId xmlns:a16="http://schemas.microsoft.com/office/drawing/2014/main" id="{A5C7E28E-48B5-4D27-A335-9F3D6BE38237}"/>
              </a:ext>
            </a:extLst>
          </p:cNvPr>
          <p:cNvSpPr>
            <a:spLocks noGrp="1"/>
          </p:cNvSpPr>
          <p:nvPr>
            <p:ph type="dt" sz="half" idx="10"/>
          </p:nvPr>
        </p:nvSpPr>
        <p:spPr/>
        <p:txBody>
          <a:bodyPr/>
          <a:lstStyle>
            <a:lvl1pPr>
              <a:defRPr/>
            </a:lvl1pPr>
          </a:lstStyle>
          <a:p>
            <a:pPr>
              <a:defRPr/>
            </a:pPr>
            <a:endParaRPr lang="zh-CN" altLang="en-US"/>
          </a:p>
        </p:txBody>
      </p:sp>
      <p:sp>
        <p:nvSpPr>
          <p:cNvPr id="8" name="Footer Placeholder 4">
            <a:extLst>
              <a:ext uri="{FF2B5EF4-FFF2-40B4-BE49-F238E27FC236}">
                <a16:creationId xmlns:a16="http://schemas.microsoft.com/office/drawing/2014/main" id="{10AD15C2-3792-4780-817B-1A3745B1963A}"/>
              </a:ext>
            </a:extLst>
          </p:cNvPr>
          <p:cNvSpPr>
            <a:spLocks noGrp="1"/>
          </p:cNvSpPr>
          <p:nvPr>
            <p:ph type="ftr" sz="quarter" idx="11"/>
          </p:nvPr>
        </p:nvSpPr>
        <p:spPr/>
        <p:txBody>
          <a:bodyPr/>
          <a:lstStyle>
            <a:lvl1pPr>
              <a:defRPr/>
            </a:lvl1pPr>
          </a:lstStyle>
          <a:p>
            <a:pPr>
              <a:defRPr/>
            </a:pPr>
            <a:endParaRPr lang="zh-CN" altLang="en-US"/>
          </a:p>
        </p:txBody>
      </p:sp>
      <p:sp>
        <p:nvSpPr>
          <p:cNvPr id="9" name="Slide Number Placeholder 5">
            <a:extLst>
              <a:ext uri="{FF2B5EF4-FFF2-40B4-BE49-F238E27FC236}">
                <a16:creationId xmlns:a16="http://schemas.microsoft.com/office/drawing/2014/main" id="{06C28E63-5D76-4F19-BD02-988EDE2B4006}"/>
              </a:ext>
            </a:extLst>
          </p:cNvPr>
          <p:cNvSpPr>
            <a:spLocks noGrp="1"/>
          </p:cNvSpPr>
          <p:nvPr>
            <p:ph type="sldNum" sz="quarter" idx="12"/>
          </p:nvPr>
        </p:nvSpPr>
        <p:spPr/>
        <p:txBody>
          <a:bodyPr/>
          <a:lstStyle>
            <a:lvl1pPr>
              <a:defRPr/>
            </a:lvl1pPr>
          </a:lstStyle>
          <a:p>
            <a:pPr>
              <a:defRPr/>
            </a:pPr>
            <a:fld id="{FE522F48-3E90-4CB6-98F5-D9955AB770DC}" type="slidenum">
              <a:rPr altLang="zh-CN"/>
              <a:pPr>
                <a:defRPr/>
              </a:pPr>
              <a:t>‹#›</a:t>
            </a:fld>
            <a:endParaRPr lang="zh-CN" altLang="en-US"/>
          </a:p>
        </p:txBody>
      </p:sp>
    </p:spTree>
    <p:extLst>
      <p:ext uri="{BB962C8B-B14F-4D97-AF65-F5344CB8AC3E}">
        <p14:creationId xmlns:p14="http://schemas.microsoft.com/office/powerpoint/2010/main" val="3877415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Date Placeholder 3">
            <a:extLst>
              <a:ext uri="{FF2B5EF4-FFF2-40B4-BE49-F238E27FC236}">
                <a16:creationId xmlns:a16="http://schemas.microsoft.com/office/drawing/2014/main" id="{FE7E40E0-7A78-4A8F-AFDC-3F2EEFC6DF9C}"/>
              </a:ext>
            </a:extLst>
          </p:cNvPr>
          <p:cNvSpPr>
            <a:spLocks noGrp="1"/>
          </p:cNvSpPr>
          <p:nvPr>
            <p:ph type="dt" sz="half" idx="10"/>
          </p:nvPr>
        </p:nvSpPr>
        <p:spPr/>
        <p:txBody>
          <a:bodyPr/>
          <a:lstStyle>
            <a:lvl1pPr>
              <a:defRPr/>
            </a:lvl1pPr>
          </a:lstStyle>
          <a:p>
            <a:pPr>
              <a:defRPr/>
            </a:pPr>
            <a:endParaRPr lang="zh-CN" altLang="en-US"/>
          </a:p>
        </p:txBody>
      </p:sp>
      <p:sp>
        <p:nvSpPr>
          <p:cNvPr id="4" name="Footer Placeholder 4">
            <a:extLst>
              <a:ext uri="{FF2B5EF4-FFF2-40B4-BE49-F238E27FC236}">
                <a16:creationId xmlns:a16="http://schemas.microsoft.com/office/drawing/2014/main" id="{46F2FE5C-D534-4E66-A681-C154D24E72D9}"/>
              </a:ext>
            </a:extLst>
          </p:cNvPr>
          <p:cNvSpPr>
            <a:spLocks noGrp="1"/>
          </p:cNvSpPr>
          <p:nvPr>
            <p:ph type="ftr" sz="quarter" idx="11"/>
          </p:nvPr>
        </p:nvSpPr>
        <p:spPr/>
        <p:txBody>
          <a:bodyPr/>
          <a:lstStyle>
            <a:lvl1pPr>
              <a:defRPr/>
            </a:lvl1pPr>
          </a:lstStyle>
          <a:p>
            <a:pPr>
              <a:defRPr/>
            </a:pPr>
            <a:endParaRPr lang="zh-CN" altLang="en-US"/>
          </a:p>
        </p:txBody>
      </p:sp>
      <p:sp>
        <p:nvSpPr>
          <p:cNvPr id="5" name="Slide Number Placeholder 5">
            <a:extLst>
              <a:ext uri="{FF2B5EF4-FFF2-40B4-BE49-F238E27FC236}">
                <a16:creationId xmlns:a16="http://schemas.microsoft.com/office/drawing/2014/main" id="{B4E587A8-3189-43C7-8C4B-0D767332820B}"/>
              </a:ext>
            </a:extLst>
          </p:cNvPr>
          <p:cNvSpPr>
            <a:spLocks noGrp="1"/>
          </p:cNvSpPr>
          <p:nvPr>
            <p:ph type="sldNum" sz="quarter" idx="12"/>
          </p:nvPr>
        </p:nvSpPr>
        <p:spPr/>
        <p:txBody>
          <a:bodyPr/>
          <a:lstStyle>
            <a:lvl1pPr>
              <a:defRPr/>
            </a:lvl1pPr>
          </a:lstStyle>
          <a:p>
            <a:pPr>
              <a:defRPr/>
            </a:pPr>
            <a:fld id="{FA931D07-6C92-4FC5-92E8-095CC7937FA0}" type="slidenum">
              <a:rPr altLang="zh-CN"/>
              <a:pPr>
                <a:defRPr/>
              </a:pPr>
              <a:t>‹#›</a:t>
            </a:fld>
            <a:endParaRPr lang="zh-CN" altLang="en-US"/>
          </a:p>
        </p:txBody>
      </p:sp>
    </p:spTree>
    <p:extLst>
      <p:ext uri="{BB962C8B-B14F-4D97-AF65-F5344CB8AC3E}">
        <p14:creationId xmlns:p14="http://schemas.microsoft.com/office/powerpoint/2010/main" val="4072826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EC3A163-0A59-4DF0-89D8-E175C290AB67}"/>
              </a:ext>
            </a:extLst>
          </p:cNvPr>
          <p:cNvSpPr>
            <a:spLocks noGrp="1"/>
          </p:cNvSpPr>
          <p:nvPr>
            <p:ph type="dt" sz="half" idx="10"/>
          </p:nvPr>
        </p:nvSpPr>
        <p:spPr/>
        <p:txBody>
          <a:bodyPr/>
          <a:lstStyle>
            <a:lvl1pPr>
              <a:defRPr/>
            </a:lvl1pPr>
          </a:lstStyle>
          <a:p>
            <a:pPr>
              <a:defRPr/>
            </a:pPr>
            <a:endParaRPr lang="zh-CN" altLang="en-US"/>
          </a:p>
        </p:txBody>
      </p:sp>
      <p:sp>
        <p:nvSpPr>
          <p:cNvPr id="3" name="Footer Placeholder 4">
            <a:extLst>
              <a:ext uri="{FF2B5EF4-FFF2-40B4-BE49-F238E27FC236}">
                <a16:creationId xmlns:a16="http://schemas.microsoft.com/office/drawing/2014/main" id="{0CEC908C-2F5C-4E51-84E4-F1445EC7B819}"/>
              </a:ext>
            </a:extLst>
          </p:cNvPr>
          <p:cNvSpPr>
            <a:spLocks noGrp="1"/>
          </p:cNvSpPr>
          <p:nvPr>
            <p:ph type="ftr" sz="quarter" idx="11"/>
          </p:nvPr>
        </p:nvSpPr>
        <p:spPr/>
        <p:txBody>
          <a:bodyPr/>
          <a:lstStyle>
            <a:lvl1pPr>
              <a:defRPr/>
            </a:lvl1pPr>
          </a:lstStyle>
          <a:p>
            <a:pPr>
              <a:defRPr/>
            </a:pPr>
            <a:endParaRPr lang="zh-CN" altLang="en-US"/>
          </a:p>
        </p:txBody>
      </p:sp>
      <p:sp>
        <p:nvSpPr>
          <p:cNvPr id="4" name="Slide Number Placeholder 5">
            <a:extLst>
              <a:ext uri="{FF2B5EF4-FFF2-40B4-BE49-F238E27FC236}">
                <a16:creationId xmlns:a16="http://schemas.microsoft.com/office/drawing/2014/main" id="{4F07D96F-5ABA-4028-A6F4-F7B751A2F4D0}"/>
              </a:ext>
            </a:extLst>
          </p:cNvPr>
          <p:cNvSpPr>
            <a:spLocks noGrp="1"/>
          </p:cNvSpPr>
          <p:nvPr>
            <p:ph type="sldNum" sz="quarter" idx="12"/>
          </p:nvPr>
        </p:nvSpPr>
        <p:spPr/>
        <p:txBody>
          <a:bodyPr/>
          <a:lstStyle>
            <a:lvl1pPr>
              <a:defRPr/>
            </a:lvl1pPr>
          </a:lstStyle>
          <a:p>
            <a:pPr>
              <a:defRPr/>
            </a:pPr>
            <a:fld id="{53259688-59BB-4A51-945E-9DB37378A658}" type="slidenum">
              <a:rPr altLang="zh-CN"/>
              <a:pPr>
                <a:defRPr/>
              </a:pPr>
              <a:t>‹#›</a:t>
            </a:fld>
            <a:endParaRPr lang="zh-CN" altLang="en-US"/>
          </a:p>
        </p:txBody>
      </p:sp>
    </p:spTree>
    <p:extLst>
      <p:ext uri="{BB962C8B-B14F-4D97-AF65-F5344CB8AC3E}">
        <p14:creationId xmlns:p14="http://schemas.microsoft.com/office/powerpoint/2010/main" val="3612412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a:lvl1pPr>
          </a:lstStyle>
          <a:p>
            <a:r>
              <a:rPr lang="zh-CN" altLang="en-US" noProof="1"/>
              <a:t>单击此处编辑母版标题样式</a:t>
            </a:r>
            <a:endParaRPr lang="en-US" noProof="1"/>
          </a:p>
        </p:txBody>
      </p:sp>
      <p:sp>
        <p:nvSpPr>
          <p:cNvPr id="3" name="Content Placeholder 2"/>
          <p:cNvSpPr>
            <a:spLocks noGrp="1"/>
          </p:cNvSpPr>
          <p:nvPr>
            <p:ph idx="1"/>
          </p:nvPr>
        </p:nvSpPr>
        <p:spPr>
          <a:xfrm>
            <a:off x="5183188" y="987433"/>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zh-CN" altLang="en-US" noProof="1"/>
              <a:t>单击此处编辑母版文本样式</a:t>
            </a:r>
          </a:p>
        </p:txBody>
      </p:sp>
      <p:sp>
        <p:nvSpPr>
          <p:cNvPr id="5" name="Date Placeholder 3">
            <a:extLst>
              <a:ext uri="{FF2B5EF4-FFF2-40B4-BE49-F238E27FC236}">
                <a16:creationId xmlns:a16="http://schemas.microsoft.com/office/drawing/2014/main" id="{90D621D8-1AF9-462B-A8FA-6B79C931A981}"/>
              </a:ext>
            </a:extLst>
          </p:cNvPr>
          <p:cNvSpPr>
            <a:spLocks noGrp="1"/>
          </p:cNvSpPr>
          <p:nvPr>
            <p:ph type="dt" sz="half" idx="10"/>
          </p:nvPr>
        </p:nvSpPr>
        <p:spPr/>
        <p:txBody>
          <a:bodyPr/>
          <a:lstStyle>
            <a:lvl1pPr>
              <a:defRPr/>
            </a:lvl1pPr>
          </a:lstStyle>
          <a:p>
            <a:pPr>
              <a:defRPr/>
            </a:pPr>
            <a:endParaRPr lang="zh-CN" altLang="en-US"/>
          </a:p>
        </p:txBody>
      </p:sp>
      <p:sp>
        <p:nvSpPr>
          <p:cNvPr id="6" name="Footer Placeholder 4">
            <a:extLst>
              <a:ext uri="{FF2B5EF4-FFF2-40B4-BE49-F238E27FC236}">
                <a16:creationId xmlns:a16="http://schemas.microsoft.com/office/drawing/2014/main" id="{CC1B1716-7393-4FC1-B3A3-A110DC91E19B}"/>
              </a:ext>
            </a:extLst>
          </p:cNvPr>
          <p:cNvSpPr>
            <a:spLocks noGrp="1"/>
          </p:cNvSpPr>
          <p:nvPr>
            <p:ph type="ftr" sz="quarter" idx="11"/>
          </p:nvPr>
        </p:nvSpPr>
        <p:spPr/>
        <p:txBody>
          <a:bodyPr/>
          <a:lstStyle>
            <a:lvl1pPr>
              <a:defRPr/>
            </a:lvl1pPr>
          </a:lstStyle>
          <a:p>
            <a:pPr>
              <a:defRPr/>
            </a:pPr>
            <a:endParaRPr lang="zh-CN" altLang="en-US"/>
          </a:p>
        </p:txBody>
      </p:sp>
      <p:sp>
        <p:nvSpPr>
          <p:cNvPr id="7" name="Slide Number Placeholder 5">
            <a:extLst>
              <a:ext uri="{FF2B5EF4-FFF2-40B4-BE49-F238E27FC236}">
                <a16:creationId xmlns:a16="http://schemas.microsoft.com/office/drawing/2014/main" id="{3EC46F4A-DD66-49F9-A4F1-631B029B1F07}"/>
              </a:ext>
            </a:extLst>
          </p:cNvPr>
          <p:cNvSpPr>
            <a:spLocks noGrp="1"/>
          </p:cNvSpPr>
          <p:nvPr>
            <p:ph type="sldNum" sz="quarter" idx="12"/>
          </p:nvPr>
        </p:nvSpPr>
        <p:spPr/>
        <p:txBody>
          <a:bodyPr/>
          <a:lstStyle>
            <a:lvl1pPr>
              <a:defRPr/>
            </a:lvl1pPr>
          </a:lstStyle>
          <a:p>
            <a:pPr>
              <a:defRPr/>
            </a:pPr>
            <a:fld id="{F6387D80-7A95-474E-8D7A-C9EAA1A0F4C0}" type="slidenum">
              <a:rPr altLang="zh-CN"/>
              <a:pPr>
                <a:defRPr/>
              </a:pPr>
              <a:t>‹#›</a:t>
            </a:fld>
            <a:endParaRPr lang="zh-CN" altLang="en-US"/>
          </a:p>
        </p:txBody>
      </p:sp>
    </p:spTree>
    <p:extLst>
      <p:ext uri="{BB962C8B-B14F-4D97-AF65-F5344CB8AC3E}">
        <p14:creationId xmlns:p14="http://schemas.microsoft.com/office/powerpoint/2010/main" val="3429320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a:lvl1pPr>
          </a:lstStyle>
          <a:p>
            <a:r>
              <a:rPr lang="zh-CN" altLang="en-US" noProof="1"/>
              <a:t>单击此处编辑母版标题样式</a:t>
            </a:r>
            <a:endParaRPr lang="en-US" noProof="1"/>
          </a:p>
        </p:txBody>
      </p:sp>
      <p:sp>
        <p:nvSpPr>
          <p:cNvPr id="3" name="Picture Placeholder 2"/>
          <p:cNvSpPr>
            <a:spLocks noGrp="1" noChangeAspect="1"/>
          </p:cNvSpPr>
          <p:nvPr>
            <p:ph type="pic" idx="1"/>
          </p:nvPr>
        </p:nvSpPr>
        <p:spPr>
          <a:xfrm>
            <a:off x="5183188" y="987433"/>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r>
              <a:rPr lang="zh-CN" altLang="en-US" noProof="0"/>
              <a:t>单击图标添加图片</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zh-CN" altLang="en-US" noProof="1"/>
              <a:t>单击此处编辑母版文本样式</a:t>
            </a:r>
          </a:p>
        </p:txBody>
      </p:sp>
      <p:sp>
        <p:nvSpPr>
          <p:cNvPr id="5" name="Date Placeholder 3">
            <a:extLst>
              <a:ext uri="{FF2B5EF4-FFF2-40B4-BE49-F238E27FC236}">
                <a16:creationId xmlns:a16="http://schemas.microsoft.com/office/drawing/2014/main" id="{2B903770-F43B-4F43-8D5A-223232175B1E}"/>
              </a:ext>
            </a:extLst>
          </p:cNvPr>
          <p:cNvSpPr>
            <a:spLocks noGrp="1"/>
          </p:cNvSpPr>
          <p:nvPr>
            <p:ph type="dt" sz="half" idx="10"/>
          </p:nvPr>
        </p:nvSpPr>
        <p:spPr/>
        <p:txBody>
          <a:bodyPr/>
          <a:lstStyle>
            <a:lvl1pPr>
              <a:defRPr/>
            </a:lvl1pPr>
          </a:lstStyle>
          <a:p>
            <a:pPr>
              <a:defRPr/>
            </a:pPr>
            <a:endParaRPr lang="zh-CN" altLang="en-US"/>
          </a:p>
        </p:txBody>
      </p:sp>
      <p:sp>
        <p:nvSpPr>
          <p:cNvPr id="6" name="Footer Placeholder 4">
            <a:extLst>
              <a:ext uri="{FF2B5EF4-FFF2-40B4-BE49-F238E27FC236}">
                <a16:creationId xmlns:a16="http://schemas.microsoft.com/office/drawing/2014/main" id="{B231701E-3143-4B20-AA65-56E94C6781BA}"/>
              </a:ext>
            </a:extLst>
          </p:cNvPr>
          <p:cNvSpPr>
            <a:spLocks noGrp="1"/>
          </p:cNvSpPr>
          <p:nvPr>
            <p:ph type="ftr" sz="quarter" idx="11"/>
          </p:nvPr>
        </p:nvSpPr>
        <p:spPr/>
        <p:txBody>
          <a:bodyPr/>
          <a:lstStyle>
            <a:lvl1pPr>
              <a:defRPr/>
            </a:lvl1pPr>
          </a:lstStyle>
          <a:p>
            <a:pPr>
              <a:defRPr/>
            </a:pPr>
            <a:endParaRPr lang="zh-CN" altLang="en-US"/>
          </a:p>
        </p:txBody>
      </p:sp>
      <p:sp>
        <p:nvSpPr>
          <p:cNvPr id="7" name="Slide Number Placeholder 5">
            <a:extLst>
              <a:ext uri="{FF2B5EF4-FFF2-40B4-BE49-F238E27FC236}">
                <a16:creationId xmlns:a16="http://schemas.microsoft.com/office/drawing/2014/main" id="{0AE8634E-7B4A-4B04-B097-4359A062BBD2}"/>
              </a:ext>
            </a:extLst>
          </p:cNvPr>
          <p:cNvSpPr>
            <a:spLocks noGrp="1"/>
          </p:cNvSpPr>
          <p:nvPr>
            <p:ph type="sldNum" sz="quarter" idx="12"/>
          </p:nvPr>
        </p:nvSpPr>
        <p:spPr/>
        <p:txBody>
          <a:bodyPr/>
          <a:lstStyle>
            <a:lvl1pPr>
              <a:defRPr/>
            </a:lvl1pPr>
          </a:lstStyle>
          <a:p>
            <a:pPr>
              <a:defRPr/>
            </a:pPr>
            <a:fld id="{AFC7C563-889D-4D2B-9851-218E60CE0D80}" type="slidenum">
              <a:rPr altLang="zh-CN"/>
              <a:pPr>
                <a:defRPr/>
              </a:pPr>
              <a:t>‹#›</a:t>
            </a:fld>
            <a:endParaRPr lang="zh-CN" altLang="en-US"/>
          </a:p>
        </p:txBody>
      </p:sp>
    </p:spTree>
    <p:extLst>
      <p:ext uri="{BB962C8B-B14F-4D97-AF65-F5344CB8AC3E}">
        <p14:creationId xmlns:p14="http://schemas.microsoft.com/office/powerpoint/2010/main" val="1253642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Vertical Text Placeholder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Date Placeholder 3">
            <a:extLst>
              <a:ext uri="{FF2B5EF4-FFF2-40B4-BE49-F238E27FC236}">
                <a16:creationId xmlns:a16="http://schemas.microsoft.com/office/drawing/2014/main" id="{CC10636D-5FC4-4628-9A19-27CB8F9CEBA1}"/>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id="{AB15F1B0-D6E3-4A50-ABDD-2E13238E5565}"/>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98352CDE-A096-418A-BD8B-E925CB3C9528}"/>
              </a:ext>
            </a:extLst>
          </p:cNvPr>
          <p:cNvSpPr>
            <a:spLocks noGrp="1"/>
          </p:cNvSpPr>
          <p:nvPr>
            <p:ph type="sldNum" sz="quarter" idx="12"/>
          </p:nvPr>
        </p:nvSpPr>
        <p:spPr/>
        <p:txBody>
          <a:bodyPr/>
          <a:lstStyle>
            <a:lvl1pPr>
              <a:defRPr/>
            </a:lvl1pPr>
          </a:lstStyle>
          <a:p>
            <a:pPr>
              <a:defRPr/>
            </a:pPr>
            <a:fld id="{5AB29895-5D70-4E68-B6EE-A6D7F8E32834}" type="slidenum">
              <a:rPr altLang="zh-CN"/>
              <a:pPr>
                <a:defRPr/>
              </a:pPr>
              <a:t>‹#›</a:t>
            </a:fld>
            <a:endParaRPr lang="zh-CN" altLang="en-US"/>
          </a:p>
        </p:txBody>
      </p:sp>
    </p:spTree>
    <p:extLst>
      <p:ext uri="{BB962C8B-B14F-4D97-AF65-F5344CB8AC3E}">
        <p14:creationId xmlns:p14="http://schemas.microsoft.com/office/powerpoint/2010/main" val="673812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zh-CN" altLang="en-US" noProof="1"/>
              <a:t>单击此处编辑母版标题样式</a:t>
            </a:r>
            <a:endParaRPr lang="en-US" noProof="1"/>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en-US" noProof="1"/>
          </a:p>
        </p:txBody>
      </p:sp>
      <p:sp>
        <p:nvSpPr>
          <p:cNvPr id="4" name="Date Placeholder 3">
            <a:extLst>
              <a:ext uri="{FF2B5EF4-FFF2-40B4-BE49-F238E27FC236}">
                <a16:creationId xmlns:a16="http://schemas.microsoft.com/office/drawing/2014/main" id="{ACB45C73-747E-4938-8854-9B104BE393CD}"/>
              </a:ext>
            </a:extLst>
          </p:cNvPr>
          <p:cNvSpPr>
            <a:spLocks noGrp="1"/>
          </p:cNvSpPr>
          <p:nvPr>
            <p:ph type="dt" sz="half" idx="10"/>
          </p:nvPr>
        </p:nvSpPr>
        <p:spPr/>
        <p:txBody>
          <a:bodyPr/>
          <a:lstStyle>
            <a:lvl1pPr>
              <a:defRPr/>
            </a:lvl1pPr>
          </a:lstStyle>
          <a:p>
            <a:pPr>
              <a:defRPr/>
            </a:pPr>
            <a:endParaRPr lang="zh-CN" altLang="en-US"/>
          </a:p>
        </p:txBody>
      </p:sp>
      <p:sp>
        <p:nvSpPr>
          <p:cNvPr id="5" name="Footer Placeholder 4">
            <a:extLst>
              <a:ext uri="{FF2B5EF4-FFF2-40B4-BE49-F238E27FC236}">
                <a16:creationId xmlns:a16="http://schemas.microsoft.com/office/drawing/2014/main" id="{3E960220-A3DA-4B2F-8B9A-566F93B340E0}"/>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CF14DA90-6646-49F9-8B10-8DB812A240FE}"/>
              </a:ext>
            </a:extLst>
          </p:cNvPr>
          <p:cNvSpPr>
            <a:spLocks noGrp="1"/>
          </p:cNvSpPr>
          <p:nvPr>
            <p:ph type="sldNum" sz="quarter" idx="12"/>
          </p:nvPr>
        </p:nvSpPr>
        <p:spPr/>
        <p:txBody>
          <a:bodyPr/>
          <a:lstStyle>
            <a:lvl1pPr>
              <a:defRPr/>
            </a:lvl1pPr>
          </a:lstStyle>
          <a:p>
            <a:pPr>
              <a:defRPr/>
            </a:pPr>
            <a:fld id="{74723519-2FFD-4AC4-B6F6-B4FA158098F9}" type="slidenum">
              <a:rPr altLang="zh-CN"/>
              <a:pPr>
                <a:defRPr/>
              </a:pPr>
              <a:t>‹#›</a:t>
            </a:fld>
            <a:endParaRPr lang="zh-CN" altLang="en-US"/>
          </a:p>
        </p:txBody>
      </p:sp>
    </p:spTree>
    <p:extLst>
      <p:ext uri="{BB962C8B-B14F-4D97-AF65-F5344CB8AC3E}">
        <p14:creationId xmlns:p14="http://schemas.microsoft.com/office/powerpoint/2010/main" val="16414626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F1D429E-AFDE-42F3-95BC-0646BD90A90F}"/>
              </a:ext>
            </a:extLst>
          </p:cNvPr>
          <p:cNvSpPr>
            <a:spLocks noGrp="1"/>
          </p:cNvSpPr>
          <p:nvPr>
            <p:ph type="dt" sz="half" idx="10"/>
          </p:nvPr>
        </p:nvSpPr>
        <p:spPr/>
        <p:txBody>
          <a:bodyPr/>
          <a:lstStyle>
            <a:lvl1pPr>
              <a:defRPr/>
            </a:lvl1pPr>
          </a:lstStyle>
          <a:p>
            <a:pPr>
              <a:defRPr/>
            </a:pPr>
            <a:endParaRPr lang="zh-CN" altLang="en-US"/>
          </a:p>
        </p:txBody>
      </p:sp>
      <p:sp>
        <p:nvSpPr>
          <p:cNvPr id="3" name="Footer Placeholder 4">
            <a:extLst>
              <a:ext uri="{FF2B5EF4-FFF2-40B4-BE49-F238E27FC236}">
                <a16:creationId xmlns:a16="http://schemas.microsoft.com/office/drawing/2014/main" id="{1159DB19-6B27-40F1-8741-EBBE405E382B}"/>
              </a:ext>
            </a:extLst>
          </p:cNvPr>
          <p:cNvSpPr>
            <a:spLocks noGrp="1"/>
          </p:cNvSpPr>
          <p:nvPr>
            <p:ph type="ftr" sz="quarter" idx="11"/>
          </p:nvPr>
        </p:nvSpPr>
        <p:spPr/>
        <p:txBody>
          <a:bodyPr/>
          <a:lstStyle>
            <a:lvl1pPr>
              <a:defRPr/>
            </a:lvl1pPr>
          </a:lstStyle>
          <a:p>
            <a:pPr>
              <a:defRPr/>
            </a:pPr>
            <a:endParaRPr lang="zh-CN" altLang="en-US"/>
          </a:p>
        </p:txBody>
      </p:sp>
      <p:sp>
        <p:nvSpPr>
          <p:cNvPr id="4" name="Slide Number Placeholder 5">
            <a:extLst>
              <a:ext uri="{FF2B5EF4-FFF2-40B4-BE49-F238E27FC236}">
                <a16:creationId xmlns:a16="http://schemas.microsoft.com/office/drawing/2014/main" id="{D274C230-CFCD-4E77-A7E9-8A41D35F60B0}"/>
              </a:ext>
            </a:extLst>
          </p:cNvPr>
          <p:cNvSpPr>
            <a:spLocks noGrp="1"/>
          </p:cNvSpPr>
          <p:nvPr>
            <p:ph type="sldNum" sz="quarter" idx="12"/>
          </p:nvPr>
        </p:nvSpPr>
        <p:spPr/>
        <p:txBody>
          <a:bodyPr/>
          <a:lstStyle>
            <a:lvl1pPr>
              <a:defRPr/>
            </a:lvl1pPr>
          </a:lstStyle>
          <a:p>
            <a:pPr>
              <a:defRPr/>
            </a:pPr>
            <a:fld id="{18C48B58-099F-4E1B-A3CE-501ED4F62795}" type="slidenum">
              <a:rPr altLang="zh-CN"/>
              <a:pPr>
                <a:defRPr/>
              </a:pPr>
              <a:t>‹#›</a:t>
            </a:fld>
            <a:endParaRPr lang="zh-CN" altLang="en-US"/>
          </a:p>
        </p:txBody>
      </p:sp>
    </p:spTree>
    <p:extLst>
      <p:ext uri="{BB962C8B-B14F-4D97-AF65-F5344CB8AC3E}">
        <p14:creationId xmlns:p14="http://schemas.microsoft.com/office/powerpoint/2010/main" val="37004776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标题和内容">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56027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节标题">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9929A00-EB6E-4E2D-BCA8-2BA5D11F37AD}"/>
              </a:ext>
            </a:extLst>
          </p:cNvPr>
          <p:cNvSpPr>
            <a:spLocks noGrp="1"/>
          </p:cNvSpPr>
          <p:nvPr>
            <p:ph type="dt" sz="half" idx="10"/>
          </p:nvPr>
        </p:nvSpPr>
        <p:spPr/>
        <p:txBody>
          <a:bodyPr/>
          <a:lstStyle>
            <a:lvl1pPr>
              <a:defRPr/>
            </a:lvl1pPr>
          </a:lstStyle>
          <a:p>
            <a:pPr>
              <a:defRPr/>
            </a:pPr>
            <a:endParaRPr lang="zh-CN" altLang="en-US"/>
          </a:p>
        </p:txBody>
      </p:sp>
      <p:sp>
        <p:nvSpPr>
          <p:cNvPr id="3" name="页脚占位符 2">
            <a:extLst>
              <a:ext uri="{FF2B5EF4-FFF2-40B4-BE49-F238E27FC236}">
                <a16:creationId xmlns:a16="http://schemas.microsoft.com/office/drawing/2014/main" id="{0F797141-BA1B-4B37-8487-FEB72CD7C43F}"/>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3">
            <a:extLst>
              <a:ext uri="{FF2B5EF4-FFF2-40B4-BE49-F238E27FC236}">
                <a16:creationId xmlns:a16="http://schemas.microsoft.com/office/drawing/2014/main" id="{0ECAC693-9C3C-4D7D-8645-E36DD66BCD5C}"/>
              </a:ext>
            </a:extLst>
          </p:cNvPr>
          <p:cNvSpPr>
            <a:spLocks noGrp="1"/>
          </p:cNvSpPr>
          <p:nvPr>
            <p:ph type="sldNum" sz="quarter" idx="12"/>
          </p:nvPr>
        </p:nvSpPr>
        <p:spPr/>
        <p:txBody>
          <a:bodyPr/>
          <a:lstStyle>
            <a:lvl1pPr>
              <a:defRPr/>
            </a:lvl1pPr>
          </a:lstStyle>
          <a:p>
            <a:pPr>
              <a:defRPr/>
            </a:pPr>
            <a:fld id="{EA2AB8A2-8935-45F8-A308-4D0104B65757}" type="slidenum">
              <a:rPr altLang="zh-CN"/>
              <a:pPr>
                <a:defRPr/>
              </a:pPr>
              <a:t>‹#›</a:t>
            </a:fld>
            <a:endParaRPr lang="zh-CN" altLang="en-US"/>
          </a:p>
        </p:txBody>
      </p:sp>
    </p:spTree>
    <p:extLst>
      <p:ext uri="{BB962C8B-B14F-4D97-AF65-F5344CB8AC3E}">
        <p14:creationId xmlns:p14="http://schemas.microsoft.com/office/powerpoint/2010/main" val="15249204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302977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37578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2858768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ED3E2FD-4033-4936-81F3-071291BF7134}"/>
              </a:ext>
            </a:extLst>
          </p:cNvPr>
          <p:cNvSpPr>
            <a:spLocks noGrp="1"/>
          </p:cNvSpPr>
          <p:nvPr>
            <p:ph type="dt" sz="half" idx="10"/>
          </p:nvPr>
        </p:nvSpPr>
        <p:spPr/>
        <p:txBody>
          <a:bodyPr/>
          <a:lstStyle>
            <a:lvl1pPr>
              <a:defRPr/>
            </a:lvl1pPr>
          </a:lstStyle>
          <a:p>
            <a:pPr>
              <a:defRPr/>
            </a:pPr>
            <a:endParaRPr lang="zh-CN" altLang="en-US"/>
          </a:p>
        </p:txBody>
      </p:sp>
      <p:sp>
        <p:nvSpPr>
          <p:cNvPr id="3" name="Footer Placeholder 4">
            <a:extLst>
              <a:ext uri="{FF2B5EF4-FFF2-40B4-BE49-F238E27FC236}">
                <a16:creationId xmlns:a16="http://schemas.microsoft.com/office/drawing/2014/main" id="{3889B62F-07C9-4923-A1DB-11FD5065E0EB}"/>
              </a:ext>
            </a:extLst>
          </p:cNvPr>
          <p:cNvSpPr>
            <a:spLocks noGrp="1"/>
          </p:cNvSpPr>
          <p:nvPr>
            <p:ph type="ftr" sz="quarter" idx="11"/>
          </p:nvPr>
        </p:nvSpPr>
        <p:spPr/>
        <p:txBody>
          <a:bodyPr/>
          <a:lstStyle>
            <a:lvl1pPr>
              <a:defRPr/>
            </a:lvl1pPr>
          </a:lstStyle>
          <a:p>
            <a:pPr>
              <a:defRPr/>
            </a:pPr>
            <a:endParaRPr lang="zh-CN" altLang="en-US"/>
          </a:p>
        </p:txBody>
      </p:sp>
      <p:sp>
        <p:nvSpPr>
          <p:cNvPr id="4" name="Slide Number Placeholder 5">
            <a:extLst>
              <a:ext uri="{FF2B5EF4-FFF2-40B4-BE49-F238E27FC236}">
                <a16:creationId xmlns:a16="http://schemas.microsoft.com/office/drawing/2014/main" id="{0AFF0415-9247-40C2-BCDE-C47FF2ED10B4}"/>
              </a:ext>
            </a:extLst>
          </p:cNvPr>
          <p:cNvSpPr>
            <a:spLocks noGrp="1"/>
          </p:cNvSpPr>
          <p:nvPr>
            <p:ph type="sldNum" sz="quarter" idx="12"/>
          </p:nvPr>
        </p:nvSpPr>
        <p:spPr/>
        <p:txBody>
          <a:bodyPr/>
          <a:lstStyle>
            <a:lvl1pPr>
              <a:defRPr/>
            </a:lvl1pPr>
          </a:lstStyle>
          <a:p>
            <a:pPr>
              <a:defRPr/>
            </a:pPr>
            <a:fld id="{44F0ED89-63F7-4DC8-90A2-B1BA7215106F}" type="slidenum">
              <a:rPr lang="zh-CN" altLang="en-US"/>
              <a:pPr>
                <a:defRPr/>
              </a:pPr>
              <a:t>‹#›</a:t>
            </a:fld>
            <a:endParaRPr lang="zh-CN" altLang="en-US"/>
          </a:p>
        </p:txBody>
      </p:sp>
    </p:spTree>
    <p:extLst>
      <p:ext uri="{BB962C8B-B14F-4D97-AF65-F5344CB8AC3E}">
        <p14:creationId xmlns:p14="http://schemas.microsoft.com/office/powerpoint/2010/main" val="2108501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87278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92954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34383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C1584354-C560-45B9-BBC6-4B90E6E725A8}"/>
              </a:ext>
            </a:extLst>
          </p:cNvPr>
          <p:cNvSpPr>
            <a:spLocks noGrp="1"/>
          </p:cNvSpPr>
          <p:nvPr>
            <p:ph type="dt" sz="half" idx="10"/>
          </p:nvPr>
        </p:nvSpPr>
        <p:spPr/>
        <p:txBody>
          <a:bodyPr/>
          <a:lstStyle>
            <a:lvl1pPr>
              <a:defRPr/>
            </a:lvl1pPr>
          </a:lstStyle>
          <a:p>
            <a:fld id="{82F288E0-7875-42C4-84C8-98DBBD3BF4D2}" type="datetimeFigureOut">
              <a:rPr lang="zh-CN" altLang="en-US"/>
              <a:pPr/>
              <a:t>2018/12/14</a:t>
            </a:fld>
            <a:endParaRPr lang="zh-CN" altLang="en-US"/>
          </a:p>
        </p:txBody>
      </p:sp>
      <p:sp>
        <p:nvSpPr>
          <p:cNvPr id="4" name="页脚占位符 4">
            <a:extLst>
              <a:ext uri="{FF2B5EF4-FFF2-40B4-BE49-F238E27FC236}">
                <a16:creationId xmlns:a16="http://schemas.microsoft.com/office/drawing/2014/main" id="{0790924A-BABD-4982-86EB-0B2ECB812E57}"/>
              </a:ext>
            </a:extLst>
          </p:cNvPr>
          <p:cNvSpPr>
            <a:spLocks noGrp="1"/>
          </p:cNvSpPr>
          <p:nvPr>
            <p:ph type="ftr" sz="quarter" idx="11"/>
          </p:nvPr>
        </p:nvSpPr>
        <p:spPr/>
        <p:txBody>
          <a:bodyPr/>
          <a:lstStyle>
            <a:lvl1pPr>
              <a:defRPr/>
            </a:lvl1pPr>
          </a:lstStyle>
          <a:p>
            <a:endParaRPr lang="zh-CN" altLang="en-US"/>
          </a:p>
        </p:txBody>
      </p:sp>
      <p:sp>
        <p:nvSpPr>
          <p:cNvPr id="5" name="灯片编号占位符 5">
            <a:extLst>
              <a:ext uri="{FF2B5EF4-FFF2-40B4-BE49-F238E27FC236}">
                <a16:creationId xmlns:a16="http://schemas.microsoft.com/office/drawing/2014/main" id="{24B8BC99-0198-427A-B0E5-CECC7DC5C4CD}"/>
              </a:ext>
            </a:extLst>
          </p:cNvPr>
          <p:cNvSpPr>
            <a:spLocks noGrp="1"/>
          </p:cNvSpPr>
          <p:nvPr>
            <p:ph type="sldNum" sz="quarter" idx="12"/>
          </p:nvPr>
        </p:nvSpPr>
        <p:spPr/>
        <p:txBody>
          <a:bodyPr/>
          <a:lstStyle>
            <a:lvl1pPr>
              <a:defRPr/>
            </a:lvl1pPr>
          </a:lstStyle>
          <a:p>
            <a:fld id="{61FD34C2-5267-4A90-B912-3E579C67DA68}" type="slidenum">
              <a:rPr lang="zh-CN" altLang="en-US"/>
              <a:pPr/>
              <a:t>‹#›</a:t>
            </a:fld>
            <a:endParaRPr lang="zh-CN" altLang="en-US"/>
          </a:p>
        </p:txBody>
      </p:sp>
    </p:spTree>
    <p:extLst>
      <p:ext uri="{BB962C8B-B14F-4D97-AF65-F5344CB8AC3E}">
        <p14:creationId xmlns:p14="http://schemas.microsoft.com/office/powerpoint/2010/main" val="30344409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2BB27CA1-DAF7-44B1-AF18-7DE94A2CD9D3}"/>
              </a:ext>
            </a:extLst>
          </p:cNvPr>
          <p:cNvSpPr>
            <a:spLocks noGrp="1"/>
          </p:cNvSpPr>
          <p:nvPr>
            <p:ph type="dt" sz="half" idx="10"/>
          </p:nvPr>
        </p:nvSpPr>
        <p:spPr/>
        <p:txBody>
          <a:bodyPr/>
          <a:lstStyle>
            <a:lvl1pPr>
              <a:defRPr/>
            </a:lvl1pPr>
          </a:lstStyle>
          <a:p>
            <a:fld id="{82F288E0-7875-42C4-84C8-98DBBD3BF4D2}" type="datetimeFigureOut">
              <a:rPr lang="zh-CN" altLang="en-US"/>
              <a:pPr/>
              <a:t>2018/12/14</a:t>
            </a:fld>
            <a:endParaRPr lang="zh-CN" altLang="en-US"/>
          </a:p>
        </p:txBody>
      </p:sp>
      <p:sp>
        <p:nvSpPr>
          <p:cNvPr id="4" name="页脚占位符 4">
            <a:extLst>
              <a:ext uri="{FF2B5EF4-FFF2-40B4-BE49-F238E27FC236}">
                <a16:creationId xmlns:a16="http://schemas.microsoft.com/office/drawing/2014/main" id="{C2DAFECB-C4CA-4B05-96C7-5386E0D95FF0}"/>
              </a:ext>
            </a:extLst>
          </p:cNvPr>
          <p:cNvSpPr>
            <a:spLocks noGrp="1"/>
          </p:cNvSpPr>
          <p:nvPr>
            <p:ph type="ftr" sz="quarter" idx="11"/>
          </p:nvPr>
        </p:nvSpPr>
        <p:spPr/>
        <p:txBody>
          <a:bodyPr/>
          <a:lstStyle>
            <a:lvl1pPr>
              <a:defRPr/>
            </a:lvl1pPr>
          </a:lstStyle>
          <a:p>
            <a:endParaRPr lang="zh-CN" altLang="en-US"/>
          </a:p>
        </p:txBody>
      </p:sp>
      <p:sp>
        <p:nvSpPr>
          <p:cNvPr id="5" name="灯片编号占位符 5">
            <a:extLst>
              <a:ext uri="{FF2B5EF4-FFF2-40B4-BE49-F238E27FC236}">
                <a16:creationId xmlns:a16="http://schemas.microsoft.com/office/drawing/2014/main" id="{1A1EEC7D-B225-4282-849A-ECC57AA896AD}"/>
              </a:ext>
            </a:extLst>
          </p:cNvPr>
          <p:cNvSpPr>
            <a:spLocks noGrp="1"/>
          </p:cNvSpPr>
          <p:nvPr>
            <p:ph type="sldNum" sz="quarter" idx="12"/>
          </p:nvPr>
        </p:nvSpPr>
        <p:spPr/>
        <p:txBody>
          <a:bodyPr/>
          <a:lstStyle>
            <a:lvl1pPr>
              <a:defRPr/>
            </a:lvl1pPr>
          </a:lstStyle>
          <a:p>
            <a:fld id="{677AF203-51C7-4329-9221-1902D20B3494}" type="slidenum">
              <a:rPr lang="zh-CN" altLang="en-US"/>
              <a:pPr/>
              <a:t>‹#›</a:t>
            </a:fld>
            <a:endParaRPr lang="zh-CN" altLang="en-US"/>
          </a:p>
        </p:txBody>
      </p:sp>
    </p:spTree>
    <p:extLst>
      <p:ext uri="{BB962C8B-B14F-4D97-AF65-F5344CB8AC3E}">
        <p14:creationId xmlns:p14="http://schemas.microsoft.com/office/powerpoint/2010/main" val="25988248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B8BF62FE-67B3-4573-8264-28396272D30A}"/>
              </a:ext>
            </a:extLst>
          </p:cNvPr>
          <p:cNvSpPr>
            <a:spLocks noGrp="1"/>
          </p:cNvSpPr>
          <p:nvPr>
            <p:ph type="dt" sz="half" idx="10"/>
          </p:nvPr>
        </p:nvSpPr>
        <p:spPr/>
        <p:txBody>
          <a:bodyPr/>
          <a:lstStyle>
            <a:lvl1pPr>
              <a:defRPr/>
            </a:lvl1pPr>
          </a:lstStyle>
          <a:p>
            <a:fld id="{82F288E0-7875-42C4-84C8-98DBBD3BF4D2}" type="datetimeFigureOut">
              <a:rPr lang="zh-CN" altLang="en-US"/>
              <a:pPr/>
              <a:t>2018/12/14</a:t>
            </a:fld>
            <a:endParaRPr lang="zh-CN" altLang="en-US"/>
          </a:p>
        </p:txBody>
      </p:sp>
      <p:sp>
        <p:nvSpPr>
          <p:cNvPr id="4" name="页脚占位符 4">
            <a:extLst>
              <a:ext uri="{FF2B5EF4-FFF2-40B4-BE49-F238E27FC236}">
                <a16:creationId xmlns:a16="http://schemas.microsoft.com/office/drawing/2014/main" id="{BCFE37C1-C1AE-43E1-A1C2-1C70725F9D9B}"/>
              </a:ext>
            </a:extLst>
          </p:cNvPr>
          <p:cNvSpPr>
            <a:spLocks noGrp="1"/>
          </p:cNvSpPr>
          <p:nvPr>
            <p:ph type="ftr" sz="quarter" idx="11"/>
          </p:nvPr>
        </p:nvSpPr>
        <p:spPr/>
        <p:txBody>
          <a:bodyPr/>
          <a:lstStyle>
            <a:lvl1pPr>
              <a:defRPr/>
            </a:lvl1pPr>
          </a:lstStyle>
          <a:p>
            <a:endParaRPr lang="zh-CN" altLang="en-US"/>
          </a:p>
        </p:txBody>
      </p:sp>
      <p:sp>
        <p:nvSpPr>
          <p:cNvPr id="5" name="灯片编号占位符 5">
            <a:extLst>
              <a:ext uri="{FF2B5EF4-FFF2-40B4-BE49-F238E27FC236}">
                <a16:creationId xmlns:a16="http://schemas.microsoft.com/office/drawing/2014/main" id="{5484BB6E-1B99-4AF3-B28F-319681931637}"/>
              </a:ext>
            </a:extLst>
          </p:cNvPr>
          <p:cNvSpPr>
            <a:spLocks noGrp="1"/>
          </p:cNvSpPr>
          <p:nvPr>
            <p:ph type="sldNum" sz="quarter" idx="12"/>
          </p:nvPr>
        </p:nvSpPr>
        <p:spPr/>
        <p:txBody>
          <a:bodyPr/>
          <a:lstStyle>
            <a:lvl1pPr>
              <a:defRPr/>
            </a:lvl1pPr>
          </a:lstStyle>
          <a:p>
            <a:fld id="{6572CF61-38D6-406E-853F-033B3A8C8684}" type="slidenum">
              <a:rPr lang="zh-CN" altLang="en-US"/>
              <a:pPr/>
              <a:t>‹#›</a:t>
            </a:fld>
            <a:endParaRPr lang="zh-CN" altLang="en-US"/>
          </a:p>
        </p:txBody>
      </p:sp>
    </p:spTree>
    <p:extLst>
      <p:ext uri="{BB962C8B-B14F-4D97-AF65-F5344CB8AC3E}">
        <p14:creationId xmlns:p14="http://schemas.microsoft.com/office/powerpoint/2010/main" val="13832264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BFD94560-F164-4922-A0B3-813CB772F857}"/>
              </a:ext>
            </a:extLst>
          </p:cNvPr>
          <p:cNvSpPr>
            <a:spLocks noGrp="1"/>
          </p:cNvSpPr>
          <p:nvPr>
            <p:ph type="dt" sz="half" idx="10"/>
          </p:nvPr>
        </p:nvSpPr>
        <p:spPr/>
        <p:txBody>
          <a:bodyPr/>
          <a:lstStyle>
            <a:lvl1pPr>
              <a:defRPr/>
            </a:lvl1pPr>
          </a:lstStyle>
          <a:p>
            <a:fld id="{82F288E0-7875-42C4-84C8-98DBBD3BF4D2}" type="datetimeFigureOut">
              <a:rPr lang="zh-CN" altLang="en-US"/>
              <a:pPr/>
              <a:t>2018/12/14</a:t>
            </a:fld>
            <a:endParaRPr lang="zh-CN" altLang="en-US"/>
          </a:p>
        </p:txBody>
      </p:sp>
      <p:sp>
        <p:nvSpPr>
          <p:cNvPr id="4" name="页脚占位符 4">
            <a:extLst>
              <a:ext uri="{FF2B5EF4-FFF2-40B4-BE49-F238E27FC236}">
                <a16:creationId xmlns:a16="http://schemas.microsoft.com/office/drawing/2014/main" id="{C9F60BF8-7180-466A-A8B6-33B7D825F6DA}"/>
              </a:ext>
            </a:extLst>
          </p:cNvPr>
          <p:cNvSpPr>
            <a:spLocks noGrp="1"/>
          </p:cNvSpPr>
          <p:nvPr>
            <p:ph type="ftr" sz="quarter" idx="11"/>
          </p:nvPr>
        </p:nvSpPr>
        <p:spPr/>
        <p:txBody>
          <a:bodyPr/>
          <a:lstStyle>
            <a:lvl1pPr>
              <a:defRPr/>
            </a:lvl1pPr>
          </a:lstStyle>
          <a:p>
            <a:endParaRPr lang="zh-CN" altLang="en-US"/>
          </a:p>
        </p:txBody>
      </p:sp>
      <p:sp>
        <p:nvSpPr>
          <p:cNvPr id="5" name="灯片编号占位符 5">
            <a:extLst>
              <a:ext uri="{FF2B5EF4-FFF2-40B4-BE49-F238E27FC236}">
                <a16:creationId xmlns:a16="http://schemas.microsoft.com/office/drawing/2014/main" id="{E257D816-28A7-4DB9-9B36-6B0BF3FFB244}"/>
              </a:ext>
            </a:extLst>
          </p:cNvPr>
          <p:cNvSpPr>
            <a:spLocks noGrp="1"/>
          </p:cNvSpPr>
          <p:nvPr>
            <p:ph type="sldNum" sz="quarter" idx="12"/>
          </p:nvPr>
        </p:nvSpPr>
        <p:spPr/>
        <p:txBody>
          <a:bodyPr/>
          <a:lstStyle>
            <a:lvl1pPr>
              <a:defRPr/>
            </a:lvl1pPr>
          </a:lstStyle>
          <a:p>
            <a:fld id="{0580841B-7B25-4502-8D88-4A7B2D57E493}" type="slidenum">
              <a:rPr lang="zh-CN" altLang="en-US"/>
              <a:pPr/>
              <a:t>‹#›</a:t>
            </a:fld>
            <a:endParaRPr lang="zh-CN" altLang="en-US"/>
          </a:p>
        </p:txBody>
      </p:sp>
    </p:spTree>
    <p:extLst>
      <p:ext uri="{BB962C8B-B14F-4D97-AF65-F5344CB8AC3E}">
        <p14:creationId xmlns:p14="http://schemas.microsoft.com/office/powerpoint/2010/main" val="19693748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C1584354-C560-45B9-BBC6-4B90E6E725A8}"/>
              </a:ext>
            </a:extLst>
          </p:cNvPr>
          <p:cNvSpPr>
            <a:spLocks noGrp="1"/>
          </p:cNvSpPr>
          <p:nvPr>
            <p:ph type="dt" sz="half" idx="10"/>
          </p:nvPr>
        </p:nvSpPr>
        <p:spPr/>
        <p:txBody>
          <a:bodyPr/>
          <a:lstStyle>
            <a:lvl1pPr>
              <a:defRPr/>
            </a:lvl1pPr>
          </a:lstStyle>
          <a:p>
            <a:fld id="{82F288E0-7875-42C4-84C8-98DBBD3BF4D2}" type="datetimeFigureOut">
              <a:rPr lang="zh-CN" altLang="en-US"/>
              <a:pPr/>
              <a:t>2018/12/14</a:t>
            </a:fld>
            <a:endParaRPr lang="zh-CN" altLang="en-US"/>
          </a:p>
        </p:txBody>
      </p:sp>
      <p:sp>
        <p:nvSpPr>
          <p:cNvPr id="4" name="页脚占位符 4">
            <a:extLst>
              <a:ext uri="{FF2B5EF4-FFF2-40B4-BE49-F238E27FC236}">
                <a16:creationId xmlns:a16="http://schemas.microsoft.com/office/drawing/2014/main" id="{0790924A-BABD-4982-86EB-0B2ECB812E57}"/>
              </a:ext>
            </a:extLst>
          </p:cNvPr>
          <p:cNvSpPr>
            <a:spLocks noGrp="1"/>
          </p:cNvSpPr>
          <p:nvPr>
            <p:ph type="ftr" sz="quarter" idx="11"/>
          </p:nvPr>
        </p:nvSpPr>
        <p:spPr/>
        <p:txBody>
          <a:bodyPr/>
          <a:lstStyle>
            <a:lvl1pPr>
              <a:defRPr/>
            </a:lvl1pPr>
          </a:lstStyle>
          <a:p>
            <a:endParaRPr lang="zh-CN" altLang="en-US"/>
          </a:p>
        </p:txBody>
      </p:sp>
      <p:sp>
        <p:nvSpPr>
          <p:cNvPr id="5" name="灯片编号占位符 5">
            <a:extLst>
              <a:ext uri="{FF2B5EF4-FFF2-40B4-BE49-F238E27FC236}">
                <a16:creationId xmlns:a16="http://schemas.microsoft.com/office/drawing/2014/main" id="{24B8BC99-0198-427A-B0E5-CECC7DC5C4CD}"/>
              </a:ext>
            </a:extLst>
          </p:cNvPr>
          <p:cNvSpPr>
            <a:spLocks noGrp="1"/>
          </p:cNvSpPr>
          <p:nvPr>
            <p:ph type="sldNum" sz="quarter" idx="12"/>
          </p:nvPr>
        </p:nvSpPr>
        <p:spPr/>
        <p:txBody>
          <a:bodyPr/>
          <a:lstStyle>
            <a:lvl1pPr>
              <a:defRPr/>
            </a:lvl1pPr>
          </a:lstStyle>
          <a:p>
            <a:fld id="{61FD34C2-5267-4A90-B912-3E579C67DA68}" type="slidenum">
              <a:rPr lang="zh-CN" altLang="en-US"/>
              <a:pPr/>
              <a:t>‹#›</a:t>
            </a:fld>
            <a:endParaRPr lang="zh-CN" altLang="en-US"/>
          </a:p>
        </p:txBody>
      </p:sp>
    </p:spTree>
    <p:extLst>
      <p:ext uri="{BB962C8B-B14F-4D97-AF65-F5344CB8AC3E}">
        <p14:creationId xmlns:p14="http://schemas.microsoft.com/office/powerpoint/2010/main" val="24672874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B8BF62FE-67B3-4573-8264-28396272D30A}"/>
              </a:ext>
            </a:extLst>
          </p:cNvPr>
          <p:cNvSpPr>
            <a:spLocks noGrp="1"/>
          </p:cNvSpPr>
          <p:nvPr>
            <p:ph type="dt" sz="half" idx="10"/>
          </p:nvPr>
        </p:nvSpPr>
        <p:spPr/>
        <p:txBody>
          <a:bodyPr/>
          <a:lstStyle>
            <a:lvl1pPr>
              <a:defRPr/>
            </a:lvl1pPr>
          </a:lstStyle>
          <a:p>
            <a:fld id="{82F288E0-7875-42C4-84C8-98DBBD3BF4D2}" type="datetimeFigureOut">
              <a:rPr lang="zh-CN" altLang="en-US"/>
              <a:pPr/>
              <a:t>2018/12/14</a:t>
            </a:fld>
            <a:endParaRPr lang="zh-CN" altLang="en-US"/>
          </a:p>
        </p:txBody>
      </p:sp>
      <p:sp>
        <p:nvSpPr>
          <p:cNvPr id="4" name="页脚占位符 4">
            <a:extLst>
              <a:ext uri="{FF2B5EF4-FFF2-40B4-BE49-F238E27FC236}">
                <a16:creationId xmlns:a16="http://schemas.microsoft.com/office/drawing/2014/main" id="{BCFE37C1-C1AE-43E1-A1C2-1C70725F9D9B}"/>
              </a:ext>
            </a:extLst>
          </p:cNvPr>
          <p:cNvSpPr>
            <a:spLocks noGrp="1"/>
          </p:cNvSpPr>
          <p:nvPr>
            <p:ph type="ftr" sz="quarter" idx="11"/>
          </p:nvPr>
        </p:nvSpPr>
        <p:spPr/>
        <p:txBody>
          <a:bodyPr/>
          <a:lstStyle>
            <a:lvl1pPr>
              <a:defRPr/>
            </a:lvl1pPr>
          </a:lstStyle>
          <a:p>
            <a:endParaRPr lang="zh-CN" altLang="en-US"/>
          </a:p>
        </p:txBody>
      </p:sp>
      <p:sp>
        <p:nvSpPr>
          <p:cNvPr id="5" name="灯片编号占位符 5">
            <a:extLst>
              <a:ext uri="{FF2B5EF4-FFF2-40B4-BE49-F238E27FC236}">
                <a16:creationId xmlns:a16="http://schemas.microsoft.com/office/drawing/2014/main" id="{5484BB6E-1B99-4AF3-B28F-319681931637}"/>
              </a:ext>
            </a:extLst>
          </p:cNvPr>
          <p:cNvSpPr>
            <a:spLocks noGrp="1"/>
          </p:cNvSpPr>
          <p:nvPr>
            <p:ph type="sldNum" sz="quarter" idx="12"/>
          </p:nvPr>
        </p:nvSpPr>
        <p:spPr/>
        <p:txBody>
          <a:bodyPr/>
          <a:lstStyle>
            <a:lvl1pPr>
              <a:defRPr/>
            </a:lvl1pPr>
          </a:lstStyle>
          <a:p>
            <a:fld id="{6572CF61-38D6-406E-853F-033B3A8C8684}" type="slidenum">
              <a:rPr lang="zh-CN" altLang="en-US"/>
              <a:pPr/>
              <a:t>‹#›</a:t>
            </a:fld>
            <a:endParaRPr lang="zh-CN" altLang="en-US"/>
          </a:p>
        </p:txBody>
      </p:sp>
    </p:spTree>
    <p:extLst>
      <p:ext uri="{BB962C8B-B14F-4D97-AF65-F5344CB8AC3E}">
        <p14:creationId xmlns:p14="http://schemas.microsoft.com/office/powerpoint/2010/main" val="6282598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2BB27CA1-DAF7-44B1-AF18-7DE94A2CD9D3}"/>
              </a:ext>
            </a:extLst>
          </p:cNvPr>
          <p:cNvSpPr>
            <a:spLocks noGrp="1"/>
          </p:cNvSpPr>
          <p:nvPr>
            <p:ph type="dt" sz="half" idx="10"/>
          </p:nvPr>
        </p:nvSpPr>
        <p:spPr/>
        <p:txBody>
          <a:bodyPr/>
          <a:lstStyle>
            <a:lvl1pPr>
              <a:defRPr/>
            </a:lvl1pPr>
          </a:lstStyle>
          <a:p>
            <a:fld id="{82F288E0-7875-42C4-84C8-98DBBD3BF4D2}" type="datetimeFigureOut">
              <a:rPr lang="zh-CN" altLang="en-US"/>
              <a:pPr/>
              <a:t>2018/12/14</a:t>
            </a:fld>
            <a:endParaRPr lang="zh-CN" altLang="en-US"/>
          </a:p>
        </p:txBody>
      </p:sp>
      <p:sp>
        <p:nvSpPr>
          <p:cNvPr id="4" name="页脚占位符 4">
            <a:extLst>
              <a:ext uri="{FF2B5EF4-FFF2-40B4-BE49-F238E27FC236}">
                <a16:creationId xmlns:a16="http://schemas.microsoft.com/office/drawing/2014/main" id="{C2DAFECB-C4CA-4B05-96C7-5386E0D95FF0}"/>
              </a:ext>
            </a:extLst>
          </p:cNvPr>
          <p:cNvSpPr>
            <a:spLocks noGrp="1"/>
          </p:cNvSpPr>
          <p:nvPr>
            <p:ph type="ftr" sz="quarter" idx="11"/>
          </p:nvPr>
        </p:nvSpPr>
        <p:spPr/>
        <p:txBody>
          <a:bodyPr/>
          <a:lstStyle>
            <a:lvl1pPr>
              <a:defRPr/>
            </a:lvl1pPr>
          </a:lstStyle>
          <a:p>
            <a:endParaRPr lang="zh-CN" altLang="en-US"/>
          </a:p>
        </p:txBody>
      </p:sp>
      <p:sp>
        <p:nvSpPr>
          <p:cNvPr id="5" name="灯片编号占位符 5">
            <a:extLst>
              <a:ext uri="{FF2B5EF4-FFF2-40B4-BE49-F238E27FC236}">
                <a16:creationId xmlns:a16="http://schemas.microsoft.com/office/drawing/2014/main" id="{1A1EEC7D-B225-4282-849A-ECC57AA896AD}"/>
              </a:ext>
            </a:extLst>
          </p:cNvPr>
          <p:cNvSpPr>
            <a:spLocks noGrp="1"/>
          </p:cNvSpPr>
          <p:nvPr>
            <p:ph type="sldNum" sz="quarter" idx="12"/>
          </p:nvPr>
        </p:nvSpPr>
        <p:spPr/>
        <p:txBody>
          <a:bodyPr/>
          <a:lstStyle>
            <a:lvl1pPr>
              <a:defRPr/>
            </a:lvl1pPr>
          </a:lstStyle>
          <a:p>
            <a:fld id="{677AF203-51C7-4329-9221-1902D20B3494}" type="slidenum">
              <a:rPr lang="zh-CN" altLang="en-US"/>
              <a:pPr/>
              <a:t>‹#›</a:t>
            </a:fld>
            <a:endParaRPr lang="zh-CN" altLang="en-US"/>
          </a:p>
        </p:txBody>
      </p:sp>
    </p:spTree>
    <p:extLst>
      <p:ext uri="{BB962C8B-B14F-4D97-AF65-F5344CB8AC3E}">
        <p14:creationId xmlns:p14="http://schemas.microsoft.com/office/powerpoint/2010/main" val="30351166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a:extLst/>
          </p:cNvPr>
          <p:cNvSpPr>
            <a:spLocks noGrp="1"/>
          </p:cNvSpPr>
          <p:nvPr>
            <p:ph type="title"/>
          </p:nvPr>
        </p:nvSpPr>
        <p:spPr>
          <a:xfrm>
            <a:off x="609600" y="274638"/>
            <a:ext cx="10972800" cy="1143000"/>
          </a:xfrm>
        </p:spPr>
        <p:txBody>
          <a:bodyPr/>
          <a:lstStyle/>
          <a:p>
            <a:r>
              <a:rPr lang="zh-CN" altLang="en-US"/>
              <a:t>单击此处编辑母版标题样式</a:t>
            </a:r>
          </a:p>
        </p:txBody>
      </p:sp>
      <p:sp>
        <p:nvSpPr>
          <p:cNvPr id="3" name="文本占位符 2">
            <a:extLst/>
          </p:cNvPr>
          <p:cNvSpPr>
            <a:spLocks noGrp="1"/>
          </p:cNvSpPr>
          <p:nvPr>
            <p:ph type="body" sz="half" idx="1"/>
          </p:nvPr>
        </p:nvSpPr>
        <p:spPr>
          <a:xfrm>
            <a:off x="609600" y="1600203"/>
            <a:ext cx="5384800" cy="4525963"/>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p:cNvPr>
          <p:cNvSpPr>
            <a:spLocks noGrp="1"/>
          </p:cNvSpPr>
          <p:nvPr>
            <p:ph sz="half" idx="2"/>
          </p:nvPr>
        </p:nvSpPr>
        <p:spPr>
          <a:xfrm>
            <a:off x="6197600" y="1600203"/>
            <a:ext cx="5384800" cy="4525963"/>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p:cNvPr>
          <p:cNvSpPr>
            <a:spLocks noGrp="1"/>
          </p:cNvSpPr>
          <p:nvPr>
            <p:ph type="dt" sz="half" idx="10"/>
          </p:nvPr>
        </p:nvSpPr>
        <p:spPr>
          <a:xfrm>
            <a:off x="609600" y="6245225"/>
            <a:ext cx="2844800" cy="476250"/>
          </a:xfrm>
        </p:spPr>
        <p:txBody>
          <a:bodyPr/>
          <a:lstStyle>
            <a:lvl1pPr>
              <a:defRPr/>
            </a:lvl1pPr>
          </a:lstStyle>
          <a:p>
            <a:pPr>
              <a:defRPr/>
            </a:pPr>
            <a:endParaRPr lang="en-US" altLang="zh-CN"/>
          </a:p>
        </p:txBody>
      </p:sp>
      <p:sp>
        <p:nvSpPr>
          <p:cNvPr id="6" name="页脚占位符 5">
            <a:extLst/>
          </p:cNvPr>
          <p:cNvSpPr>
            <a:spLocks noGrp="1"/>
          </p:cNvSpPr>
          <p:nvPr>
            <p:ph type="ftr" sz="quarter" idx="11"/>
          </p:nvPr>
        </p:nvSpPr>
        <p:spPr>
          <a:xfrm>
            <a:off x="4165600" y="6245225"/>
            <a:ext cx="3860800" cy="476250"/>
          </a:xfrm>
        </p:spPr>
        <p:txBody>
          <a:bodyPr/>
          <a:lstStyle>
            <a:lvl1pPr>
              <a:defRPr/>
            </a:lvl1pPr>
          </a:lstStyle>
          <a:p>
            <a:pPr>
              <a:defRPr/>
            </a:pPr>
            <a:endParaRPr lang="en-US" altLang="zh-CN"/>
          </a:p>
        </p:txBody>
      </p:sp>
      <p:sp>
        <p:nvSpPr>
          <p:cNvPr id="7" name="灯片编号占位符 6">
            <a:extLst/>
          </p:cNvPr>
          <p:cNvSpPr>
            <a:spLocks noGrp="1"/>
          </p:cNvSpPr>
          <p:nvPr>
            <p:ph type="sldNum" sz="quarter" idx="12"/>
          </p:nvPr>
        </p:nvSpPr>
        <p:spPr>
          <a:xfrm>
            <a:off x="8737600" y="6245225"/>
            <a:ext cx="2844800" cy="476250"/>
          </a:xfrm>
        </p:spPr>
        <p:txBody>
          <a:bodyPr/>
          <a:lstStyle>
            <a:lvl1pPr>
              <a:defRPr/>
            </a:lvl1pPr>
          </a:lstStyle>
          <a:p>
            <a:pPr>
              <a:defRPr/>
            </a:pPr>
            <a:fld id="{7161D5B7-7AAB-4913-9F29-650A6A5C31FA}" type="slidenum">
              <a:rPr lang="en-US" altLang="zh-CN"/>
              <a:pPr>
                <a:defRPr/>
              </a:pPr>
              <a:t>‹#›</a:t>
            </a:fld>
            <a:endParaRPr lang="en-US" altLang="zh-CN"/>
          </a:p>
        </p:txBody>
      </p:sp>
    </p:spTree>
    <p:extLst>
      <p:ext uri="{BB962C8B-B14F-4D97-AF65-F5344CB8AC3E}">
        <p14:creationId xmlns:p14="http://schemas.microsoft.com/office/powerpoint/2010/main" val="42133360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4B8A2D39-64C9-4AC6-B1C8-77638004E8FA}"/>
              </a:ext>
            </a:extLst>
          </p:cNvPr>
          <p:cNvSpPr>
            <a:spLocks noGrp="1"/>
          </p:cNvSpPr>
          <p:nvPr>
            <p:ph type="dt" sz="half" idx="10"/>
          </p:nvPr>
        </p:nvSpPr>
        <p:spPr/>
        <p:txBody>
          <a:bodyPr/>
          <a:lstStyle>
            <a:lvl1pPr>
              <a:defRPr/>
            </a:lvl1pPr>
          </a:lstStyle>
          <a:p>
            <a:fld id="{82F288E0-7875-42C4-84C8-98DBBD3BF4D2}" type="datetimeFigureOut">
              <a:rPr lang="zh-CN" altLang="en-US"/>
              <a:pPr/>
              <a:t>2018/12/14</a:t>
            </a:fld>
            <a:endParaRPr lang="zh-CN" altLang="en-US"/>
          </a:p>
        </p:txBody>
      </p:sp>
      <p:sp>
        <p:nvSpPr>
          <p:cNvPr id="4" name="页脚占位符 4">
            <a:extLst>
              <a:ext uri="{FF2B5EF4-FFF2-40B4-BE49-F238E27FC236}">
                <a16:creationId xmlns:a16="http://schemas.microsoft.com/office/drawing/2014/main" id="{DB423A20-43C2-494F-9249-319C9D2BE584}"/>
              </a:ext>
            </a:extLst>
          </p:cNvPr>
          <p:cNvSpPr>
            <a:spLocks noGrp="1"/>
          </p:cNvSpPr>
          <p:nvPr>
            <p:ph type="ftr" sz="quarter" idx="11"/>
          </p:nvPr>
        </p:nvSpPr>
        <p:spPr/>
        <p:txBody>
          <a:bodyPr/>
          <a:lstStyle>
            <a:lvl1pPr>
              <a:defRPr/>
            </a:lvl1pPr>
          </a:lstStyle>
          <a:p>
            <a:endParaRPr lang="zh-CN" altLang="en-US"/>
          </a:p>
        </p:txBody>
      </p:sp>
      <p:sp>
        <p:nvSpPr>
          <p:cNvPr id="5" name="灯片编号占位符 5">
            <a:extLst>
              <a:ext uri="{FF2B5EF4-FFF2-40B4-BE49-F238E27FC236}">
                <a16:creationId xmlns:a16="http://schemas.microsoft.com/office/drawing/2014/main" id="{142FB0EA-786C-4716-AF89-593CA7B5EA4B}"/>
              </a:ext>
            </a:extLst>
          </p:cNvPr>
          <p:cNvSpPr>
            <a:spLocks noGrp="1"/>
          </p:cNvSpPr>
          <p:nvPr>
            <p:ph type="sldNum" sz="quarter" idx="12"/>
          </p:nvPr>
        </p:nvSpPr>
        <p:spPr/>
        <p:txBody>
          <a:bodyPr/>
          <a:lstStyle>
            <a:lvl1pPr>
              <a:defRPr/>
            </a:lvl1pPr>
          </a:lstStyle>
          <a:p>
            <a:fld id="{20664A8E-C538-4239-AE3D-B9E79341798B}" type="slidenum">
              <a:rPr lang="zh-CN" altLang="en-US"/>
              <a:pPr/>
              <a:t>‹#›</a:t>
            </a:fld>
            <a:endParaRPr lang="zh-CN" altLang="en-US"/>
          </a:p>
        </p:txBody>
      </p:sp>
    </p:spTree>
    <p:extLst>
      <p:ext uri="{BB962C8B-B14F-4D97-AF65-F5344CB8AC3E}">
        <p14:creationId xmlns:p14="http://schemas.microsoft.com/office/powerpoint/2010/main" val="15898905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62B0506-CD5D-4680-9CEA-FD4D23BD8D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ED3FF322-92FA-466B-A921-44E28B5E0C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2F3FE6BA-0F63-463A-8D63-36B8CBF1F21C}"/>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id="{51C6A266-39AE-48D2-A8B1-DF247E94C9EA}"/>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id="{D9CBDD32-FB98-4FCB-A87F-BF483D523659}"/>
              </a:ext>
            </a:extLst>
          </p:cNvPr>
          <p:cNvSpPr>
            <a:spLocks noGrp="1"/>
          </p:cNvSpPr>
          <p:nvPr>
            <p:ph type="sldNum" sz="quarter" idx="12"/>
          </p:nvPr>
        </p:nvSpPr>
        <p:spPr/>
        <p:txBody>
          <a:bodyPr/>
          <a:lstStyle/>
          <a:p>
            <a:pPr>
              <a:defRPr/>
            </a:pPr>
            <a:fld id="{221A921B-BCB0-463A-9B1C-A57CA09D50C6}" type="slidenum">
              <a:rPr lang="en-US" altLang="zh-CN" smtClean="0"/>
              <a:pPr>
                <a:defRPr/>
              </a:pPr>
              <a:t>‹#›</a:t>
            </a:fld>
            <a:endParaRPr lang="zh-CN" altLang="en-US"/>
          </a:p>
        </p:txBody>
      </p:sp>
    </p:spTree>
    <p:extLst>
      <p:ext uri="{BB962C8B-B14F-4D97-AF65-F5344CB8AC3E}">
        <p14:creationId xmlns:p14="http://schemas.microsoft.com/office/powerpoint/2010/main" val="17313384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8834706-3599-45D4-B3AC-AA4DD54FB72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4FA478B-4B02-411B-831B-0BDFC01AD53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5A5CA19-5959-4E73-A0A4-92878EC3BB88}"/>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id="{09ED5E30-6DD3-4CAC-B8A1-321E6823B533}"/>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id="{BD142684-B0C1-44DC-888D-C576A0817BE3}"/>
              </a:ext>
            </a:extLst>
          </p:cNvPr>
          <p:cNvSpPr>
            <a:spLocks noGrp="1"/>
          </p:cNvSpPr>
          <p:nvPr>
            <p:ph type="sldNum" sz="quarter" idx="12"/>
          </p:nvPr>
        </p:nvSpPr>
        <p:spPr/>
        <p:txBody>
          <a:bodyPr/>
          <a:lstStyle/>
          <a:p>
            <a:pPr>
              <a:defRPr/>
            </a:pPr>
            <a:fld id="{A6B686E2-49D9-495F-9516-E4723B188C22}" type="slidenum">
              <a:rPr lang="en-US" altLang="zh-CN" smtClean="0"/>
              <a:pPr>
                <a:defRPr/>
              </a:pPr>
              <a:t>‹#›</a:t>
            </a:fld>
            <a:endParaRPr lang="zh-CN" altLang="en-US"/>
          </a:p>
        </p:txBody>
      </p:sp>
    </p:spTree>
    <p:extLst>
      <p:ext uri="{BB962C8B-B14F-4D97-AF65-F5344CB8AC3E}">
        <p14:creationId xmlns:p14="http://schemas.microsoft.com/office/powerpoint/2010/main" val="23039570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C5C4159-945F-4DDE-8B4C-9E80B58D695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77113839-7B6D-4EAE-ABCB-BA2C6A02ED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46358871-333F-4E7D-9E88-45693E253578}"/>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id="{18BC8031-48C3-49C6-9B63-D6AA24A2F8EA}"/>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id="{2F93B598-CE17-407D-821F-DADED9EE875A}"/>
              </a:ext>
            </a:extLst>
          </p:cNvPr>
          <p:cNvSpPr>
            <a:spLocks noGrp="1"/>
          </p:cNvSpPr>
          <p:nvPr>
            <p:ph type="sldNum" sz="quarter" idx="12"/>
          </p:nvPr>
        </p:nvSpPr>
        <p:spPr/>
        <p:txBody>
          <a:bodyPr/>
          <a:lstStyle/>
          <a:p>
            <a:pPr>
              <a:defRPr/>
            </a:pPr>
            <a:fld id="{33580896-2633-4E37-B9A8-59ECA4531D9C}" type="slidenum">
              <a:rPr lang="en-US" altLang="zh-CN" smtClean="0"/>
              <a:pPr>
                <a:defRPr/>
              </a:pPr>
              <a:t>‹#›</a:t>
            </a:fld>
            <a:endParaRPr lang="zh-CN" altLang="en-US"/>
          </a:p>
        </p:txBody>
      </p:sp>
    </p:spTree>
    <p:extLst>
      <p:ext uri="{BB962C8B-B14F-4D97-AF65-F5344CB8AC3E}">
        <p14:creationId xmlns:p14="http://schemas.microsoft.com/office/powerpoint/2010/main" val="7520620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E00FFA1-3693-464C-8AF9-DDF11908209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96B16B5E-3B70-4CA2-AABC-AD65FF41BB33}"/>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778385CB-3D99-4D51-A066-E3589C7E4235}"/>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3B76040B-68E5-4C5A-A462-38BF497DB358}"/>
              </a:ext>
            </a:extLst>
          </p:cNvPr>
          <p:cNvSpPr>
            <a:spLocks noGrp="1"/>
          </p:cNvSpPr>
          <p:nvPr>
            <p:ph type="dt" sz="half" idx="10"/>
          </p:nvPr>
        </p:nvSpPr>
        <p:spPr/>
        <p:txBody>
          <a:bodyPr/>
          <a:lstStyle/>
          <a:p>
            <a:pPr>
              <a:defRPr/>
            </a:pPr>
            <a:endParaRPr lang="zh-CN" altLang="en-US"/>
          </a:p>
        </p:txBody>
      </p:sp>
      <p:sp>
        <p:nvSpPr>
          <p:cNvPr id="6" name="页脚占位符 5">
            <a:extLst>
              <a:ext uri="{FF2B5EF4-FFF2-40B4-BE49-F238E27FC236}">
                <a16:creationId xmlns:a16="http://schemas.microsoft.com/office/drawing/2014/main" id="{7099239D-4BCC-45DF-AC07-86A74C8AADBF}"/>
              </a:ext>
            </a:extLst>
          </p:cNvPr>
          <p:cNvSpPr>
            <a:spLocks noGrp="1"/>
          </p:cNvSpPr>
          <p:nvPr>
            <p:ph type="ftr" sz="quarter" idx="11"/>
          </p:nvPr>
        </p:nvSpPr>
        <p:spPr/>
        <p:txBody>
          <a:bodyPr/>
          <a:lstStyle/>
          <a:p>
            <a:pPr>
              <a:defRPr/>
            </a:pPr>
            <a:endParaRPr lang="zh-CN" altLang="en-US"/>
          </a:p>
        </p:txBody>
      </p:sp>
      <p:sp>
        <p:nvSpPr>
          <p:cNvPr id="7" name="灯片编号占位符 6">
            <a:extLst>
              <a:ext uri="{FF2B5EF4-FFF2-40B4-BE49-F238E27FC236}">
                <a16:creationId xmlns:a16="http://schemas.microsoft.com/office/drawing/2014/main" id="{862AD713-2CAC-419B-A0DC-429F1B40BBE0}"/>
              </a:ext>
            </a:extLst>
          </p:cNvPr>
          <p:cNvSpPr>
            <a:spLocks noGrp="1"/>
          </p:cNvSpPr>
          <p:nvPr>
            <p:ph type="sldNum" sz="quarter" idx="12"/>
          </p:nvPr>
        </p:nvSpPr>
        <p:spPr/>
        <p:txBody>
          <a:bodyPr/>
          <a:lstStyle/>
          <a:p>
            <a:pPr>
              <a:defRPr/>
            </a:pPr>
            <a:fld id="{7672EA6D-1448-4621-B5C9-979ACF13A02E}" type="slidenum">
              <a:rPr lang="en-US" altLang="zh-CN" smtClean="0"/>
              <a:pPr>
                <a:defRPr/>
              </a:pPr>
              <a:t>‹#›</a:t>
            </a:fld>
            <a:endParaRPr lang="zh-CN" altLang="en-US"/>
          </a:p>
        </p:txBody>
      </p:sp>
    </p:spTree>
    <p:extLst>
      <p:ext uri="{BB962C8B-B14F-4D97-AF65-F5344CB8AC3E}">
        <p14:creationId xmlns:p14="http://schemas.microsoft.com/office/powerpoint/2010/main" val="23627222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C95A739-D5BC-4CA4-9156-5B8F82C665E7}"/>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7EFE024D-AEA1-4F28-8CD2-1FCAFFEADA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0930410D-DA97-4322-A39C-3332E5700D66}"/>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FD52906E-7E3B-46F7-BA22-D12F6F13BA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35BB37F0-6575-45E2-9A81-F225948775B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3D85B653-B136-48FD-99DC-4D048AE4A6F0}"/>
              </a:ext>
            </a:extLst>
          </p:cNvPr>
          <p:cNvSpPr>
            <a:spLocks noGrp="1"/>
          </p:cNvSpPr>
          <p:nvPr>
            <p:ph type="dt" sz="half" idx="10"/>
          </p:nvPr>
        </p:nvSpPr>
        <p:spPr/>
        <p:txBody>
          <a:bodyPr/>
          <a:lstStyle/>
          <a:p>
            <a:pPr>
              <a:defRPr/>
            </a:pPr>
            <a:endParaRPr lang="zh-CN" altLang="en-US"/>
          </a:p>
        </p:txBody>
      </p:sp>
      <p:sp>
        <p:nvSpPr>
          <p:cNvPr id="8" name="页脚占位符 7">
            <a:extLst>
              <a:ext uri="{FF2B5EF4-FFF2-40B4-BE49-F238E27FC236}">
                <a16:creationId xmlns:a16="http://schemas.microsoft.com/office/drawing/2014/main" id="{E7999F4C-8222-4B45-B595-6C1201B3D64A}"/>
              </a:ext>
            </a:extLst>
          </p:cNvPr>
          <p:cNvSpPr>
            <a:spLocks noGrp="1"/>
          </p:cNvSpPr>
          <p:nvPr>
            <p:ph type="ftr" sz="quarter" idx="11"/>
          </p:nvPr>
        </p:nvSpPr>
        <p:spPr/>
        <p:txBody>
          <a:bodyPr/>
          <a:lstStyle/>
          <a:p>
            <a:pPr>
              <a:defRPr/>
            </a:pPr>
            <a:endParaRPr lang="zh-CN" altLang="en-US"/>
          </a:p>
        </p:txBody>
      </p:sp>
      <p:sp>
        <p:nvSpPr>
          <p:cNvPr id="9" name="灯片编号占位符 8">
            <a:extLst>
              <a:ext uri="{FF2B5EF4-FFF2-40B4-BE49-F238E27FC236}">
                <a16:creationId xmlns:a16="http://schemas.microsoft.com/office/drawing/2014/main" id="{FF1F0D6C-BFE2-4B27-A3FE-C696BBF4D046}"/>
              </a:ext>
            </a:extLst>
          </p:cNvPr>
          <p:cNvSpPr>
            <a:spLocks noGrp="1"/>
          </p:cNvSpPr>
          <p:nvPr>
            <p:ph type="sldNum" sz="quarter" idx="12"/>
          </p:nvPr>
        </p:nvSpPr>
        <p:spPr/>
        <p:txBody>
          <a:bodyPr/>
          <a:lstStyle/>
          <a:p>
            <a:pPr>
              <a:defRPr/>
            </a:pPr>
            <a:fld id="{FE522F48-3E90-4CB6-98F5-D9955AB770DC}" type="slidenum">
              <a:rPr lang="en-US" altLang="zh-CN" smtClean="0"/>
              <a:pPr>
                <a:defRPr/>
              </a:pPr>
              <a:t>‹#›</a:t>
            </a:fld>
            <a:endParaRPr lang="zh-CN" altLang="en-US"/>
          </a:p>
        </p:txBody>
      </p:sp>
    </p:spTree>
    <p:extLst>
      <p:ext uri="{BB962C8B-B14F-4D97-AF65-F5344CB8AC3E}">
        <p14:creationId xmlns:p14="http://schemas.microsoft.com/office/powerpoint/2010/main" val="8259653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A1779B1-EBF5-4A0E-8531-663C7FD68C3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AAB71C5C-31F9-46B9-9104-AA6D280DF64F}"/>
              </a:ext>
            </a:extLst>
          </p:cNvPr>
          <p:cNvSpPr>
            <a:spLocks noGrp="1"/>
          </p:cNvSpPr>
          <p:nvPr>
            <p:ph type="dt" sz="half" idx="10"/>
          </p:nvPr>
        </p:nvSpPr>
        <p:spPr/>
        <p:txBody>
          <a:bodyPr/>
          <a:lstStyle/>
          <a:p>
            <a:pPr>
              <a:defRPr/>
            </a:pPr>
            <a:endParaRPr lang="zh-CN" altLang="en-US"/>
          </a:p>
        </p:txBody>
      </p:sp>
      <p:sp>
        <p:nvSpPr>
          <p:cNvPr id="4" name="页脚占位符 3">
            <a:extLst>
              <a:ext uri="{FF2B5EF4-FFF2-40B4-BE49-F238E27FC236}">
                <a16:creationId xmlns:a16="http://schemas.microsoft.com/office/drawing/2014/main" id="{18C2B585-BD38-4991-A575-570C09CE3A9A}"/>
              </a:ext>
            </a:extLst>
          </p:cNvPr>
          <p:cNvSpPr>
            <a:spLocks noGrp="1"/>
          </p:cNvSpPr>
          <p:nvPr>
            <p:ph type="ftr" sz="quarter" idx="11"/>
          </p:nvPr>
        </p:nvSpPr>
        <p:spPr/>
        <p:txBody>
          <a:bodyPr/>
          <a:lstStyle/>
          <a:p>
            <a:pPr>
              <a:defRPr/>
            </a:pPr>
            <a:endParaRPr lang="zh-CN" altLang="en-US"/>
          </a:p>
        </p:txBody>
      </p:sp>
      <p:sp>
        <p:nvSpPr>
          <p:cNvPr id="5" name="灯片编号占位符 4">
            <a:extLst>
              <a:ext uri="{FF2B5EF4-FFF2-40B4-BE49-F238E27FC236}">
                <a16:creationId xmlns:a16="http://schemas.microsoft.com/office/drawing/2014/main" id="{71D9AB28-C4F6-45D5-8080-8DA22CCB13F6}"/>
              </a:ext>
            </a:extLst>
          </p:cNvPr>
          <p:cNvSpPr>
            <a:spLocks noGrp="1"/>
          </p:cNvSpPr>
          <p:nvPr>
            <p:ph type="sldNum" sz="quarter" idx="12"/>
          </p:nvPr>
        </p:nvSpPr>
        <p:spPr/>
        <p:txBody>
          <a:bodyPr/>
          <a:lstStyle/>
          <a:p>
            <a:pPr>
              <a:defRPr/>
            </a:pPr>
            <a:fld id="{FA931D07-6C92-4FC5-92E8-095CC7937FA0}" type="slidenum">
              <a:rPr lang="en-US" altLang="zh-CN" smtClean="0"/>
              <a:pPr>
                <a:defRPr/>
              </a:pPr>
              <a:t>‹#›</a:t>
            </a:fld>
            <a:endParaRPr lang="zh-CN" altLang="en-US"/>
          </a:p>
        </p:txBody>
      </p:sp>
    </p:spTree>
    <p:extLst>
      <p:ext uri="{BB962C8B-B14F-4D97-AF65-F5344CB8AC3E}">
        <p14:creationId xmlns:p14="http://schemas.microsoft.com/office/powerpoint/2010/main" val="20955645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E10B6215-8423-48E6-929D-435D8BC86AA3}"/>
              </a:ext>
            </a:extLst>
          </p:cNvPr>
          <p:cNvSpPr>
            <a:spLocks noGrp="1"/>
          </p:cNvSpPr>
          <p:nvPr>
            <p:ph type="dt" sz="half" idx="10"/>
          </p:nvPr>
        </p:nvSpPr>
        <p:spPr/>
        <p:txBody>
          <a:bodyPr/>
          <a:lstStyle/>
          <a:p>
            <a:pPr>
              <a:defRPr/>
            </a:pPr>
            <a:endParaRPr lang="zh-CN" altLang="en-US"/>
          </a:p>
        </p:txBody>
      </p:sp>
      <p:sp>
        <p:nvSpPr>
          <p:cNvPr id="3" name="页脚占位符 2">
            <a:extLst>
              <a:ext uri="{FF2B5EF4-FFF2-40B4-BE49-F238E27FC236}">
                <a16:creationId xmlns:a16="http://schemas.microsoft.com/office/drawing/2014/main" id="{BC27B341-DE8E-4037-8912-BFBB71B91D9B}"/>
              </a:ext>
            </a:extLst>
          </p:cNvPr>
          <p:cNvSpPr>
            <a:spLocks noGrp="1"/>
          </p:cNvSpPr>
          <p:nvPr>
            <p:ph type="ftr" sz="quarter" idx="11"/>
          </p:nvPr>
        </p:nvSpPr>
        <p:spPr/>
        <p:txBody>
          <a:bodyPr/>
          <a:lstStyle/>
          <a:p>
            <a:pPr>
              <a:defRPr/>
            </a:pPr>
            <a:endParaRPr lang="zh-CN" altLang="en-US"/>
          </a:p>
        </p:txBody>
      </p:sp>
      <p:sp>
        <p:nvSpPr>
          <p:cNvPr id="4" name="灯片编号占位符 3">
            <a:extLst>
              <a:ext uri="{FF2B5EF4-FFF2-40B4-BE49-F238E27FC236}">
                <a16:creationId xmlns:a16="http://schemas.microsoft.com/office/drawing/2014/main" id="{7124E775-4E94-42B7-914E-2AFF48C90370}"/>
              </a:ext>
            </a:extLst>
          </p:cNvPr>
          <p:cNvSpPr>
            <a:spLocks noGrp="1"/>
          </p:cNvSpPr>
          <p:nvPr>
            <p:ph type="sldNum" sz="quarter" idx="12"/>
          </p:nvPr>
        </p:nvSpPr>
        <p:spPr/>
        <p:txBody>
          <a:bodyPr/>
          <a:lstStyle/>
          <a:p>
            <a:pPr>
              <a:defRPr/>
            </a:pPr>
            <a:fld id="{53259688-59BB-4A51-945E-9DB37378A658}" type="slidenum">
              <a:rPr lang="en-US" altLang="zh-CN" smtClean="0"/>
              <a:pPr>
                <a:defRPr/>
              </a:pPr>
              <a:t>‹#›</a:t>
            </a:fld>
            <a:endParaRPr lang="zh-CN" altLang="en-US"/>
          </a:p>
        </p:txBody>
      </p:sp>
    </p:spTree>
    <p:extLst>
      <p:ext uri="{BB962C8B-B14F-4D97-AF65-F5344CB8AC3E}">
        <p14:creationId xmlns:p14="http://schemas.microsoft.com/office/powerpoint/2010/main" val="31206999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4B32A2D-0419-4464-91E6-B2D8A526ECC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EF067135-24FA-4E11-BB70-1EA8FF40132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0F3A8DBE-0636-4C93-B88B-25CA5863AE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3CEE1838-36CA-4A8F-A506-E3CDD1F65469}"/>
              </a:ext>
            </a:extLst>
          </p:cNvPr>
          <p:cNvSpPr>
            <a:spLocks noGrp="1"/>
          </p:cNvSpPr>
          <p:nvPr>
            <p:ph type="dt" sz="half" idx="10"/>
          </p:nvPr>
        </p:nvSpPr>
        <p:spPr/>
        <p:txBody>
          <a:bodyPr/>
          <a:lstStyle/>
          <a:p>
            <a:pPr>
              <a:defRPr/>
            </a:pPr>
            <a:endParaRPr lang="zh-CN" altLang="en-US"/>
          </a:p>
        </p:txBody>
      </p:sp>
      <p:sp>
        <p:nvSpPr>
          <p:cNvPr id="6" name="页脚占位符 5">
            <a:extLst>
              <a:ext uri="{FF2B5EF4-FFF2-40B4-BE49-F238E27FC236}">
                <a16:creationId xmlns:a16="http://schemas.microsoft.com/office/drawing/2014/main" id="{13808314-3CBE-45BB-9E3B-36E0B385098F}"/>
              </a:ext>
            </a:extLst>
          </p:cNvPr>
          <p:cNvSpPr>
            <a:spLocks noGrp="1"/>
          </p:cNvSpPr>
          <p:nvPr>
            <p:ph type="ftr" sz="quarter" idx="11"/>
          </p:nvPr>
        </p:nvSpPr>
        <p:spPr/>
        <p:txBody>
          <a:bodyPr/>
          <a:lstStyle/>
          <a:p>
            <a:pPr>
              <a:defRPr/>
            </a:pPr>
            <a:endParaRPr lang="zh-CN" altLang="en-US"/>
          </a:p>
        </p:txBody>
      </p:sp>
      <p:sp>
        <p:nvSpPr>
          <p:cNvPr id="7" name="灯片编号占位符 6">
            <a:extLst>
              <a:ext uri="{FF2B5EF4-FFF2-40B4-BE49-F238E27FC236}">
                <a16:creationId xmlns:a16="http://schemas.microsoft.com/office/drawing/2014/main" id="{0B60E5A2-D2E3-4C29-A746-E6B26A84B289}"/>
              </a:ext>
            </a:extLst>
          </p:cNvPr>
          <p:cNvSpPr>
            <a:spLocks noGrp="1"/>
          </p:cNvSpPr>
          <p:nvPr>
            <p:ph type="sldNum" sz="quarter" idx="12"/>
          </p:nvPr>
        </p:nvSpPr>
        <p:spPr/>
        <p:txBody>
          <a:bodyPr/>
          <a:lstStyle/>
          <a:p>
            <a:pPr>
              <a:defRPr/>
            </a:pPr>
            <a:fld id="{F6387D80-7A95-474E-8D7A-C9EAA1A0F4C0}" type="slidenum">
              <a:rPr lang="en-US" altLang="zh-CN" smtClean="0"/>
              <a:pPr>
                <a:defRPr/>
              </a:pPr>
              <a:t>‹#›</a:t>
            </a:fld>
            <a:endParaRPr lang="zh-CN" altLang="en-US"/>
          </a:p>
        </p:txBody>
      </p:sp>
    </p:spTree>
    <p:extLst>
      <p:ext uri="{BB962C8B-B14F-4D97-AF65-F5344CB8AC3E}">
        <p14:creationId xmlns:p14="http://schemas.microsoft.com/office/powerpoint/2010/main" val="23457791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AA563DA-5DFB-415E-9847-C3CB698CC17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21B05B3E-D691-4786-8F44-1F1CF504F2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28B3E512-241E-4C25-8007-6C43F4D354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305FB309-1122-44BC-87DA-09AEB2A4503C}"/>
              </a:ext>
            </a:extLst>
          </p:cNvPr>
          <p:cNvSpPr>
            <a:spLocks noGrp="1"/>
          </p:cNvSpPr>
          <p:nvPr>
            <p:ph type="dt" sz="half" idx="10"/>
          </p:nvPr>
        </p:nvSpPr>
        <p:spPr/>
        <p:txBody>
          <a:bodyPr/>
          <a:lstStyle/>
          <a:p>
            <a:pPr>
              <a:defRPr/>
            </a:pPr>
            <a:endParaRPr lang="zh-CN" altLang="en-US"/>
          </a:p>
        </p:txBody>
      </p:sp>
      <p:sp>
        <p:nvSpPr>
          <p:cNvPr id="6" name="页脚占位符 5">
            <a:extLst>
              <a:ext uri="{FF2B5EF4-FFF2-40B4-BE49-F238E27FC236}">
                <a16:creationId xmlns:a16="http://schemas.microsoft.com/office/drawing/2014/main" id="{C4F6A6CC-98E1-42AC-B66C-666F2C5B7EF0}"/>
              </a:ext>
            </a:extLst>
          </p:cNvPr>
          <p:cNvSpPr>
            <a:spLocks noGrp="1"/>
          </p:cNvSpPr>
          <p:nvPr>
            <p:ph type="ftr" sz="quarter" idx="11"/>
          </p:nvPr>
        </p:nvSpPr>
        <p:spPr/>
        <p:txBody>
          <a:bodyPr/>
          <a:lstStyle/>
          <a:p>
            <a:pPr>
              <a:defRPr/>
            </a:pPr>
            <a:endParaRPr lang="zh-CN" altLang="en-US"/>
          </a:p>
        </p:txBody>
      </p:sp>
      <p:sp>
        <p:nvSpPr>
          <p:cNvPr id="7" name="灯片编号占位符 6">
            <a:extLst>
              <a:ext uri="{FF2B5EF4-FFF2-40B4-BE49-F238E27FC236}">
                <a16:creationId xmlns:a16="http://schemas.microsoft.com/office/drawing/2014/main" id="{24DA548E-EBD9-46D0-82D0-FC81D941B8BF}"/>
              </a:ext>
            </a:extLst>
          </p:cNvPr>
          <p:cNvSpPr>
            <a:spLocks noGrp="1"/>
          </p:cNvSpPr>
          <p:nvPr>
            <p:ph type="sldNum" sz="quarter" idx="12"/>
          </p:nvPr>
        </p:nvSpPr>
        <p:spPr/>
        <p:txBody>
          <a:bodyPr/>
          <a:lstStyle/>
          <a:p>
            <a:pPr>
              <a:defRPr/>
            </a:pPr>
            <a:fld id="{AFC7C563-889D-4D2B-9851-218E60CE0D80}" type="slidenum">
              <a:rPr lang="en-US" altLang="zh-CN" smtClean="0"/>
              <a:pPr>
                <a:defRPr/>
              </a:pPr>
              <a:t>‹#›</a:t>
            </a:fld>
            <a:endParaRPr lang="zh-CN" altLang="en-US"/>
          </a:p>
        </p:txBody>
      </p:sp>
    </p:spTree>
    <p:extLst>
      <p:ext uri="{BB962C8B-B14F-4D97-AF65-F5344CB8AC3E}">
        <p14:creationId xmlns:p14="http://schemas.microsoft.com/office/powerpoint/2010/main" val="8037920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E79B26-C38A-4E8E-9685-2BE517BF9F0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D6977CAE-C5E2-4AE5-A247-0FFDEFA567BF}"/>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AD5DA970-8114-43B5-AC14-995D403B1B6F}"/>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id="{51E41F4B-1A0C-4798-BB23-FFFC26E10DAE}"/>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id="{0B553AED-5CB1-4235-84C2-2AE9D153C008}"/>
              </a:ext>
            </a:extLst>
          </p:cNvPr>
          <p:cNvSpPr>
            <a:spLocks noGrp="1"/>
          </p:cNvSpPr>
          <p:nvPr>
            <p:ph type="sldNum" sz="quarter" idx="12"/>
          </p:nvPr>
        </p:nvSpPr>
        <p:spPr/>
        <p:txBody>
          <a:bodyPr/>
          <a:lstStyle/>
          <a:p>
            <a:pPr>
              <a:defRPr/>
            </a:pPr>
            <a:fld id="{5AB29895-5D70-4E68-B6EE-A6D7F8E32834}" type="slidenum">
              <a:rPr lang="en-US" altLang="zh-CN" smtClean="0"/>
              <a:pPr>
                <a:defRPr/>
              </a:pPr>
              <a:t>‹#›</a:t>
            </a:fld>
            <a:endParaRPr lang="zh-CN" altLang="en-US"/>
          </a:p>
        </p:txBody>
      </p:sp>
    </p:spTree>
    <p:extLst>
      <p:ext uri="{BB962C8B-B14F-4D97-AF65-F5344CB8AC3E}">
        <p14:creationId xmlns:p14="http://schemas.microsoft.com/office/powerpoint/2010/main" val="204983604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158DC46C-1B38-4D3B-A6A3-29D696EC758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BA9D1F88-0257-448A-BC6D-3AE625C71FA0}"/>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26EB6687-BFCF-42BD-83BF-20FABF11D741}"/>
              </a:ext>
            </a:extLst>
          </p:cNvPr>
          <p:cNvSpPr>
            <a:spLocks noGrp="1"/>
          </p:cNvSpPr>
          <p:nvPr>
            <p:ph type="dt" sz="half" idx="10"/>
          </p:nvPr>
        </p:nvSpPr>
        <p:spPr/>
        <p:txBody>
          <a:bodyPr/>
          <a:lstStyle/>
          <a:p>
            <a:pPr>
              <a:defRPr/>
            </a:pPr>
            <a:endParaRPr lang="zh-CN" altLang="en-US"/>
          </a:p>
        </p:txBody>
      </p:sp>
      <p:sp>
        <p:nvSpPr>
          <p:cNvPr id="5" name="页脚占位符 4">
            <a:extLst>
              <a:ext uri="{FF2B5EF4-FFF2-40B4-BE49-F238E27FC236}">
                <a16:creationId xmlns:a16="http://schemas.microsoft.com/office/drawing/2014/main" id="{35B5CD01-8B9C-412D-9FF2-ED905A494E99}"/>
              </a:ext>
            </a:extLst>
          </p:cNvPr>
          <p:cNvSpPr>
            <a:spLocks noGrp="1"/>
          </p:cNvSpPr>
          <p:nvPr>
            <p:ph type="ftr" sz="quarter" idx="11"/>
          </p:nvPr>
        </p:nvSpPr>
        <p:spPr/>
        <p:txBody>
          <a:bodyPr/>
          <a:lstStyle/>
          <a:p>
            <a:pPr>
              <a:defRPr/>
            </a:pPr>
            <a:endParaRPr lang="zh-CN" altLang="en-US"/>
          </a:p>
        </p:txBody>
      </p:sp>
      <p:sp>
        <p:nvSpPr>
          <p:cNvPr id="6" name="灯片编号占位符 5">
            <a:extLst>
              <a:ext uri="{FF2B5EF4-FFF2-40B4-BE49-F238E27FC236}">
                <a16:creationId xmlns:a16="http://schemas.microsoft.com/office/drawing/2014/main" id="{DFB47459-A65A-45D1-A56E-CD690D96434F}"/>
              </a:ext>
            </a:extLst>
          </p:cNvPr>
          <p:cNvSpPr>
            <a:spLocks noGrp="1"/>
          </p:cNvSpPr>
          <p:nvPr>
            <p:ph type="sldNum" sz="quarter" idx="12"/>
          </p:nvPr>
        </p:nvSpPr>
        <p:spPr/>
        <p:txBody>
          <a:bodyPr/>
          <a:lstStyle/>
          <a:p>
            <a:pPr>
              <a:defRPr/>
            </a:pPr>
            <a:fld id="{DC23EA30-66DB-43FA-BAE0-50AAF7C8314E}" type="slidenum">
              <a:rPr lang="en-US" altLang="zh-CN" smtClean="0"/>
              <a:pPr>
                <a:defRPr/>
              </a:pPr>
              <a:t>‹#›</a:t>
            </a:fld>
            <a:endParaRPr lang="zh-CN" altLang="en-US"/>
          </a:p>
        </p:txBody>
      </p:sp>
    </p:spTree>
    <p:extLst>
      <p:ext uri="{BB962C8B-B14F-4D97-AF65-F5344CB8AC3E}">
        <p14:creationId xmlns:p14="http://schemas.microsoft.com/office/powerpoint/2010/main" val="29540578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F1D429E-AFDE-42F3-95BC-0646BD90A90F}"/>
              </a:ext>
            </a:extLst>
          </p:cNvPr>
          <p:cNvSpPr>
            <a:spLocks noGrp="1"/>
          </p:cNvSpPr>
          <p:nvPr>
            <p:ph type="dt" sz="half" idx="10"/>
          </p:nvPr>
        </p:nvSpPr>
        <p:spPr/>
        <p:txBody>
          <a:bodyPr/>
          <a:lstStyle>
            <a:lvl1pPr>
              <a:defRPr/>
            </a:lvl1pPr>
          </a:lstStyle>
          <a:p>
            <a:pPr>
              <a:defRPr/>
            </a:pPr>
            <a:endParaRPr lang="zh-CN" altLang="en-US"/>
          </a:p>
        </p:txBody>
      </p:sp>
      <p:sp>
        <p:nvSpPr>
          <p:cNvPr id="3" name="Footer Placeholder 4">
            <a:extLst>
              <a:ext uri="{FF2B5EF4-FFF2-40B4-BE49-F238E27FC236}">
                <a16:creationId xmlns:a16="http://schemas.microsoft.com/office/drawing/2014/main" id="{1159DB19-6B27-40F1-8741-EBBE405E382B}"/>
              </a:ext>
            </a:extLst>
          </p:cNvPr>
          <p:cNvSpPr>
            <a:spLocks noGrp="1"/>
          </p:cNvSpPr>
          <p:nvPr>
            <p:ph type="ftr" sz="quarter" idx="11"/>
          </p:nvPr>
        </p:nvSpPr>
        <p:spPr/>
        <p:txBody>
          <a:bodyPr/>
          <a:lstStyle>
            <a:lvl1pPr>
              <a:defRPr/>
            </a:lvl1pPr>
          </a:lstStyle>
          <a:p>
            <a:pPr>
              <a:defRPr/>
            </a:pPr>
            <a:endParaRPr lang="zh-CN" altLang="en-US"/>
          </a:p>
        </p:txBody>
      </p:sp>
      <p:sp>
        <p:nvSpPr>
          <p:cNvPr id="4" name="Slide Number Placeholder 5">
            <a:extLst>
              <a:ext uri="{FF2B5EF4-FFF2-40B4-BE49-F238E27FC236}">
                <a16:creationId xmlns:a16="http://schemas.microsoft.com/office/drawing/2014/main" id="{D274C230-CFCD-4E77-A7E9-8A41D35F60B0}"/>
              </a:ext>
            </a:extLst>
          </p:cNvPr>
          <p:cNvSpPr>
            <a:spLocks noGrp="1"/>
          </p:cNvSpPr>
          <p:nvPr>
            <p:ph type="sldNum" sz="quarter" idx="12"/>
          </p:nvPr>
        </p:nvSpPr>
        <p:spPr/>
        <p:txBody>
          <a:bodyPr/>
          <a:lstStyle>
            <a:lvl1pPr>
              <a:defRPr/>
            </a:lvl1pPr>
          </a:lstStyle>
          <a:p>
            <a:pPr>
              <a:defRPr/>
            </a:pPr>
            <a:fld id="{18C48B58-099F-4E1B-A3CE-501ED4F62795}" type="slidenum">
              <a:rPr altLang="zh-CN"/>
              <a:pPr>
                <a:defRPr/>
              </a:pPr>
              <a:t>‹#›</a:t>
            </a:fld>
            <a:endParaRPr lang="zh-CN" altLang="en-US"/>
          </a:p>
        </p:txBody>
      </p:sp>
    </p:spTree>
    <p:extLst>
      <p:ext uri="{BB962C8B-B14F-4D97-AF65-F5344CB8AC3E}">
        <p14:creationId xmlns:p14="http://schemas.microsoft.com/office/powerpoint/2010/main" val="259588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theme" Target="../theme/theme2.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32" cstate="print"/>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D6EBD9D-B7E0-4CE3-93E0-8B7F9FF9C08C}"/>
              </a:ext>
            </a:extLst>
          </p:cNvPr>
          <p:cNvSpPr>
            <a:spLocks noGrp="1" noChangeArrowheads="1"/>
          </p:cNvSpPr>
          <p:nvPr>
            <p:ph type="title" idx="4294967295"/>
          </p:nvPr>
        </p:nvSpPr>
        <p:spPr bwMode="auto">
          <a:xfrm>
            <a:off x="838200" y="365126"/>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a:t>单击此处编辑母版标题样式</a:t>
            </a:r>
            <a:endParaRPr lang="en-US" altLang="zh-CN"/>
          </a:p>
        </p:txBody>
      </p:sp>
      <p:sp>
        <p:nvSpPr>
          <p:cNvPr id="1027" name="Text Placeholder 2">
            <a:extLst>
              <a:ext uri="{FF2B5EF4-FFF2-40B4-BE49-F238E27FC236}">
                <a16:creationId xmlns:a16="http://schemas.microsoft.com/office/drawing/2014/main" id="{FAF7022F-91B5-421A-ACEF-A63A47E215AA}"/>
              </a:ext>
            </a:extLst>
          </p:cNvPr>
          <p:cNvSpPr>
            <a:spLocks noGrp="1" noChangeArrowheads="1"/>
          </p:cNvSpPr>
          <p:nvPr>
            <p:ph type="body" idx="4294967295"/>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4" name="Date Placeholder 3">
            <a:extLst>
              <a:ext uri="{FF2B5EF4-FFF2-40B4-BE49-F238E27FC236}">
                <a16:creationId xmlns:a16="http://schemas.microsoft.com/office/drawing/2014/main" id="{A4B7BAE2-E155-42C2-9EF5-061871C2581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defTabSz="514350" eaLnBrk="0" hangingPunct="0">
              <a:buFontTx/>
              <a:buNone/>
              <a:defRPr sz="675">
                <a:solidFill>
                  <a:prstClr val="black">
                    <a:tint val="75000"/>
                  </a:prstClr>
                </a:solidFill>
                <a:latin typeface="Calibri" panose="020F0502020204030204" pitchFamily="34" charset="0"/>
              </a:defRPr>
            </a:lvl1pPr>
          </a:lstStyle>
          <a:p>
            <a:pPr>
              <a:defRPr/>
            </a:pPr>
            <a:endParaRPr lang="zh-CN" altLang="en-US"/>
          </a:p>
        </p:txBody>
      </p:sp>
      <p:sp>
        <p:nvSpPr>
          <p:cNvPr id="5" name="Footer Placeholder 4">
            <a:extLst>
              <a:ext uri="{FF2B5EF4-FFF2-40B4-BE49-F238E27FC236}">
                <a16:creationId xmlns:a16="http://schemas.microsoft.com/office/drawing/2014/main" id="{93C0A558-E34C-4A64-B507-B17537C5426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defTabSz="514350" eaLnBrk="0" hangingPunct="0">
              <a:buFontTx/>
              <a:buNone/>
              <a:defRPr sz="675">
                <a:solidFill>
                  <a:prstClr val="black">
                    <a:tint val="75000"/>
                  </a:prstClr>
                </a:solidFill>
                <a:latin typeface="Calibri" panose="020F0502020204030204" pitchFamily="34" charset="0"/>
              </a:defRPr>
            </a:lvl1pPr>
          </a:lstStyle>
          <a:p>
            <a:pPr>
              <a:defRPr/>
            </a:pPr>
            <a:endParaRPr lang="zh-CN" altLang="en-US"/>
          </a:p>
        </p:txBody>
      </p:sp>
      <p:sp>
        <p:nvSpPr>
          <p:cNvPr id="6" name="Slide Number Placeholder 5">
            <a:extLst>
              <a:ext uri="{FF2B5EF4-FFF2-40B4-BE49-F238E27FC236}">
                <a16:creationId xmlns:a16="http://schemas.microsoft.com/office/drawing/2014/main" id="{4BDE14D3-14A6-403C-B408-B24F0D0A2AEC}"/>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defTabSz="514350" eaLnBrk="1" hangingPunct="1">
              <a:buFont typeface="Arial" charset="0"/>
              <a:buNone/>
              <a:defRPr sz="675" noProof="1">
                <a:solidFill>
                  <a:srgbClr val="898989"/>
                </a:solidFill>
                <a:latin typeface="Calibri" pitchFamily="34" charset="0"/>
              </a:defRPr>
            </a:lvl1pPr>
          </a:lstStyle>
          <a:p>
            <a:pPr>
              <a:defRPr/>
            </a:pPr>
            <a:fld id="{DC23EA30-66DB-43FA-BAE0-50AAF7C8314E}" type="slidenum">
              <a:rPr altLang="zh-CN"/>
              <a:pPr>
                <a:defRPr/>
              </a:pPr>
              <a:t>‹#›</a:t>
            </a:fld>
            <a:endParaRPr lang="zh-CN" altLang="en-US"/>
          </a:p>
        </p:txBody>
      </p:sp>
    </p:spTree>
    <p:extLst>
      <p:ext uri="{BB962C8B-B14F-4D97-AF65-F5344CB8AC3E}">
        <p14:creationId xmlns:p14="http://schemas.microsoft.com/office/powerpoint/2010/main" val="2549472000"/>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 id="2147483761" r:id="rId18"/>
    <p:sldLayoutId id="2147483762" r:id="rId19"/>
    <p:sldLayoutId id="2147483763" r:id="rId20"/>
    <p:sldLayoutId id="2147483764" r:id="rId21"/>
    <p:sldLayoutId id="2147483765" r:id="rId22"/>
    <p:sldLayoutId id="2147483766" r:id="rId23"/>
    <p:sldLayoutId id="2147483767" r:id="rId24"/>
    <p:sldLayoutId id="2147483768" r:id="rId25"/>
    <p:sldLayoutId id="2147483769" r:id="rId26"/>
    <p:sldLayoutId id="2147483770" r:id="rId27"/>
    <p:sldLayoutId id="2147483771" r:id="rId28"/>
    <p:sldLayoutId id="2147483772" r:id="rId29"/>
    <p:sldLayoutId id="2147483788" r:id="rId30"/>
  </p:sldLayoutIdLst>
  <p:txStyles>
    <p:titleStyle>
      <a:lvl1pPr algn="l" rtl="0" eaLnBrk="0" fontAlgn="base" hangingPunct="0">
        <a:lnSpc>
          <a:spcPct val="90000"/>
        </a:lnSpc>
        <a:spcBef>
          <a:spcPct val="0"/>
        </a:spcBef>
        <a:spcAft>
          <a:spcPct val="0"/>
        </a:spcAft>
        <a:defRPr sz="2400" kern="1200">
          <a:solidFill>
            <a:schemeClr val="tx1"/>
          </a:solidFill>
          <a:latin typeface="+mj-lt"/>
          <a:ea typeface="+mj-ea"/>
          <a:cs typeface="+mj-cs"/>
        </a:defRPr>
      </a:lvl1pPr>
      <a:lvl2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5pPr>
      <a:lvl6pPr marL="257175"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6pPr>
      <a:lvl7pPr marL="514350"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7pPr>
      <a:lvl8pPr marL="771525"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8pPr>
      <a:lvl9pPr marL="1028700"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9pPr>
    </p:titleStyle>
    <p:bodyStyle>
      <a:lvl1pPr marL="127000" indent="-127000" algn="l"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4175" indent="-127000" algn="l" rtl="0" eaLnBrk="0" fontAlgn="base" hangingPunct="0">
        <a:lnSpc>
          <a:spcPct val="90000"/>
        </a:lnSpc>
        <a:spcBef>
          <a:spcPts val="275"/>
        </a:spcBef>
        <a:spcAft>
          <a:spcPct val="0"/>
        </a:spcAft>
        <a:buFont typeface="Arial" panose="020B0604020202020204" pitchFamily="34" charset="0"/>
        <a:buChar char="•"/>
        <a:defRPr kern="1200">
          <a:solidFill>
            <a:schemeClr val="tx1"/>
          </a:solidFill>
          <a:latin typeface="+mn-lt"/>
          <a:ea typeface="+mn-ea"/>
          <a:cs typeface="+mn-cs"/>
        </a:defRPr>
      </a:lvl2pPr>
      <a:lvl3pPr marL="641350" indent="-127000" algn="l"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898525" indent="-127000" algn="l"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4pPr>
      <a:lvl5pPr marL="1155700" indent="-127000" algn="l"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5pPr>
      <a:lvl6pPr marL="1414463" indent="-128588" algn="l" defTabSz="513993"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3993"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3993"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3993"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3993" rtl="0" eaLnBrk="1" latinLnBrk="0" hangingPunct="1">
        <a:defRPr sz="1013" kern="1200">
          <a:solidFill>
            <a:schemeClr val="tx1"/>
          </a:solidFill>
          <a:latin typeface="+mn-lt"/>
          <a:ea typeface="+mn-ea"/>
          <a:cs typeface="+mn-cs"/>
        </a:defRPr>
      </a:lvl1pPr>
      <a:lvl2pPr marL="257175" algn="l" defTabSz="513993" rtl="0" eaLnBrk="1" latinLnBrk="0" hangingPunct="1">
        <a:defRPr sz="1013" kern="1200">
          <a:solidFill>
            <a:schemeClr val="tx1"/>
          </a:solidFill>
          <a:latin typeface="+mn-lt"/>
          <a:ea typeface="+mn-ea"/>
          <a:cs typeface="+mn-cs"/>
        </a:defRPr>
      </a:lvl2pPr>
      <a:lvl3pPr marL="514350" algn="l" defTabSz="513993" rtl="0" eaLnBrk="1" latinLnBrk="0" hangingPunct="1">
        <a:defRPr sz="1013" kern="1200">
          <a:solidFill>
            <a:schemeClr val="tx1"/>
          </a:solidFill>
          <a:latin typeface="+mn-lt"/>
          <a:ea typeface="+mn-ea"/>
          <a:cs typeface="+mn-cs"/>
        </a:defRPr>
      </a:lvl3pPr>
      <a:lvl4pPr marL="771525" algn="l" defTabSz="513993" rtl="0" eaLnBrk="1" latinLnBrk="0" hangingPunct="1">
        <a:defRPr sz="1013" kern="1200">
          <a:solidFill>
            <a:schemeClr val="tx1"/>
          </a:solidFill>
          <a:latin typeface="+mn-lt"/>
          <a:ea typeface="+mn-ea"/>
          <a:cs typeface="+mn-cs"/>
        </a:defRPr>
      </a:lvl4pPr>
      <a:lvl5pPr marL="1028700" algn="l" defTabSz="513993" rtl="0" eaLnBrk="1" latinLnBrk="0" hangingPunct="1">
        <a:defRPr sz="1013" kern="1200">
          <a:solidFill>
            <a:schemeClr val="tx1"/>
          </a:solidFill>
          <a:latin typeface="+mn-lt"/>
          <a:ea typeface="+mn-ea"/>
          <a:cs typeface="+mn-cs"/>
        </a:defRPr>
      </a:lvl5pPr>
      <a:lvl6pPr marL="1285875" algn="l" defTabSz="513993" rtl="0" eaLnBrk="1" latinLnBrk="0" hangingPunct="1">
        <a:defRPr sz="1013" kern="1200">
          <a:solidFill>
            <a:schemeClr val="tx1"/>
          </a:solidFill>
          <a:latin typeface="+mn-lt"/>
          <a:ea typeface="+mn-ea"/>
          <a:cs typeface="+mn-cs"/>
        </a:defRPr>
      </a:lvl6pPr>
      <a:lvl7pPr marL="1543050" algn="l" defTabSz="513993" rtl="0" eaLnBrk="1" latinLnBrk="0" hangingPunct="1">
        <a:defRPr sz="1013" kern="1200">
          <a:solidFill>
            <a:schemeClr val="tx1"/>
          </a:solidFill>
          <a:latin typeface="+mn-lt"/>
          <a:ea typeface="+mn-ea"/>
          <a:cs typeface="+mn-cs"/>
        </a:defRPr>
      </a:lvl7pPr>
      <a:lvl8pPr marL="1800225" algn="l" defTabSz="513993" rtl="0" eaLnBrk="1" latinLnBrk="0" hangingPunct="1">
        <a:defRPr sz="1013" kern="1200">
          <a:solidFill>
            <a:schemeClr val="tx1"/>
          </a:solidFill>
          <a:latin typeface="+mn-lt"/>
          <a:ea typeface="+mn-ea"/>
          <a:cs typeface="+mn-cs"/>
        </a:defRPr>
      </a:lvl8pPr>
      <a:lvl9pPr marL="2057400" algn="l" defTabSz="513993" rtl="0" eaLnBrk="1" latinLnBrk="0" hangingPunct="1">
        <a:defRPr sz="101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5B6BDE80-21DE-4E1C-96C5-ADDE1FE939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E49DD41D-325D-4E09-9C7F-54A05C35D8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96C725EF-F544-4169-BCBC-2D8F8012DC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zh-CN" altLang="en-US"/>
          </a:p>
        </p:txBody>
      </p:sp>
      <p:sp>
        <p:nvSpPr>
          <p:cNvPr id="5" name="页脚占位符 4">
            <a:extLst>
              <a:ext uri="{FF2B5EF4-FFF2-40B4-BE49-F238E27FC236}">
                <a16:creationId xmlns:a16="http://schemas.microsoft.com/office/drawing/2014/main" id="{04BA6C13-BFF9-4790-AC14-3103DF89C6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a16="http://schemas.microsoft.com/office/drawing/2014/main" id="{ABE46B33-05FF-453E-A057-2185284871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C23EA30-66DB-43FA-BAE0-50AAF7C8314E}" type="slidenum">
              <a:rPr lang="en-US" altLang="zh-CN" smtClean="0"/>
              <a:pPr>
                <a:defRPr/>
              </a:pPr>
              <a:t>‹#›</a:t>
            </a:fld>
            <a:endParaRPr lang="zh-CN" altLang="en-US"/>
          </a:p>
        </p:txBody>
      </p:sp>
    </p:spTree>
    <p:extLst>
      <p:ext uri="{BB962C8B-B14F-4D97-AF65-F5344CB8AC3E}">
        <p14:creationId xmlns:p14="http://schemas.microsoft.com/office/powerpoint/2010/main" val="2933856348"/>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3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32.xml"/><Relationship Id="rId1" Type="http://schemas.openxmlformats.org/officeDocument/2006/relationships/vmlDrawing" Target="../drawings/vmlDrawing1.v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news.0478.com.cn/news/Print.asp?ArticleID=3635" TargetMode="External"/><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3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37.xml"/><Relationship Id="rId1" Type="http://schemas.openxmlformats.org/officeDocument/2006/relationships/vmlDrawing" Target="../drawings/vmlDrawing2.v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id="{53FE0901-ED29-44A3-BABF-67D63E1FA99A}"/>
              </a:ext>
            </a:extLst>
          </p:cNvPr>
          <p:cNvSpPr>
            <a:spLocks noChangeArrowheads="1"/>
          </p:cNvSpPr>
          <p:nvPr/>
        </p:nvSpPr>
        <p:spPr bwMode="auto">
          <a:xfrm>
            <a:off x="1496291" y="1925947"/>
            <a:ext cx="953523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buFont typeface="Arial" panose="020B0604020202020204" pitchFamily="34" charset="0"/>
              <a:buNone/>
            </a:pPr>
            <a:r>
              <a:rPr lang="zh-CN" altLang="en-US" sz="4000" b="1" dirty="0">
                <a:solidFill>
                  <a:srgbClr val="00B050"/>
                </a:solidFill>
                <a:latin typeface="宋体" panose="02010600030101010101" pitchFamily="2" charset="-122"/>
                <a:sym typeface="Arial" panose="020B0604020202020204" pitchFamily="34" charset="0"/>
              </a:rPr>
              <a:t>第五单元 冷战和美苏对峙的世界</a:t>
            </a:r>
            <a:endParaRPr lang="en-US" altLang="zh-CN" sz="4000" b="1" dirty="0">
              <a:solidFill>
                <a:srgbClr val="00B050"/>
              </a:solidFill>
              <a:latin typeface="宋体" panose="02010600030101010101" pitchFamily="2" charset="-122"/>
              <a:sym typeface="Arial" panose="020B0604020202020204" pitchFamily="34" charset="0"/>
            </a:endParaRPr>
          </a:p>
          <a:p>
            <a:pPr algn="ctr" eaLnBrk="0" hangingPunct="0">
              <a:buFont typeface="Arial" panose="020B0604020202020204" pitchFamily="34" charset="0"/>
              <a:buNone/>
            </a:pPr>
            <a:endParaRPr lang="en-US" altLang="zh-CN" sz="4000" b="1" dirty="0">
              <a:solidFill>
                <a:srgbClr val="FF0000"/>
              </a:solidFill>
              <a:latin typeface="宋体" panose="02010600030101010101" pitchFamily="2" charset="-122"/>
              <a:sym typeface="Arial" panose="020B0604020202020204" pitchFamily="34" charset="0"/>
            </a:endParaRPr>
          </a:p>
          <a:p>
            <a:pPr algn="ctr" eaLnBrk="0" hangingPunct="0">
              <a:buFont typeface="Arial" panose="020B0604020202020204" pitchFamily="34" charset="0"/>
              <a:buNone/>
            </a:pPr>
            <a:r>
              <a:rPr lang="zh-CN" altLang="en-US" sz="4000" b="1" dirty="0">
                <a:solidFill>
                  <a:srgbClr val="FF0000"/>
                </a:solidFill>
                <a:latin typeface="宋体" panose="02010600030101010101" pitchFamily="2" charset="-122"/>
                <a:sym typeface="Arial" panose="020B0604020202020204" pitchFamily="34" charset="0"/>
              </a:rPr>
              <a:t>第</a:t>
            </a:r>
            <a:r>
              <a:rPr lang="en-US" altLang="zh-CN" sz="4000" b="1" dirty="0">
                <a:solidFill>
                  <a:srgbClr val="FF0000"/>
                </a:solidFill>
                <a:latin typeface="宋体" panose="02010600030101010101" pitchFamily="2" charset="-122"/>
                <a:sym typeface="Arial" panose="020B0604020202020204" pitchFamily="34" charset="0"/>
              </a:rPr>
              <a:t>19</a:t>
            </a:r>
            <a:r>
              <a:rPr lang="zh-CN" altLang="en-US" sz="4000" b="1" dirty="0">
                <a:solidFill>
                  <a:srgbClr val="FF0000"/>
                </a:solidFill>
                <a:latin typeface="宋体" panose="02010600030101010101" pitchFamily="2" charset="-122"/>
                <a:sym typeface="Arial" panose="020B0604020202020204" pitchFamily="34" charset="0"/>
              </a:rPr>
              <a:t>课亚非拉国家的新发展</a:t>
            </a:r>
          </a:p>
        </p:txBody>
      </p:sp>
    </p:spTree>
    <p:extLst>
      <p:ext uri="{BB962C8B-B14F-4D97-AF65-F5344CB8AC3E}">
        <p14:creationId xmlns:p14="http://schemas.microsoft.com/office/powerpoint/2010/main" val="3058975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60FF7523-D350-48B8-B8D4-B8C67986645E}"/>
              </a:ext>
            </a:extLst>
          </p:cNvPr>
          <p:cNvSpPr>
            <a:spLocks noChangeArrowheads="1"/>
          </p:cNvSpPr>
          <p:nvPr/>
        </p:nvSpPr>
        <p:spPr bwMode="auto">
          <a:xfrm>
            <a:off x="601287" y="1026063"/>
            <a:ext cx="1098942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楷体" panose="02010609060101010101" pitchFamily="49" charset="-122"/>
                <a:ea typeface="楷体" panose="02010609060101010101" pitchFamily="49" charset="-122"/>
              </a:rPr>
              <a:t>    </a:t>
            </a:r>
            <a:r>
              <a:rPr lang="en-US" altLang="zh-CN" sz="2800" b="1" dirty="0">
                <a:latin typeface="+mn-ea"/>
                <a:ea typeface="+mn-ea"/>
              </a:rPr>
              <a:t>2016</a:t>
            </a:r>
            <a:r>
              <a:rPr lang="zh-CN" altLang="en-US" sz="2800" b="1" dirty="0">
                <a:latin typeface="+mn-ea"/>
                <a:ea typeface="+mn-ea"/>
              </a:rPr>
              <a:t>年</a:t>
            </a:r>
            <a:r>
              <a:rPr lang="en-US" altLang="zh-CN" sz="2800" b="1" dirty="0">
                <a:latin typeface="+mn-ea"/>
                <a:ea typeface="+mn-ea"/>
              </a:rPr>
              <a:t>4</a:t>
            </a:r>
            <a:r>
              <a:rPr lang="zh-CN" altLang="en-US" sz="2800" b="1" dirty="0">
                <a:latin typeface="+mn-ea"/>
                <a:ea typeface="+mn-ea"/>
              </a:rPr>
              <a:t>月</a:t>
            </a:r>
            <a:r>
              <a:rPr lang="en-US" altLang="zh-CN" sz="2800" b="1" dirty="0">
                <a:latin typeface="+mn-ea"/>
                <a:ea typeface="+mn-ea"/>
              </a:rPr>
              <a:t>19</a:t>
            </a:r>
            <a:r>
              <a:rPr lang="zh-CN" altLang="en-US" sz="2800" b="1" dirty="0">
                <a:latin typeface="+mn-ea"/>
                <a:ea typeface="+mn-ea"/>
              </a:rPr>
              <a:t>日下午，在古巴共产党第七次全国代表大会闭幕会议上，年近</a:t>
            </a:r>
            <a:r>
              <a:rPr lang="en-US" altLang="zh-CN" sz="2800" b="1" dirty="0">
                <a:latin typeface="+mn-ea"/>
                <a:ea typeface="+mn-ea"/>
              </a:rPr>
              <a:t>90</a:t>
            </a:r>
            <a:r>
              <a:rPr lang="zh-CN" altLang="en-US" sz="2800" b="1" dirty="0">
                <a:latin typeface="+mn-ea"/>
                <a:ea typeface="+mn-ea"/>
              </a:rPr>
              <a:t>的卡斯特罗发表了</a:t>
            </a:r>
            <a:r>
              <a:rPr lang="en-US" altLang="zh-CN" sz="2800" b="1" dirty="0">
                <a:latin typeface="+mn-ea"/>
                <a:ea typeface="+mn-ea"/>
              </a:rPr>
              <a:t>《</a:t>
            </a:r>
            <a:r>
              <a:rPr lang="zh-CN" altLang="en-US" sz="2800" b="1" dirty="0">
                <a:latin typeface="+mn-ea"/>
                <a:ea typeface="+mn-ea"/>
              </a:rPr>
              <a:t>我终将离去，但理想不朽</a:t>
            </a:r>
            <a:r>
              <a:rPr lang="en-US" altLang="zh-CN" sz="2800" b="1" dirty="0">
                <a:latin typeface="+mn-ea"/>
                <a:ea typeface="+mn-ea"/>
              </a:rPr>
              <a:t>》</a:t>
            </a:r>
            <a:r>
              <a:rPr lang="zh-CN" altLang="en-US" sz="2800" b="1" dirty="0">
                <a:latin typeface="+mn-ea"/>
                <a:ea typeface="+mn-ea"/>
              </a:rPr>
              <a:t>的演说。</a:t>
            </a:r>
          </a:p>
          <a:p>
            <a:r>
              <a:rPr lang="zh-CN" altLang="en-US" sz="2800" b="1" dirty="0">
                <a:latin typeface="+mn-ea"/>
                <a:ea typeface="+mn-ea"/>
              </a:rPr>
              <a:t>   “我即将年满</a:t>
            </a:r>
            <a:r>
              <a:rPr lang="en-US" altLang="zh-CN" sz="2800" b="1" dirty="0">
                <a:latin typeface="+mn-ea"/>
                <a:ea typeface="+mn-ea"/>
              </a:rPr>
              <a:t>90</a:t>
            </a:r>
            <a:r>
              <a:rPr lang="zh-CN" altLang="en-US" sz="2800" b="1" dirty="0">
                <a:latin typeface="+mn-ea"/>
                <a:ea typeface="+mn-ea"/>
              </a:rPr>
              <a:t>岁。我从未想过会有这一天，这不是努力的成果，而是一种幸运。每个人都会有大限来临的一天，不过古巴共产主义的思想将永远留存。我们必须告诉拉丁美洲和全世界的兄弟们，古巴人民必将取得胜利。”</a:t>
            </a:r>
          </a:p>
        </p:txBody>
      </p:sp>
      <p:pic>
        <p:nvPicPr>
          <p:cNvPr id="3078" name="Picture 6">
            <a:extLst>
              <a:ext uri="{FF2B5EF4-FFF2-40B4-BE49-F238E27FC236}">
                <a16:creationId xmlns:a16="http://schemas.microsoft.com/office/drawing/2014/main" id="{CE980DB3-5DAD-4BE3-BD17-3D67826D43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4800" y="3703719"/>
            <a:ext cx="4854847" cy="26850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矩形 6">
            <a:extLst>
              <a:ext uri="{FF2B5EF4-FFF2-40B4-BE49-F238E27FC236}">
                <a16:creationId xmlns:a16="http://schemas.microsoft.com/office/drawing/2014/main" id="{EBE14BEA-1D18-471C-B17E-D60F3D6DA5FC}"/>
              </a:ext>
            </a:extLst>
          </p:cNvPr>
          <p:cNvSpPr/>
          <p:nvPr/>
        </p:nvSpPr>
        <p:spPr>
          <a:xfrm>
            <a:off x="4842659" y="507067"/>
            <a:ext cx="1627369" cy="523220"/>
          </a:xfrm>
          <a:prstGeom prst="rect">
            <a:avLst/>
          </a:prstGeom>
        </p:spPr>
        <p:txBody>
          <a:bodyPr wrap="none">
            <a:spAutoFit/>
          </a:bodyPr>
          <a:lstStyle/>
          <a:p>
            <a:r>
              <a:rPr lang="zh-CN" altLang="en-US" sz="2800" b="1" dirty="0">
                <a:solidFill>
                  <a:srgbClr val="FF0000"/>
                </a:solidFill>
              </a:rPr>
              <a:t>导入新课</a:t>
            </a: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23">
            <a:extLst>
              <a:ext uri="{FF2B5EF4-FFF2-40B4-BE49-F238E27FC236}">
                <a16:creationId xmlns:a16="http://schemas.microsoft.com/office/drawing/2014/main" id="{C4145D4F-0063-40DF-931E-73CA657458F3}"/>
              </a:ext>
            </a:extLst>
          </p:cNvPr>
          <p:cNvSpPr txBox="1">
            <a:spLocks noChangeArrowheads="1"/>
          </p:cNvSpPr>
          <p:nvPr/>
        </p:nvSpPr>
        <p:spPr bwMode="auto">
          <a:xfrm>
            <a:off x="4474428" y="580752"/>
            <a:ext cx="3032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SzPct val="100000"/>
              <a:buFont typeface="Arial" panose="020B0604020202020204" pitchFamily="34" charset="0"/>
              <a:buNone/>
            </a:pPr>
            <a:r>
              <a:rPr lang="zh-CN" altLang="en-US" sz="2800" b="1" dirty="0">
                <a:solidFill>
                  <a:srgbClr val="FF0000"/>
                </a:solidFill>
                <a:latin typeface="宋体" panose="02010600030101010101" pitchFamily="2" charset="-122"/>
              </a:rPr>
              <a:t>学习目标</a:t>
            </a:r>
          </a:p>
        </p:txBody>
      </p:sp>
      <p:sp>
        <p:nvSpPr>
          <p:cNvPr id="4" name="矩形 3">
            <a:extLst>
              <a:ext uri="{FF2B5EF4-FFF2-40B4-BE49-F238E27FC236}">
                <a16:creationId xmlns:a16="http://schemas.microsoft.com/office/drawing/2014/main" id="{47C8775C-1CB9-4425-8CB1-2934A32A2105}"/>
              </a:ext>
            </a:extLst>
          </p:cNvPr>
          <p:cNvSpPr/>
          <p:nvPr/>
        </p:nvSpPr>
        <p:spPr>
          <a:xfrm>
            <a:off x="816515" y="1099865"/>
            <a:ext cx="10115107" cy="6174575"/>
          </a:xfrm>
          <a:prstGeom prst="rect">
            <a:avLst/>
          </a:prstGeom>
        </p:spPr>
        <p:txBody>
          <a:bodyPr wrap="square">
            <a:spAutoFit/>
          </a:bodyPr>
          <a:lstStyle/>
          <a:p>
            <a:pPr marL="457200" indent="-457200">
              <a:lnSpc>
                <a:spcPct val="130000"/>
              </a:lnSpc>
            </a:pPr>
            <a:r>
              <a:rPr lang="en-US" altLang="zh-CN" sz="2800" b="1" dirty="0">
                <a:latin typeface="+mn-ea"/>
                <a:sym typeface="宋体" panose="02010600030101010101" pitchFamily="2" charset="-122"/>
              </a:rPr>
              <a:t>1.</a:t>
            </a:r>
            <a:r>
              <a:rPr lang="zh-CN" altLang="en-US" sz="2800" b="1" dirty="0">
                <a:latin typeface="+mn-ea"/>
                <a:sym typeface="宋体" panose="02010600030101010101" pitchFamily="2" charset="-122"/>
              </a:rPr>
              <a:t>知道亚非国家取得国家独立后面临的共同问题，万隆会议体现了亚非国家团结合作的精神。</a:t>
            </a:r>
          </a:p>
          <a:p>
            <a:pPr marL="457200" indent="-457200">
              <a:lnSpc>
                <a:spcPct val="130000"/>
              </a:lnSpc>
            </a:pPr>
            <a:r>
              <a:rPr lang="en-US" altLang="zh-CN" sz="2800" b="1" dirty="0">
                <a:latin typeface="+mn-ea"/>
                <a:sym typeface="宋体" panose="02010600030101010101" pitchFamily="2" charset="-122"/>
              </a:rPr>
              <a:t>2.</a:t>
            </a:r>
            <a:r>
              <a:rPr lang="zh-CN" altLang="en-US" sz="2800" b="1" dirty="0">
                <a:latin typeface="+mn-ea"/>
                <a:sym typeface="宋体" panose="02010600030101010101" pitchFamily="2" charset="-122"/>
              </a:rPr>
              <a:t>了解“非洲年”和非洲民族独立的进程及其意义。</a:t>
            </a:r>
          </a:p>
          <a:p>
            <a:pPr marL="457200" indent="-457200">
              <a:lnSpc>
                <a:spcPct val="130000"/>
              </a:lnSpc>
            </a:pPr>
            <a:r>
              <a:rPr lang="en-US" altLang="zh-CN" sz="2800" b="1" dirty="0">
                <a:latin typeface="+mn-ea"/>
                <a:sym typeface="宋体" panose="02010600030101010101" pitchFamily="2" charset="-122"/>
              </a:rPr>
              <a:t>3.</a:t>
            </a:r>
            <a:r>
              <a:rPr lang="zh-CN" altLang="en-US" sz="2800" b="1" dirty="0">
                <a:latin typeface="+mn-ea"/>
                <a:sym typeface="宋体" panose="02010600030101010101" pitchFamily="2" charset="-122"/>
              </a:rPr>
              <a:t>简述战后拉丁美洲各国为捍卫国家主权、促进社会经济发展所进行的斗争。</a:t>
            </a:r>
          </a:p>
          <a:p>
            <a:pPr marL="457200" indent="-457200">
              <a:lnSpc>
                <a:spcPct val="130000"/>
              </a:lnSpc>
            </a:pPr>
            <a:r>
              <a:rPr lang="en-US" altLang="zh-CN" sz="2800" b="1" dirty="0">
                <a:latin typeface="+mn-ea"/>
                <a:sym typeface="宋体" panose="02010600030101010101" pitchFamily="2" charset="-122"/>
              </a:rPr>
              <a:t>4.</a:t>
            </a:r>
            <a:r>
              <a:rPr lang="zh-CN" altLang="en-US" sz="2800" b="1" dirty="0">
                <a:latin typeface="+mn-ea"/>
                <a:sym typeface="宋体" panose="02010600030101010101" pitchFamily="2" charset="-122"/>
              </a:rPr>
              <a:t>认识民族独立、人民解放运动是不可抗拒的历史潮流；亚非拉各国在独立后发展经济，增强综合国力才是摆脱殖民统治，真正实现民族振兴的必由之路。</a:t>
            </a:r>
            <a:endParaRPr lang="en-US" altLang="zh-CN" sz="2800" b="1" dirty="0">
              <a:latin typeface="+mn-ea"/>
              <a:sym typeface="宋体" panose="02010600030101010101" pitchFamily="2" charset="-122"/>
            </a:endParaRPr>
          </a:p>
          <a:p>
            <a:pPr marL="457200" indent="-457200">
              <a:lnSpc>
                <a:spcPct val="130000"/>
              </a:lnSpc>
            </a:pPr>
            <a:r>
              <a:rPr lang="zh-CN" altLang="en-US" sz="2800" b="1" dirty="0">
                <a:latin typeface="+mn-ea"/>
                <a:sym typeface="宋体" panose="02010600030101010101" pitchFamily="2" charset="-122"/>
              </a:rPr>
              <a:t>重点：万隆会议及万隆精神；非洲国家的独立。</a:t>
            </a:r>
            <a:endParaRPr lang="en-US" altLang="zh-CN" sz="2800" b="1" dirty="0">
              <a:latin typeface="+mn-ea"/>
              <a:sym typeface="宋体" panose="02010600030101010101" pitchFamily="2" charset="-122"/>
            </a:endParaRPr>
          </a:p>
          <a:p>
            <a:pPr marL="457200" indent="-457200">
              <a:lnSpc>
                <a:spcPct val="130000"/>
              </a:lnSpc>
            </a:pPr>
            <a:r>
              <a:rPr lang="zh-CN" altLang="en-US" sz="2800" b="1" dirty="0">
                <a:latin typeface="+mn-ea"/>
                <a:sym typeface="宋体" panose="02010600030101010101" pitchFamily="2" charset="-122"/>
              </a:rPr>
              <a:t>难点：万隆精神。</a:t>
            </a:r>
          </a:p>
          <a:p>
            <a:pPr marL="457200" indent="-457200">
              <a:lnSpc>
                <a:spcPct val="130000"/>
              </a:lnSpc>
            </a:pPr>
            <a:endParaRPr lang="zh-CN" altLang="en-US" sz="2800" b="1" dirty="0">
              <a:latin typeface="+mn-ea"/>
              <a:sym typeface="宋体" panose="02010600030101010101" pitchFamily="2" charset="-122"/>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txBox="1">
            <a:spLocks noChangeArrowheads="1"/>
          </p:cNvSpPr>
          <p:nvPr/>
        </p:nvSpPr>
        <p:spPr>
          <a:xfrm>
            <a:off x="150677" y="872063"/>
            <a:ext cx="5644067" cy="4897437"/>
          </a:xfrm>
          <a:prstGeom prst="rect">
            <a:avLst/>
          </a:prstGeom>
          <a:ln>
            <a:solidFill>
              <a:srgbClr val="000000"/>
            </a:solidFill>
          </a:ln>
        </p:spPr>
        <p:txBody>
          <a:bodyPr/>
          <a:lstStyle/>
          <a:p>
            <a:pPr marL="457200" lvl="0" eaLnBrk="0" fontAlgn="base" hangingPunct="0">
              <a:spcBef>
                <a:spcPct val="20000"/>
              </a:spcBef>
              <a:spcAft>
                <a:spcPct val="0"/>
              </a:spcAft>
              <a:defRPr/>
            </a:pPr>
            <a:r>
              <a:rPr kumimoji="0" lang="zh-CN" altLang="en-US" sz="2800" b="1" i="0" u="none" strike="noStrike" kern="1200" cap="none" spc="0" normalizeH="0" baseline="0" noProof="0" dirty="0">
                <a:ln>
                  <a:noFill/>
                </a:ln>
                <a:solidFill>
                  <a:srgbClr val="FF0000"/>
                </a:solidFill>
                <a:effectLst/>
                <a:uLnTx/>
                <a:uFillTx/>
                <a:latin typeface="宋体" pitchFamily="2" charset="-122"/>
                <a:ea typeface="宋体" pitchFamily="2" charset="-122"/>
              </a:rPr>
              <a:t>一</a:t>
            </a:r>
            <a:r>
              <a:rPr lang="zh-CN" altLang="en-US" sz="2800" b="1" dirty="0">
                <a:solidFill>
                  <a:srgbClr val="FF0000"/>
                </a:solidFill>
                <a:latin typeface="宋体" pitchFamily="2" charset="-122"/>
                <a:ea typeface="宋体" pitchFamily="2" charset="-122"/>
              </a:rPr>
              <a:t>、万隆会议</a:t>
            </a:r>
            <a:endParaRPr lang="en-US" altLang="zh-CN" sz="2800" b="1" dirty="0">
              <a:solidFill>
                <a:srgbClr val="FF0000"/>
              </a:solidFill>
              <a:latin typeface="宋体" pitchFamily="2" charset="-122"/>
              <a:ea typeface="宋体" pitchFamily="2" charset="-122"/>
            </a:endParaRPr>
          </a:p>
          <a:p>
            <a:pPr marL="457200" lvl="0" eaLnBrk="0" fontAlgn="base" hangingPunct="0">
              <a:spcBef>
                <a:spcPct val="20000"/>
              </a:spcBef>
              <a:spcAft>
                <a:spcPct val="0"/>
              </a:spcAft>
              <a:defRPr/>
            </a:pPr>
            <a:r>
              <a:rPr lang="en-US" altLang="zh-CN" sz="2800" b="1" dirty="0">
                <a:solidFill>
                  <a:srgbClr val="FF0000"/>
                </a:solidFill>
                <a:latin typeface="宋体" pitchFamily="2" charset="-122"/>
                <a:ea typeface="宋体" pitchFamily="2" charset="-122"/>
              </a:rPr>
              <a:t> </a:t>
            </a:r>
            <a:r>
              <a:rPr lang="zh-CN" altLang="en-US" sz="2800" b="1" dirty="0">
                <a:latin typeface="宋体" pitchFamily="2" charset="-122"/>
                <a:ea typeface="宋体" pitchFamily="2" charset="-122"/>
              </a:rPr>
              <a:t>（一）</a:t>
            </a:r>
            <a:r>
              <a:rPr kumimoji="0" lang="zh-CN" altLang="en-US" sz="2800" b="1" i="0" u="none" strike="noStrike" kern="1200" cap="none" spc="0" normalizeH="0" baseline="0" noProof="0" dirty="0">
                <a:ln>
                  <a:noFill/>
                </a:ln>
                <a:effectLst/>
                <a:uLnTx/>
                <a:uFillTx/>
                <a:latin typeface="宋体" pitchFamily="2" charset="-122"/>
                <a:ea typeface="宋体" pitchFamily="2" charset="-122"/>
              </a:rPr>
              <a:t>请</a:t>
            </a:r>
            <a:r>
              <a:rPr kumimoji="0" lang="zh-CN" altLang="en-US" sz="2800" b="1" i="0" u="none" strike="noStrike" kern="1200" cap="none" spc="0" normalizeH="0" baseline="0" noProof="0" dirty="0">
                <a:ln>
                  <a:noFill/>
                </a:ln>
                <a:solidFill>
                  <a:schemeClr val="tx1"/>
                </a:solidFill>
                <a:effectLst/>
                <a:uLnTx/>
                <a:uFillTx/>
                <a:latin typeface="宋体" pitchFamily="2" charset="-122"/>
                <a:ea typeface="宋体" pitchFamily="2" charset="-122"/>
              </a:rPr>
              <a:t>同学们阅读教材，完成下列问题：</a:t>
            </a:r>
            <a:endParaRPr kumimoji="0" lang="en-US" altLang="zh-CN" sz="2800" b="1" i="0" u="none" strike="noStrike" kern="1200" cap="none" spc="0" normalizeH="0" baseline="0" noProof="0" dirty="0">
              <a:ln>
                <a:noFill/>
              </a:ln>
              <a:solidFill>
                <a:schemeClr val="tx1"/>
              </a:solidFill>
              <a:effectLst/>
              <a:uLnTx/>
              <a:uFillTx/>
              <a:latin typeface="宋体" pitchFamily="2" charset="-122"/>
              <a:ea typeface="宋体" pitchFamily="2" charset="-122"/>
            </a:endParaRPr>
          </a:p>
          <a:p>
            <a:pPr marL="457200" eaLnBrk="0" fontAlgn="base" hangingPunct="0">
              <a:spcBef>
                <a:spcPct val="20000"/>
              </a:spcBef>
              <a:spcAft>
                <a:spcPct val="0"/>
              </a:spcAft>
              <a:defRPr/>
            </a:pPr>
            <a:r>
              <a:rPr kumimoji="0" lang="en-US" altLang="zh-CN" sz="2800" b="1" i="0" u="none" strike="noStrike" kern="1200" cap="none" spc="0" normalizeH="0" baseline="0" noProof="0" dirty="0">
                <a:ln>
                  <a:noFill/>
                </a:ln>
                <a:solidFill>
                  <a:schemeClr val="tx1"/>
                </a:solidFill>
                <a:effectLst/>
                <a:uLnTx/>
                <a:uFillTx/>
                <a:latin typeface="宋体" pitchFamily="2" charset="-122"/>
                <a:ea typeface="宋体" pitchFamily="2" charset="-122"/>
              </a:rPr>
              <a:t>1</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万隆会议召开的背景 </a:t>
            </a:r>
            <a:r>
              <a:rPr lang="zh-CN" altLang="en-US" sz="2800" b="1" dirty="0">
                <a:latin typeface="宋体" pitchFamily="2" charset="-122"/>
              </a:rPr>
              <a:t>；</a:t>
            </a:r>
            <a:endParaRPr lang="en-US" altLang="zh-CN" sz="2800" b="1" dirty="0">
              <a:latin typeface="宋体" pitchFamily="2" charset="-122"/>
            </a:endParaRPr>
          </a:p>
          <a:p>
            <a:pPr marL="457200" eaLnBrk="0" fontAlgn="base" hangingPunct="0">
              <a:spcBef>
                <a:spcPct val="20000"/>
              </a:spcBef>
              <a:spcAft>
                <a:spcPct val="0"/>
              </a:spcAft>
              <a:defRPr/>
            </a:pPr>
            <a:r>
              <a:rPr lang="en-US" altLang="zh-CN" sz="2800" b="1" dirty="0">
                <a:latin typeface="宋体" pitchFamily="2" charset="-122"/>
              </a:rPr>
              <a:t>2.</a:t>
            </a:r>
            <a:r>
              <a:rPr lang="zh-CN" altLang="en-US" sz="2800" b="1" dirty="0">
                <a:latin typeface="宋体" pitchFamily="2" charset="-122"/>
              </a:rPr>
              <a:t>万隆会议概况；</a:t>
            </a:r>
            <a:endParaRPr lang="en-US" altLang="zh-CN" sz="2800" b="1" dirty="0">
              <a:latin typeface="宋体" pitchFamily="2" charset="-122"/>
            </a:endParaRPr>
          </a:p>
          <a:p>
            <a:pPr marL="457200" eaLnBrk="0" fontAlgn="base" hangingPunct="0">
              <a:spcBef>
                <a:spcPct val="20000"/>
              </a:spcBef>
              <a:spcAft>
                <a:spcPct val="0"/>
              </a:spcAft>
              <a:defRPr/>
            </a:pPr>
            <a:r>
              <a:rPr lang="en-US" altLang="zh-CN" sz="2800" b="1" dirty="0">
                <a:latin typeface="宋体" pitchFamily="2" charset="-122"/>
              </a:rPr>
              <a:t>3.</a:t>
            </a:r>
            <a:r>
              <a:rPr lang="zh-CN" altLang="en-US" sz="2800" b="1" dirty="0">
                <a:latin typeface="宋体" pitchFamily="2" charset="-122"/>
              </a:rPr>
              <a:t>万隆精神。</a:t>
            </a:r>
            <a:endParaRPr lang="en-US" altLang="zh-CN" sz="2800" b="1" dirty="0">
              <a:latin typeface="宋体" pitchFamily="2" charset="-122"/>
            </a:endParaRPr>
          </a:p>
          <a:p>
            <a:pPr marL="457200" eaLnBrk="0" fontAlgn="base" hangingPunct="0">
              <a:spcBef>
                <a:spcPct val="20000"/>
              </a:spcBef>
              <a:spcAft>
                <a:spcPct val="0"/>
              </a:spcAft>
              <a:defRPr/>
            </a:pPr>
            <a:r>
              <a:rPr lang="en-US" altLang="zh-CN" sz="2800" b="1" dirty="0">
                <a:latin typeface="宋体" pitchFamily="2" charset="-122"/>
              </a:rPr>
              <a:t>4.</a:t>
            </a:r>
            <a:r>
              <a:rPr lang="zh-CN" altLang="en-US" sz="2800" b="1" dirty="0">
                <a:latin typeface="宋体" pitchFamily="2" charset="-122"/>
              </a:rPr>
              <a:t>万隆会议的意义。</a:t>
            </a:r>
            <a:endParaRPr lang="en-US" altLang="zh-CN" sz="2800" b="1" dirty="0">
              <a:latin typeface="宋体" pitchFamily="2" charset="-122"/>
            </a:endParaRPr>
          </a:p>
        </p:txBody>
      </p:sp>
      <p:pic>
        <p:nvPicPr>
          <p:cNvPr id="4" name="图片 1">
            <a:extLst>
              <a:ext uri="{FF2B5EF4-FFF2-40B4-BE49-F238E27FC236}">
                <a16:creationId xmlns:a16="http://schemas.microsoft.com/office/drawing/2014/main" id="{909516D9-D854-465A-BBE4-A5EAF6697F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4744" y="818168"/>
            <a:ext cx="6063698" cy="4951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outVertical)">
                                      <p:cBhvr>
                                        <p:cTn id="7" dur="500"/>
                                        <p:tgtEl>
                                          <p:spTgt spid="2">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out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37"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arn(outVertical)">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37" fill="hold" grpId="0"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barn(outVertical)">
                                      <p:cBhvr>
                                        <p:cTn id="20" dur="500"/>
                                        <p:tgtEl>
                                          <p:spTgt spid="2">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37" fill="hold" grpId="0"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Effect transition="in" filter="barn(outVertical)">
                                      <p:cBhvr>
                                        <p:cTn id="25" dur="500"/>
                                        <p:tgtEl>
                                          <p:spTgt spid="2">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37" fill="hold" grpId="0" nodeType="click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Effect transition="in" filter="barn(outVertical)">
                                      <p:cBhvr>
                                        <p:cTn id="30" dur="500"/>
                                        <p:tgtEl>
                                          <p:spTgt spid="2">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linds(horizontal)">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文本框 68613">
            <a:extLst>
              <a:ext uri="{FF2B5EF4-FFF2-40B4-BE49-F238E27FC236}">
                <a16:creationId xmlns:a16="http://schemas.microsoft.com/office/drawing/2014/main" id="{663B1EC2-1FE3-4F60-A067-E135E887BCE6}"/>
              </a:ext>
            </a:extLst>
          </p:cNvPr>
          <p:cNvSpPr txBox="1">
            <a:spLocks noChangeArrowheads="1"/>
          </p:cNvSpPr>
          <p:nvPr/>
        </p:nvSpPr>
        <p:spPr bwMode="auto">
          <a:xfrm>
            <a:off x="581892" y="733246"/>
            <a:ext cx="4405744" cy="6124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r>
              <a:rPr lang="en-US" altLang="zh-CN" sz="2800" b="1" dirty="0">
                <a:solidFill>
                  <a:srgbClr val="FF0000"/>
                </a:solidFill>
                <a:latin typeface="+mn-ea"/>
                <a:ea typeface="+mn-ea"/>
              </a:rPr>
              <a:t>1.</a:t>
            </a:r>
            <a:r>
              <a:rPr lang="zh-CN" altLang="en-US" sz="2800" b="1" dirty="0">
                <a:solidFill>
                  <a:srgbClr val="FF0000"/>
                </a:solidFill>
                <a:latin typeface="+mn-ea"/>
                <a:ea typeface="+mn-ea"/>
              </a:rPr>
              <a:t>背景：</a:t>
            </a:r>
          </a:p>
          <a:p>
            <a:r>
              <a:rPr lang="zh-CN" altLang="en-US" sz="2800" b="1" dirty="0">
                <a:latin typeface="+mn-ea"/>
                <a:ea typeface="+mn-ea"/>
              </a:rPr>
              <a:t>（</a:t>
            </a:r>
            <a:r>
              <a:rPr lang="en-US" altLang="zh-CN" sz="2800" b="1" dirty="0">
                <a:latin typeface="+mn-ea"/>
                <a:ea typeface="+mn-ea"/>
              </a:rPr>
              <a:t>1</a:t>
            </a:r>
            <a:r>
              <a:rPr lang="zh-CN" altLang="en-US" sz="2800" b="1" dirty="0">
                <a:latin typeface="+mn-ea"/>
                <a:ea typeface="+mn-ea"/>
              </a:rPr>
              <a:t>）二战后，民族解放运动空前高涨。</a:t>
            </a:r>
          </a:p>
          <a:p>
            <a:r>
              <a:rPr lang="zh-CN" altLang="en-US" sz="2800" b="1" dirty="0">
                <a:latin typeface="+mn-ea"/>
                <a:ea typeface="+mn-ea"/>
              </a:rPr>
              <a:t>（</a:t>
            </a:r>
            <a:r>
              <a:rPr lang="en-US" altLang="zh-CN" sz="2800" b="1" dirty="0">
                <a:latin typeface="+mn-ea"/>
                <a:ea typeface="+mn-ea"/>
              </a:rPr>
              <a:t>2</a:t>
            </a:r>
            <a:r>
              <a:rPr lang="zh-CN" altLang="en-US" sz="2800" b="1" dirty="0">
                <a:latin typeface="+mn-ea"/>
                <a:ea typeface="+mn-ea"/>
              </a:rPr>
              <a:t>）新独立的国家都面临巩固独立、发展经济的共同问题。</a:t>
            </a:r>
          </a:p>
          <a:p>
            <a:r>
              <a:rPr lang="zh-CN" altLang="en-US" sz="2800" b="1" dirty="0">
                <a:latin typeface="+mn-ea"/>
                <a:ea typeface="+mn-ea"/>
              </a:rPr>
              <a:t>（</a:t>
            </a:r>
            <a:r>
              <a:rPr lang="en-US" altLang="zh-CN" sz="2800" b="1" dirty="0">
                <a:latin typeface="+mn-ea"/>
                <a:ea typeface="+mn-ea"/>
              </a:rPr>
              <a:t>3</a:t>
            </a:r>
            <a:r>
              <a:rPr lang="zh-CN" altLang="en-US" sz="2800" b="1" dirty="0">
                <a:latin typeface="+mn-ea"/>
                <a:ea typeface="+mn-ea"/>
              </a:rPr>
              <a:t>）它们反对冷战，不愿卷入军事冲突。</a:t>
            </a:r>
            <a:endParaRPr lang="en-US" altLang="zh-CN" sz="2800" b="1" dirty="0">
              <a:latin typeface="+mn-ea"/>
              <a:ea typeface="+mn-ea"/>
            </a:endParaRPr>
          </a:p>
          <a:p>
            <a:r>
              <a:rPr lang="en-US" altLang="zh-CN" sz="2800" b="1" dirty="0">
                <a:solidFill>
                  <a:srgbClr val="FF0000"/>
                </a:solidFill>
                <a:latin typeface="+mn-ea"/>
                <a:ea typeface="+mn-ea"/>
              </a:rPr>
              <a:t>2.</a:t>
            </a:r>
            <a:r>
              <a:rPr lang="zh-CN" altLang="en-US" sz="2800" b="1" dirty="0">
                <a:solidFill>
                  <a:srgbClr val="FF0000"/>
                </a:solidFill>
                <a:latin typeface="+mn-ea"/>
                <a:ea typeface="+mn-ea"/>
              </a:rPr>
              <a:t>时间、地点、内容：</a:t>
            </a:r>
          </a:p>
          <a:p>
            <a:r>
              <a:rPr lang="zh-CN" altLang="en-US" sz="2800" b="1" dirty="0">
                <a:latin typeface="+mn-ea"/>
                <a:ea typeface="+mn-ea"/>
              </a:rPr>
              <a:t>   </a:t>
            </a:r>
            <a:r>
              <a:rPr lang="en-US" altLang="zh-CN" sz="2800" b="1" dirty="0">
                <a:latin typeface="+mn-ea"/>
                <a:ea typeface="+mn-ea"/>
              </a:rPr>
              <a:t>1955</a:t>
            </a:r>
            <a:r>
              <a:rPr lang="zh-CN" altLang="en-US" sz="2800" b="1" dirty="0">
                <a:latin typeface="+mn-ea"/>
                <a:ea typeface="+mn-ea"/>
              </a:rPr>
              <a:t>年</a:t>
            </a:r>
            <a:r>
              <a:rPr lang="en-US" altLang="zh-CN" sz="2800" b="1" dirty="0">
                <a:latin typeface="+mn-ea"/>
                <a:ea typeface="+mn-ea"/>
              </a:rPr>
              <a:t>4</a:t>
            </a:r>
            <a:r>
              <a:rPr lang="zh-CN" altLang="en-US" sz="2800" b="1" dirty="0">
                <a:latin typeface="+mn-ea"/>
                <a:ea typeface="+mn-ea"/>
              </a:rPr>
              <a:t>月，印度尼西亚的万隆</a:t>
            </a:r>
          </a:p>
          <a:p>
            <a:r>
              <a:rPr lang="zh-CN" altLang="en-US" sz="2800" b="1" dirty="0">
                <a:latin typeface="+mn-ea"/>
                <a:ea typeface="+mn-ea"/>
              </a:rPr>
              <a:t>   通过了和平相处、友好相处的十项原则。</a:t>
            </a:r>
          </a:p>
          <a:p>
            <a:endParaRPr lang="zh-CN" altLang="en-US" sz="2800" b="1" dirty="0">
              <a:latin typeface="+mn-ea"/>
              <a:ea typeface="+mn-ea"/>
            </a:endParaRPr>
          </a:p>
        </p:txBody>
      </p:sp>
      <p:sp>
        <p:nvSpPr>
          <p:cNvPr id="16386" name="矩形 68614">
            <a:extLst>
              <a:ext uri="{FF2B5EF4-FFF2-40B4-BE49-F238E27FC236}">
                <a16:creationId xmlns:a16="http://schemas.microsoft.com/office/drawing/2014/main" id="{B42BF5A5-28E0-4AAA-8C57-5A231143BFA7}"/>
              </a:ext>
            </a:extLst>
          </p:cNvPr>
          <p:cNvSpPr>
            <a:spLocks noChangeArrowheads="1" noChangeShapeType="1" noTextEdit="1"/>
          </p:cNvSpPr>
          <p:nvPr/>
        </p:nvSpPr>
        <p:spPr bwMode="auto">
          <a:xfrm>
            <a:off x="9120188" y="6308725"/>
            <a:ext cx="1371600" cy="350838"/>
          </a:xfrm>
          <a:prstGeom prst="rect">
            <a:avLst/>
          </a:prstGeom>
          <a:extLst>
            <a:ext uri="{91240B29-F687-4F45-9708-019B960494DF}">
              <a14:hiddenLine xmlns:a14="http://schemas.microsoft.com/office/drawing/2010/main" w="9525">
                <a:noFill/>
                <a:round/>
                <a:headEnd/>
                <a:tailEnd/>
              </a14:hiddenLine>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contourClr>
                <a:srgbClr val="FFE701"/>
              </a:contourClr>
            </a:sp3d>
          </a:bodyPr>
          <a:lstStyle/>
          <a:p>
            <a:pPr algn="ctr"/>
            <a:endParaRPr lang="zh-CN" altLang="en-US">
              <a:gradFill rotWithShape="0">
                <a:gsLst>
                  <a:gs pos="0">
                    <a:srgbClr val="FFE701"/>
                  </a:gs>
                  <a:gs pos="100000">
                    <a:srgbClr val="FE3E02"/>
                  </a:gs>
                </a:gsLst>
                <a:lin ang="5400000" scaled="1"/>
              </a:gradFill>
              <a:latin typeface="宋体" panose="02010600030101010101" pitchFamily="2" charset="-122"/>
              <a:ea typeface="宋体" panose="02010600030101010101" pitchFamily="2" charset="-122"/>
            </a:endParaRPr>
          </a:p>
        </p:txBody>
      </p:sp>
      <p:pic>
        <p:nvPicPr>
          <p:cNvPr id="4" name="图片 100356" descr="nu2005040709">
            <a:extLst>
              <a:ext uri="{FF2B5EF4-FFF2-40B4-BE49-F238E27FC236}">
                <a16:creationId xmlns:a16="http://schemas.microsoft.com/office/drawing/2014/main" id="{885D7E27-D982-4A1F-94B9-65D7C4F95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6770" y="1280161"/>
            <a:ext cx="6660124" cy="4693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a:extLst>
              <a:ext uri="{FF2B5EF4-FFF2-40B4-BE49-F238E27FC236}">
                <a16:creationId xmlns:a16="http://schemas.microsoft.com/office/drawing/2014/main" id="{DCE8A4E4-E351-4F93-A5C6-D3859190BB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6909" y="378983"/>
            <a:ext cx="8811491" cy="6327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2">
            <a:extLst>
              <a:ext uri="{FF2B5EF4-FFF2-40B4-BE49-F238E27FC236}">
                <a16:creationId xmlns:a16="http://schemas.microsoft.com/office/drawing/2014/main" id="{EE65AA4C-B788-4FB0-A2DC-384D6692B87E}"/>
              </a:ext>
            </a:extLst>
          </p:cNvPr>
          <p:cNvSpPr txBox="1">
            <a:spLocks noChangeArrowheads="1"/>
          </p:cNvSpPr>
          <p:nvPr/>
        </p:nvSpPr>
        <p:spPr bwMode="auto">
          <a:xfrm>
            <a:off x="4267200" y="6019801"/>
            <a:ext cx="327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zh-CN" altLang="en-US" sz="2400" b="1"/>
              <a:t>二战后亚洲独立的国家</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占位符 101379">
            <a:extLst>
              <a:ext uri="{FF2B5EF4-FFF2-40B4-BE49-F238E27FC236}">
                <a16:creationId xmlns:a16="http://schemas.microsoft.com/office/drawing/2014/main" id="{987E0902-2874-45BA-AA2E-CABC0BBE1E20}"/>
              </a:ext>
            </a:extLst>
          </p:cNvPr>
          <p:cNvSpPr>
            <a:spLocks noGrp="1" noChangeArrowheads="1"/>
          </p:cNvSpPr>
          <p:nvPr>
            <p:ph idx="1"/>
          </p:nvPr>
        </p:nvSpPr>
        <p:spPr>
          <a:xfrm>
            <a:off x="0" y="522287"/>
            <a:ext cx="12192000" cy="6335713"/>
          </a:xfrm>
        </p:spPr>
        <p:txBody>
          <a:bodyPr>
            <a:normAutofit lnSpcReduction="10000"/>
          </a:bodyPr>
          <a:lstStyle/>
          <a:p>
            <a:pPr marL="0" indent="0" algn="ctr">
              <a:lnSpc>
                <a:spcPct val="90000"/>
              </a:lnSpc>
              <a:buNone/>
            </a:pPr>
            <a:r>
              <a:rPr lang="zh-CN" altLang="en-US" sz="2800" b="1" dirty="0">
                <a:solidFill>
                  <a:srgbClr val="FF0000"/>
                </a:solidFill>
                <a:latin typeface="+mn-ea"/>
              </a:rPr>
              <a:t>十项原则</a:t>
            </a:r>
            <a:endParaRPr lang="en-US" altLang="zh-CN" sz="2800" b="1" dirty="0">
              <a:solidFill>
                <a:srgbClr val="FF0000"/>
              </a:solidFill>
              <a:latin typeface="+mn-ea"/>
            </a:endParaRPr>
          </a:p>
          <a:p>
            <a:pPr marL="0" indent="0">
              <a:lnSpc>
                <a:spcPct val="90000"/>
              </a:lnSpc>
              <a:buNone/>
            </a:pPr>
            <a:r>
              <a:rPr lang="zh-CN" altLang="en-US" sz="2800" b="1" dirty="0">
                <a:latin typeface="+mn-ea"/>
              </a:rPr>
              <a:t>（</a:t>
            </a:r>
            <a:r>
              <a:rPr lang="en-US" altLang="zh-CN" sz="2800" b="1" dirty="0">
                <a:latin typeface="+mn-ea"/>
              </a:rPr>
              <a:t>1</a:t>
            </a:r>
            <a:r>
              <a:rPr lang="zh-CN" altLang="en-US" sz="2800" b="1" dirty="0">
                <a:latin typeface="+mn-ea"/>
              </a:rPr>
              <a:t>）尊重基本人权、尊重</a:t>
            </a:r>
            <a:r>
              <a:rPr lang="en-US" altLang="zh-CN" sz="2800" b="1" dirty="0">
                <a:latin typeface="+mn-ea"/>
              </a:rPr>
              <a:t>《</a:t>
            </a:r>
            <a:r>
              <a:rPr lang="zh-CN" altLang="en-US" sz="2800" b="1" dirty="0">
                <a:latin typeface="+mn-ea"/>
              </a:rPr>
              <a:t>联合国宪章</a:t>
            </a:r>
            <a:r>
              <a:rPr lang="en-US" altLang="zh-CN" sz="2800" b="1" dirty="0">
                <a:latin typeface="+mn-ea"/>
              </a:rPr>
              <a:t>》</a:t>
            </a:r>
            <a:r>
              <a:rPr lang="zh-CN" altLang="en-US" sz="2800" b="1" dirty="0">
                <a:latin typeface="+mn-ea"/>
              </a:rPr>
              <a:t>的宗旨和原则</a:t>
            </a:r>
          </a:p>
          <a:p>
            <a:pPr marL="0" indent="0">
              <a:lnSpc>
                <a:spcPct val="90000"/>
              </a:lnSpc>
              <a:buNone/>
            </a:pPr>
            <a:r>
              <a:rPr lang="zh-CN" altLang="en-US" sz="2800" b="1" dirty="0">
                <a:latin typeface="+mn-ea"/>
              </a:rPr>
              <a:t>（</a:t>
            </a:r>
            <a:r>
              <a:rPr lang="en-US" altLang="zh-CN" sz="2800" b="1" dirty="0">
                <a:latin typeface="+mn-ea"/>
              </a:rPr>
              <a:t>2</a:t>
            </a:r>
            <a:r>
              <a:rPr lang="zh-CN" altLang="en-US" sz="2800" b="1" dirty="0">
                <a:latin typeface="+mn-ea"/>
              </a:rPr>
              <a:t>）尊重一切国家的主权和领土完整。　　</a:t>
            </a:r>
          </a:p>
          <a:p>
            <a:pPr marL="0" indent="0">
              <a:lnSpc>
                <a:spcPct val="90000"/>
              </a:lnSpc>
              <a:buNone/>
            </a:pPr>
            <a:r>
              <a:rPr lang="zh-CN" altLang="en-US" sz="2800" b="1" dirty="0">
                <a:latin typeface="+mn-ea"/>
              </a:rPr>
              <a:t>（</a:t>
            </a:r>
            <a:r>
              <a:rPr lang="en-US" altLang="zh-CN" sz="2800" b="1" dirty="0">
                <a:latin typeface="+mn-ea"/>
              </a:rPr>
              <a:t>3</a:t>
            </a:r>
            <a:r>
              <a:rPr lang="zh-CN" altLang="en-US" sz="2800" b="1" dirty="0">
                <a:latin typeface="+mn-ea"/>
              </a:rPr>
              <a:t>）承认一切种族的平等、承认一切大小国家的平等。</a:t>
            </a:r>
          </a:p>
          <a:p>
            <a:pPr marL="0" indent="0">
              <a:lnSpc>
                <a:spcPct val="90000"/>
              </a:lnSpc>
              <a:buNone/>
            </a:pPr>
            <a:r>
              <a:rPr lang="zh-CN" altLang="en-US" sz="2800" b="1" dirty="0">
                <a:latin typeface="+mn-ea"/>
              </a:rPr>
              <a:t>（</a:t>
            </a:r>
            <a:r>
              <a:rPr lang="en-US" altLang="zh-CN" sz="2800" b="1" dirty="0">
                <a:latin typeface="+mn-ea"/>
              </a:rPr>
              <a:t>4</a:t>
            </a:r>
            <a:r>
              <a:rPr lang="zh-CN" altLang="en-US" sz="2800" b="1" dirty="0">
                <a:latin typeface="+mn-ea"/>
              </a:rPr>
              <a:t>）不干预或干涉他国内政。　　</a:t>
            </a:r>
          </a:p>
          <a:p>
            <a:pPr marL="0" indent="0">
              <a:lnSpc>
                <a:spcPct val="90000"/>
              </a:lnSpc>
              <a:buNone/>
            </a:pPr>
            <a:r>
              <a:rPr lang="zh-CN" altLang="en-US" sz="2800" b="1" dirty="0">
                <a:latin typeface="+mn-ea"/>
              </a:rPr>
              <a:t>（</a:t>
            </a:r>
            <a:r>
              <a:rPr lang="en-US" altLang="zh-CN" sz="2800" b="1" dirty="0">
                <a:latin typeface="+mn-ea"/>
              </a:rPr>
              <a:t>5</a:t>
            </a:r>
            <a:r>
              <a:rPr lang="zh-CN" altLang="en-US" sz="2800" b="1" dirty="0">
                <a:latin typeface="+mn-ea"/>
              </a:rPr>
              <a:t>）尊重每一个国家按照</a:t>
            </a:r>
            <a:r>
              <a:rPr lang="en-US" altLang="zh-CN" sz="2800" b="1" dirty="0">
                <a:latin typeface="+mn-ea"/>
              </a:rPr>
              <a:t>《</a:t>
            </a:r>
            <a:r>
              <a:rPr lang="zh-CN" altLang="en-US" sz="2800" b="1" dirty="0">
                <a:latin typeface="+mn-ea"/>
              </a:rPr>
              <a:t>联合国宪章</a:t>
            </a:r>
            <a:r>
              <a:rPr lang="en-US" altLang="zh-CN" sz="2800" b="1" dirty="0">
                <a:latin typeface="+mn-ea"/>
              </a:rPr>
              <a:t>》</a:t>
            </a:r>
            <a:r>
              <a:rPr lang="zh-CN" altLang="en-US" sz="2800" b="1" dirty="0">
                <a:latin typeface="+mn-ea"/>
              </a:rPr>
              <a:t>单独地或集体地进行自卫的权利。　　</a:t>
            </a:r>
          </a:p>
          <a:p>
            <a:pPr marL="0" indent="0">
              <a:lnSpc>
                <a:spcPct val="90000"/>
              </a:lnSpc>
              <a:buNone/>
            </a:pPr>
            <a:r>
              <a:rPr lang="zh-CN" altLang="en-US" sz="2800" b="1" dirty="0">
                <a:latin typeface="+mn-ea"/>
              </a:rPr>
              <a:t>（</a:t>
            </a:r>
            <a:r>
              <a:rPr lang="en-US" altLang="zh-CN" sz="2800" b="1" dirty="0">
                <a:latin typeface="+mn-ea"/>
              </a:rPr>
              <a:t>6</a:t>
            </a:r>
            <a:r>
              <a:rPr lang="zh-CN" altLang="en-US" sz="2800" b="1" dirty="0">
                <a:latin typeface="+mn-ea"/>
              </a:rPr>
              <a:t>）不使用集体防御的安排来为任何一个大国的特殊利益服务；任何国家不对其他国家施加压力。　　</a:t>
            </a:r>
          </a:p>
          <a:p>
            <a:pPr marL="0" indent="0">
              <a:lnSpc>
                <a:spcPct val="90000"/>
              </a:lnSpc>
              <a:buNone/>
            </a:pPr>
            <a:r>
              <a:rPr lang="zh-CN" altLang="en-US" sz="2800" b="1" dirty="0">
                <a:latin typeface="+mn-ea"/>
              </a:rPr>
              <a:t>（</a:t>
            </a:r>
            <a:r>
              <a:rPr lang="en-US" altLang="zh-CN" sz="2800" b="1" dirty="0">
                <a:latin typeface="+mn-ea"/>
              </a:rPr>
              <a:t>7</a:t>
            </a:r>
            <a:r>
              <a:rPr lang="zh-CN" altLang="en-US" sz="2800" b="1" dirty="0">
                <a:latin typeface="+mn-ea"/>
              </a:rPr>
              <a:t>）不以侵略行为或侵略威胁或使用武力来侵犯任何国家的领土完整或政治独立。　　</a:t>
            </a:r>
          </a:p>
          <a:p>
            <a:pPr marL="0" indent="0">
              <a:lnSpc>
                <a:spcPct val="90000"/>
              </a:lnSpc>
              <a:buNone/>
            </a:pPr>
            <a:r>
              <a:rPr lang="zh-CN" altLang="en-US" sz="2800" b="1" dirty="0">
                <a:latin typeface="+mn-ea"/>
              </a:rPr>
              <a:t>（</a:t>
            </a:r>
            <a:r>
              <a:rPr lang="en-US" altLang="zh-CN" sz="2800" b="1" dirty="0">
                <a:latin typeface="+mn-ea"/>
              </a:rPr>
              <a:t>8</a:t>
            </a:r>
            <a:r>
              <a:rPr lang="zh-CN" altLang="en-US" sz="2800" b="1" dirty="0">
                <a:latin typeface="+mn-ea"/>
              </a:rPr>
              <a:t>）按照</a:t>
            </a:r>
            <a:r>
              <a:rPr lang="en-US" altLang="zh-CN" sz="2800" b="1" dirty="0">
                <a:latin typeface="+mn-ea"/>
              </a:rPr>
              <a:t>《</a:t>
            </a:r>
            <a:r>
              <a:rPr lang="zh-CN" altLang="en-US" sz="2800" b="1" dirty="0">
                <a:latin typeface="+mn-ea"/>
              </a:rPr>
              <a:t>联合国宪章</a:t>
            </a:r>
            <a:r>
              <a:rPr lang="en-US" altLang="zh-CN" sz="2800" b="1" dirty="0">
                <a:latin typeface="+mn-ea"/>
              </a:rPr>
              <a:t>》</a:t>
            </a:r>
            <a:r>
              <a:rPr lang="zh-CN" altLang="en-US" sz="2800" b="1" dirty="0">
                <a:latin typeface="+mn-ea"/>
              </a:rPr>
              <a:t>，通过如谈判、调停、仲裁或司法解决等和平方法以及有关方面自己选择的任何其他和平方法来解决一切国际争端。　　</a:t>
            </a:r>
          </a:p>
          <a:p>
            <a:pPr marL="0" indent="0">
              <a:lnSpc>
                <a:spcPct val="90000"/>
              </a:lnSpc>
              <a:buNone/>
            </a:pPr>
            <a:r>
              <a:rPr lang="zh-CN" altLang="en-US" sz="2800" b="1" dirty="0">
                <a:latin typeface="+mn-ea"/>
              </a:rPr>
              <a:t>（</a:t>
            </a:r>
            <a:r>
              <a:rPr lang="en-US" altLang="zh-CN" sz="2800" b="1" dirty="0">
                <a:latin typeface="+mn-ea"/>
              </a:rPr>
              <a:t>9</a:t>
            </a:r>
            <a:r>
              <a:rPr lang="zh-CN" altLang="en-US" sz="2800" b="1" dirty="0">
                <a:latin typeface="+mn-ea"/>
              </a:rPr>
              <a:t>）促进相互的利益和合作。　　</a:t>
            </a:r>
          </a:p>
          <a:p>
            <a:pPr marL="0" indent="0">
              <a:lnSpc>
                <a:spcPct val="90000"/>
              </a:lnSpc>
              <a:buNone/>
            </a:pPr>
            <a:r>
              <a:rPr lang="zh-CN" altLang="en-US" sz="2800" b="1" dirty="0">
                <a:latin typeface="+mn-ea"/>
              </a:rPr>
              <a:t>（</a:t>
            </a:r>
            <a:r>
              <a:rPr lang="en-US" altLang="zh-CN" sz="2800" b="1" dirty="0">
                <a:latin typeface="+mn-ea"/>
              </a:rPr>
              <a:t>10</a:t>
            </a:r>
            <a:r>
              <a:rPr lang="zh-CN" altLang="en-US" sz="2800" b="1" dirty="0">
                <a:latin typeface="+mn-ea"/>
              </a:rPr>
              <a:t>）尊重正义和国际义务。</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3" name="文本框 99332">
            <a:extLst>
              <a:ext uri="{FF2B5EF4-FFF2-40B4-BE49-F238E27FC236}">
                <a16:creationId xmlns:a16="http://schemas.microsoft.com/office/drawing/2014/main" id="{0E2B43F5-8BD4-4D16-91A4-2A94A52B589D}"/>
              </a:ext>
            </a:extLst>
          </p:cNvPr>
          <p:cNvSpPr txBox="1">
            <a:spLocks noChangeArrowheads="1"/>
          </p:cNvSpPr>
          <p:nvPr/>
        </p:nvSpPr>
        <p:spPr bwMode="auto">
          <a:xfrm>
            <a:off x="128907" y="592476"/>
            <a:ext cx="5041610" cy="59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r>
              <a:rPr lang="en-US" altLang="zh-CN" sz="2800" b="1" dirty="0">
                <a:latin typeface="+mn-ea"/>
                <a:ea typeface="+mn-ea"/>
              </a:rPr>
              <a:t>3.</a:t>
            </a:r>
            <a:r>
              <a:rPr lang="zh-CN" altLang="en-US" sz="2800" b="1" dirty="0">
                <a:latin typeface="+mn-ea"/>
                <a:ea typeface="+mn-ea"/>
              </a:rPr>
              <a:t>万隆精神：</a:t>
            </a:r>
          </a:p>
          <a:p>
            <a:r>
              <a:rPr lang="zh-CN" altLang="en-US" sz="2800" b="1" dirty="0">
                <a:latin typeface="+mn-ea"/>
                <a:ea typeface="+mn-ea"/>
              </a:rPr>
              <a:t>    团结合作、友好相处，共同反对帝国主义和殖民主义，争取和巩固民族独立，保卫世界和平的精神。</a:t>
            </a:r>
            <a:endParaRPr lang="en-US" altLang="zh-CN" sz="2800" b="1" dirty="0">
              <a:latin typeface="+mn-ea"/>
              <a:ea typeface="+mn-ea"/>
            </a:endParaRPr>
          </a:p>
          <a:p>
            <a:r>
              <a:rPr lang="en-US" altLang="zh-CN" sz="2800" b="1" dirty="0">
                <a:latin typeface="+mn-ea"/>
                <a:ea typeface="+mn-ea"/>
              </a:rPr>
              <a:t>4.</a:t>
            </a:r>
            <a:r>
              <a:rPr lang="zh-CN" altLang="en-US" sz="2800" b="1" dirty="0">
                <a:latin typeface="+mn-ea"/>
                <a:ea typeface="+mn-ea"/>
              </a:rPr>
              <a:t>作用：</a:t>
            </a:r>
          </a:p>
          <a:p>
            <a:r>
              <a:rPr lang="zh-CN" altLang="en-US" sz="2800" b="1" dirty="0">
                <a:latin typeface="+mn-ea"/>
                <a:ea typeface="+mn-ea"/>
              </a:rPr>
              <a:t>      </a:t>
            </a:r>
            <a:r>
              <a:rPr lang="en-US" altLang="zh-CN" sz="2800" b="1" dirty="0">
                <a:latin typeface="+mn-ea"/>
                <a:ea typeface="+mn-ea"/>
              </a:rPr>
              <a:t>(1)</a:t>
            </a:r>
            <a:r>
              <a:rPr lang="zh-CN" altLang="en-US" sz="2800" b="1" dirty="0">
                <a:latin typeface="+mn-ea"/>
                <a:ea typeface="+mn-ea"/>
              </a:rPr>
              <a:t>提高了亚非国家和地区的民族自信，鼓舞了亚非人民争取民族独立的斗争。</a:t>
            </a:r>
            <a:endParaRPr lang="en-US" altLang="zh-CN" sz="2800" b="1" dirty="0">
              <a:latin typeface="+mn-ea"/>
              <a:ea typeface="+mn-ea"/>
            </a:endParaRPr>
          </a:p>
          <a:p>
            <a:r>
              <a:rPr lang="en-US" altLang="zh-CN" sz="2800" b="1" dirty="0">
                <a:latin typeface="+mn-ea"/>
                <a:ea typeface="+mn-ea"/>
              </a:rPr>
              <a:t>(2)</a:t>
            </a:r>
            <a:r>
              <a:rPr lang="zh-CN" altLang="en-US" sz="2800" b="1" dirty="0">
                <a:latin typeface="+mn-ea"/>
                <a:ea typeface="+mn-ea"/>
              </a:rPr>
              <a:t>发展中国家作为一支新兴独立的政治力量登上了国际舞台</a:t>
            </a:r>
          </a:p>
          <a:p>
            <a:endParaRPr lang="en-US" altLang="zh-CN" sz="3600" b="1" dirty="0">
              <a:latin typeface="黑体" panose="02010609060101010101" pitchFamily="49" charset="-122"/>
            </a:endParaRPr>
          </a:p>
          <a:p>
            <a:endParaRPr lang="zh-CN" altLang="en-US" sz="3600" b="1" dirty="0">
              <a:latin typeface="黑体" panose="02010609060101010101" pitchFamily="49" charset="-122"/>
            </a:endParaRPr>
          </a:p>
        </p:txBody>
      </p:sp>
      <p:pic>
        <p:nvPicPr>
          <p:cNvPr id="8" name="内容占位符 7">
            <a:extLst>
              <a:ext uri="{FF2B5EF4-FFF2-40B4-BE49-F238E27FC236}">
                <a16:creationId xmlns:a16="http://schemas.microsoft.com/office/drawing/2014/main" id="{E741F126-FDB5-487C-A1ED-2737EEC43FF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064737" y="997527"/>
            <a:ext cx="7127263" cy="4572000"/>
          </a:xfrm>
          <a:prstGeom prst="rect">
            <a:avLst/>
          </a:pr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9333">
                                            <p:txEl>
                                              <p:pRg st="1" end="1"/>
                                            </p:txEl>
                                          </p:spTgt>
                                        </p:tgtEl>
                                        <p:attrNameLst>
                                          <p:attrName>style.visibility</p:attrName>
                                        </p:attrNameLst>
                                      </p:cBhvr>
                                      <p:to>
                                        <p:strVal val="visible"/>
                                      </p:to>
                                    </p:set>
                                    <p:animEffect transition="in" filter="blinds(horizontal)">
                                      <p:cBhvr>
                                        <p:cTn id="7" dur="500"/>
                                        <p:tgtEl>
                                          <p:spTgt spid="9933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9333">
                                            <p:txEl>
                                              <p:pRg st="2" end="2"/>
                                            </p:txEl>
                                          </p:spTgt>
                                        </p:tgtEl>
                                        <p:attrNameLst>
                                          <p:attrName>style.visibility</p:attrName>
                                        </p:attrNameLst>
                                      </p:cBhvr>
                                      <p:to>
                                        <p:strVal val="visible"/>
                                      </p:to>
                                    </p:set>
                                    <p:animEffect transition="in" filter="blinds(horizontal)">
                                      <p:cBhvr>
                                        <p:cTn id="12" dur="500"/>
                                        <p:tgtEl>
                                          <p:spTgt spid="9933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9333">
                                            <p:txEl>
                                              <p:pRg st="3" end="3"/>
                                            </p:txEl>
                                          </p:spTgt>
                                        </p:tgtEl>
                                        <p:attrNameLst>
                                          <p:attrName>style.visibility</p:attrName>
                                        </p:attrNameLst>
                                      </p:cBhvr>
                                      <p:to>
                                        <p:strVal val="visible"/>
                                      </p:to>
                                    </p:set>
                                    <p:animEffect transition="in" filter="blinds(horizontal)">
                                      <p:cBhvr>
                                        <p:cTn id="17" dur="500"/>
                                        <p:tgtEl>
                                          <p:spTgt spid="9933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9333">
                                            <p:txEl>
                                              <p:pRg st="4" end="4"/>
                                            </p:txEl>
                                          </p:spTgt>
                                        </p:tgtEl>
                                        <p:attrNameLst>
                                          <p:attrName>style.visibility</p:attrName>
                                        </p:attrNameLst>
                                      </p:cBhvr>
                                      <p:to>
                                        <p:strVal val="visible"/>
                                      </p:to>
                                    </p:set>
                                    <p:animEffect transition="in" filter="blinds(horizontal)">
                                      <p:cBhvr>
                                        <p:cTn id="22" dur="500"/>
                                        <p:tgtEl>
                                          <p:spTgt spid="9933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1">
            <a:extLst>
              <a:ext uri="{FF2B5EF4-FFF2-40B4-BE49-F238E27FC236}">
                <a16:creationId xmlns:a16="http://schemas.microsoft.com/office/drawing/2014/main" id="{B53C2185-E204-4C2F-85B2-23D3574B3E07}"/>
              </a:ext>
            </a:extLst>
          </p:cNvPr>
          <p:cNvSpPr txBox="1">
            <a:spLocks noChangeArrowheads="1"/>
          </p:cNvSpPr>
          <p:nvPr/>
        </p:nvSpPr>
        <p:spPr bwMode="auto">
          <a:xfrm>
            <a:off x="5395543" y="1559787"/>
            <a:ext cx="460348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a:latin typeface="Calibri" panose="020F0502020204030204" pitchFamily="34" charset="0"/>
              </a:rPr>
              <a:t>         新形势下，万隆精神仍然具有强大生命力。我们要大力弘扬万隆精神，不断赋予其新的时代内涵，推动构建以合作共赢为核心的新型国际关系，推动国际秩序和国际体系朝着更加公正合理的方向发展，推动建设人类命运共同体，更好造福亚非人民及其他地区人民。</a:t>
            </a:r>
            <a:endParaRPr lang="en-US" altLang="zh-CN" sz="2800" b="1" dirty="0">
              <a:latin typeface="Calibri" panose="020F0502020204030204" pitchFamily="34" charset="0"/>
            </a:endParaRPr>
          </a:p>
        </p:txBody>
      </p:sp>
      <p:pic>
        <p:nvPicPr>
          <p:cNvPr id="19459" name="Picture 2" descr="http://p2.so.qhmsg.com/bdr/_240_/t018c00b4dc34995067.jpg">
            <a:extLst>
              <a:ext uri="{FF2B5EF4-FFF2-40B4-BE49-F238E27FC236}">
                <a16:creationId xmlns:a16="http://schemas.microsoft.com/office/drawing/2014/main" id="{D94AC814-584A-4685-8545-EC5760DC82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2677" y="1559787"/>
            <a:ext cx="3796539" cy="4707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a:extLst>
              <a:ext uri="{FF2B5EF4-FFF2-40B4-BE49-F238E27FC236}">
                <a16:creationId xmlns:a16="http://schemas.microsoft.com/office/drawing/2014/main" id="{D8CFA55F-3789-4C8E-8E2A-3D70ABFA52FA}"/>
              </a:ext>
            </a:extLst>
          </p:cNvPr>
          <p:cNvSpPr txBox="1"/>
          <p:nvPr/>
        </p:nvSpPr>
        <p:spPr>
          <a:xfrm>
            <a:off x="514204" y="719466"/>
            <a:ext cx="8036030" cy="523220"/>
          </a:xfrm>
          <a:prstGeom prst="rect">
            <a:avLst/>
          </a:prstGeom>
          <a:noFill/>
        </p:spPr>
        <p:txBody>
          <a:bodyPr wrap="square" rtlCol="0">
            <a:spAutoFit/>
          </a:bodyPr>
          <a:lstStyle/>
          <a:p>
            <a:r>
              <a:rPr lang="zh-CN" altLang="en-US" sz="2800" b="1" dirty="0">
                <a:solidFill>
                  <a:srgbClr val="FF0000"/>
                </a:solidFill>
              </a:rPr>
              <a:t>合作探究：新时代万隆精神具有什么意义？</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txBox="1">
            <a:spLocks noChangeArrowheads="1"/>
          </p:cNvSpPr>
          <p:nvPr/>
        </p:nvSpPr>
        <p:spPr>
          <a:xfrm>
            <a:off x="352697" y="882696"/>
            <a:ext cx="5477652" cy="4986067"/>
          </a:xfrm>
          <a:prstGeom prst="rect">
            <a:avLst/>
          </a:prstGeom>
          <a:ln>
            <a:solidFill>
              <a:srgbClr val="000000"/>
            </a:solidFill>
          </a:ln>
        </p:spPr>
        <p:txBody>
          <a:bodyPr/>
          <a:lstStyle/>
          <a:p>
            <a:pPr marL="457200" lvl="0" eaLnBrk="0" fontAlgn="base" hangingPunct="0">
              <a:spcBef>
                <a:spcPct val="20000"/>
              </a:spcBef>
              <a:spcAft>
                <a:spcPct val="0"/>
              </a:spcAft>
              <a:defRPr/>
            </a:pPr>
            <a:r>
              <a:rPr kumimoji="0" lang="zh-CN" altLang="en-US" sz="2800" b="1" i="0" u="none" strike="noStrike" kern="1200" cap="none" spc="0" normalizeH="0" baseline="0" noProof="0" dirty="0">
                <a:ln>
                  <a:noFill/>
                </a:ln>
                <a:solidFill>
                  <a:srgbClr val="FF0000"/>
                </a:solidFill>
                <a:effectLst/>
                <a:uLnTx/>
                <a:uFillTx/>
                <a:latin typeface="宋体" pitchFamily="2" charset="-122"/>
                <a:ea typeface="宋体" pitchFamily="2" charset="-122"/>
              </a:rPr>
              <a:t>二、</a:t>
            </a:r>
            <a:r>
              <a:rPr lang="zh-CN" altLang="en-US" sz="2800" b="1" noProof="0" dirty="0">
                <a:solidFill>
                  <a:srgbClr val="FF0000"/>
                </a:solidFill>
                <a:latin typeface="宋体" pitchFamily="2" charset="-122"/>
                <a:ea typeface="宋体" pitchFamily="2" charset="-122"/>
              </a:rPr>
              <a:t>“非洲年”</a:t>
            </a:r>
            <a:endParaRPr lang="en-US" altLang="zh-CN" sz="2800" b="1" dirty="0">
              <a:solidFill>
                <a:srgbClr val="FF0000"/>
              </a:solidFill>
              <a:latin typeface="宋体" pitchFamily="2" charset="-122"/>
              <a:ea typeface="宋体" pitchFamily="2" charset="-122"/>
            </a:endParaRPr>
          </a:p>
          <a:p>
            <a:pPr marL="457200" lvl="0" eaLnBrk="0" fontAlgn="base" hangingPunct="0">
              <a:spcBef>
                <a:spcPct val="20000"/>
              </a:spcBef>
              <a:spcAft>
                <a:spcPct val="0"/>
              </a:spcAft>
              <a:defRPr/>
            </a:pPr>
            <a:r>
              <a:rPr kumimoji="0" lang="zh-CN" altLang="en-US" sz="2800" b="1" i="0" u="none" strike="noStrike" kern="1200" cap="none" spc="0" normalizeH="0" baseline="0" noProof="0" dirty="0">
                <a:ln>
                  <a:noFill/>
                </a:ln>
                <a:solidFill>
                  <a:schemeClr val="tx1"/>
                </a:solidFill>
                <a:effectLst/>
                <a:uLnTx/>
                <a:uFillTx/>
                <a:latin typeface="宋体" pitchFamily="2" charset="-122"/>
                <a:ea typeface="宋体" pitchFamily="2" charset="-122"/>
              </a:rPr>
              <a:t>（一）请同学们阅读教材，完成下列问题：</a:t>
            </a:r>
            <a:endParaRPr kumimoji="0" lang="en-US" altLang="zh-CN" sz="2800" b="1" i="0" u="none" strike="noStrike" kern="1200" cap="none" spc="0" normalizeH="0" baseline="0" noProof="0" dirty="0">
              <a:ln>
                <a:noFill/>
              </a:ln>
              <a:solidFill>
                <a:schemeClr val="tx1"/>
              </a:solidFill>
              <a:effectLst/>
              <a:uLnTx/>
              <a:uFillTx/>
              <a:latin typeface="宋体" pitchFamily="2" charset="-122"/>
              <a:ea typeface="宋体" pitchFamily="2" charset="-122"/>
            </a:endParaRPr>
          </a:p>
          <a:p>
            <a:pPr marL="457200" eaLnBrk="0" fontAlgn="base" hangingPunct="0">
              <a:spcBef>
                <a:spcPct val="20000"/>
              </a:spcBef>
              <a:spcAft>
                <a:spcPct val="0"/>
              </a:spcAft>
              <a:defRPr/>
            </a:pPr>
            <a:r>
              <a:rPr lang="en-US" altLang="zh-CN" sz="2800" b="1" dirty="0">
                <a:latin typeface="宋体" pitchFamily="2" charset="-122"/>
                <a:ea typeface="宋体" pitchFamily="2" charset="-122"/>
              </a:rPr>
              <a:t>1.</a:t>
            </a:r>
            <a:r>
              <a:rPr lang="zh-CN" altLang="en-US" sz="2800" b="1" dirty="0">
                <a:latin typeface="宋体" pitchFamily="2" charset="-122"/>
                <a:ea typeface="宋体" pitchFamily="2" charset="-122"/>
              </a:rPr>
              <a:t>非洲独立运动的开始；</a:t>
            </a:r>
            <a:endParaRPr lang="en-US" altLang="zh-CN" sz="2800" b="1" dirty="0">
              <a:latin typeface="宋体" pitchFamily="2" charset="-122"/>
            </a:endParaRPr>
          </a:p>
          <a:p>
            <a:pPr marL="457200" eaLnBrk="0" fontAlgn="base" hangingPunct="0">
              <a:spcBef>
                <a:spcPct val="20000"/>
              </a:spcBef>
              <a:spcAft>
                <a:spcPct val="0"/>
              </a:spcAft>
              <a:defRPr/>
            </a:pPr>
            <a:r>
              <a:rPr lang="en-US" altLang="zh-CN" sz="2800" b="1" dirty="0">
                <a:latin typeface="宋体" pitchFamily="2" charset="-122"/>
              </a:rPr>
              <a:t>2.</a:t>
            </a:r>
            <a:r>
              <a:rPr lang="zh-CN" altLang="en-US" sz="2800" b="1" dirty="0">
                <a:latin typeface="宋体" pitchFamily="2" charset="-122"/>
              </a:rPr>
              <a:t>非洲独立运动的高潮；</a:t>
            </a:r>
            <a:endParaRPr lang="en-US" altLang="zh-CN" sz="2800" b="1" dirty="0">
              <a:latin typeface="宋体" pitchFamily="2" charset="-122"/>
            </a:endParaRPr>
          </a:p>
          <a:p>
            <a:pPr marL="457200" eaLnBrk="0" fontAlgn="base" hangingPunct="0">
              <a:spcBef>
                <a:spcPct val="20000"/>
              </a:spcBef>
              <a:spcAft>
                <a:spcPct val="0"/>
              </a:spcAft>
              <a:defRPr/>
            </a:pPr>
            <a:r>
              <a:rPr lang="en-US" altLang="zh-CN" sz="2800" b="1" dirty="0">
                <a:latin typeface="宋体" pitchFamily="2" charset="-122"/>
              </a:rPr>
              <a:t>3.</a:t>
            </a:r>
            <a:r>
              <a:rPr lang="zh-CN" altLang="en-US" sz="2800" b="1" dirty="0">
                <a:latin typeface="宋体" pitchFamily="2" charset="-122"/>
              </a:rPr>
              <a:t>非洲独立运动的完成。</a:t>
            </a:r>
          </a:p>
        </p:txBody>
      </p:sp>
      <p:pic>
        <p:nvPicPr>
          <p:cNvPr id="3" name="Picture 8" descr="f">
            <a:extLst>
              <a:ext uri="{FF2B5EF4-FFF2-40B4-BE49-F238E27FC236}">
                <a16:creationId xmlns:a16="http://schemas.microsoft.com/office/drawing/2014/main" id="{C5BA10FA-AC24-4F16-8C8A-F4278E338B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882696"/>
            <a:ext cx="5264120" cy="4805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991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outVertical)">
                                      <p:cBhvr>
                                        <p:cTn id="7" dur="500"/>
                                        <p:tgtEl>
                                          <p:spTgt spid="2">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out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37"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arn(outVertical)">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37" fill="hold" grpId="0"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barn(outVertical)">
                                      <p:cBhvr>
                                        <p:cTn id="20" dur="500"/>
                                        <p:tgtEl>
                                          <p:spTgt spid="2">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37" fill="hold" grpId="0"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Effect transition="in" filter="barn(outVertical)">
                                      <p:cBhvr>
                                        <p:cTn id="25"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TextBox 5">
            <a:extLst>
              <a:ext uri="{FF2B5EF4-FFF2-40B4-BE49-F238E27FC236}">
                <a16:creationId xmlns:a16="http://schemas.microsoft.com/office/drawing/2014/main" id="{46669EBA-9F3E-49AD-AC54-C6DBB540400A}"/>
              </a:ext>
            </a:extLst>
          </p:cNvPr>
          <p:cNvSpPr txBox="1">
            <a:spLocks noChangeArrowheads="1"/>
          </p:cNvSpPr>
          <p:nvPr/>
        </p:nvSpPr>
        <p:spPr bwMode="auto">
          <a:xfrm>
            <a:off x="703117" y="742398"/>
            <a:ext cx="9050337" cy="465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0"/>
              </a:spcBef>
              <a:buFontTx/>
              <a:buNone/>
            </a:pPr>
            <a:r>
              <a:rPr lang="en-US" altLang="zh-CN" sz="2800" b="1" dirty="0">
                <a:solidFill>
                  <a:srgbClr val="0E1FFE"/>
                </a:solidFill>
                <a:latin typeface="宋体" panose="02010600030101010101" pitchFamily="2" charset="-122"/>
              </a:rPr>
              <a:t>1.</a:t>
            </a:r>
            <a:r>
              <a:rPr lang="zh-CN" altLang="en-US" sz="2800" b="1" dirty="0">
                <a:solidFill>
                  <a:srgbClr val="0E1FFE"/>
                </a:solidFill>
                <a:latin typeface="宋体" panose="02010600030101010101" pitchFamily="2" charset="-122"/>
              </a:rPr>
              <a:t>开始：</a:t>
            </a:r>
            <a:r>
              <a:rPr lang="zh-CN" altLang="en-US" sz="2800" b="1" dirty="0">
                <a:latin typeface="宋体" panose="02010600030101010101" pitchFamily="2" charset="-122"/>
              </a:rPr>
              <a:t>非洲民族解放运动首先在北非展开。</a:t>
            </a:r>
          </a:p>
          <a:p>
            <a:pPr eaLnBrk="1" hangingPunct="1">
              <a:lnSpc>
                <a:spcPct val="120000"/>
              </a:lnSpc>
              <a:spcBef>
                <a:spcPct val="0"/>
              </a:spcBef>
              <a:buFontTx/>
              <a:buNone/>
            </a:pPr>
            <a:r>
              <a:rPr lang="zh-CN" altLang="en-US" sz="2800" b="1" dirty="0">
                <a:latin typeface="Calibri" panose="020F0502020204030204" pitchFamily="34" charset="0"/>
              </a:rPr>
              <a:t>①</a:t>
            </a:r>
            <a:r>
              <a:rPr lang="en-US" altLang="zh-CN" sz="2800" b="1" dirty="0">
                <a:latin typeface="宋体" panose="02010600030101010101" pitchFamily="2" charset="-122"/>
              </a:rPr>
              <a:t>1951</a:t>
            </a:r>
            <a:r>
              <a:rPr lang="zh-CN" altLang="en-US" sz="2800" b="1" dirty="0">
                <a:latin typeface="宋体" panose="02010600030101010101" pitchFamily="2" charset="-122"/>
              </a:rPr>
              <a:t>年底，利比亚宣布独立。</a:t>
            </a:r>
            <a:endParaRPr lang="en-US" altLang="zh-CN" sz="2800" b="1" dirty="0">
              <a:latin typeface="宋体" panose="02010600030101010101" pitchFamily="2" charset="-122"/>
            </a:endParaRPr>
          </a:p>
          <a:p>
            <a:pPr eaLnBrk="1" hangingPunct="1">
              <a:lnSpc>
                <a:spcPct val="120000"/>
              </a:lnSpc>
              <a:spcBef>
                <a:spcPct val="0"/>
              </a:spcBef>
              <a:buFontTx/>
              <a:buNone/>
            </a:pPr>
            <a:r>
              <a:rPr lang="en-US" altLang="zh-CN" sz="2800" b="1" dirty="0">
                <a:latin typeface="Calibri" panose="020F0502020204030204" pitchFamily="34" charset="0"/>
              </a:rPr>
              <a:t>②</a:t>
            </a:r>
            <a:r>
              <a:rPr lang="en-US" altLang="zh-CN" sz="2800" b="1" dirty="0">
                <a:latin typeface="宋体" panose="02010600030101010101" pitchFamily="2" charset="-122"/>
              </a:rPr>
              <a:t>1952</a:t>
            </a:r>
            <a:r>
              <a:rPr lang="zh-CN" altLang="en-US" sz="2800" b="1" dirty="0">
                <a:latin typeface="宋体" panose="02010600030101010101" pitchFamily="2" charset="-122"/>
              </a:rPr>
              <a:t>年，在纳赛尔的领导下，埃及爆发革命，推翻了英国扶持的封建王朝。</a:t>
            </a:r>
            <a:r>
              <a:rPr lang="en-US" altLang="zh-CN" sz="2800" b="1" dirty="0">
                <a:latin typeface="宋体" panose="02010600030101010101" pitchFamily="2" charset="-122"/>
              </a:rPr>
              <a:t>1953</a:t>
            </a:r>
            <a:r>
              <a:rPr lang="zh-CN" altLang="en-US" sz="2800" b="1" dirty="0">
                <a:latin typeface="宋体" panose="02010600030101010101" pitchFamily="2" charset="-122"/>
              </a:rPr>
              <a:t>年，成立了埃及</a:t>
            </a:r>
            <a:r>
              <a:rPr lang="zh-CN" altLang="en-US" sz="2800" b="1" dirty="0">
                <a:solidFill>
                  <a:srgbClr val="FF0000"/>
                </a:solidFill>
                <a:latin typeface="宋体" panose="02010600030101010101" pitchFamily="2" charset="-122"/>
              </a:rPr>
              <a:t>共和国</a:t>
            </a:r>
            <a:r>
              <a:rPr lang="zh-CN" altLang="en-US" sz="2800" b="1" dirty="0">
                <a:latin typeface="宋体" panose="02010600030101010101" pitchFamily="2" charset="-122"/>
              </a:rPr>
              <a:t>。</a:t>
            </a:r>
            <a:endParaRPr lang="en-US" altLang="zh-CN" sz="2800" b="1" dirty="0">
              <a:latin typeface="宋体" panose="02010600030101010101" pitchFamily="2" charset="-122"/>
            </a:endParaRPr>
          </a:p>
          <a:p>
            <a:pPr eaLnBrk="1" hangingPunct="1">
              <a:lnSpc>
                <a:spcPct val="120000"/>
              </a:lnSpc>
              <a:spcBef>
                <a:spcPct val="0"/>
              </a:spcBef>
              <a:buFontTx/>
              <a:buNone/>
            </a:pPr>
            <a:r>
              <a:rPr lang="en-US" altLang="zh-CN" sz="2800" b="1" dirty="0">
                <a:latin typeface="Calibri" panose="020F0502020204030204" pitchFamily="34" charset="0"/>
              </a:rPr>
              <a:t>③</a:t>
            </a:r>
            <a:r>
              <a:rPr lang="en-US" altLang="zh-CN" sz="2800" b="1" dirty="0">
                <a:latin typeface="宋体" panose="02010600030101010101" pitchFamily="2" charset="-122"/>
              </a:rPr>
              <a:t>1962</a:t>
            </a:r>
            <a:r>
              <a:rPr lang="zh-CN" altLang="en-US" sz="2800" b="1" dirty="0">
                <a:latin typeface="宋体" panose="02010600030101010101" pitchFamily="2" charset="-122"/>
              </a:rPr>
              <a:t>年，阿尔及利亚人民推翻了法国的殖民统治，获得独立。</a:t>
            </a:r>
            <a:endParaRPr lang="en-US" altLang="zh-CN" sz="2800" b="1" dirty="0">
              <a:latin typeface="宋体" panose="02010600030101010101" pitchFamily="2" charset="-122"/>
            </a:endParaRPr>
          </a:p>
          <a:p>
            <a:pPr eaLnBrk="1" hangingPunct="1">
              <a:lnSpc>
                <a:spcPct val="120000"/>
              </a:lnSpc>
              <a:spcBef>
                <a:spcPct val="0"/>
              </a:spcBef>
              <a:buFontTx/>
              <a:buNone/>
            </a:pPr>
            <a:r>
              <a:rPr lang="en-US" altLang="zh-CN" sz="2800" b="1" dirty="0">
                <a:solidFill>
                  <a:srgbClr val="0E1FFE"/>
                </a:solidFill>
                <a:latin typeface="宋体" panose="02010600030101010101" pitchFamily="2" charset="-122"/>
              </a:rPr>
              <a:t>2. </a:t>
            </a:r>
            <a:r>
              <a:rPr lang="zh-CN" altLang="en-US" sz="2800" b="1" dirty="0">
                <a:solidFill>
                  <a:srgbClr val="0E1FFE"/>
                </a:solidFill>
                <a:latin typeface="宋体" panose="02010600030101010101" pitchFamily="2" charset="-122"/>
              </a:rPr>
              <a:t>高潮：</a:t>
            </a:r>
            <a:r>
              <a:rPr lang="en-US" altLang="zh-CN" sz="2800" b="1" dirty="0">
                <a:solidFill>
                  <a:srgbClr val="0E1FFE"/>
                </a:solidFill>
                <a:latin typeface="宋体" panose="02010600030101010101" pitchFamily="2" charset="-122"/>
              </a:rPr>
              <a:t>1960</a:t>
            </a:r>
            <a:r>
              <a:rPr lang="zh-CN" altLang="en-US" sz="2800" b="1" dirty="0">
                <a:solidFill>
                  <a:srgbClr val="002060"/>
                </a:solidFill>
                <a:latin typeface="宋体" panose="02010600030101010101" pitchFamily="2" charset="-122"/>
              </a:rPr>
              <a:t>年</a:t>
            </a:r>
            <a:r>
              <a:rPr lang="zh-CN" altLang="en-US" sz="2800" b="1" dirty="0">
                <a:latin typeface="宋体" panose="02010600030101010101" pitchFamily="2" charset="-122"/>
              </a:rPr>
              <a:t>，非洲有</a:t>
            </a:r>
            <a:r>
              <a:rPr lang="en-US" altLang="zh-CN" sz="2800" b="1" dirty="0">
                <a:latin typeface="宋体" panose="02010600030101010101" pitchFamily="2" charset="-122"/>
              </a:rPr>
              <a:t>17</a:t>
            </a:r>
            <a:r>
              <a:rPr lang="zh-CN" altLang="en-US" sz="2800" b="1" dirty="0">
                <a:latin typeface="宋体" panose="02010600030101010101" pitchFamily="2" charset="-122"/>
              </a:rPr>
              <a:t>个国家获得独立，这一年被称为非洲年。</a:t>
            </a:r>
            <a:endParaRPr lang="en-US" altLang="zh-CN" sz="2800" b="1" dirty="0">
              <a:latin typeface="宋体" panose="02010600030101010101" pitchFamily="2" charset="-122"/>
            </a:endParaRPr>
          </a:p>
          <a:p>
            <a:pPr eaLnBrk="1" hangingPunct="1">
              <a:spcBef>
                <a:spcPct val="0"/>
              </a:spcBef>
              <a:buFontTx/>
              <a:buNone/>
            </a:pPr>
            <a:endParaRPr lang="zh-CN" altLang="en-US" sz="2800" b="1" dirty="0">
              <a:solidFill>
                <a:srgbClr val="0D0D0D"/>
              </a:solidFill>
              <a:latin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Group 2">
            <a:extLst>
              <a:ext uri="{FF2B5EF4-FFF2-40B4-BE49-F238E27FC236}">
                <a16:creationId xmlns:a16="http://schemas.microsoft.com/office/drawing/2014/main" id="{BB94BBC2-9A50-4C3F-98DD-AF9B2834A585}"/>
              </a:ext>
            </a:extLst>
          </p:cNvPr>
          <p:cNvGrpSpPr>
            <a:grpSpLocks/>
          </p:cNvGrpSpPr>
          <p:nvPr/>
        </p:nvGrpSpPr>
        <p:grpSpPr bwMode="auto">
          <a:xfrm>
            <a:off x="1857375" y="677864"/>
            <a:ext cx="3302000" cy="5127625"/>
            <a:chOff x="3281" y="650"/>
            <a:chExt cx="2080" cy="3230"/>
          </a:xfrm>
        </p:grpSpPr>
        <p:pic>
          <p:nvPicPr>
            <p:cNvPr id="18434" name="Picture 3" descr="W020100825479363206208">
              <a:extLst>
                <a:ext uri="{FF2B5EF4-FFF2-40B4-BE49-F238E27FC236}">
                  <a16:creationId xmlns:a16="http://schemas.microsoft.com/office/drawing/2014/main" id="{3CEFD4BB-5AFA-419B-BC31-F9DFE9C5E7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1" y="650"/>
              <a:ext cx="2080" cy="2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 Box 4">
              <a:extLst>
                <a:ext uri="{FF2B5EF4-FFF2-40B4-BE49-F238E27FC236}">
                  <a16:creationId xmlns:a16="http://schemas.microsoft.com/office/drawing/2014/main" id="{B54C2699-E980-4B5F-91C4-F616AFED330F}"/>
                </a:ext>
              </a:extLst>
            </p:cNvPr>
            <p:cNvSpPr txBox="1">
              <a:spLocks noChangeArrowheads="1"/>
            </p:cNvSpPr>
            <p:nvPr/>
          </p:nvSpPr>
          <p:spPr bwMode="auto">
            <a:xfrm>
              <a:off x="3902" y="3592"/>
              <a:ext cx="861"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b="1">
                  <a:latin typeface="Times New Roman" panose="02020603050405020304" pitchFamily="18" charset="0"/>
                </a:rPr>
                <a:t>纳赛尔</a:t>
              </a:r>
            </a:p>
          </p:txBody>
        </p:sp>
      </p:grpSp>
      <p:sp>
        <p:nvSpPr>
          <p:cNvPr id="14340" name="Text Box 5">
            <a:extLst>
              <a:ext uri="{FF2B5EF4-FFF2-40B4-BE49-F238E27FC236}">
                <a16:creationId xmlns:a16="http://schemas.microsoft.com/office/drawing/2014/main" id="{B22B37E7-89F9-42DD-A7E2-0030F2A4D173}"/>
              </a:ext>
            </a:extLst>
          </p:cNvPr>
          <p:cNvSpPr txBox="1">
            <a:spLocks noChangeArrowheads="1"/>
          </p:cNvSpPr>
          <p:nvPr/>
        </p:nvSpPr>
        <p:spPr bwMode="auto">
          <a:xfrm>
            <a:off x="5594351" y="952500"/>
            <a:ext cx="4822825"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b="1" dirty="0">
                <a:latin typeface="宋体" panose="02010600030101010101" pitchFamily="2" charset="-122"/>
              </a:rPr>
              <a:t>    1952</a:t>
            </a:r>
            <a:r>
              <a:rPr lang="zh-CN" altLang="en-US" sz="2800" b="1" dirty="0">
                <a:latin typeface="宋体" panose="02010600030101010101" pitchFamily="2" charset="-122"/>
              </a:rPr>
              <a:t>年</a:t>
            </a:r>
            <a:r>
              <a:rPr lang="en-US" altLang="zh-CN" sz="2800" b="1" dirty="0">
                <a:latin typeface="宋体" panose="02010600030101010101" pitchFamily="2" charset="-122"/>
              </a:rPr>
              <a:t>7</a:t>
            </a:r>
            <a:r>
              <a:rPr lang="zh-CN" altLang="en-US" sz="2800" b="1" dirty="0">
                <a:latin typeface="宋体" panose="02010600030101010101" pitchFamily="2" charset="-122"/>
              </a:rPr>
              <a:t>月</a:t>
            </a:r>
            <a:r>
              <a:rPr lang="en-US" altLang="zh-CN" sz="2800" b="1" dirty="0">
                <a:latin typeface="宋体" panose="02010600030101010101" pitchFamily="2" charset="-122"/>
              </a:rPr>
              <a:t>23</a:t>
            </a:r>
            <a:r>
              <a:rPr lang="zh-CN" altLang="en-US" sz="2800" b="1" dirty="0">
                <a:latin typeface="宋体" panose="02010600030101010101" pitchFamily="2" charset="-122"/>
              </a:rPr>
              <a:t>日，以穆罕默德</a:t>
            </a:r>
            <a:r>
              <a:rPr lang="en-US" altLang="zh-CN" sz="2800" b="1" dirty="0">
                <a:latin typeface="宋体" panose="02010600030101010101" pitchFamily="2" charset="-122"/>
              </a:rPr>
              <a:t>·</a:t>
            </a:r>
            <a:r>
              <a:rPr lang="zh-CN" altLang="en-US" sz="2800" b="1" dirty="0">
                <a:latin typeface="宋体" panose="02010600030101010101" pitchFamily="2" charset="-122"/>
              </a:rPr>
              <a:t>纳吉布和迦玛尔</a:t>
            </a:r>
            <a:r>
              <a:rPr lang="en-US" altLang="zh-CN" sz="2800" b="1" dirty="0">
                <a:latin typeface="宋体" panose="02010600030101010101" pitchFamily="2" charset="-122"/>
              </a:rPr>
              <a:t>·</a:t>
            </a:r>
            <a:r>
              <a:rPr lang="zh-CN" altLang="en-US" sz="2800" b="1" dirty="0">
                <a:latin typeface="宋体" panose="02010600030101010101" pitchFamily="2" charset="-122"/>
              </a:rPr>
              <a:t>阿卜杜勒</a:t>
            </a:r>
            <a:r>
              <a:rPr lang="en-US" altLang="zh-CN" sz="2800" b="1" dirty="0">
                <a:latin typeface="宋体" panose="02010600030101010101" pitchFamily="2" charset="-122"/>
              </a:rPr>
              <a:t>·</a:t>
            </a:r>
            <a:r>
              <a:rPr lang="zh-CN" altLang="en-US" sz="2800" b="1" dirty="0">
                <a:latin typeface="宋体" panose="02010600030101010101" pitchFamily="2" charset="-122"/>
              </a:rPr>
              <a:t>纳赛尔为首的</a:t>
            </a:r>
            <a:r>
              <a:rPr lang="en-US" altLang="zh-CN" sz="2800" b="1" dirty="0">
                <a:latin typeface="宋体" panose="02010600030101010101" pitchFamily="2" charset="-122"/>
              </a:rPr>
              <a:t>89</a:t>
            </a:r>
            <a:r>
              <a:rPr lang="zh-CN" altLang="en-US" sz="2800" b="1" dirty="0">
                <a:latin typeface="宋体" panose="02010600030101010101" pitchFamily="2" charset="-122"/>
              </a:rPr>
              <a:t>名中下层青年军官</a:t>
            </a:r>
            <a:r>
              <a:rPr lang="en-US" altLang="zh-CN" sz="2800" b="1" dirty="0">
                <a:latin typeface="宋体" panose="02010600030101010101" pitchFamily="2" charset="-122"/>
              </a:rPr>
              <a:t>——</a:t>
            </a:r>
            <a:r>
              <a:rPr lang="zh-CN" altLang="en-US" sz="2800" b="1" dirty="0">
                <a:latin typeface="宋体" panose="02010600030101010101" pitchFamily="2" charset="-122"/>
              </a:rPr>
              <a:t>埃及“自由军官组织”发动反帝反封建的“七月革命”。赶跑法鲁克国王，推翻英国庇护的埃及君主统治，成立“革命指导委员会”，掌握政权。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340"/>
                                        </p:tgtEl>
                                        <p:attrNameLst>
                                          <p:attrName>style.visibility</p:attrName>
                                        </p:attrNameLst>
                                      </p:cBhvr>
                                      <p:to>
                                        <p:strVal val="visible"/>
                                      </p:to>
                                    </p:set>
                                    <p:animEffect transition="in" filter="circle(in)">
                                      <p:cBhvr>
                                        <p:cTn id="7" dur="1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D5E7A659-FC00-4530-B0DD-E997D74CA0E7}"/>
              </a:ext>
            </a:extLst>
          </p:cNvPr>
          <p:cNvGrpSpPr>
            <a:grpSpLocks/>
          </p:cNvGrpSpPr>
          <p:nvPr/>
        </p:nvGrpSpPr>
        <p:grpSpPr bwMode="auto">
          <a:xfrm>
            <a:off x="2147889" y="2492375"/>
            <a:ext cx="7896225" cy="3644900"/>
            <a:chOff x="177" y="1128"/>
            <a:chExt cx="5301" cy="2613"/>
          </a:xfrm>
        </p:grpSpPr>
        <p:sp>
          <p:nvSpPr>
            <p:cNvPr id="20482" name="Rectangle 3">
              <a:extLst>
                <a:ext uri="{FF2B5EF4-FFF2-40B4-BE49-F238E27FC236}">
                  <a16:creationId xmlns:a16="http://schemas.microsoft.com/office/drawing/2014/main" id="{51B152DC-78E3-4649-830E-CB8CD3B97D90}"/>
                </a:ext>
              </a:extLst>
            </p:cNvPr>
            <p:cNvSpPr>
              <a:spLocks noChangeArrowheads="1"/>
            </p:cNvSpPr>
            <p:nvPr/>
          </p:nvSpPr>
          <p:spPr bwMode="auto">
            <a:xfrm>
              <a:off x="4309" y="3468"/>
              <a:ext cx="693" cy="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36000" rIns="0" bIns="3600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b="1">
                  <a:latin typeface="Times New Roman" panose="02020603050405020304" pitchFamily="18" charset="0"/>
                </a:rPr>
                <a:t>埃及国徽</a:t>
              </a:r>
            </a:p>
          </p:txBody>
        </p:sp>
        <p:sp>
          <p:nvSpPr>
            <p:cNvPr id="20483" name="Rectangle 4">
              <a:extLst>
                <a:ext uri="{FF2B5EF4-FFF2-40B4-BE49-F238E27FC236}">
                  <a16:creationId xmlns:a16="http://schemas.microsoft.com/office/drawing/2014/main" id="{2BDE8D63-0A48-4C72-9FA5-C509F4C2544A}"/>
                </a:ext>
              </a:extLst>
            </p:cNvPr>
            <p:cNvSpPr>
              <a:spLocks noChangeArrowheads="1"/>
            </p:cNvSpPr>
            <p:nvPr/>
          </p:nvSpPr>
          <p:spPr bwMode="auto">
            <a:xfrm>
              <a:off x="1261" y="3467"/>
              <a:ext cx="1213" cy="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36000" rIns="0" bIns="3600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b="1">
                  <a:latin typeface="Times New Roman" panose="02020603050405020304" pitchFamily="18" charset="0"/>
                </a:rPr>
                <a:t>埃及共和国国旗</a:t>
              </a:r>
            </a:p>
          </p:txBody>
        </p:sp>
        <p:pic>
          <p:nvPicPr>
            <p:cNvPr id="20484" name="Picture 5" descr="a">
              <a:extLst>
                <a:ext uri="{FF2B5EF4-FFF2-40B4-BE49-F238E27FC236}">
                  <a16:creationId xmlns:a16="http://schemas.microsoft.com/office/drawing/2014/main" id="{76D1A193-32D2-45F5-88D0-3AA268FB1C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 y="1140"/>
              <a:ext cx="3375" cy="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6" descr="a">
              <a:extLst>
                <a:ext uri="{FF2B5EF4-FFF2-40B4-BE49-F238E27FC236}">
                  <a16:creationId xmlns:a16="http://schemas.microsoft.com/office/drawing/2014/main" id="{0F3C3A58-C06D-4F44-AE55-7E349A52EC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2" y="1128"/>
              <a:ext cx="1646" cy="2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7">
            <a:extLst>
              <a:ext uri="{FF2B5EF4-FFF2-40B4-BE49-F238E27FC236}">
                <a16:creationId xmlns:a16="http://schemas.microsoft.com/office/drawing/2014/main" id="{E71642DD-2C58-471F-A870-A764B361F1F4}"/>
              </a:ext>
            </a:extLst>
          </p:cNvPr>
          <p:cNvGrpSpPr>
            <a:grpSpLocks/>
          </p:cNvGrpSpPr>
          <p:nvPr/>
        </p:nvGrpSpPr>
        <p:grpSpPr bwMode="auto">
          <a:xfrm>
            <a:off x="2287589" y="476251"/>
            <a:ext cx="7616825" cy="1554163"/>
            <a:chOff x="491" y="409"/>
            <a:chExt cx="4798" cy="979"/>
          </a:xfrm>
        </p:grpSpPr>
        <p:pic>
          <p:nvPicPr>
            <p:cNvPr id="20487" name="Picture 8" descr="图片1">
              <a:extLst>
                <a:ext uri="{FF2B5EF4-FFF2-40B4-BE49-F238E27FC236}">
                  <a16:creationId xmlns:a16="http://schemas.microsoft.com/office/drawing/2014/main" id="{C870C6E0-E0C0-4094-B594-0AC841EF3A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 y="409"/>
              <a:ext cx="4798" cy="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Text Box 9">
              <a:extLst>
                <a:ext uri="{FF2B5EF4-FFF2-40B4-BE49-F238E27FC236}">
                  <a16:creationId xmlns:a16="http://schemas.microsoft.com/office/drawing/2014/main" id="{B0FDFCD9-3F0D-4DD5-B6ED-F13FFB805C8D}"/>
                </a:ext>
              </a:extLst>
            </p:cNvPr>
            <p:cNvSpPr txBox="1">
              <a:spLocks noChangeArrowheads="1"/>
            </p:cNvSpPr>
            <p:nvPr/>
          </p:nvSpPr>
          <p:spPr bwMode="auto">
            <a:xfrm>
              <a:off x="836" y="725"/>
              <a:ext cx="405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a:solidFill>
                    <a:srgbClr val="FF0000"/>
                  </a:solidFill>
                  <a:latin typeface="宋体" panose="02010600030101010101" pitchFamily="2" charset="-122"/>
                </a:rPr>
                <a:t>1953</a:t>
              </a:r>
              <a:r>
                <a:rPr lang="zh-CN" altLang="en-US" sz="2800" b="1">
                  <a:solidFill>
                    <a:srgbClr val="FF0000"/>
                  </a:solidFill>
                  <a:latin typeface="宋体" panose="02010600030101010101" pitchFamily="2" charset="-122"/>
                </a:rPr>
                <a:t>年</a:t>
              </a:r>
              <a:r>
                <a:rPr lang="en-US" altLang="zh-CN" sz="2800" b="1">
                  <a:solidFill>
                    <a:srgbClr val="FF0000"/>
                  </a:solidFill>
                  <a:latin typeface="宋体" panose="02010600030101010101" pitchFamily="2" charset="-122"/>
                </a:rPr>
                <a:t>6</a:t>
              </a:r>
              <a:r>
                <a:rPr lang="zh-CN" altLang="en-US" sz="2800" b="1">
                  <a:solidFill>
                    <a:srgbClr val="FF0000"/>
                  </a:solidFill>
                  <a:latin typeface="宋体" panose="02010600030101010101" pitchFamily="2" charset="-122"/>
                </a:rPr>
                <a:t>月</a:t>
              </a:r>
              <a:r>
                <a:rPr lang="en-US" altLang="zh-CN" sz="2800" b="1">
                  <a:solidFill>
                    <a:srgbClr val="FF0000"/>
                  </a:solidFill>
                  <a:latin typeface="宋体" panose="02010600030101010101" pitchFamily="2" charset="-122"/>
                </a:rPr>
                <a:t>18</a:t>
              </a:r>
              <a:r>
                <a:rPr lang="zh-CN" altLang="en-US" sz="2800" b="1">
                  <a:solidFill>
                    <a:srgbClr val="FF0000"/>
                  </a:solidFill>
                  <a:latin typeface="宋体" panose="02010600030101010101" pitchFamily="2" charset="-122"/>
                </a:rPr>
                <a:t>日　宣布成立埃及共和国</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文本占位符 7170">
            <a:extLst>
              <a:ext uri="{FF2B5EF4-FFF2-40B4-BE49-F238E27FC236}">
                <a16:creationId xmlns:a16="http://schemas.microsoft.com/office/drawing/2014/main" id="{8D26F24A-3F83-44FF-B4CA-7EDC4EFC9BDE}"/>
              </a:ext>
            </a:extLst>
          </p:cNvPr>
          <p:cNvSpPr>
            <a:spLocks noGrp="1" noChangeArrowheads="1"/>
          </p:cNvSpPr>
          <p:nvPr>
            <p:ph idx="1"/>
          </p:nvPr>
        </p:nvSpPr>
        <p:spPr>
          <a:xfrm>
            <a:off x="340242" y="983364"/>
            <a:ext cx="3551275" cy="4035203"/>
          </a:xfrm>
        </p:spPr>
        <p:txBody>
          <a:bodyPr/>
          <a:lstStyle/>
          <a:p>
            <a:pPr>
              <a:lnSpc>
                <a:spcPct val="12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rPr>
              <a:t>3.</a:t>
            </a:r>
            <a:r>
              <a:rPr lang="zh-CN" altLang="en-US" sz="2800" b="1" dirty="0">
                <a:latin typeface="宋体" panose="02010600030101010101" pitchFamily="2" charset="-122"/>
                <a:ea typeface="宋体" panose="02010600030101010101" pitchFamily="2" charset="-122"/>
              </a:rPr>
              <a:t>殖民体系崩溃：</a:t>
            </a:r>
          </a:p>
          <a:p>
            <a:pPr>
              <a:lnSpc>
                <a:spcPct val="120000"/>
              </a:lnSpc>
              <a:buFont typeface="Arial" panose="020B0604020202020204" pitchFamily="34" charset="0"/>
              <a:buNone/>
            </a:pPr>
            <a:r>
              <a:rPr lang="zh-CN" altLang="en-US" sz="2800" b="1" dirty="0">
                <a:latin typeface="宋体" panose="02010600030101010101" pitchFamily="2" charset="-122"/>
                <a:ea typeface="宋体" panose="02010600030101010101" pitchFamily="2" charset="-122"/>
              </a:rPr>
              <a:t> </a:t>
            </a:r>
            <a:r>
              <a:rPr lang="en-US" altLang="zh-CN" sz="2800" b="1" dirty="0">
                <a:latin typeface="宋体" panose="02010600030101010101" pitchFamily="2" charset="-122"/>
                <a:ea typeface="宋体" panose="02010600030101010101" pitchFamily="2" charset="-122"/>
              </a:rPr>
              <a:t>1990</a:t>
            </a:r>
            <a:r>
              <a:rPr lang="zh-CN" altLang="en-US" sz="2800" b="1" dirty="0">
                <a:latin typeface="宋体" panose="02010600030101010101" pitchFamily="2" charset="-122"/>
                <a:ea typeface="宋体" panose="02010600030101010101" pitchFamily="2" charset="-122"/>
              </a:rPr>
              <a:t>年</a:t>
            </a:r>
            <a:r>
              <a:rPr lang="en-US" altLang="zh-CN" sz="2800" b="1" dirty="0">
                <a:latin typeface="宋体" panose="02010600030101010101" pitchFamily="2" charset="-122"/>
                <a:ea typeface="宋体" panose="02010600030101010101" pitchFamily="2" charset="-122"/>
              </a:rPr>
              <a:t>3</a:t>
            </a:r>
            <a:r>
              <a:rPr lang="zh-CN" altLang="en-US" sz="2800" b="1" dirty="0">
                <a:latin typeface="宋体" panose="02010600030101010101" pitchFamily="2" charset="-122"/>
                <a:ea typeface="宋体" panose="02010600030101010101" pitchFamily="2" charset="-122"/>
              </a:rPr>
              <a:t>月纳米比亚的独立，标志着所有非洲国家都摆脱了殖民主义的枷锁</a:t>
            </a:r>
            <a:endParaRPr lang="zh-CN" altLang="en-US" sz="2800" dirty="0">
              <a:latin typeface="宋体" panose="02010600030101010101" pitchFamily="2" charset="-122"/>
              <a:ea typeface="宋体" panose="02010600030101010101" pitchFamily="2" charset="-122"/>
            </a:endParaRPr>
          </a:p>
        </p:txBody>
      </p:sp>
      <p:pic>
        <p:nvPicPr>
          <p:cNvPr id="23554" name="图片 7172" descr="20120628180942402206516">
            <a:extLst>
              <a:ext uri="{FF2B5EF4-FFF2-40B4-BE49-F238E27FC236}">
                <a16:creationId xmlns:a16="http://schemas.microsoft.com/office/drawing/2014/main" id="{E2046519-26EE-4F37-B677-25A95FA256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3467" y="653755"/>
            <a:ext cx="5007584" cy="5927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97577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anim calcmode="lin" valueType="num">
                                      <p:cBhvr additive="base">
                                        <p:cTn id="7" dur="500" fill="hold"/>
                                        <p:tgtEl>
                                          <p:spTgt spid="717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Object 2">
            <a:extLst>
              <a:ext uri="{FF2B5EF4-FFF2-40B4-BE49-F238E27FC236}">
                <a16:creationId xmlns:a16="http://schemas.microsoft.com/office/drawing/2014/main" id="{ECB955E6-9628-4E96-95C8-52E61F0E147A}"/>
              </a:ext>
            </a:extLst>
          </p:cNvPr>
          <p:cNvGraphicFramePr>
            <a:graphicFrameLocks noGrp="1"/>
          </p:cNvGraphicFramePr>
          <p:nvPr>
            <p:ph idx="1"/>
          </p:nvPr>
        </p:nvGraphicFramePr>
        <p:xfrm>
          <a:off x="1862138" y="1384300"/>
          <a:ext cx="4624387" cy="3668713"/>
        </p:xfrm>
        <a:graphic>
          <a:graphicData uri="http://schemas.openxmlformats.org/presentationml/2006/ole">
            <mc:AlternateContent xmlns:mc="http://schemas.openxmlformats.org/markup-compatibility/2006">
              <mc:Choice xmlns:v="urn:schemas-microsoft-com:vml" Requires="v">
                <p:oleObj spid="_x0000_s1034" r:id="rId3" imgW="4743961" imgH="3761918" progId="Paint.Picture">
                  <p:embed/>
                </p:oleObj>
              </mc:Choice>
              <mc:Fallback>
                <p:oleObj r:id="rId3" imgW="4743961" imgH="3761918" progId="Paint.Picture">
                  <p:embed/>
                  <p:pic>
                    <p:nvPicPr>
                      <p:cNvPr id="26626" name="Object 2">
                        <a:extLst>
                          <a:ext uri="{FF2B5EF4-FFF2-40B4-BE49-F238E27FC236}">
                            <a16:creationId xmlns:a16="http://schemas.microsoft.com/office/drawing/2014/main" id="{ECB955E6-9628-4E96-95C8-52E61F0E147A}"/>
                          </a:ext>
                        </a:extLst>
                      </p:cNvPr>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2138" y="1384300"/>
                        <a:ext cx="4624387" cy="366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1506" name="Text Box 3">
            <a:extLst>
              <a:ext uri="{FF2B5EF4-FFF2-40B4-BE49-F238E27FC236}">
                <a16:creationId xmlns:a16="http://schemas.microsoft.com/office/drawing/2014/main" id="{C0CF1329-A955-43A3-B5DB-43803BCA1F83}"/>
              </a:ext>
            </a:extLst>
          </p:cNvPr>
          <p:cNvSpPr txBox="1">
            <a:spLocks noChangeArrowheads="1"/>
          </p:cNvSpPr>
          <p:nvPr/>
        </p:nvSpPr>
        <p:spPr bwMode="auto">
          <a:xfrm>
            <a:off x="6759575" y="2120901"/>
            <a:ext cx="360045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800" b="1">
                <a:solidFill>
                  <a:srgbClr val="0000FF"/>
                </a:solidFill>
                <a:latin typeface="宋体" panose="02010600030101010101" pitchFamily="2" charset="-122"/>
              </a:rPr>
              <a:t>    </a:t>
            </a:r>
            <a:r>
              <a:rPr lang="en-US" altLang="zh-CN" sz="2800" b="1">
                <a:latin typeface="宋体" panose="02010600030101010101" pitchFamily="2" charset="-122"/>
              </a:rPr>
              <a:t>1990</a:t>
            </a:r>
            <a:r>
              <a:rPr lang="zh-CN" altLang="en-US" sz="2800" b="1">
                <a:latin typeface="宋体" panose="02010600030101010101" pitchFamily="2" charset="-122"/>
              </a:rPr>
              <a:t>年</a:t>
            </a:r>
            <a:r>
              <a:rPr lang="en-US" altLang="zh-CN" sz="2800" b="1">
                <a:latin typeface="宋体" panose="02010600030101010101" pitchFamily="2" charset="-122"/>
              </a:rPr>
              <a:t>3</a:t>
            </a:r>
            <a:r>
              <a:rPr lang="zh-CN" altLang="en-US" sz="2800" b="1">
                <a:latin typeface="宋体" panose="02010600030101010101" pitchFamily="2" charset="-122"/>
              </a:rPr>
              <a:t>月</a:t>
            </a:r>
            <a:r>
              <a:rPr lang="en-US" altLang="zh-CN" sz="2800" b="1">
                <a:latin typeface="宋体" panose="02010600030101010101" pitchFamily="2" charset="-122"/>
              </a:rPr>
              <a:t>21</a:t>
            </a:r>
            <a:r>
              <a:rPr lang="zh-CN" altLang="en-US" sz="2800" b="1">
                <a:latin typeface="宋体" panose="02010600030101010101" pitchFamily="2" charset="-122"/>
              </a:rPr>
              <a:t>日纳米比亚宣告独立，标志着所有非洲国家都拜托了殖民主义的枷锁。</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fade">
                                      <p:cBhvr>
                                        <p:cTn id="7" dur="1000"/>
                                        <p:tgtEl>
                                          <p:spTgt spid="26626"/>
                                        </p:tgtEl>
                                      </p:cBhvr>
                                    </p:animEffect>
                                    <p:anim calcmode="lin" valueType="num">
                                      <p:cBhvr>
                                        <p:cTn id="8" dur="1000" fill="hold"/>
                                        <p:tgtEl>
                                          <p:spTgt spid="26626"/>
                                        </p:tgtEl>
                                        <p:attrNameLst>
                                          <p:attrName>ppt_x</p:attrName>
                                        </p:attrNameLst>
                                      </p:cBhvr>
                                      <p:tavLst>
                                        <p:tav tm="0">
                                          <p:val>
                                            <p:strVal val="#ppt_x"/>
                                          </p:val>
                                        </p:tav>
                                        <p:tav tm="100000">
                                          <p:val>
                                            <p:strVal val="#ppt_x"/>
                                          </p:val>
                                        </p:tav>
                                      </p:tavLst>
                                    </p:anim>
                                    <p:anim calcmode="lin" valueType="num">
                                      <p:cBhvr>
                                        <p:cTn id="9" dur="1000" fill="hold"/>
                                        <p:tgtEl>
                                          <p:spTgt spid="2662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1506"/>
                                        </p:tgtEl>
                                        <p:attrNameLst>
                                          <p:attrName>style.visibility</p:attrName>
                                        </p:attrNameLst>
                                      </p:cBhvr>
                                      <p:to>
                                        <p:strVal val="visible"/>
                                      </p:to>
                                    </p:set>
                                    <p:animEffect transition="in" filter="circle(in)">
                                      <p:cBhvr>
                                        <p:cTn id="14" dur="1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txBox="1">
            <a:spLocks noChangeArrowheads="1"/>
          </p:cNvSpPr>
          <p:nvPr/>
        </p:nvSpPr>
        <p:spPr>
          <a:xfrm>
            <a:off x="352697" y="882696"/>
            <a:ext cx="5477652" cy="4986067"/>
          </a:xfrm>
          <a:prstGeom prst="rect">
            <a:avLst/>
          </a:prstGeom>
          <a:ln>
            <a:solidFill>
              <a:srgbClr val="000000"/>
            </a:solidFill>
          </a:ln>
        </p:spPr>
        <p:txBody>
          <a:bodyPr/>
          <a:lstStyle/>
          <a:p>
            <a:pPr marL="457200" lvl="0" eaLnBrk="0" fontAlgn="base" hangingPunct="0">
              <a:spcBef>
                <a:spcPct val="20000"/>
              </a:spcBef>
              <a:spcAft>
                <a:spcPct val="0"/>
              </a:spcAft>
              <a:defRPr/>
            </a:pPr>
            <a:r>
              <a:rPr lang="zh-CN" altLang="en-US" sz="2800" b="1" dirty="0">
                <a:solidFill>
                  <a:srgbClr val="FF0000"/>
                </a:solidFill>
                <a:latin typeface="宋体" pitchFamily="2" charset="-122"/>
              </a:rPr>
              <a:t>三、拉美人民维护国家主权的斗争</a:t>
            </a:r>
          </a:p>
          <a:p>
            <a:pPr marL="457200" lvl="0" eaLnBrk="0" fontAlgn="base" hangingPunct="0">
              <a:spcBef>
                <a:spcPct val="20000"/>
              </a:spcBef>
              <a:spcAft>
                <a:spcPct val="0"/>
              </a:spcAft>
              <a:defRPr/>
            </a:pPr>
            <a:r>
              <a:rPr kumimoji="0" lang="zh-CN" altLang="en-US" sz="2800" b="1" i="0" u="none" strike="noStrike" kern="1200" cap="none" spc="0" normalizeH="0" baseline="0" noProof="0" dirty="0">
                <a:ln>
                  <a:noFill/>
                </a:ln>
                <a:solidFill>
                  <a:schemeClr val="tx1"/>
                </a:solidFill>
                <a:effectLst/>
                <a:uLnTx/>
                <a:uFillTx/>
                <a:latin typeface="宋体" pitchFamily="2" charset="-122"/>
                <a:ea typeface="宋体" pitchFamily="2" charset="-122"/>
              </a:rPr>
              <a:t>（一）请同学们阅读教材，完成下列问题：</a:t>
            </a:r>
            <a:endParaRPr kumimoji="0" lang="en-US" altLang="zh-CN" sz="2800" b="1" i="0" u="none" strike="noStrike" kern="1200" cap="none" spc="0" normalizeH="0" baseline="0" noProof="0" dirty="0">
              <a:ln>
                <a:noFill/>
              </a:ln>
              <a:solidFill>
                <a:schemeClr val="tx1"/>
              </a:solidFill>
              <a:effectLst/>
              <a:uLnTx/>
              <a:uFillTx/>
              <a:latin typeface="宋体" pitchFamily="2" charset="-122"/>
              <a:ea typeface="宋体" pitchFamily="2" charset="-122"/>
            </a:endParaRPr>
          </a:p>
          <a:p>
            <a:pPr marL="457200" eaLnBrk="0" fontAlgn="base" hangingPunct="0">
              <a:spcBef>
                <a:spcPct val="20000"/>
              </a:spcBef>
              <a:spcAft>
                <a:spcPct val="0"/>
              </a:spcAft>
              <a:defRPr/>
            </a:pPr>
            <a:r>
              <a:rPr lang="en-US" altLang="zh-CN" sz="2800" b="1" dirty="0">
                <a:latin typeface="宋体" pitchFamily="2" charset="-122"/>
                <a:ea typeface="宋体" pitchFamily="2" charset="-122"/>
              </a:rPr>
              <a:t>1.</a:t>
            </a:r>
            <a:r>
              <a:rPr lang="zh-CN" altLang="en-US" sz="2800" b="1" dirty="0">
                <a:latin typeface="宋体" pitchFamily="2" charset="-122"/>
                <a:ea typeface="宋体" pitchFamily="2" charset="-122"/>
              </a:rPr>
              <a:t>古巴革命斗争过程；</a:t>
            </a:r>
            <a:endParaRPr lang="en-US" altLang="zh-CN" sz="2800" b="1" dirty="0">
              <a:latin typeface="宋体" pitchFamily="2" charset="-122"/>
              <a:ea typeface="宋体" pitchFamily="2" charset="-122"/>
            </a:endParaRPr>
          </a:p>
          <a:p>
            <a:pPr marL="457200" eaLnBrk="0" fontAlgn="base" hangingPunct="0">
              <a:spcBef>
                <a:spcPct val="20000"/>
              </a:spcBef>
              <a:spcAft>
                <a:spcPct val="0"/>
              </a:spcAft>
              <a:defRPr/>
            </a:pPr>
            <a:r>
              <a:rPr lang="en-US" altLang="zh-CN" sz="2800" b="1" dirty="0">
                <a:latin typeface="宋体" pitchFamily="2" charset="-122"/>
                <a:ea typeface="宋体" pitchFamily="2" charset="-122"/>
              </a:rPr>
              <a:t>2.</a:t>
            </a:r>
            <a:r>
              <a:rPr lang="zh-CN" altLang="en-US" sz="2800" b="1" dirty="0">
                <a:latin typeface="宋体" pitchFamily="2" charset="-122"/>
                <a:ea typeface="宋体" pitchFamily="2" charset="-122"/>
              </a:rPr>
              <a:t>巴拿马人民收回巴拿马运河的斗争 。</a:t>
            </a:r>
            <a:endParaRPr lang="zh-CN" altLang="en-US" sz="2800" b="1" dirty="0">
              <a:latin typeface="宋体" pitchFamily="2" charset="-122"/>
            </a:endParaRPr>
          </a:p>
        </p:txBody>
      </p:sp>
      <p:pic>
        <p:nvPicPr>
          <p:cNvPr id="3" name="Picture 2" descr="巴拿马运河俯视图">
            <a:extLst>
              <a:ext uri="{FF2B5EF4-FFF2-40B4-BE49-F238E27FC236}">
                <a16:creationId xmlns:a16="http://schemas.microsoft.com/office/drawing/2014/main" id="{4C6D14DD-E835-4200-8AEC-FC81C00C6D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019053"/>
            <a:ext cx="4384048" cy="48500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Text Box 3">
            <a:extLst>
              <a:ext uri="{FF2B5EF4-FFF2-40B4-BE49-F238E27FC236}">
                <a16:creationId xmlns:a16="http://schemas.microsoft.com/office/drawing/2014/main" id="{B1BF1FFD-AF67-470F-88B3-57FFE4B6FE71}"/>
              </a:ext>
            </a:extLst>
          </p:cNvPr>
          <p:cNvSpPr txBox="1">
            <a:spLocks noChangeArrowheads="1"/>
          </p:cNvSpPr>
          <p:nvPr/>
        </p:nvSpPr>
        <p:spPr bwMode="auto">
          <a:xfrm>
            <a:off x="10719701" y="1993976"/>
            <a:ext cx="1107996" cy="44116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b="1" dirty="0">
                <a:solidFill>
                  <a:srgbClr val="0000CC"/>
                </a:solidFill>
                <a:effectLst>
                  <a:outerShdw blurRad="38100" dist="38100" dir="2700000" algn="tl">
                    <a:srgbClr val="C0C0C0"/>
                  </a:outerShdw>
                </a:effectLst>
                <a:latin typeface="Verdana" panose="020B0604030504040204" pitchFamily="34" charset="0"/>
              </a:rPr>
              <a:t>国际黄金水道</a:t>
            </a:r>
          </a:p>
          <a:p>
            <a:pPr>
              <a:spcBef>
                <a:spcPct val="50000"/>
              </a:spcBef>
            </a:pPr>
            <a:r>
              <a:rPr lang="en-US" altLang="zh-CN" sz="2400" b="1" dirty="0">
                <a:solidFill>
                  <a:srgbClr val="0000CC"/>
                </a:solidFill>
                <a:effectLst>
                  <a:outerShdw blurRad="38100" dist="38100" dir="2700000" algn="tl">
                    <a:srgbClr val="C0C0C0"/>
                  </a:outerShdw>
                </a:effectLst>
                <a:latin typeface="Times New Roman" panose="02020603050405020304" pitchFamily="18" charset="0"/>
              </a:rPr>
              <a:t>                ——</a:t>
            </a:r>
            <a:r>
              <a:rPr lang="zh-CN" altLang="en-US" sz="2400" b="1" dirty="0">
                <a:solidFill>
                  <a:srgbClr val="0000CC"/>
                </a:solidFill>
                <a:effectLst>
                  <a:outerShdw blurRad="38100" dist="38100" dir="2700000" algn="tl">
                    <a:srgbClr val="C0C0C0"/>
                  </a:outerShdw>
                </a:effectLst>
                <a:latin typeface="Verdana" panose="020B0604030504040204" pitchFamily="34" charset="0"/>
              </a:rPr>
              <a:t>巴拿马运河</a:t>
            </a:r>
          </a:p>
        </p:txBody>
      </p:sp>
    </p:spTree>
    <p:extLst>
      <p:ext uri="{BB962C8B-B14F-4D97-AF65-F5344CB8AC3E}">
        <p14:creationId xmlns:p14="http://schemas.microsoft.com/office/powerpoint/2010/main" val="222541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outVertical)">
                                      <p:cBhvr>
                                        <p:cTn id="7" dur="500"/>
                                        <p:tgtEl>
                                          <p:spTgt spid="2">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out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37"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arn(outVertical)">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37" fill="hold" grpId="0"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barn(outVertical)">
                                      <p:cBhvr>
                                        <p:cTn id="2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Text Box 8">
            <a:extLst>
              <a:ext uri="{FF2B5EF4-FFF2-40B4-BE49-F238E27FC236}">
                <a16:creationId xmlns:a16="http://schemas.microsoft.com/office/drawing/2014/main" id="{B8827DF2-BAD4-4286-B871-FA821351C078}"/>
              </a:ext>
            </a:extLst>
          </p:cNvPr>
          <p:cNvSpPr txBox="1">
            <a:spLocks noChangeArrowheads="1"/>
          </p:cNvSpPr>
          <p:nvPr/>
        </p:nvSpPr>
        <p:spPr bwMode="auto">
          <a:xfrm>
            <a:off x="997246" y="755651"/>
            <a:ext cx="4868863" cy="5207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dirty="0">
                <a:solidFill>
                  <a:srgbClr val="0000FF"/>
                </a:solidFill>
                <a:latin typeface="宋体" panose="02010600030101010101" pitchFamily="2" charset="-122"/>
              </a:rPr>
              <a:t>  </a:t>
            </a:r>
            <a:r>
              <a:rPr lang="en-US" altLang="zh-CN" sz="2800" b="1" dirty="0">
                <a:solidFill>
                  <a:srgbClr val="FF0000"/>
                </a:solidFill>
                <a:latin typeface="宋体" panose="02010600030101010101" pitchFamily="2" charset="-122"/>
              </a:rPr>
              <a:t>1.</a:t>
            </a:r>
            <a:r>
              <a:rPr lang="zh-CN" altLang="en-US" sz="2800" b="1" dirty="0">
                <a:solidFill>
                  <a:srgbClr val="FF0000"/>
                </a:solidFill>
                <a:latin typeface="宋体" panose="02010600030101010101" pitchFamily="2" charset="-122"/>
              </a:rPr>
              <a:t>古巴独立：</a:t>
            </a:r>
          </a:p>
        </p:txBody>
      </p:sp>
      <p:grpSp>
        <p:nvGrpSpPr>
          <p:cNvPr id="31748" name="组合 6">
            <a:extLst>
              <a:ext uri="{FF2B5EF4-FFF2-40B4-BE49-F238E27FC236}">
                <a16:creationId xmlns:a16="http://schemas.microsoft.com/office/drawing/2014/main" id="{A381A4EF-1DAE-4D05-8105-12C86AADAD6E}"/>
              </a:ext>
            </a:extLst>
          </p:cNvPr>
          <p:cNvGrpSpPr>
            <a:grpSpLocks/>
          </p:cNvGrpSpPr>
          <p:nvPr/>
        </p:nvGrpSpPr>
        <p:grpSpPr bwMode="auto">
          <a:xfrm>
            <a:off x="6826102" y="1663560"/>
            <a:ext cx="3324373" cy="4683125"/>
            <a:chOff x="9530" y="3016"/>
            <a:chExt cx="3891" cy="5613"/>
          </a:xfrm>
        </p:grpSpPr>
        <p:pic>
          <p:nvPicPr>
            <p:cNvPr id="31753" name="图片 7">
              <a:extLst>
                <a:ext uri="{FF2B5EF4-FFF2-40B4-BE49-F238E27FC236}">
                  <a16:creationId xmlns:a16="http://schemas.microsoft.com/office/drawing/2014/main" id="{90907163-9EA8-4F72-92F5-78B9888E4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0" y="3016"/>
              <a:ext cx="3891" cy="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4" name="文本框 6">
              <a:extLst>
                <a:ext uri="{FF2B5EF4-FFF2-40B4-BE49-F238E27FC236}">
                  <a16:creationId xmlns:a16="http://schemas.microsoft.com/office/drawing/2014/main" id="{CEE3AF12-4E50-4076-A9A2-446399EB66EB}"/>
                </a:ext>
              </a:extLst>
            </p:cNvPr>
            <p:cNvSpPr txBox="1">
              <a:spLocks noChangeArrowheads="1"/>
            </p:cNvSpPr>
            <p:nvPr/>
          </p:nvSpPr>
          <p:spPr bwMode="auto">
            <a:xfrm>
              <a:off x="10526" y="7954"/>
              <a:ext cx="1746" cy="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zh-CN" altLang="en-US" sz="2400" b="1" u="sng">
                  <a:solidFill>
                    <a:srgbClr val="C00000"/>
                  </a:solidFill>
                  <a:latin typeface="宋体" panose="02010600030101010101" pitchFamily="2" charset="-122"/>
                  <a:sym typeface="宋体" panose="02010600030101010101" pitchFamily="2" charset="-122"/>
                </a:rPr>
                <a:t>卡斯特罗</a:t>
              </a:r>
            </a:p>
          </p:txBody>
        </p:sp>
      </p:grpSp>
      <p:pic>
        <p:nvPicPr>
          <p:cNvPr id="31749" name="图片 1">
            <a:extLst>
              <a:ext uri="{FF2B5EF4-FFF2-40B4-BE49-F238E27FC236}">
                <a16:creationId xmlns:a16="http://schemas.microsoft.com/office/drawing/2014/main" id="{63524D38-6CB3-47B2-8A97-BA9307FFA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246" y="1539081"/>
            <a:ext cx="4954588"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8">
            <a:extLst>
              <a:ext uri="{FF2B5EF4-FFF2-40B4-BE49-F238E27FC236}">
                <a16:creationId xmlns:a16="http://schemas.microsoft.com/office/drawing/2014/main" id="{DB3D5835-0C65-44D7-9ACD-94DA39EA0E65}"/>
              </a:ext>
            </a:extLst>
          </p:cNvPr>
          <p:cNvSpPr txBox="1">
            <a:spLocks noChangeArrowheads="1"/>
          </p:cNvSpPr>
          <p:nvPr/>
        </p:nvSpPr>
        <p:spPr bwMode="auto">
          <a:xfrm>
            <a:off x="4702176" y="3619500"/>
            <a:ext cx="1419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a:solidFill>
                  <a:srgbClr val="0000FF"/>
                </a:solidFill>
                <a:latin typeface="宋体" panose="02010600030101010101" pitchFamily="2" charset="-122"/>
              </a:rPr>
              <a:t> </a:t>
            </a:r>
            <a:r>
              <a:rPr lang="zh-CN" altLang="en-US" sz="2800" b="1">
                <a:latin typeface="宋体" panose="02010600030101010101" pitchFamily="2" charset="-122"/>
              </a:rPr>
              <a:t>古巴</a:t>
            </a:r>
          </a:p>
        </p:txBody>
      </p:sp>
      <p:sp>
        <p:nvSpPr>
          <p:cNvPr id="4" name="Text Box 8">
            <a:extLst>
              <a:ext uri="{FF2B5EF4-FFF2-40B4-BE49-F238E27FC236}">
                <a16:creationId xmlns:a16="http://schemas.microsoft.com/office/drawing/2014/main" id="{5BA3199F-FFAA-4292-9128-C7F246D70295}"/>
              </a:ext>
            </a:extLst>
          </p:cNvPr>
          <p:cNvSpPr txBox="1">
            <a:spLocks noChangeArrowheads="1"/>
          </p:cNvSpPr>
          <p:nvPr/>
        </p:nvSpPr>
        <p:spPr bwMode="auto">
          <a:xfrm>
            <a:off x="1470025" y="1693863"/>
            <a:ext cx="1419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a:solidFill>
                  <a:srgbClr val="0000FF"/>
                </a:solidFill>
                <a:latin typeface="宋体" panose="02010600030101010101" pitchFamily="2" charset="-122"/>
              </a:rPr>
              <a:t> </a:t>
            </a:r>
            <a:r>
              <a:rPr lang="zh-CN" altLang="en-US" sz="2800" b="1">
                <a:solidFill>
                  <a:srgbClr val="0000FF"/>
                </a:solidFill>
                <a:latin typeface="宋体" panose="02010600030101010101" pitchFamily="2" charset="-122"/>
              </a:rPr>
              <a:t>美国</a:t>
            </a:r>
          </a:p>
        </p:txBody>
      </p:sp>
      <p:sp>
        <p:nvSpPr>
          <p:cNvPr id="5" name="Text Box 8">
            <a:extLst>
              <a:ext uri="{FF2B5EF4-FFF2-40B4-BE49-F238E27FC236}">
                <a16:creationId xmlns:a16="http://schemas.microsoft.com/office/drawing/2014/main" id="{A18B8338-67A9-4D2E-B652-B0D7E2AA2285}"/>
              </a:ext>
            </a:extLst>
          </p:cNvPr>
          <p:cNvSpPr txBox="1">
            <a:spLocks noChangeArrowheads="1"/>
          </p:cNvSpPr>
          <p:nvPr/>
        </p:nvSpPr>
        <p:spPr bwMode="auto">
          <a:xfrm>
            <a:off x="1470025" y="3443289"/>
            <a:ext cx="15763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a:solidFill>
                  <a:srgbClr val="0000FF"/>
                </a:solidFill>
                <a:latin typeface="宋体" panose="02010600030101010101" pitchFamily="2" charset="-122"/>
              </a:rPr>
              <a:t> </a:t>
            </a:r>
            <a:r>
              <a:rPr lang="zh-CN" altLang="en-US" sz="2800" b="1">
                <a:solidFill>
                  <a:srgbClr val="0000FF"/>
                </a:solidFill>
                <a:latin typeface="宋体" panose="02010600030101010101" pitchFamily="2" charset="-122"/>
              </a:rPr>
              <a:t>墨西哥</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ppt_x</p:attrName>
                                        </p:attrNameLst>
                                      </p:cBhvr>
                                      <p:tavLst>
                                        <p:tav tm="0">
                                          <p:val>
                                            <p:strVal val="#ppt_x"/>
                                          </p:val>
                                        </p:tav>
                                        <p:tav tm="100000">
                                          <p:val>
                                            <p:strVal val="#ppt_x"/>
                                          </p:val>
                                        </p:tav>
                                      </p:tavLst>
                                    </p:anim>
                                    <p:anim calcmode="lin" valueType="num">
                                      <p:cBhvr>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1">
            <a:extLst>
              <a:ext uri="{FF2B5EF4-FFF2-40B4-BE49-F238E27FC236}">
                <a16:creationId xmlns:a16="http://schemas.microsoft.com/office/drawing/2014/main" id="{075D1307-D554-4C7D-BCF7-2B897CB303BF}"/>
              </a:ext>
            </a:extLst>
          </p:cNvPr>
          <p:cNvSpPr>
            <a:spLocks noChangeArrowheads="1"/>
          </p:cNvSpPr>
          <p:nvPr/>
        </p:nvSpPr>
        <p:spPr bwMode="auto">
          <a:xfrm>
            <a:off x="6517169" y="1460500"/>
            <a:ext cx="3725863"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dirty="0">
                <a:latin typeface="+mj-ea"/>
                <a:ea typeface="+mj-ea"/>
              </a:rPr>
              <a:t>1959</a:t>
            </a:r>
            <a:r>
              <a:rPr lang="zh-CN" altLang="en-US" sz="2800" b="1" dirty="0">
                <a:latin typeface="+mj-ea"/>
                <a:ea typeface="+mj-ea"/>
              </a:rPr>
              <a:t>年，古巴人民在卡斯特罗领导下，推翻美国支持的独裁政权，建立革命政府，走上社会主义道路。 </a:t>
            </a:r>
          </a:p>
        </p:txBody>
      </p:sp>
      <p:pic>
        <p:nvPicPr>
          <p:cNvPr id="21507" name="Picture 3" descr="20041224093640255">
            <a:hlinkClick r:id="rId2"/>
            <a:extLst>
              <a:ext uri="{FF2B5EF4-FFF2-40B4-BE49-F238E27FC236}">
                <a16:creationId xmlns:a16="http://schemas.microsoft.com/office/drawing/2014/main" id="{C424C673-C806-417E-9F75-06CB0A1C81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2623" y="951208"/>
            <a:ext cx="5043377" cy="4976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wedge">
                                      <p:cBhvr>
                                        <p:cTn id="7" dur="3000"/>
                                        <p:tgtEl>
                                          <p:spTgt spid="21506"/>
                                        </p:tgtEl>
                                      </p:cBhvr>
                                    </p:animEffect>
                                  </p:childTnLst>
                                </p:cTn>
                              </p:par>
                              <p:par>
                                <p:cTn id="8" presetID="3" presetClass="entr" presetSubtype="10" fill="hold" nodeType="withEffect">
                                  <p:stCondLst>
                                    <p:cond delay="0"/>
                                  </p:stCondLst>
                                  <p:childTnLst>
                                    <p:set>
                                      <p:cBhvr>
                                        <p:cTn id="9" dur="1" fill="hold">
                                          <p:stCondLst>
                                            <p:cond delay="0"/>
                                          </p:stCondLst>
                                        </p:cTn>
                                        <p:tgtEl>
                                          <p:spTgt spid="21507"/>
                                        </p:tgtEl>
                                        <p:attrNameLst>
                                          <p:attrName>style.visibility</p:attrName>
                                        </p:attrNameLst>
                                      </p:cBhvr>
                                      <p:to>
                                        <p:strVal val="visible"/>
                                      </p:to>
                                    </p:set>
                                    <p:animEffect transition="in" filter="blinds(horizontal)">
                                      <p:cBhvr>
                                        <p:cTn id="10"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巴拿马地图">
            <a:extLst>
              <a:ext uri="{FF2B5EF4-FFF2-40B4-BE49-F238E27FC236}">
                <a16:creationId xmlns:a16="http://schemas.microsoft.com/office/drawing/2014/main" id="{B04B73B5-B3C0-4D70-B926-B0DA543F6F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7089" y="404813"/>
            <a:ext cx="8099316" cy="6340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Rectangle 3">
            <a:extLst>
              <a:ext uri="{FF2B5EF4-FFF2-40B4-BE49-F238E27FC236}">
                <a16:creationId xmlns:a16="http://schemas.microsoft.com/office/drawing/2014/main" id="{06A4FE21-450D-4517-AC79-C1CCED0558E0}"/>
              </a:ext>
            </a:extLst>
          </p:cNvPr>
          <p:cNvSpPr>
            <a:spLocks noGrp="1" noChangeArrowheads="1"/>
          </p:cNvSpPr>
          <p:nvPr>
            <p:ph type="title" idx="4294967295"/>
          </p:nvPr>
        </p:nvSpPr>
        <p:spPr>
          <a:xfrm>
            <a:off x="9229725" y="404813"/>
            <a:ext cx="2962275" cy="1143000"/>
          </a:xfrm>
        </p:spPr>
        <p:txBody>
          <a:bodyPr anchor="b"/>
          <a:lstStyle/>
          <a:p>
            <a:pPr eaLnBrk="1" hangingPunct="1"/>
            <a:r>
              <a:rPr lang="zh-CN" altLang="en-US">
                <a:solidFill>
                  <a:srgbClr val="800000"/>
                </a:solidFill>
              </a:rPr>
              <a:t>巴拿马</a:t>
            </a:r>
          </a:p>
        </p:txBody>
      </p:sp>
      <p:pic>
        <p:nvPicPr>
          <p:cNvPr id="82948" name="Picture 4" descr="巴拿马运河1">
            <a:extLst>
              <a:ext uri="{FF2B5EF4-FFF2-40B4-BE49-F238E27FC236}">
                <a16:creationId xmlns:a16="http://schemas.microsoft.com/office/drawing/2014/main" id="{B06E8885-3EF0-4903-9A86-452F0088DC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6501" y="981076"/>
            <a:ext cx="5407025"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9" name="Picture 5" descr="巴拿马运河在世界">
            <a:extLst>
              <a:ext uri="{FF2B5EF4-FFF2-40B4-BE49-F238E27FC236}">
                <a16:creationId xmlns:a16="http://schemas.microsoft.com/office/drawing/2014/main" id="{900D443D-2EAD-4D00-A9DB-B020B4F843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8795" t="21167" r="65933" b="21167"/>
          <a:stretch>
            <a:fillRect/>
          </a:stretch>
        </p:blipFill>
        <p:spPr bwMode="auto">
          <a:xfrm>
            <a:off x="1801811" y="556792"/>
            <a:ext cx="3224215" cy="6291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0" name="Text Box 6">
            <a:extLst>
              <a:ext uri="{FF2B5EF4-FFF2-40B4-BE49-F238E27FC236}">
                <a16:creationId xmlns:a16="http://schemas.microsoft.com/office/drawing/2014/main" id="{2BD85082-6880-459C-9F87-64C6B3070258}"/>
              </a:ext>
            </a:extLst>
          </p:cNvPr>
          <p:cNvSpPr txBox="1">
            <a:spLocks noChangeArrowheads="1"/>
          </p:cNvSpPr>
          <p:nvPr/>
        </p:nvSpPr>
        <p:spPr bwMode="auto">
          <a:xfrm>
            <a:off x="5819573" y="394128"/>
            <a:ext cx="3800880" cy="523220"/>
          </a:xfrm>
          <a:prstGeom prst="rect">
            <a:avLst/>
          </a:prstGeom>
          <a:solidFill>
            <a:schemeClr val="accent1"/>
          </a:solidFill>
          <a:ln w="9525">
            <a:noFill/>
            <a:miter lim="800000"/>
          </a:ln>
          <a:effectLst/>
        </p:spPr>
        <p:txBody>
          <a:bodyPr wrap="square">
            <a:spAutoFit/>
          </a:bodyPr>
          <a:lstStyle/>
          <a:p>
            <a:pPr eaLnBrk="1" hangingPunct="1">
              <a:spcBef>
                <a:spcPct val="50000"/>
              </a:spcBef>
              <a:defRPr/>
            </a:pPr>
            <a:r>
              <a:rPr kumimoji="1" lang="zh-CN" altLang="en-US" sz="2800" b="1" dirty="0">
                <a:effectLst>
                  <a:outerShdw blurRad="38100" dist="38100" dir="2700000" algn="tl">
                    <a:srgbClr val="FFFFFF"/>
                  </a:outerShdw>
                </a:effectLst>
                <a:latin typeface="Verdana" panose="020B0604030504040204" pitchFamily="2" charset="0"/>
              </a:rPr>
              <a:t>沟通两洋的巴拿马运河</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82949"/>
                                        </p:tgtEl>
                                        <p:attrNameLst>
                                          <p:attrName>style.visibility</p:attrName>
                                        </p:attrNameLst>
                                      </p:cBhvr>
                                      <p:to>
                                        <p:strVal val="visible"/>
                                      </p:to>
                                    </p:set>
                                    <p:animEffect transition="in" filter="randombar(horizontal)">
                                      <p:cBhvr>
                                        <p:cTn id="7" dur="500"/>
                                        <p:tgtEl>
                                          <p:spTgt spid="82949"/>
                                        </p:tgtEl>
                                      </p:cBhvr>
                                    </p:animEffect>
                                  </p:childTnLst>
                                </p:cTn>
                              </p:par>
                              <p:par>
                                <p:cTn id="8" presetID="14" presetClass="entr" presetSubtype="10" fill="hold" nodeType="withEffect">
                                  <p:stCondLst>
                                    <p:cond delay="0"/>
                                  </p:stCondLst>
                                  <p:childTnLst>
                                    <p:set>
                                      <p:cBhvr>
                                        <p:cTn id="9" dur="1" fill="hold">
                                          <p:stCondLst>
                                            <p:cond delay="0"/>
                                          </p:stCondLst>
                                        </p:cTn>
                                        <p:tgtEl>
                                          <p:spTgt spid="82948"/>
                                        </p:tgtEl>
                                        <p:attrNameLst>
                                          <p:attrName>style.visibility</p:attrName>
                                        </p:attrNameLst>
                                      </p:cBhvr>
                                      <p:to>
                                        <p:strVal val="visible"/>
                                      </p:to>
                                    </p:set>
                                    <p:animEffect transition="in" filter="randombar(horizontal)">
                                      <p:cBhvr>
                                        <p:cTn id="10" dur="500"/>
                                        <p:tgtEl>
                                          <p:spTgt spid="8294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82950"/>
                                        </p:tgtEl>
                                        <p:attrNameLst>
                                          <p:attrName>style.visibility</p:attrName>
                                        </p:attrNameLst>
                                      </p:cBhvr>
                                      <p:to>
                                        <p:strVal val="visible"/>
                                      </p:to>
                                    </p:set>
                                    <p:animEffect transition="in" filter="randombar(horizontal)">
                                      <p:cBhvr>
                                        <p:cTn id="13" dur="500"/>
                                        <p:tgtEl>
                                          <p:spTgt spid="829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0"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p1.so.qhimgs1.com/bdr/_240_/t0106a6dca49356a7bd.jpg">
            <a:extLst>
              <a:ext uri="{FF2B5EF4-FFF2-40B4-BE49-F238E27FC236}">
                <a16:creationId xmlns:a16="http://schemas.microsoft.com/office/drawing/2014/main" id="{DF6F8AFE-1AD2-46B9-9FB9-87C72E9D1A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4825" y="1196976"/>
            <a:ext cx="4706938"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4" descr="http://p1.so.qhimgs1.com/bdr/_240_/t010fc01c425e0818ed.jpg">
            <a:extLst>
              <a:ext uri="{FF2B5EF4-FFF2-40B4-BE49-F238E27FC236}">
                <a16:creationId xmlns:a16="http://schemas.microsoft.com/office/drawing/2014/main" id="{DC304466-D5C5-4487-8DDE-6C2D20519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0825" y="1196976"/>
            <a:ext cx="3816350" cy="254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Rectangle 3">
            <a:extLst>
              <a:ext uri="{FF2B5EF4-FFF2-40B4-BE49-F238E27FC236}">
                <a16:creationId xmlns:a16="http://schemas.microsoft.com/office/drawing/2014/main" id="{B7FA9790-2B45-4D9E-AAC2-B6CC69594FB9}"/>
              </a:ext>
            </a:extLst>
          </p:cNvPr>
          <p:cNvSpPr>
            <a:spLocks noChangeArrowheads="1"/>
          </p:cNvSpPr>
          <p:nvPr/>
        </p:nvSpPr>
        <p:spPr bwMode="auto">
          <a:xfrm>
            <a:off x="829339" y="4005263"/>
            <a:ext cx="10813311"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1">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000" dirty="0">
                <a:solidFill>
                  <a:srgbClr val="333333"/>
                </a:solidFill>
                <a:latin typeface="宋体" panose="02010600030101010101" pitchFamily="2" charset="-122"/>
                <a:ea typeface="微软雅黑" panose="020B0503020204020204" pitchFamily="34" charset="-122"/>
              </a:rPr>
              <a:t>　　</a:t>
            </a:r>
            <a:r>
              <a:rPr lang="zh-CN" altLang="en-US" sz="2800" b="1" dirty="0">
                <a:solidFill>
                  <a:srgbClr val="333333"/>
                </a:solidFill>
                <a:latin typeface="宋体" panose="02010600030101010101" pitchFamily="2" charset="-122"/>
              </a:rPr>
              <a:t>巴拿马运河是通过巴拿马地峡沟通大西洋与太平洋的通航运河。全长约</a:t>
            </a:r>
            <a:r>
              <a:rPr lang="en-US" altLang="zh-CN" sz="2800" b="1" dirty="0">
                <a:solidFill>
                  <a:srgbClr val="333333"/>
                </a:solidFill>
                <a:latin typeface="宋体" panose="02010600030101010101" pitchFamily="2" charset="-122"/>
              </a:rPr>
              <a:t>82</a:t>
            </a:r>
            <a:r>
              <a:rPr lang="zh-CN" altLang="en-US" sz="2800" b="1" dirty="0">
                <a:solidFill>
                  <a:srgbClr val="333333"/>
                </a:solidFill>
                <a:latin typeface="宋体" panose="02010600030101010101" pitchFamily="2" charset="-122"/>
              </a:rPr>
              <a:t>公里，宽</a:t>
            </a:r>
            <a:r>
              <a:rPr lang="en-US" altLang="en-US" sz="2800" b="1" dirty="0">
                <a:solidFill>
                  <a:srgbClr val="333333"/>
                </a:solidFill>
                <a:latin typeface="宋体" panose="02010600030101010101" pitchFamily="2" charset="-122"/>
              </a:rPr>
              <a:t>152～</a:t>
            </a:r>
            <a:r>
              <a:rPr lang="en-US" altLang="zh-CN" sz="2800" b="1" dirty="0">
                <a:solidFill>
                  <a:srgbClr val="333333"/>
                </a:solidFill>
                <a:latin typeface="宋体" panose="02010600030101010101" pitchFamily="2" charset="-122"/>
              </a:rPr>
              <a:t>304</a:t>
            </a:r>
            <a:r>
              <a:rPr lang="zh-CN" altLang="en-US" sz="2800" b="1" dirty="0">
                <a:solidFill>
                  <a:srgbClr val="333333"/>
                </a:solidFill>
                <a:latin typeface="宋体" panose="02010600030101010101" pitchFamily="2" charset="-122"/>
              </a:rPr>
              <a:t>米。工程前后历时</a:t>
            </a:r>
            <a:r>
              <a:rPr lang="en-US" altLang="zh-CN" sz="2800" b="1" dirty="0">
                <a:solidFill>
                  <a:srgbClr val="333333"/>
                </a:solidFill>
                <a:latin typeface="宋体" panose="02010600030101010101" pitchFamily="2" charset="-122"/>
              </a:rPr>
              <a:t>30</a:t>
            </a:r>
            <a:r>
              <a:rPr lang="zh-CN" altLang="en-US" sz="2800" b="1" dirty="0">
                <a:solidFill>
                  <a:srgbClr val="333333"/>
                </a:solidFill>
                <a:latin typeface="宋体" panose="02010600030101010101" pitchFamily="2" charset="-122"/>
              </a:rPr>
              <a:t>年，</a:t>
            </a:r>
            <a:r>
              <a:rPr lang="en-US" altLang="zh-CN" sz="2800" b="1" dirty="0">
                <a:solidFill>
                  <a:srgbClr val="333333"/>
                </a:solidFill>
                <a:latin typeface="宋体" panose="02010600030101010101" pitchFamily="2" charset="-122"/>
              </a:rPr>
              <a:t>1914</a:t>
            </a:r>
            <a:r>
              <a:rPr lang="zh-CN" altLang="en-US" sz="2800" b="1" dirty="0">
                <a:solidFill>
                  <a:srgbClr val="333333"/>
                </a:solidFill>
                <a:latin typeface="宋体" panose="02010600030101010101" pitchFamily="2" charset="-122"/>
              </a:rPr>
              <a:t>年正式开通后，美国霸占了运河及其两岸狭长地带的运河区，变成“国中之国”。巴拿马运河与苏伊士运河同样具有世界战略意义，因此素有“世界桥梁”之称。</a:t>
            </a:r>
          </a:p>
        </p:txBody>
      </p:sp>
      <p:sp>
        <p:nvSpPr>
          <p:cNvPr id="34821" name="TextBox 4">
            <a:extLst>
              <a:ext uri="{FF2B5EF4-FFF2-40B4-BE49-F238E27FC236}">
                <a16:creationId xmlns:a16="http://schemas.microsoft.com/office/drawing/2014/main" id="{502E3667-B056-41DB-9A11-D11650B177A6}"/>
              </a:ext>
            </a:extLst>
          </p:cNvPr>
          <p:cNvSpPr txBox="1">
            <a:spLocks noChangeArrowheads="1"/>
          </p:cNvSpPr>
          <p:nvPr/>
        </p:nvSpPr>
        <p:spPr bwMode="auto">
          <a:xfrm>
            <a:off x="1063256" y="646442"/>
            <a:ext cx="6938151" cy="523220"/>
          </a:xfrm>
          <a:prstGeom prst="rect">
            <a:avLst/>
          </a:prstGeom>
          <a:noFill/>
          <a:ln>
            <a:noFill/>
          </a:ln>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dirty="0">
                <a:solidFill>
                  <a:srgbClr val="FF0000"/>
                </a:solidFill>
                <a:latin typeface="Calibri" panose="020F0502020204030204" pitchFamily="34" charset="0"/>
              </a:rPr>
              <a:t>2.</a:t>
            </a:r>
            <a:r>
              <a:rPr lang="zh-CN" altLang="en-US" sz="2800" b="1" dirty="0">
                <a:solidFill>
                  <a:srgbClr val="FF0000"/>
                </a:solidFill>
                <a:latin typeface="Calibri" panose="020F0502020204030204" pitchFamily="34" charset="0"/>
              </a:rPr>
              <a:t>巴拿马运河主权的收复</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Object 2">
            <a:extLst>
              <a:ext uri="{FF2B5EF4-FFF2-40B4-BE49-F238E27FC236}">
                <a16:creationId xmlns:a16="http://schemas.microsoft.com/office/drawing/2014/main" id="{DDB96194-F7EF-4FE3-8AB1-63ED918A5519}"/>
              </a:ext>
            </a:extLst>
          </p:cNvPr>
          <p:cNvGraphicFramePr>
            <a:graphicFrameLocks noChangeAspect="1"/>
          </p:cNvGraphicFramePr>
          <p:nvPr/>
        </p:nvGraphicFramePr>
        <p:xfrm>
          <a:off x="3505200" y="762001"/>
          <a:ext cx="4902200" cy="3446463"/>
        </p:xfrm>
        <a:graphic>
          <a:graphicData uri="http://schemas.openxmlformats.org/presentationml/2006/ole">
            <mc:AlternateContent xmlns:mc="http://schemas.openxmlformats.org/markup-compatibility/2006">
              <mc:Choice xmlns:v="urn:schemas-microsoft-com:vml" Requires="v">
                <p:oleObj spid="_x0000_s2056" name="BMP 图象" r:id="rId3" imgW="3238250" imgH="2352301" progId="Paint.Picture">
                  <p:embed/>
                </p:oleObj>
              </mc:Choice>
              <mc:Fallback>
                <p:oleObj name="BMP 图象" r:id="rId3" imgW="3238250" imgH="2352301" progId="Paint.Picture">
                  <p:embed/>
                  <p:pic>
                    <p:nvPicPr>
                      <p:cNvPr id="24578" name="Object 2">
                        <a:extLst>
                          <a:ext uri="{FF2B5EF4-FFF2-40B4-BE49-F238E27FC236}">
                            <a16:creationId xmlns:a16="http://schemas.microsoft.com/office/drawing/2014/main" id="{DDB96194-F7EF-4FE3-8AB1-63ED918A55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762001"/>
                        <a:ext cx="4902200" cy="344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8307" name="Text Box 3">
            <a:extLst>
              <a:ext uri="{FF2B5EF4-FFF2-40B4-BE49-F238E27FC236}">
                <a16:creationId xmlns:a16="http://schemas.microsoft.com/office/drawing/2014/main" id="{77FB9381-ECC7-452D-8737-59A008446A32}"/>
              </a:ext>
            </a:extLst>
          </p:cNvPr>
          <p:cNvSpPr txBox="1">
            <a:spLocks noChangeArrowheads="1"/>
          </p:cNvSpPr>
          <p:nvPr/>
        </p:nvSpPr>
        <p:spPr bwMode="auto">
          <a:xfrm>
            <a:off x="1385778" y="4470991"/>
            <a:ext cx="8228013"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ts val="3300"/>
              </a:lnSpc>
              <a:spcBef>
                <a:spcPct val="0"/>
              </a:spcBef>
              <a:buNone/>
            </a:pPr>
            <a:r>
              <a:rPr lang="en-US" altLang="zh-CN" sz="2800" b="1" dirty="0">
                <a:latin typeface="宋体" panose="02010600030101010101" pitchFamily="2" charset="-122"/>
              </a:rPr>
              <a:t>1977 </a:t>
            </a:r>
            <a:r>
              <a:rPr lang="zh-CN" altLang="en-US" sz="2800" b="1" dirty="0">
                <a:latin typeface="宋体" panose="02010600030101010101" pitchFamily="2" charset="-122"/>
              </a:rPr>
              <a:t>美巴条约 美国承认巴拿马对运河的主权。条约规定：一九九九年运河区主权全部交还给巴拿马。</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iterate type="lt">
                                    <p:tmPct val="100000"/>
                                  </p:iterate>
                                  <p:childTnLst>
                                    <p:set>
                                      <p:cBhvr>
                                        <p:cTn id="6" dur="1" fill="hold">
                                          <p:stCondLst>
                                            <p:cond delay="0"/>
                                          </p:stCondLst>
                                        </p:cTn>
                                        <p:tgtEl>
                                          <p:spTgt spid="98307"/>
                                        </p:tgtEl>
                                        <p:attrNameLst>
                                          <p:attrName>style.visibility</p:attrName>
                                        </p:attrNameLst>
                                      </p:cBhvr>
                                      <p:to>
                                        <p:strVal val="visible"/>
                                      </p:to>
                                    </p:set>
                                    <p:animEffect transition="in" filter="checkerboard(across)">
                                      <p:cBhvr>
                                        <p:cTn id="7" dur="75"/>
                                        <p:tgtEl>
                                          <p:spTgt spid="98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1999年12月14日，巴拿马运河主权交接仪式举行">
            <a:extLst>
              <a:ext uri="{FF2B5EF4-FFF2-40B4-BE49-F238E27FC236}">
                <a16:creationId xmlns:a16="http://schemas.microsoft.com/office/drawing/2014/main" id="{9AE02961-6B9D-42BB-9F32-631E4EED02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914400"/>
            <a:ext cx="6069013" cy="459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2">
            <a:extLst>
              <a:ext uri="{FF2B5EF4-FFF2-40B4-BE49-F238E27FC236}">
                <a16:creationId xmlns:a16="http://schemas.microsoft.com/office/drawing/2014/main" id="{FDF34B91-BDB0-48FB-82EB-B506AA31EB65}"/>
              </a:ext>
            </a:extLst>
          </p:cNvPr>
          <p:cNvSpPr>
            <a:spLocks noGrp="1" noChangeArrowheads="1"/>
          </p:cNvSpPr>
          <p:nvPr>
            <p:ph type="title"/>
          </p:nvPr>
        </p:nvSpPr>
        <p:spPr>
          <a:xfrm>
            <a:off x="1981201" y="5334000"/>
            <a:ext cx="8359775" cy="914400"/>
          </a:xfrm>
        </p:spPr>
        <p:txBody>
          <a:bodyPr/>
          <a:lstStyle/>
          <a:p>
            <a:r>
              <a:rPr lang="en-US" altLang="zh-CN" sz="2800" b="1">
                <a:latin typeface="黑体" panose="02010609060101010101" pitchFamily="49" charset="-122"/>
                <a:ea typeface="黑体" panose="02010609060101010101" pitchFamily="49" charset="-122"/>
              </a:rPr>
              <a:t>1999.12.14. </a:t>
            </a:r>
            <a:r>
              <a:rPr lang="zh-CN" altLang="en-US" sz="2800" b="1">
                <a:latin typeface="黑体" panose="02010609060101010101" pitchFamily="49" charset="-122"/>
                <a:ea typeface="黑体" panose="02010609060101010101" pitchFamily="49" charset="-122"/>
              </a:rPr>
              <a:t>巴拿马运河主权交接仪式 </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4ED9BF1B-8021-41B7-A916-76E85F608153}"/>
              </a:ext>
            </a:extLst>
          </p:cNvPr>
          <p:cNvSpPr>
            <a:spLocks noGrp="1" noChangeArrowheads="1"/>
          </p:cNvSpPr>
          <p:nvPr>
            <p:ph type="title"/>
          </p:nvPr>
        </p:nvSpPr>
        <p:spPr>
          <a:xfrm>
            <a:off x="680484" y="806266"/>
            <a:ext cx="9665254" cy="1143000"/>
          </a:xfrm>
        </p:spPr>
        <p:txBody>
          <a:bodyPr/>
          <a:lstStyle/>
          <a:p>
            <a:r>
              <a:rPr lang="zh-CN" altLang="en-US" sz="2800" b="1" dirty="0">
                <a:solidFill>
                  <a:srgbClr val="FF0000"/>
                </a:solidFill>
                <a:latin typeface="宋体" panose="02010600030101010101" pitchFamily="2" charset="-122"/>
                <a:ea typeface="宋体" panose="02010600030101010101" pitchFamily="2" charset="-122"/>
              </a:rPr>
              <a:t>合作探究</a:t>
            </a:r>
            <a:r>
              <a:rPr lang="en-US" altLang="zh-CN" sz="2800" b="1" dirty="0">
                <a:solidFill>
                  <a:srgbClr val="FF0000"/>
                </a:solidFill>
                <a:latin typeface="宋体" panose="02010600030101010101" pitchFamily="2" charset="-122"/>
                <a:ea typeface="宋体" panose="02010600030101010101" pitchFamily="2" charset="-122"/>
              </a:rPr>
              <a:t>1</a:t>
            </a:r>
            <a:r>
              <a:rPr lang="zh-CN" altLang="en-US" sz="2800" b="1" dirty="0">
                <a:solidFill>
                  <a:srgbClr val="FF0000"/>
                </a:solidFill>
                <a:latin typeface="宋体" panose="02010600030101010101" pitchFamily="2" charset="-122"/>
                <a:ea typeface="宋体" panose="02010600030101010101" pitchFamily="2" charset="-122"/>
              </a:rPr>
              <a:t>：亚非拉的独立运动为什么能够成功？亚非拉的独立对国际格局有何影响？</a:t>
            </a:r>
            <a:endParaRPr lang="zh-CN" altLang="en-US" sz="4000" b="1" dirty="0">
              <a:solidFill>
                <a:srgbClr val="FF0000"/>
              </a:solidFill>
              <a:ea typeface="黑体" panose="02010609060101010101" pitchFamily="49" charset="-122"/>
            </a:endParaRPr>
          </a:p>
        </p:txBody>
      </p:sp>
      <p:sp>
        <p:nvSpPr>
          <p:cNvPr id="23555" name="Rectangle 3">
            <a:extLst>
              <a:ext uri="{FF2B5EF4-FFF2-40B4-BE49-F238E27FC236}">
                <a16:creationId xmlns:a16="http://schemas.microsoft.com/office/drawing/2014/main" id="{65332FDD-B8FE-4E51-8A93-4D6BF48FDFBE}"/>
              </a:ext>
            </a:extLst>
          </p:cNvPr>
          <p:cNvSpPr>
            <a:spLocks noGrp="1" noChangeArrowheads="1"/>
          </p:cNvSpPr>
          <p:nvPr>
            <p:ph idx="1"/>
          </p:nvPr>
        </p:nvSpPr>
        <p:spPr/>
        <p:txBody>
          <a:bodyPr/>
          <a:lstStyle/>
          <a:p>
            <a:pPr marL="0" indent="0">
              <a:buNone/>
            </a:pPr>
            <a:r>
              <a:rPr lang="zh-CN" altLang="en-US" sz="2800" b="1" dirty="0">
                <a:latin typeface="宋体" panose="02010600030101010101" pitchFamily="2" charset="-122"/>
                <a:ea typeface="宋体" panose="02010600030101010101" pitchFamily="2" charset="-122"/>
              </a:rPr>
              <a:t>独立成功原因：</a:t>
            </a:r>
            <a:r>
              <a:rPr lang="en-US" altLang="zh-CN" sz="2800" b="1" dirty="0">
                <a:latin typeface="宋体" panose="02010600030101010101" pitchFamily="2" charset="-122"/>
                <a:ea typeface="宋体" panose="02010600030101010101" pitchFamily="2" charset="-122"/>
              </a:rPr>
              <a:t>1.</a:t>
            </a:r>
            <a:r>
              <a:rPr lang="zh-CN" altLang="en-US" sz="2800" b="1" dirty="0">
                <a:latin typeface="宋体" panose="02010600030101010101" pitchFamily="2" charset="-122"/>
                <a:ea typeface="宋体" panose="02010600030101010101" pitchFamily="2" charset="-122"/>
              </a:rPr>
              <a:t>两次大战沉重打击帝国主义，放松对殖民地的控制。</a:t>
            </a:r>
          </a:p>
          <a:p>
            <a:pPr marL="0" indent="0">
              <a:buNone/>
            </a:pPr>
            <a:r>
              <a:rPr lang="en-US" altLang="zh-CN" sz="2800" b="1" dirty="0">
                <a:latin typeface="宋体" panose="02010600030101010101" pitchFamily="2" charset="-122"/>
                <a:ea typeface="宋体" panose="02010600030101010101" pitchFamily="2" charset="-122"/>
              </a:rPr>
              <a:t>2.</a:t>
            </a:r>
            <a:r>
              <a:rPr lang="zh-CN" altLang="en-US" sz="2800" b="1" dirty="0">
                <a:latin typeface="宋体" panose="02010600030101010101" pitchFamily="2" charset="-122"/>
                <a:ea typeface="宋体" panose="02010600030101010101" pitchFamily="2" charset="-122"/>
              </a:rPr>
              <a:t>一些国家和地区的独立起到鼓舞作用。</a:t>
            </a:r>
          </a:p>
          <a:p>
            <a:pPr marL="0" indent="0">
              <a:buNone/>
            </a:pPr>
            <a:r>
              <a:rPr lang="en-US" altLang="zh-CN" sz="2800" b="1" dirty="0">
                <a:latin typeface="宋体" panose="02010600030101010101" pitchFamily="2" charset="-122"/>
                <a:ea typeface="宋体" panose="02010600030101010101" pitchFamily="2" charset="-122"/>
              </a:rPr>
              <a:t>3.</a:t>
            </a:r>
            <a:r>
              <a:rPr lang="zh-CN" altLang="en-US" sz="2800" b="1" dirty="0">
                <a:latin typeface="宋体" panose="02010600030101010101" pitchFamily="2" charset="-122"/>
                <a:ea typeface="宋体" panose="02010600030101010101" pitchFamily="2" charset="-122"/>
              </a:rPr>
              <a:t>战后，亚非拉人民的觉醒。</a:t>
            </a:r>
            <a:endParaRPr lang="en-US" altLang="zh-CN" sz="2800" b="1" dirty="0">
              <a:latin typeface="宋体" panose="02010600030101010101" pitchFamily="2" charset="-122"/>
              <a:ea typeface="宋体" panose="02010600030101010101" pitchFamily="2" charset="-122"/>
            </a:endParaRPr>
          </a:p>
          <a:p>
            <a:pPr marL="0" indent="0">
              <a:buNone/>
            </a:pPr>
            <a:r>
              <a:rPr lang="zh-CN" altLang="en-US" sz="2800" b="1" dirty="0">
                <a:latin typeface="宋体" panose="02010600030101010101" pitchFamily="2" charset="-122"/>
                <a:ea typeface="宋体" panose="02010600030101010101" pitchFamily="2" charset="-122"/>
              </a:rPr>
              <a:t>影响：</a:t>
            </a:r>
            <a:r>
              <a:rPr lang="en-US" altLang="zh-CN" sz="2800" b="1" dirty="0">
                <a:latin typeface="宋体" panose="02010600030101010101" pitchFamily="2" charset="-122"/>
                <a:ea typeface="宋体" panose="02010600030101010101" pitchFamily="2" charset="-122"/>
              </a:rPr>
              <a:t>1.</a:t>
            </a:r>
            <a:r>
              <a:rPr lang="zh-CN" altLang="en-US" sz="2800" b="1" dirty="0">
                <a:latin typeface="宋体" panose="02010600030101010101" pitchFamily="2" charset="-122"/>
                <a:ea typeface="宋体" panose="02010600030101010101" pitchFamily="2" charset="-122"/>
              </a:rPr>
              <a:t>沉重打击了帝国主义的殖民统治。</a:t>
            </a:r>
          </a:p>
          <a:p>
            <a:pPr marL="0" indent="0">
              <a:buNone/>
            </a:pPr>
            <a:r>
              <a:rPr lang="en-US" altLang="zh-CN" sz="2800" b="1" dirty="0">
                <a:latin typeface="宋体" panose="02010600030101010101" pitchFamily="2" charset="-122"/>
                <a:ea typeface="宋体" panose="02010600030101010101" pitchFamily="2" charset="-122"/>
              </a:rPr>
              <a:t>2.</a:t>
            </a:r>
            <a:r>
              <a:rPr lang="zh-CN" altLang="en-US" sz="2800" b="1" dirty="0">
                <a:latin typeface="宋体" panose="02010600030101010101" pitchFamily="2" charset="-122"/>
                <a:ea typeface="宋体" panose="02010600030101010101" pitchFamily="2" charset="-122"/>
              </a:rPr>
              <a:t>冲击了美苏两极格局。</a:t>
            </a:r>
          </a:p>
          <a:p>
            <a:pPr marL="0" indent="0">
              <a:buNone/>
            </a:pPr>
            <a:r>
              <a:rPr lang="en-US" altLang="zh-CN" sz="2800" b="1" dirty="0">
                <a:latin typeface="宋体" panose="02010600030101010101" pitchFamily="2" charset="-122"/>
                <a:ea typeface="宋体" panose="02010600030101010101" pitchFamily="2" charset="-122"/>
              </a:rPr>
              <a:t>3.</a:t>
            </a:r>
            <a:r>
              <a:rPr lang="zh-CN" altLang="en-US" sz="2800" b="1" dirty="0">
                <a:latin typeface="宋体" panose="02010600030101010101" pitchFamily="2" charset="-122"/>
                <a:ea typeface="宋体" panose="02010600030101010101" pitchFamily="2" charset="-122"/>
              </a:rPr>
              <a:t>推动世界向多极化发展</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linds(horizontal)">
                                      <p:cBhvr>
                                        <p:cTn id="7" dur="500"/>
                                        <p:tgtEl>
                                          <p:spTgt spid="235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55">
                                            <p:txEl>
                                              <p:pRg st="0" end="0"/>
                                            </p:txEl>
                                          </p:spTgt>
                                        </p:tgtEl>
                                        <p:attrNameLst>
                                          <p:attrName>style.visibility</p:attrName>
                                        </p:attrNameLst>
                                      </p:cBhvr>
                                      <p:to>
                                        <p:strVal val="visible"/>
                                      </p:to>
                                    </p:set>
                                    <p:animEffect transition="in" filter="blinds(horizontal)">
                                      <p:cBhvr>
                                        <p:cTn id="12" dur="500"/>
                                        <p:tgtEl>
                                          <p:spTgt spid="2355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555">
                                            <p:txEl>
                                              <p:pRg st="1" end="1"/>
                                            </p:txEl>
                                          </p:spTgt>
                                        </p:tgtEl>
                                        <p:attrNameLst>
                                          <p:attrName>style.visibility</p:attrName>
                                        </p:attrNameLst>
                                      </p:cBhvr>
                                      <p:to>
                                        <p:strVal val="visible"/>
                                      </p:to>
                                    </p:set>
                                    <p:animEffect transition="in" filter="blinds(horizontal)">
                                      <p:cBhvr>
                                        <p:cTn id="17" dur="500"/>
                                        <p:tgtEl>
                                          <p:spTgt spid="2355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555">
                                            <p:txEl>
                                              <p:pRg st="2" end="2"/>
                                            </p:txEl>
                                          </p:spTgt>
                                        </p:tgtEl>
                                        <p:attrNameLst>
                                          <p:attrName>style.visibility</p:attrName>
                                        </p:attrNameLst>
                                      </p:cBhvr>
                                      <p:to>
                                        <p:strVal val="visible"/>
                                      </p:to>
                                    </p:set>
                                    <p:animEffect transition="in" filter="blinds(horizontal)">
                                      <p:cBhvr>
                                        <p:cTn id="22" dur="500"/>
                                        <p:tgtEl>
                                          <p:spTgt spid="2355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3555">
                                            <p:txEl>
                                              <p:pRg st="3" end="3"/>
                                            </p:txEl>
                                          </p:spTgt>
                                        </p:tgtEl>
                                        <p:attrNameLst>
                                          <p:attrName>style.visibility</p:attrName>
                                        </p:attrNameLst>
                                      </p:cBhvr>
                                      <p:to>
                                        <p:strVal val="visible"/>
                                      </p:to>
                                    </p:set>
                                    <p:animEffect transition="in" filter="blinds(horizontal)">
                                      <p:cBhvr>
                                        <p:cTn id="27" dur="500"/>
                                        <p:tgtEl>
                                          <p:spTgt spid="2355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3555">
                                            <p:txEl>
                                              <p:pRg st="4" end="4"/>
                                            </p:txEl>
                                          </p:spTgt>
                                        </p:tgtEl>
                                        <p:attrNameLst>
                                          <p:attrName>style.visibility</p:attrName>
                                        </p:attrNameLst>
                                      </p:cBhvr>
                                      <p:to>
                                        <p:strVal val="visible"/>
                                      </p:to>
                                    </p:set>
                                    <p:animEffect transition="in" filter="blinds(horizontal)">
                                      <p:cBhvr>
                                        <p:cTn id="32" dur="500"/>
                                        <p:tgtEl>
                                          <p:spTgt spid="2355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3555">
                                            <p:txEl>
                                              <p:pRg st="5" end="5"/>
                                            </p:txEl>
                                          </p:spTgt>
                                        </p:tgtEl>
                                        <p:attrNameLst>
                                          <p:attrName>style.visibility</p:attrName>
                                        </p:attrNameLst>
                                      </p:cBhvr>
                                      <p:to>
                                        <p:strVal val="visible"/>
                                      </p:to>
                                    </p:set>
                                    <p:animEffect transition="in" filter="blinds(horizontal)">
                                      <p:cBhvr>
                                        <p:cTn id="37" dur="500"/>
                                        <p:tgtEl>
                                          <p:spTgt spid="2355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ldLvl="0" autoUpdateAnimBg="0"/>
      <p:bldP spid="23555" grpId="0" uiExpand="1"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2FC5DE29-1DED-4859-8C44-E6ADC459D146}"/>
              </a:ext>
            </a:extLst>
          </p:cNvPr>
          <p:cNvSpPr/>
          <p:nvPr/>
        </p:nvSpPr>
        <p:spPr>
          <a:xfrm>
            <a:off x="464218" y="980994"/>
            <a:ext cx="10845466" cy="1384995"/>
          </a:xfrm>
          <a:prstGeom prst="rect">
            <a:avLst/>
          </a:prstGeom>
          <a:noFill/>
        </p:spPr>
        <p:txBody>
          <a:bodyPr wrap="square">
            <a:spAutoFit/>
          </a:bodyPr>
          <a:lstStyle/>
          <a:p>
            <a:pPr>
              <a:defRPr/>
            </a:pPr>
            <a:r>
              <a:rPr lang="zh-CN" altLang="en-US" sz="2800" b="1" dirty="0">
                <a:solidFill>
                  <a:srgbClr val="FF0000"/>
                </a:solidFill>
              </a:rPr>
              <a:t>合作探究</a:t>
            </a:r>
            <a:r>
              <a:rPr lang="en-US" altLang="zh-CN" sz="2800" b="1" dirty="0">
                <a:solidFill>
                  <a:srgbClr val="FF0000"/>
                </a:solidFill>
              </a:rPr>
              <a:t>2</a:t>
            </a:r>
            <a:r>
              <a:rPr lang="zh-CN" altLang="en-US" sz="2800" b="1" dirty="0">
                <a:solidFill>
                  <a:srgbClr val="FF0000"/>
                </a:solidFill>
              </a:rPr>
              <a:t>：亚非拉许多国家和地区至今仍然贫穷落后，历史根源在哪里？你认为要改变它们的命运应当采取哪些措施？</a:t>
            </a:r>
          </a:p>
          <a:p>
            <a:pPr algn="ctr" eaLnBrk="1" hangingPunct="1">
              <a:defRPr/>
            </a:pPr>
            <a:endParaRPr lang="zh-CN" altLang="en-US" sz="2800" b="1" dirty="0">
              <a:solidFill>
                <a:srgbClr val="FF0000"/>
              </a:solidFill>
            </a:endParaRPr>
          </a:p>
        </p:txBody>
      </p:sp>
      <p:sp>
        <p:nvSpPr>
          <p:cNvPr id="4" name="矩形 3">
            <a:extLst>
              <a:ext uri="{FF2B5EF4-FFF2-40B4-BE49-F238E27FC236}">
                <a16:creationId xmlns:a16="http://schemas.microsoft.com/office/drawing/2014/main" id="{E3DB7659-756B-49A6-B9E6-F28D1FC7FD74}"/>
              </a:ext>
            </a:extLst>
          </p:cNvPr>
          <p:cNvSpPr/>
          <p:nvPr/>
        </p:nvSpPr>
        <p:spPr>
          <a:xfrm>
            <a:off x="464218" y="2365989"/>
            <a:ext cx="10127582" cy="2557462"/>
          </a:xfrm>
          <a:prstGeom prst="rect">
            <a:avLst/>
          </a:prstGeom>
          <a:noFill/>
        </p:spPr>
        <p:style>
          <a:lnRef idx="1">
            <a:schemeClr val="accent6"/>
          </a:lnRef>
          <a:fillRef idx="2">
            <a:schemeClr val="accent6"/>
          </a:fillRef>
          <a:effectRef idx="1">
            <a:schemeClr val="accent6"/>
          </a:effectRef>
          <a:fontRef idx="minor">
            <a:schemeClr val="dk1"/>
          </a:fontRef>
        </p:style>
        <p:txBody>
          <a:bodyPr wrap="square">
            <a:spAutoFit/>
          </a:bodyPr>
          <a:lstStyle/>
          <a:p>
            <a:pPr>
              <a:lnSpc>
                <a:spcPts val="5000"/>
              </a:lnSpc>
              <a:defRPr/>
            </a:pPr>
            <a:r>
              <a:rPr lang="zh-CN" altLang="en-US" sz="2800" dirty="0">
                <a:solidFill>
                  <a:schemeClr val="tx1"/>
                </a:solidFill>
                <a:latin typeface="宋体" panose="02010600030101010101" pitchFamily="2" charset="-122"/>
                <a:ea typeface="宋体" panose="02010600030101010101" pitchFamily="2" charset="-122"/>
                <a:cs typeface="宋体" pitchFamily="2" charset="-122"/>
              </a:rPr>
              <a:t>历史根源：长期的殖民侵略和掠夺。</a:t>
            </a:r>
          </a:p>
          <a:p>
            <a:pPr>
              <a:lnSpc>
                <a:spcPts val="5000"/>
              </a:lnSpc>
              <a:defRPr/>
            </a:pPr>
            <a:r>
              <a:rPr lang="zh-CN" altLang="en-US" sz="2800" dirty="0">
                <a:solidFill>
                  <a:schemeClr val="tx1"/>
                </a:solidFill>
                <a:latin typeface="宋体" panose="02010600030101010101" pitchFamily="2" charset="-122"/>
                <a:ea typeface="宋体" panose="02010600030101010101" pitchFamily="2" charset="-122"/>
                <a:cs typeface="宋体" pitchFamily="2" charset="-122"/>
              </a:rPr>
              <a:t>措施：努力发展经济，提高综合国力；改变不合理的国际经济政治旧秩序，建立国际经济政治新秩序；加强同亚非拉国家的团结与合作等。</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文本框 41986">
            <a:extLst>
              <a:ext uri="{FF2B5EF4-FFF2-40B4-BE49-F238E27FC236}">
                <a16:creationId xmlns:a16="http://schemas.microsoft.com/office/drawing/2014/main" id="{06757B30-C73A-4D1A-BC1C-0CCDA6FE4A95}"/>
              </a:ext>
            </a:extLst>
          </p:cNvPr>
          <p:cNvSpPr txBox="1">
            <a:spLocks noChangeArrowheads="1"/>
          </p:cNvSpPr>
          <p:nvPr/>
        </p:nvSpPr>
        <p:spPr bwMode="auto">
          <a:xfrm>
            <a:off x="1703786" y="1700214"/>
            <a:ext cx="615553" cy="3457575"/>
          </a:xfrm>
          <a:prstGeom prst="rect">
            <a:avLst/>
          </a:prstGeom>
          <a:solidFill>
            <a:srgbClr val="92D050"/>
          </a:solidFill>
          <a:ln>
            <a:noFill/>
          </a:ln>
          <a:extLst>
            <a:ext uri="{91240B29-F687-4F45-9708-019B960494DF}">
              <a14:hiddenLine xmlns:a14="http://schemas.microsoft.com/office/drawing/2010/main" w="1587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800" b="1">
                <a:latin typeface="宋体" panose="02010600030101010101" pitchFamily="2" charset="-122"/>
              </a:rPr>
              <a:t>亚非拉国家的新发展</a:t>
            </a:r>
          </a:p>
        </p:txBody>
      </p:sp>
      <p:sp>
        <p:nvSpPr>
          <p:cNvPr id="33795" name="左大括号 4">
            <a:extLst>
              <a:ext uri="{FF2B5EF4-FFF2-40B4-BE49-F238E27FC236}">
                <a16:creationId xmlns:a16="http://schemas.microsoft.com/office/drawing/2014/main" id="{F9D7765A-524F-4C45-B0D0-348645641EDF}"/>
              </a:ext>
            </a:extLst>
          </p:cNvPr>
          <p:cNvSpPr>
            <a:spLocks/>
          </p:cNvSpPr>
          <p:nvPr/>
        </p:nvSpPr>
        <p:spPr bwMode="auto">
          <a:xfrm>
            <a:off x="2208214" y="1052514"/>
            <a:ext cx="358775" cy="4897437"/>
          </a:xfrm>
          <a:prstGeom prst="leftBrace">
            <a:avLst>
              <a:gd name="adj1" fmla="val 290704"/>
              <a:gd name="adj2" fmla="val 50000"/>
            </a:avLst>
          </a:prstGeom>
          <a:noFill/>
          <a:ln w="3810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latin typeface="宋体" panose="02010600030101010101" pitchFamily="2" charset="-122"/>
            </a:endParaRPr>
          </a:p>
        </p:txBody>
      </p:sp>
      <p:sp>
        <p:nvSpPr>
          <p:cNvPr id="33797" name="TextBox 10">
            <a:extLst>
              <a:ext uri="{FF2B5EF4-FFF2-40B4-BE49-F238E27FC236}">
                <a16:creationId xmlns:a16="http://schemas.microsoft.com/office/drawing/2014/main" id="{B8D167DB-520A-40BB-B17C-54B34EFB49A8}"/>
              </a:ext>
            </a:extLst>
          </p:cNvPr>
          <p:cNvSpPr txBox="1">
            <a:spLocks noChangeArrowheads="1"/>
          </p:cNvSpPr>
          <p:nvPr/>
        </p:nvSpPr>
        <p:spPr bwMode="auto">
          <a:xfrm>
            <a:off x="2495551" y="908051"/>
            <a:ext cx="1655763" cy="5238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latin typeface="宋体" panose="02010600030101010101" pitchFamily="2" charset="-122"/>
              </a:rPr>
              <a:t>万隆会议</a:t>
            </a:r>
          </a:p>
        </p:txBody>
      </p:sp>
      <p:sp>
        <p:nvSpPr>
          <p:cNvPr id="33798" name="TextBox 12">
            <a:extLst>
              <a:ext uri="{FF2B5EF4-FFF2-40B4-BE49-F238E27FC236}">
                <a16:creationId xmlns:a16="http://schemas.microsoft.com/office/drawing/2014/main" id="{70DFEAF1-F179-4130-A18B-BDA7CAE19C61}"/>
              </a:ext>
            </a:extLst>
          </p:cNvPr>
          <p:cNvSpPr txBox="1">
            <a:spLocks noChangeArrowheads="1"/>
          </p:cNvSpPr>
          <p:nvPr/>
        </p:nvSpPr>
        <p:spPr bwMode="auto">
          <a:xfrm>
            <a:off x="2495550" y="3213101"/>
            <a:ext cx="1512888" cy="5238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latin typeface="宋体" panose="02010600030101010101" pitchFamily="2" charset="-122"/>
              </a:rPr>
              <a:t>非洲年</a:t>
            </a:r>
          </a:p>
        </p:txBody>
      </p:sp>
      <p:sp>
        <p:nvSpPr>
          <p:cNvPr id="33799" name="TextBox 15">
            <a:extLst>
              <a:ext uri="{FF2B5EF4-FFF2-40B4-BE49-F238E27FC236}">
                <a16:creationId xmlns:a16="http://schemas.microsoft.com/office/drawing/2014/main" id="{2A63BABD-6D20-4C01-9F09-FFEEC6C5DD98}"/>
              </a:ext>
            </a:extLst>
          </p:cNvPr>
          <p:cNvSpPr txBox="1">
            <a:spLocks noChangeArrowheads="1"/>
          </p:cNvSpPr>
          <p:nvPr/>
        </p:nvSpPr>
        <p:spPr bwMode="auto">
          <a:xfrm>
            <a:off x="2566989" y="4941888"/>
            <a:ext cx="2160587" cy="13843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latin typeface="宋体" panose="02010600030101010101" pitchFamily="2" charset="-122"/>
              </a:rPr>
              <a:t>拉美人民维护国家主权的斗争</a:t>
            </a:r>
          </a:p>
        </p:txBody>
      </p:sp>
      <p:sp>
        <p:nvSpPr>
          <p:cNvPr id="33800" name="TextBox 16">
            <a:extLst>
              <a:ext uri="{FF2B5EF4-FFF2-40B4-BE49-F238E27FC236}">
                <a16:creationId xmlns:a16="http://schemas.microsoft.com/office/drawing/2014/main" id="{D00D2E74-BF64-4C3A-89DA-10B2C3470758}"/>
              </a:ext>
            </a:extLst>
          </p:cNvPr>
          <p:cNvSpPr txBox="1">
            <a:spLocks noChangeArrowheads="1"/>
          </p:cNvSpPr>
          <p:nvPr/>
        </p:nvSpPr>
        <p:spPr bwMode="auto">
          <a:xfrm>
            <a:off x="4511675" y="141685"/>
            <a:ext cx="6227762"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a:solidFill>
                  <a:srgbClr val="FF0000"/>
                </a:solidFill>
                <a:latin typeface="宋体" panose="02010600030101010101" pitchFamily="2" charset="-122"/>
              </a:rPr>
              <a:t>时间：</a:t>
            </a:r>
            <a:r>
              <a:rPr lang="en-US" altLang="zh-CN" sz="2800" b="1" dirty="0">
                <a:latin typeface="宋体" panose="02010600030101010101" pitchFamily="2" charset="-122"/>
              </a:rPr>
              <a:t>1955</a:t>
            </a:r>
            <a:r>
              <a:rPr lang="zh-CN" altLang="en-US" sz="2800" b="1" dirty="0">
                <a:latin typeface="宋体" panose="02010600030101010101" pitchFamily="2" charset="-122"/>
              </a:rPr>
              <a:t>年</a:t>
            </a:r>
            <a:r>
              <a:rPr lang="en-US" altLang="zh-CN" sz="2800" b="1" dirty="0">
                <a:latin typeface="宋体" panose="02010600030101010101" pitchFamily="2" charset="-122"/>
              </a:rPr>
              <a:t>4</a:t>
            </a:r>
            <a:r>
              <a:rPr lang="zh-CN" altLang="en-US" sz="2800" b="1" dirty="0">
                <a:latin typeface="宋体" panose="02010600030101010101" pitchFamily="2" charset="-122"/>
              </a:rPr>
              <a:t>月</a:t>
            </a:r>
            <a:endParaRPr lang="en-US" altLang="zh-CN" sz="2800" b="1" dirty="0">
              <a:latin typeface="宋体" panose="02010600030101010101" pitchFamily="2" charset="-122"/>
            </a:endParaRPr>
          </a:p>
          <a:p>
            <a:pPr eaLnBrk="1" hangingPunct="1"/>
            <a:r>
              <a:rPr lang="zh-CN" altLang="en-US" sz="2800" b="1" dirty="0">
                <a:solidFill>
                  <a:srgbClr val="FF0000"/>
                </a:solidFill>
                <a:latin typeface="宋体" panose="02010600030101010101" pitchFamily="2" charset="-122"/>
              </a:rPr>
              <a:t>地点：</a:t>
            </a:r>
            <a:r>
              <a:rPr lang="zh-CN" altLang="en-US" sz="2800" b="1" dirty="0">
                <a:latin typeface="宋体" panose="02010600030101010101" pitchFamily="2" charset="-122"/>
              </a:rPr>
              <a:t>万隆</a:t>
            </a:r>
            <a:endParaRPr lang="en-US" altLang="zh-CN" sz="2800" b="1" dirty="0">
              <a:latin typeface="宋体" panose="02010600030101010101" pitchFamily="2" charset="-122"/>
            </a:endParaRPr>
          </a:p>
          <a:p>
            <a:pPr eaLnBrk="1" hangingPunct="1"/>
            <a:r>
              <a:rPr lang="zh-CN" altLang="en-US" sz="2800" b="1" dirty="0">
                <a:solidFill>
                  <a:srgbClr val="FF0000"/>
                </a:solidFill>
                <a:latin typeface="宋体" panose="02010600030101010101" pitchFamily="2" charset="-122"/>
              </a:rPr>
              <a:t>内容：</a:t>
            </a:r>
            <a:r>
              <a:rPr lang="zh-CN" altLang="en-US" sz="2800" b="1" dirty="0">
                <a:latin typeface="宋体" panose="02010600030101010101" pitchFamily="2" charset="-122"/>
              </a:rPr>
              <a:t>和平共处、友好合作十项原则</a:t>
            </a:r>
            <a:endParaRPr lang="en-US" altLang="zh-CN" sz="2800" b="1" dirty="0">
              <a:latin typeface="宋体" panose="02010600030101010101" pitchFamily="2" charset="-122"/>
            </a:endParaRPr>
          </a:p>
          <a:p>
            <a:pPr eaLnBrk="1" hangingPunct="1"/>
            <a:r>
              <a:rPr lang="zh-CN" altLang="en-US" sz="2800" b="1" dirty="0">
                <a:solidFill>
                  <a:srgbClr val="FF0000"/>
                </a:solidFill>
                <a:latin typeface="宋体" panose="02010600030101010101" pitchFamily="2" charset="-122"/>
              </a:rPr>
              <a:t>影响</a:t>
            </a:r>
            <a:endParaRPr lang="en-US" altLang="zh-CN" sz="2800" b="1" dirty="0">
              <a:latin typeface="宋体" panose="02010600030101010101" pitchFamily="2" charset="-122"/>
            </a:endParaRPr>
          </a:p>
          <a:p>
            <a:pPr eaLnBrk="1" hangingPunct="1"/>
            <a:r>
              <a:rPr lang="zh-CN" altLang="en-US" sz="2800" b="1" dirty="0">
                <a:solidFill>
                  <a:srgbClr val="FF0000"/>
                </a:solidFill>
                <a:latin typeface="宋体" panose="02010600030101010101" pitchFamily="2" charset="-122"/>
              </a:rPr>
              <a:t>万隆精神</a:t>
            </a:r>
          </a:p>
        </p:txBody>
      </p:sp>
      <p:sp>
        <p:nvSpPr>
          <p:cNvPr id="33801" name="TextBox 17">
            <a:extLst>
              <a:ext uri="{FF2B5EF4-FFF2-40B4-BE49-F238E27FC236}">
                <a16:creationId xmlns:a16="http://schemas.microsoft.com/office/drawing/2014/main" id="{F3C02381-5510-4881-858C-1502F144F13A}"/>
              </a:ext>
            </a:extLst>
          </p:cNvPr>
          <p:cNvSpPr txBox="1">
            <a:spLocks noChangeArrowheads="1"/>
          </p:cNvSpPr>
          <p:nvPr/>
        </p:nvSpPr>
        <p:spPr bwMode="auto">
          <a:xfrm>
            <a:off x="4439839" y="2567782"/>
            <a:ext cx="6048375"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a:solidFill>
                  <a:srgbClr val="FF0000"/>
                </a:solidFill>
                <a:latin typeface="宋体" panose="02010600030101010101" pitchFamily="2" charset="-122"/>
              </a:rPr>
              <a:t>埃及独立：</a:t>
            </a:r>
            <a:r>
              <a:rPr lang="en-US" altLang="zh-CN" sz="2800" b="1" dirty="0">
                <a:latin typeface="宋体" panose="02010600030101010101" pitchFamily="2" charset="-122"/>
              </a:rPr>
              <a:t>1952</a:t>
            </a:r>
            <a:r>
              <a:rPr lang="zh-CN" altLang="en-US" sz="2800" b="1" dirty="0">
                <a:latin typeface="宋体" panose="02010600030101010101" pitchFamily="2" charset="-122"/>
              </a:rPr>
              <a:t>年，纳赛尔领导</a:t>
            </a:r>
            <a:endParaRPr lang="en-US" altLang="zh-CN" sz="2800" b="1" dirty="0">
              <a:latin typeface="宋体" panose="02010600030101010101" pitchFamily="2" charset="-122"/>
            </a:endParaRPr>
          </a:p>
          <a:p>
            <a:pPr eaLnBrk="1" hangingPunct="1"/>
            <a:r>
              <a:rPr lang="zh-CN" altLang="en-US" sz="2800" b="1" dirty="0">
                <a:solidFill>
                  <a:srgbClr val="FF0000"/>
                </a:solidFill>
                <a:latin typeface="宋体" panose="02010600030101010101" pitchFamily="2" charset="-122"/>
              </a:rPr>
              <a:t>非洲年：</a:t>
            </a:r>
            <a:r>
              <a:rPr lang="en-US" altLang="zh-CN" sz="2800" b="1" dirty="0">
                <a:latin typeface="宋体" panose="02010600030101010101" pitchFamily="2" charset="-122"/>
              </a:rPr>
              <a:t>1960</a:t>
            </a:r>
            <a:r>
              <a:rPr lang="zh-CN" altLang="en-US" sz="2800" b="1" dirty="0">
                <a:latin typeface="宋体" panose="02010600030101010101" pitchFamily="2" charset="-122"/>
              </a:rPr>
              <a:t>年</a:t>
            </a:r>
            <a:endParaRPr lang="en-US" altLang="zh-CN" sz="2800" b="1" dirty="0">
              <a:latin typeface="宋体" panose="02010600030101010101" pitchFamily="2" charset="-122"/>
            </a:endParaRPr>
          </a:p>
          <a:p>
            <a:pPr eaLnBrk="1" hangingPunct="1"/>
            <a:r>
              <a:rPr lang="zh-CN" altLang="en-US" sz="2800" b="1" dirty="0">
                <a:solidFill>
                  <a:srgbClr val="FF0000"/>
                </a:solidFill>
                <a:latin typeface="宋体" panose="02010600030101010101" pitchFamily="2" charset="-122"/>
              </a:rPr>
              <a:t>纳米比亚独立：</a:t>
            </a:r>
            <a:r>
              <a:rPr lang="en-US" altLang="zh-CN" sz="2800" b="1" dirty="0">
                <a:latin typeface="宋体" panose="02010600030101010101" pitchFamily="2" charset="-122"/>
              </a:rPr>
              <a:t>1990</a:t>
            </a:r>
            <a:r>
              <a:rPr lang="zh-CN" altLang="en-US" sz="2800" b="1" dirty="0">
                <a:latin typeface="宋体" panose="02010600030101010101" pitchFamily="2" charset="-122"/>
              </a:rPr>
              <a:t>年，标志着殖民体系崩溃</a:t>
            </a:r>
          </a:p>
        </p:txBody>
      </p:sp>
      <p:sp>
        <p:nvSpPr>
          <p:cNvPr id="33802" name="左大括号 18">
            <a:extLst>
              <a:ext uri="{FF2B5EF4-FFF2-40B4-BE49-F238E27FC236}">
                <a16:creationId xmlns:a16="http://schemas.microsoft.com/office/drawing/2014/main" id="{28B3CCF7-4891-40CE-972E-63414B7771A9}"/>
              </a:ext>
            </a:extLst>
          </p:cNvPr>
          <p:cNvSpPr>
            <a:spLocks/>
          </p:cNvSpPr>
          <p:nvPr/>
        </p:nvSpPr>
        <p:spPr bwMode="auto">
          <a:xfrm>
            <a:off x="4151313" y="333376"/>
            <a:ext cx="360362" cy="1871663"/>
          </a:xfrm>
          <a:prstGeom prst="leftBrace">
            <a:avLst>
              <a:gd name="adj1" fmla="val 129750"/>
              <a:gd name="adj2" fmla="val 50000"/>
            </a:avLst>
          </a:prstGeom>
          <a:noFill/>
          <a:ln w="3810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latin typeface="宋体" panose="02010600030101010101" pitchFamily="2" charset="-122"/>
            </a:endParaRPr>
          </a:p>
        </p:txBody>
      </p:sp>
      <p:sp>
        <p:nvSpPr>
          <p:cNvPr id="33803" name="左大括号 19">
            <a:extLst>
              <a:ext uri="{FF2B5EF4-FFF2-40B4-BE49-F238E27FC236}">
                <a16:creationId xmlns:a16="http://schemas.microsoft.com/office/drawing/2014/main" id="{11C57113-6529-44F4-BCC8-AB775A2BE208}"/>
              </a:ext>
            </a:extLst>
          </p:cNvPr>
          <p:cNvSpPr>
            <a:spLocks/>
          </p:cNvSpPr>
          <p:nvPr/>
        </p:nvSpPr>
        <p:spPr bwMode="auto">
          <a:xfrm>
            <a:off x="4079876" y="2492375"/>
            <a:ext cx="360363" cy="1873250"/>
          </a:xfrm>
          <a:prstGeom prst="leftBrace">
            <a:avLst>
              <a:gd name="adj1" fmla="val 129860"/>
              <a:gd name="adj2" fmla="val 50000"/>
            </a:avLst>
          </a:prstGeom>
          <a:noFill/>
          <a:ln w="3810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latin typeface="宋体" panose="02010600030101010101" pitchFamily="2" charset="-122"/>
            </a:endParaRPr>
          </a:p>
        </p:txBody>
      </p:sp>
      <p:sp>
        <p:nvSpPr>
          <p:cNvPr id="33804" name="左大括号 20">
            <a:extLst>
              <a:ext uri="{FF2B5EF4-FFF2-40B4-BE49-F238E27FC236}">
                <a16:creationId xmlns:a16="http://schemas.microsoft.com/office/drawing/2014/main" id="{BC822BFE-3E56-4607-873D-4B9C1DD5CD20}"/>
              </a:ext>
            </a:extLst>
          </p:cNvPr>
          <p:cNvSpPr>
            <a:spLocks/>
          </p:cNvSpPr>
          <p:nvPr/>
        </p:nvSpPr>
        <p:spPr bwMode="auto">
          <a:xfrm>
            <a:off x="4800601" y="4652963"/>
            <a:ext cx="358775" cy="1655762"/>
          </a:xfrm>
          <a:prstGeom prst="leftBrace">
            <a:avLst>
              <a:gd name="adj1" fmla="val 115291"/>
              <a:gd name="adj2" fmla="val 50000"/>
            </a:avLst>
          </a:prstGeom>
          <a:noFill/>
          <a:ln w="3810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b="1">
              <a:latin typeface="宋体" panose="02010600030101010101" pitchFamily="2" charset="-122"/>
            </a:endParaRPr>
          </a:p>
        </p:txBody>
      </p:sp>
      <p:sp>
        <p:nvSpPr>
          <p:cNvPr id="33805" name="TextBox 22">
            <a:extLst>
              <a:ext uri="{FF2B5EF4-FFF2-40B4-BE49-F238E27FC236}">
                <a16:creationId xmlns:a16="http://schemas.microsoft.com/office/drawing/2014/main" id="{19CD2A97-0FAF-4E5B-970D-40402040D657}"/>
              </a:ext>
            </a:extLst>
          </p:cNvPr>
          <p:cNvSpPr txBox="1">
            <a:spLocks noChangeArrowheads="1"/>
          </p:cNvSpPr>
          <p:nvPr/>
        </p:nvSpPr>
        <p:spPr bwMode="auto">
          <a:xfrm>
            <a:off x="5087938" y="4652964"/>
            <a:ext cx="5580062" cy="166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srgbClr val="FF0000"/>
                </a:solidFill>
                <a:latin typeface="宋体" panose="02010600030101010101" pitchFamily="2" charset="-122"/>
              </a:rPr>
              <a:t>古巴革命：</a:t>
            </a:r>
            <a:r>
              <a:rPr lang="zh-CN" altLang="en-US" sz="2800" b="1">
                <a:latin typeface="宋体" panose="02010600030101010101" pitchFamily="2" charset="-122"/>
              </a:rPr>
              <a:t>卡斯特罗等领导</a:t>
            </a:r>
            <a:endParaRPr lang="en-US" altLang="zh-CN" sz="2800" b="1">
              <a:latin typeface="宋体" panose="02010600030101010101" pitchFamily="2" charset="-122"/>
            </a:endParaRPr>
          </a:p>
          <a:p>
            <a:pPr eaLnBrk="1" hangingPunct="1"/>
            <a:endParaRPr lang="en-US" altLang="zh-CN" sz="2800" b="1">
              <a:latin typeface="宋体" panose="02010600030101010101" pitchFamily="2" charset="-122"/>
            </a:endParaRPr>
          </a:p>
          <a:p>
            <a:pPr eaLnBrk="1" hangingPunct="1"/>
            <a:r>
              <a:rPr lang="zh-CN" altLang="en-US" sz="2800" b="1">
                <a:solidFill>
                  <a:srgbClr val="FF0000"/>
                </a:solidFill>
                <a:latin typeface="宋体" panose="02010600030101010101" pitchFamily="2" charset="-122"/>
              </a:rPr>
              <a:t>巴拿马人民收回运河主权：</a:t>
            </a:r>
            <a:r>
              <a:rPr lang="en-US" altLang="zh-CN" sz="2800" b="1">
                <a:latin typeface="宋体" panose="02010600030101010101" pitchFamily="2" charset="-122"/>
              </a:rPr>
              <a:t>1999</a:t>
            </a:r>
            <a:r>
              <a:rPr lang="zh-CN" altLang="en-US" sz="2800" b="1">
                <a:latin typeface="宋体" panose="02010600030101010101" pitchFamily="2" charset="-122"/>
              </a:rPr>
              <a:t>年</a:t>
            </a:r>
          </a:p>
          <a:p>
            <a:pPr eaLnBrk="1" hangingPunct="1"/>
            <a:endParaRPr lang="zh-CN" altLang="en-US">
              <a:latin typeface="Calibri" panose="020F050202020403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文本占位符 1049240">
            <a:extLst>
              <a:ext uri="{FF2B5EF4-FFF2-40B4-BE49-F238E27FC236}">
                <a16:creationId xmlns:a16="http://schemas.microsoft.com/office/drawing/2014/main" id="{4BF1B50E-368C-4CB1-BD20-6217E5740D86}"/>
              </a:ext>
            </a:extLst>
          </p:cNvPr>
          <p:cNvSpPr>
            <a:spLocks noGrp="1" noChangeArrowheads="1"/>
          </p:cNvSpPr>
          <p:nvPr>
            <p:ph type="body" idx="4294967295"/>
          </p:nvPr>
        </p:nvSpPr>
        <p:spPr bwMode="auto">
          <a:xfrm>
            <a:off x="0" y="1195388"/>
            <a:ext cx="10280650" cy="50720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110000"/>
              </a:lnSpc>
              <a:buNone/>
            </a:pPr>
            <a:r>
              <a:rPr lang="en-US" altLang="zh-CN" sz="2800" b="1" dirty="0">
                <a:latin typeface="+mn-ea"/>
                <a:sym typeface="Arial" panose="020B0604020202020204" pitchFamily="34" charset="0"/>
              </a:rPr>
              <a:t>1.</a:t>
            </a:r>
            <a:r>
              <a:rPr lang="zh-CN" altLang="en-US" sz="2800" b="1" dirty="0">
                <a:latin typeface="+mn-ea"/>
                <a:sym typeface="Arial" panose="020B0604020202020204" pitchFamily="34" charset="0"/>
              </a:rPr>
              <a:t>某同学同时搜集了关于纳赛尔、毛泽东、卡斯特罗三位人物的资料，由此推断他探究的主题是（   ）</a:t>
            </a:r>
          </a:p>
          <a:p>
            <a:pPr>
              <a:lnSpc>
                <a:spcPct val="110000"/>
              </a:lnSpc>
              <a:buNone/>
            </a:pPr>
            <a:r>
              <a:rPr lang="en-US" altLang="zh-CN" sz="2800" b="1" dirty="0">
                <a:latin typeface="+mn-ea"/>
                <a:sym typeface="Arial" panose="020B0604020202020204" pitchFamily="34" charset="0"/>
              </a:rPr>
              <a:t>A. </a:t>
            </a:r>
            <a:r>
              <a:rPr lang="zh-CN" altLang="en-US" sz="2800" b="1" dirty="0">
                <a:latin typeface="+mn-ea"/>
                <a:sym typeface="Arial" panose="020B0604020202020204" pitchFamily="34" charset="0"/>
              </a:rPr>
              <a:t>亚非拉国家的独立和奋起    </a:t>
            </a:r>
            <a:r>
              <a:rPr lang="en-US" altLang="zh-CN" sz="2800" b="1" dirty="0">
                <a:latin typeface="+mn-ea"/>
                <a:sym typeface="Arial" panose="020B0604020202020204" pitchFamily="34" charset="0"/>
              </a:rPr>
              <a:t>B. </a:t>
            </a:r>
            <a:r>
              <a:rPr lang="zh-CN" altLang="en-US" sz="2800" b="1" dirty="0">
                <a:latin typeface="+mn-ea"/>
                <a:sym typeface="Arial" panose="020B0604020202020204" pitchFamily="34" charset="0"/>
              </a:rPr>
              <a:t>两极格局的形成</a:t>
            </a:r>
          </a:p>
          <a:p>
            <a:pPr>
              <a:lnSpc>
                <a:spcPct val="110000"/>
              </a:lnSpc>
              <a:buNone/>
            </a:pPr>
            <a:r>
              <a:rPr lang="en-US" altLang="zh-CN" sz="2800" b="1" dirty="0">
                <a:latin typeface="+mn-ea"/>
                <a:sym typeface="Arial" panose="020B0604020202020204" pitchFamily="34" charset="0"/>
              </a:rPr>
              <a:t>C. </a:t>
            </a:r>
            <a:r>
              <a:rPr lang="zh-CN" altLang="en-US" sz="2800" b="1" dirty="0">
                <a:latin typeface="+mn-ea"/>
                <a:sym typeface="Arial" panose="020B0604020202020204" pitchFamily="34" charset="0"/>
              </a:rPr>
              <a:t>非洲殖民体系的崩溃        </a:t>
            </a:r>
            <a:r>
              <a:rPr lang="en-US" altLang="zh-CN" sz="2800" b="1" dirty="0">
                <a:latin typeface="+mn-ea"/>
                <a:sym typeface="Arial" panose="020B0604020202020204" pitchFamily="34" charset="0"/>
              </a:rPr>
              <a:t>D. “</a:t>
            </a:r>
            <a:r>
              <a:rPr lang="zh-CN" altLang="en-US" sz="2800" b="1" dirty="0">
                <a:latin typeface="+mn-ea"/>
                <a:sym typeface="Arial" panose="020B0604020202020204" pitchFamily="34" charset="0"/>
              </a:rPr>
              <a:t>一超多强”局面的形成</a:t>
            </a:r>
            <a:endParaRPr lang="en-US" altLang="zh-CN" sz="2800" b="1" dirty="0">
              <a:latin typeface="+mn-ea"/>
              <a:sym typeface="Arial" panose="020B0604020202020204" pitchFamily="34" charset="0"/>
            </a:endParaRPr>
          </a:p>
          <a:p>
            <a:pPr>
              <a:lnSpc>
                <a:spcPct val="110000"/>
              </a:lnSpc>
              <a:buNone/>
            </a:pPr>
            <a:r>
              <a:rPr lang="en-US" altLang="zh-CN" sz="2800" b="1" dirty="0">
                <a:latin typeface="+mn-ea"/>
                <a:sym typeface="Arial" panose="020B0604020202020204" pitchFamily="34" charset="0"/>
              </a:rPr>
              <a:t>2.</a:t>
            </a:r>
            <a:r>
              <a:rPr lang="zh-CN" altLang="en-US" sz="2800" b="1" dirty="0">
                <a:latin typeface="+mn-ea"/>
                <a:sym typeface="Arial" panose="020B0604020202020204" pitchFamily="34" charset="0"/>
              </a:rPr>
              <a:t>下列哪一年被称为“非洲独立年”</a:t>
            </a:r>
            <a:r>
              <a:rPr lang="en-US" altLang="zh-CN" sz="2800" b="1" dirty="0">
                <a:latin typeface="+mn-ea"/>
                <a:sym typeface="Arial" panose="020B0604020202020204" pitchFamily="34" charset="0"/>
              </a:rPr>
              <a:t>(     )</a:t>
            </a:r>
            <a:endParaRPr lang="zh-CN" altLang="en-US" sz="2800" b="1" dirty="0">
              <a:latin typeface="+mn-ea"/>
              <a:sym typeface="Arial" panose="020B0604020202020204" pitchFamily="34" charset="0"/>
            </a:endParaRPr>
          </a:p>
          <a:p>
            <a:pPr>
              <a:lnSpc>
                <a:spcPct val="110000"/>
              </a:lnSpc>
              <a:buNone/>
            </a:pPr>
            <a:r>
              <a:rPr lang="en-US" altLang="zh-CN" sz="2800" b="1" dirty="0">
                <a:latin typeface="+mn-ea"/>
                <a:sym typeface="Arial" panose="020B0604020202020204" pitchFamily="34" charset="0"/>
              </a:rPr>
              <a:t>A. 1946</a:t>
            </a:r>
            <a:r>
              <a:rPr lang="zh-CN" altLang="en-US" sz="2800" b="1" dirty="0">
                <a:latin typeface="+mn-ea"/>
                <a:sym typeface="Arial" panose="020B0604020202020204" pitchFamily="34" charset="0"/>
              </a:rPr>
              <a:t>年  </a:t>
            </a:r>
            <a:r>
              <a:rPr lang="en-US" altLang="zh-CN" sz="2800" b="1" dirty="0">
                <a:latin typeface="+mn-ea"/>
                <a:sym typeface="Arial" panose="020B0604020202020204" pitchFamily="34" charset="0"/>
              </a:rPr>
              <a:t>B. 1956</a:t>
            </a:r>
            <a:r>
              <a:rPr lang="zh-CN" altLang="en-US" sz="2800" b="1" dirty="0">
                <a:latin typeface="+mn-ea"/>
                <a:sym typeface="Arial" panose="020B0604020202020204" pitchFamily="34" charset="0"/>
              </a:rPr>
              <a:t>年   </a:t>
            </a:r>
            <a:r>
              <a:rPr lang="en-US" altLang="zh-CN" sz="2800" b="1" dirty="0">
                <a:latin typeface="+mn-ea"/>
                <a:sym typeface="Arial" panose="020B0604020202020204" pitchFamily="34" charset="0"/>
              </a:rPr>
              <a:t>C. 1960</a:t>
            </a:r>
            <a:r>
              <a:rPr lang="zh-CN" altLang="en-US" sz="2800" b="1" dirty="0">
                <a:latin typeface="+mn-ea"/>
                <a:sym typeface="Arial" panose="020B0604020202020204" pitchFamily="34" charset="0"/>
              </a:rPr>
              <a:t>年   </a:t>
            </a:r>
            <a:r>
              <a:rPr lang="en-US" altLang="zh-CN" sz="2800" b="1" dirty="0">
                <a:latin typeface="+mn-ea"/>
                <a:sym typeface="Arial" panose="020B0604020202020204" pitchFamily="34" charset="0"/>
              </a:rPr>
              <a:t>D. 1990</a:t>
            </a:r>
            <a:r>
              <a:rPr lang="zh-CN" altLang="en-US" sz="2800" b="1" dirty="0">
                <a:latin typeface="+mn-ea"/>
                <a:sym typeface="Arial" panose="020B0604020202020204" pitchFamily="34" charset="0"/>
              </a:rPr>
              <a:t>年</a:t>
            </a:r>
          </a:p>
          <a:p>
            <a:pPr>
              <a:lnSpc>
                <a:spcPct val="110000"/>
              </a:lnSpc>
              <a:buNone/>
            </a:pPr>
            <a:endParaRPr lang="zh-CN" altLang="en-US" sz="2800" b="1" dirty="0">
              <a:latin typeface="+mn-ea"/>
              <a:sym typeface="Arial" panose="020B0604020202020204" pitchFamily="34" charset="0"/>
            </a:endParaRPr>
          </a:p>
          <a:p>
            <a:pPr marL="0" indent="0">
              <a:lnSpc>
                <a:spcPct val="150000"/>
              </a:lnSpc>
              <a:buNone/>
            </a:pPr>
            <a:endParaRPr lang="zh-CN" altLang="en-US" sz="2800" b="1" dirty="0">
              <a:latin typeface="+mn-ea"/>
              <a:sym typeface="Arial" panose="020B0604020202020204" pitchFamily="34" charset="0"/>
            </a:endParaRPr>
          </a:p>
        </p:txBody>
      </p:sp>
      <p:sp>
        <p:nvSpPr>
          <p:cNvPr id="1049243" name="矩形 1049242">
            <a:extLst>
              <a:ext uri="{FF2B5EF4-FFF2-40B4-BE49-F238E27FC236}">
                <a16:creationId xmlns:a16="http://schemas.microsoft.com/office/drawing/2014/main" id="{5348975B-33C5-4ABE-A06A-C82AF439C6A9}"/>
              </a:ext>
            </a:extLst>
          </p:cNvPr>
          <p:cNvSpPr>
            <a:spLocks noChangeArrowheads="1"/>
          </p:cNvSpPr>
          <p:nvPr/>
        </p:nvSpPr>
        <p:spPr bwMode="auto">
          <a:xfrm>
            <a:off x="6128961" y="1335513"/>
            <a:ext cx="792162"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7200" b="1" dirty="0">
                <a:solidFill>
                  <a:srgbClr val="FF0000"/>
                </a:solidFill>
                <a:latin typeface="Arial" panose="020B0604020202020204" pitchFamily="34" charset="0"/>
                <a:sym typeface="Arial" panose="020B0604020202020204" pitchFamily="34" charset="0"/>
              </a:rPr>
              <a:t>A</a:t>
            </a:r>
          </a:p>
        </p:txBody>
      </p:sp>
      <p:sp>
        <p:nvSpPr>
          <p:cNvPr id="4" name="矩形 1">
            <a:extLst>
              <a:ext uri="{FF2B5EF4-FFF2-40B4-BE49-F238E27FC236}">
                <a16:creationId xmlns:a16="http://schemas.microsoft.com/office/drawing/2014/main" id="{E480834E-C7B1-48FF-AC3E-78CF00367FE1}"/>
              </a:ext>
            </a:extLst>
          </p:cNvPr>
          <p:cNvSpPr>
            <a:spLocks noChangeArrowheads="1"/>
          </p:cNvSpPr>
          <p:nvPr/>
        </p:nvSpPr>
        <p:spPr bwMode="auto">
          <a:xfrm>
            <a:off x="528084" y="590108"/>
            <a:ext cx="2348720" cy="523220"/>
          </a:xfrm>
          <a:prstGeom prst="rect">
            <a:avLst/>
          </a:prstGeom>
          <a:solidFill>
            <a:schemeClr val="bg1"/>
          </a:solidFill>
          <a:ln w="9525">
            <a:noFill/>
            <a:miter lim="800000"/>
            <a:headEnd/>
            <a:tailEnd/>
          </a:ln>
        </p:spPr>
        <p:txBody>
          <a:bodyPr wrap="none">
            <a:spAutoFit/>
          </a:bodyPr>
          <a:lstStyle/>
          <a:p>
            <a:pPr eaLnBrk="1" hangingPunct="1"/>
            <a:r>
              <a:rPr lang="zh-CN" altLang="en-US" sz="2800" b="1" dirty="0">
                <a:solidFill>
                  <a:srgbClr val="FF0000"/>
                </a:solidFill>
              </a:rPr>
              <a:t>课堂达标检测</a:t>
            </a:r>
          </a:p>
        </p:txBody>
      </p:sp>
      <p:sp>
        <p:nvSpPr>
          <p:cNvPr id="5" name="矩形 4">
            <a:extLst>
              <a:ext uri="{FF2B5EF4-FFF2-40B4-BE49-F238E27FC236}">
                <a16:creationId xmlns:a16="http://schemas.microsoft.com/office/drawing/2014/main" id="{44CA1D5F-108A-41A2-AC65-0C220FF01DED}"/>
              </a:ext>
            </a:extLst>
          </p:cNvPr>
          <p:cNvSpPr>
            <a:spLocks noChangeArrowheads="1"/>
          </p:cNvSpPr>
          <p:nvPr/>
        </p:nvSpPr>
        <p:spPr bwMode="auto">
          <a:xfrm>
            <a:off x="6749546" y="2994206"/>
            <a:ext cx="79216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7200" b="1" dirty="0">
                <a:solidFill>
                  <a:srgbClr val="FF0000"/>
                </a:solidFill>
                <a:latin typeface="Arial" panose="020B0604020202020204" pitchFamily="34" charset="0"/>
                <a:sym typeface="Arial" panose="020B0604020202020204" pitchFamily="34" charset="0"/>
              </a:rPr>
              <a:t>C</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049243"/>
                                        </p:tgtEl>
                                        <p:attrNameLst>
                                          <p:attrName>style.visibility</p:attrName>
                                        </p:attrNameLst>
                                      </p:cBhvr>
                                      <p:to>
                                        <p:strVal val="visible"/>
                                      </p:to>
                                    </p:set>
                                    <p:animEffect transition="in" filter="wipe(down)">
                                      <p:cBhvr>
                                        <p:cTn id="7" dur="500"/>
                                        <p:tgtEl>
                                          <p:spTgt spid="104924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矩形 1049260">
            <a:extLst>
              <a:ext uri="{FF2B5EF4-FFF2-40B4-BE49-F238E27FC236}">
                <a16:creationId xmlns:a16="http://schemas.microsoft.com/office/drawing/2014/main" id="{C1DD3E43-7789-47E9-9496-AF701A5CD4DC}"/>
              </a:ext>
            </a:extLst>
          </p:cNvPr>
          <p:cNvSpPr>
            <a:spLocks noChangeArrowheads="1"/>
          </p:cNvSpPr>
          <p:nvPr/>
        </p:nvSpPr>
        <p:spPr bwMode="auto">
          <a:xfrm>
            <a:off x="661988" y="876158"/>
            <a:ext cx="11042331" cy="4774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2800" b="1" dirty="0">
                <a:latin typeface="+mn-ea"/>
                <a:ea typeface="+mn-ea"/>
                <a:sym typeface="Arial" panose="020B0604020202020204" pitchFamily="34" charset="0"/>
              </a:rPr>
              <a:t>3.</a:t>
            </a:r>
            <a:r>
              <a:rPr lang="zh-CN" altLang="en-US" sz="2800" b="1" dirty="0">
                <a:latin typeface="+mn-ea"/>
                <a:ea typeface="+mn-ea"/>
                <a:sym typeface="Arial" panose="020B0604020202020204" pitchFamily="34" charset="0"/>
              </a:rPr>
              <a:t>新航路开辟后，西方殖民者通过贩卖黑人奴隶、掠夺资源，给非洲人民带来了深重的灾难。二战后，非洲人民掀起了民族独立运动。帝国主义在非洲的殖民体系最终崩溃的标志是（   ）</a:t>
            </a:r>
          </a:p>
          <a:p>
            <a:pPr>
              <a:lnSpc>
                <a:spcPct val="110000"/>
              </a:lnSpc>
            </a:pPr>
            <a:r>
              <a:rPr lang="en-US" altLang="zh-CN" sz="2800" b="1" dirty="0">
                <a:latin typeface="+mn-ea"/>
                <a:ea typeface="+mn-ea"/>
                <a:sym typeface="Arial" panose="020B0604020202020204" pitchFamily="34" charset="0"/>
              </a:rPr>
              <a:t>A</a:t>
            </a:r>
            <a:r>
              <a:rPr lang="zh-CN" altLang="en-US" sz="2800" b="1" dirty="0">
                <a:latin typeface="+mn-ea"/>
                <a:ea typeface="+mn-ea"/>
                <a:sym typeface="Arial" panose="020B0604020202020204" pitchFamily="34" charset="0"/>
              </a:rPr>
              <a:t>．印度独立 </a:t>
            </a:r>
            <a:r>
              <a:rPr lang="en-US" altLang="zh-CN" sz="2800" b="1" dirty="0">
                <a:latin typeface="+mn-ea"/>
                <a:ea typeface="+mn-ea"/>
                <a:sym typeface="Arial" panose="020B0604020202020204" pitchFamily="34" charset="0"/>
              </a:rPr>
              <a:t>B</a:t>
            </a:r>
            <a:r>
              <a:rPr lang="zh-CN" altLang="en-US" sz="2800" b="1" dirty="0">
                <a:latin typeface="+mn-ea"/>
                <a:ea typeface="+mn-ea"/>
                <a:sym typeface="Arial" panose="020B0604020202020204" pitchFamily="34" charset="0"/>
              </a:rPr>
              <a:t>．埃及独立 </a:t>
            </a:r>
            <a:r>
              <a:rPr lang="en-US" altLang="zh-CN" sz="2800" b="1" dirty="0">
                <a:latin typeface="+mn-ea"/>
                <a:ea typeface="+mn-ea"/>
                <a:sym typeface="Arial" panose="020B0604020202020204" pitchFamily="34" charset="0"/>
              </a:rPr>
              <a:t>C</a:t>
            </a:r>
            <a:r>
              <a:rPr lang="zh-CN" altLang="en-US" sz="2800" b="1" dirty="0">
                <a:latin typeface="+mn-ea"/>
                <a:ea typeface="+mn-ea"/>
                <a:sym typeface="Arial" panose="020B0604020202020204" pitchFamily="34" charset="0"/>
              </a:rPr>
              <a:t>．纳米比亚独立    </a:t>
            </a:r>
            <a:r>
              <a:rPr lang="en-US" altLang="zh-CN" sz="2800" b="1" dirty="0">
                <a:latin typeface="+mn-ea"/>
                <a:ea typeface="+mn-ea"/>
                <a:sym typeface="Arial" panose="020B0604020202020204" pitchFamily="34" charset="0"/>
              </a:rPr>
              <a:t>D</a:t>
            </a:r>
            <a:r>
              <a:rPr lang="zh-CN" altLang="en-US" sz="2800" b="1" dirty="0">
                <a:latin typeface="+mn-ea"/>
                <a:ea typeface="+mn-ea"/>
                <a:sym typeface="Arial" panose="020B0604020202020204" pitchFamily="34" charset="0"/>
              </a:rPr>
              <a:t>．古巴独立</a:t>
            </a:r>
          </a:p>
          <a:p>
            <a:pPr>
              <a:lnSpc>
                <a:spcPct val="110000"/>
              </a:lnSpc>
            </a:pPr>
            <a:r>
              <a:rPr lang="en-US" altLang="zh-CN" sz="2800" b="1" dirty="0">
                <a:latin typeface="+mn-ea"/>
                <a:ea typeface="+mn-ea"/>
              </a:rPr>
              <a:t>4.</a:t>
            </a:r>
            <a:r>
              <a:rPr lang="zh-CN" altLang="en-US" sz="2800" b="1" dirty="0">
                <a:latin typeface="+mn-ea"/>
                <a:ea typeface="+mn-ea"/>
              </a:rPr>
              <a:t>万隆会议是第一次没有西方殖民主义者参加的亚飞国际会议，会议倡导的团结、友谊、合作的万隆精神深入人心。万隆精神、“非洲独立年”、巴拿马收回运河主权等史实所反映的时代主题是（   ）</a:t>
            </a:r>
          </a:p>
          <a:p>
            <a:pPr>
              <a:lnSpc>
                <a:spcPct val="110000"/>
              </a:lnSpc>
            </a:pPr>
            <a:r>
              <a:rPr lang="en-US" altLang="zh-CN" sz="2800" b="1" dirty="0">
                <a:latin typeface="+mn-ea"/>
                <a:ea typeface="+mn-ea"/>
              </a:rPr>
              <a:t>A</a:t>
            </a:r>
            <a:r>
              <a:rPr lang="zh-CN" altLang="en-US" sz="2800" b="1" dirty="0">
                <a:latin typeface="+mn-ea"/>
                <a:ea typeface="+mn-ea"/>
              </a:rPr>
              <a:t>．冷战中的对峙          </a:t>
            </a:r>
            <a:r>
              <a:rPr lang="en-US" altLang="zh-CN" sz="2800" b="1" dirty="0">
                <a:latin typeface="+mn-ea"/>
                <a:ea typeface="+mn-ea"/>
              </a:rPr>
              <a:t>B</a:t>
            </a:r>
            <a:r>
              <a:rPr lang="zh-CN" altLang="en-US" sz="2800" b="1" dirty="0">
                <a:latin typeface="+mn-ea"/>
                <a:ea typeface="+mn-ea"/>
              </a:rPr>
              <a:t>．动荡的中东      </a:t>
            </a:r>
          </a:p>
          <a:p>
            <a:pPr>
              <a:lnSpc>
                <a:spcPct val="110000"/>
              </a:lnSpc>
            </a:pPr>
            <a:r>
              <a:rPr lang="en-US" altLang="zh-CN" sz="2800" b="1" dirty="0">
                <a:latin typeface="+mn-ea"/>
                <a:ea typeface="+mn-ea"/>
              </a:rPr>
              <a:t>C</a:t>
            </a:r>
            <a:r>
              <a:rPr lang="zh-CN" altLang="en-US" sz="2800" b="1" dirty="0">
                <a:latin typeface="+mn-ea"/>
                <a:ea typeface="+mn-ea"/>
              </a:rPr>
              <a:t>．世界经济的“全球化”  </a:t>
            </a:r>
            <a:r>
              <a:rPr lang="en-US" altLang="zh-CN" sz="2800" b="1" dirty="0">
                <a:latin typeface="+mn-ea"/>
                <a:ea typeface="+mn-ea"/>
              </a:rPr>
              <a:t>D</a:t>
            </a:r>
            <a:r>
              <a:rPr lang="zh-CN" altLang="en-US" sz="2800" b="1" dirty="0">
                <a:latin typeface="+mn-ea"/>
                <a:ea typeface="+mn-ea"/>
              </a:rPr>
              <a:t>．亚非拉的奋起 </a:t>
            </a:r>
          </a:p>
          <a:p>
            <a:pPr>
              <a:lnSpc>
                <a:spcPct val="110000"/>
              </a:lnSpc>
            </a:pPr>
            <a:endParaRPr lang="zh-CN" altLang="en-US" sz="2800" b="1" dirty="0">
              <a:latin typeface="+mn-ea"/>
              <a:ea typeface="+mn-ea"/>
            </a:endParaRPr>
          </a:p>
        </p:txBody>
      </p:sp>
      <p:sp>
        <p:nvSpPr>
          <p:cNvPr id="3" name="矩形 2">
            <a:extLst>
              <a:ext uri="{FF2B5EF4-FFF2-40B4-BE49-F238E27FC236}">
                <a16:creationId xmlns:a16="http://schemas.microsoft.com/office/drawing/2014/main" id="{FF0B0B2F-9807-44CB-93D4-D5B415802790}"/>
              </a:ext>
            </a:extLst>
          </p:cNvPr>
          <p:cNvSpPr>
            <a:spLocks noChangeArrowheads="1"/>
          </p:cNvSpPr>
          <p:nvPr/>
        </p:nvSpPr>
        <p:spPr bwMode="auto">
          <a:xfrm>
            <a:off x="8229330" y="1690504"/>
            <a:ext cx="792163"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600" b="1" dirty="0">
                <a:solidFill>
                  <a:srgbClr val="FF0000"/>
                </a:solidFill>
                <a:latin typeface="Arial" panose="020B0604020202020204" pitchFamily="34" charset="0"/>
                <a:sym typeface="Arial" panose="020B0604020202020204" pitchFamily="34" charset="0"/>
              </a:rPr>
              <a:t>C</a:t>
            </a:r>
          </a:p>
        </p:txBody>
      </p:sp>
      <p:sp>
        <p:nvSpPr>
          <p:cNvPr id="4" name="矩形 3">
            <a:extLst>
              <a:ext uri="{FF2B5EF4-FFF2-40B4-BE49-F238E27FC236}">
                <a16:creationId xmlns:a16="http://schemas.microsoft.com/office/drawing/2014/main" id="{1A534948-0B73-4C09-A176-3661F24F65AB}"/>
              </a:ext>
            </a:extLst>
          </p:cNvPr>
          <p:cNvSpPr>
            <a:spLocks noChangeArrowheads="1"/>
          </p:cNvSpPr>
          <p:nvPr/>
        </p:nvSpPr>
        <p:spPr bwMode="auto">
          <a:xfrm>
            <a:off x="10039161" y="3657545"/>
            <a:ext cx="792163"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600" b="1" dirty="0">
                <a:solidFill>
                  <a:srgbClr val="FF0000"/>
                </a:solidFill>
                <a:latin typeface="Arial" panose="020B0604020202020204" pitchFamily="34" charset="0"/>
                <a:sym typeface="Arial" panose="020B0604020202020204" pitchFamily="34" charset="0"/>
              </a:rPr>
              <a:t>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04F5A9D2-4E40-4563-9196-3FDE8F670C31}"/>
              </a:ext>
            </a:extLst>
          </p:cNvPr>
          <p:cNvSpPr/>
          <p:nvPr/>
        </p:nvSpPr>
        <p:spPr>
          <a:xfrm>
            <a:off x="299258" y="949275"/>
            <a:ext cx="11006051" cy="3108543"/>
          </a:xfrm>
          <a:prstGeom prst="rect">
            <a:avLst/>
          </a:prstGeom>
        </p:spPr>
        <p:txBody>
          <a:bodyPr wrap="square">
            <a:spAutoFit/>
          </a:bodyPr>
          <a:lstStyle/>
          <a:p>
            <a:r>
              <a:rPr lang="en-US" altLang="zh-CN" sz="2800" b="1" dirty="0"/>
              <a:t>5.1955</a:t>
            </a:r>
            <a:r>
              <a:rPr lang="zh-CN" altLang="en-US" sz="2800" b="1" dirty="0"/>
              <a:t>年，万隆会议在印度尼西亚召开。万隆会议所体现的“万隆精神”是指</a:t>
            </a:r>
            <a:r>
              <a:rPr lang="en-US" altLang="zh-CN" sz="2800" b="1" dirty="0"/>
              <a:t>(</a:t>
            </a:r>
            <a:r>
              <a:rPr lang="zh-CN" altLang="en-US" sz="2800" b="1" dirty="0"/>
              <a:t>　　</a:t>
            </a:r>
            <a:r>
              <a:rPr lang="en-US" altLang="zh-CN" sz="2800" b="1" dirty="0"/>
              <a:t>)</a:t>
            </a:r>
          </a:p>
          <a:p>
            <a:r>
              <a:rPr lang="en-US" altLang="zh-CN" sz="2800" b="1" dirty="0"/>
              <a:t>①</a:t>
            </a:r>
            <a:r>
              <a:rPr lang="zh-CN" altLang="en-US" sz="2800" b="1" dirty="0"/>
              <a:t>团结合作　②争取和巩固民族独立　③保卫世界和平　④不结盟</a:t>
            </a:r>
          </a:p>
          <a:p>
            <a:r>
              <a:rPr lang="en-US" altLang="zh-CN" sz="2800" b="1" dirty="0"/>
              <a:t>A</a:t>
            </a:r>
            <a:r>
              <a:rPr lang="zh-CN" altLang="en-US" sz="2800" b="1" dirty="0"/>
              <a:t>．①②  </a:t>
            </a:r>
          </a:p>
          <a:p>
            <a:r>
              <a:rPr lang="en-US" altLang="zh-CN" sz="2800" b="1" dirty="0"/>
              <a:t>B</a:t>
            </a:r>
            <a:r>
              <a:rPr lang="zh-CN" altLang="en-US" sz="2800" b="1" dirty="0"/>
              <a:t>．②③④</a:t>
            </a:r>
          </a:p>
          <a:p>
            <a:r>
              <a:rPr lang="en-US" altLang="zh-CN" sz="2800" b="1" dirty="0"/>
              <a:t>C</a:t>
            </a:r>
            <a:r>
              <a:rPr lang="zh-CN" altLang="en-US" sz="2800" b="1" dirty="0"/>
              <a:t>．①②③  </a:t>
            </a:r>
          </a:p>
          <a:p>
            <a:r>
              <a:rPr lang="en-US" altLang="zh-CN" sz="2800" b="1" dirty="0"/>
              <a:t>D</a:t>
            </a:r>
            <a:r>
              <a:rPr lang="zh-CN" altLang="en-US" sz="2800" b="1" dirty="0"/>
              <a:t>．②④</a:t>
            </a:r>
          </a:p>
        </p:txBody>
      </p:sp>
      <p:sp>
        <p:nvSpPr>
          <p:cNvPr id="3" name="矩形 2">
            <a:extLst>
              <a:ext uri="{FF2B5EF4-FFF2-40B4-BE49-F238E27FC236}">
                <a16:creationId xmlns:a16="http://schemas.microsoft.com/office/drawing/2014/main" id="{FE77DE93-A282-45E6-9E9C-115B7F8F7CE3}"/>
              </a:ext>
            </a:extLst>
          </p:cNvPr>
          <p:cNvSpPr>
            <a:spLocks noChangeArrowheads="1"/>
          </p:cNvSpPr>
          <p:nvPr/>
        </p:nvSpPr>
        <p:spPr bwMode="auto">
          <a:xfrm>
            <a:off x="1795161" y="949275"/>
            <a:ext cx="79216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7200" b="1" dirty="0">
                <a:solidFill>
                  <a:srgbClr val="FF0000"/>
                </a:solidFill>
                <a:latin typeface="Arial" panose="020B0604020202020204" pitchFamily="34" charset="0"/>
                <a:sym typeface="Arial" panose="020B0604020202020204" pitchFamily="34" charset="0"/>
              </a:rPr>
              <a:t>C</a:t>
            </a:r>
          </a:p>
        </p:txBody>
      </p:sp>
    </p:spTree>
    <p:extLst>
      <p:ext uri="{BB962C8B-B14F-4D97-AF65-F5344CB8AC3E}">
        <p14:creationId xmlns:p14="http://schemas.microsoft.com/office/powerpoint/2010/main" val="2342443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7060</TotalTime>
  <Words>1393</Words>
  <PresentationFormat>宽屏</PresentationFormat>
  <Paragraphs>132</Paragraphs>
  <Slides>28</Slides>
  <Notes>4</Notes>
  <HiddenSlides>0</HiddenSlides>
  <MMClips>0</MMClips>
  <ScaleCrop>false</ScaleCrop>
  <HeadingPairs>
    <vt:vector size="8" baseType="variant">
      <vt:variant>
        <vt:lpstr>已用的字体</vt:lpstr>
      </vt:variant>
      <vt:variant>
        <vt:i4>10</vt:i4>
      </vt:variant>
      <vt:variant>
        <vt:lpstr>主题</vt:lpstr>
      </vt:variant>
      <vt:variant>
        <vt:i4>2</vt:i4>
      </vt:variant>
      <vt:variant>
        <vt:lpstr>嵌入 OLE 服务器</vt:lpstr>
      </vt:variant>
      <vt:variant>
        <vt:i4>2</vt:i4>
      </vt:variant>
      <vt:variant>
        <vt:lpstr>幻灯片标题</vt:lpstr>
      </vt:variant>
      <vt:variant>
        <vt:i4>28</vt:i4>
      </vt:variant>
    </vt:vector>
  </HeadingPairs>
  <TitlesOfParts>
    <vt:vector size="42" baseType="lpstr">
      <vt:lpstr>等线</vt:lpstr>
      <vt:lpstr>等线 Light</vt:lpstr>
      <vt:lpstr>黑体</vt:lpstr>
      <vt:lpstr>楷体</vt:lpstr>
      <vt:lpstr>宋体</vt:lpstr>
      <vt:lpstr>Arial</vt:lpstr>
      <vt:lpstr>Calibri</vt:lpstr>
      <vt:lpstr>Calibri Light</vt:lpstr>
      <vt:lpstr>Times New Roman</vt:lpstr>
      <vt:lpstr>Verdana</vt:lpstr>
      <vt:lpstr>1_Office 主题</vt:lpstr>
      <vt:lpstr>Office 主题​​</vt:lpstr>
      <vt:lpstr>Bitmap Image</vt:lpstr>
      <vt:lpstr>BMP 图象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巴拿马</vt:lpstr>
      <vt:lpstr>PowerPoint 演示文稿</vt:lpstr>
      <vt:lpstr>PowerPoint 演示文稿</vt:lpstr>
      <vt:lpstr>1999.12.14. 巴拿马运河主权交接仪式 </vt:lpstr>
      <vt:lpstr>合作探究1：亚非拉的独立运动为什么能够成功？亚非拉的独立对国际格局有何影响？</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2018-09-27T07:25:09Z</dcterms:created>
  <dcterms:modified xsi:type="dcterms:W3CDTF">2018-12-14T06:18:48Z</dcterms:modified>
</cp:coreProperties>
</file>