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1" r:id="rId3"/>
    <p:sldMasterId id="2147483675" r:id="rId4"/>
    <p:sldMasterId id="2147483694" r:id="rId5"/>
  </p:sldMasterIdLst>
  <p:notesMasterIdLst>
    <p:notesMasterId r:id="rId6"/>
  </p:notesMasterIdLst>
  <p:handoutMasterIdLst>
    <p:handoutMasterId r:id="rId7"/>
  </p:handoutMasterIdLst>
  <p:sldIdLst>
    <p:sldId id="581" r:id="rId8"/>
    <p:sldId id="582" r:id="rId9"/>
    <p:sldId id="703" r:id="rId10"/>
    <p:sldId id="256" r:id="rId11"/>
    <p:sldId id="562" r:id="rId12"/>
    <p:sldId id="526" r:id="rId13"/>
    <p:sldId id="585" r:id="rId14"/>
    <p:sldId id="586" r:id="rId15"/>
    <p:sldId id="621" r:id="rId16"/>
    <p:sldId id="584" r:id="rId17"/>
    <p:sldId id="588" r:id="rId18"/>
    <p:sldId id="587" r:id="rId19"/>
    <p:sldId id="589" r:id="rId20"/>
    <p:sldId id="592" r:id="rId21"/>
    <p:sldId id="620" r:id="rId22"/>
    <p:sldId id="590" r:id="rId23"/>
    <p:sldId id="591" r:id="rId24"/>
    <p:sldId id="615" r:id="rId25"/>
    <p:sldId id="583" r:id="rId26"/>
    <p:sldId id="734" r:id="rId27"/>
    <p:sldId id="735" r:id="rId28"/>
    <p:sldId id="619" r:id="rId29"/>
    <p:sldId id="690" r:id="rId30"/>
    <p:sldId id="688" r:id="rId31"/>
    <p:sldId id="593" r:id="rId32"/>
    <p:sldId id="689" r:id="rId33"/>
    <p:sldId id="678" r:id="rId34"/>
    <p:sldId id="523" r:id="rId35"/>
    <p:sldId id="595" r:id="rId36"/>
    <p:sldId id="598" r:id="rId37"/>
    <p:sldId id="702" r:id="rId38"/>
    <p:sldId id="683" r:id="rId39"/>
    <p:sldId id="599" r:id="rId40"/>
  </p:sldIdLst>
  <p:sldSz cx="12192000" cy="6858000"/>
  <p:notesSz cx="6858000" cy="9144000"/>
  <p:custDataLst>
    <p:tags r:id="rId4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itchFamily="34" charset="0"/>
        <a:ea typeface="微软雅黑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fill>
          <a:solidFill>
            <a:schemeClr val="accent6">
              <a:tint val="40000"/>
            </a:schemeClr>
          </a:solidFill>
        </a:fill>
      </a:tcStyle>
    </a:band1H>
    <a:band1V>
      <a:tcStyle>
        <a:fill>
          <a:solidFill>
            <a:schemeClr val="accent6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/>
    <p:restoredTop sz="83094" autoAdjust="0"/>
  </p:normalViewPr>
  <p:slideViewPr>
    <p:cSldViewPr snapToGrid="0" showGuides="1">
      <p:cViewPr varScale="1">
        <p:scale>
          <a:sx n="62" d="100"/>
          <a:sy n="62" d="100"/>
        </p:scale>
        <p:origin x="1068" y="24"/>
      </p:cViewPr>
      <p:guideLst>
        <p:guide orient="horz" pos="2160"/>
        <p:guide pos="377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6" cy="72006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3.xml" /><Relationship Id="rId11" Type="http://schemas.openxmlformats.org/officeDocument/2006/relationships/slide" Target="slides/slide4.xml" /><Relationship Id="rId12" Type="http://schemas.openxmlformats.org/officeDocument/2006/relationships/slide" Target="slides/slide5.xml" /><Relationship Id="rId13" Type="http://schemas.openxmlformats.org/officeDocument/2006/relationships/slide" Target="slides/slide6.xml" /><Relationship Id="rId14" Type="http://schemas.openxmlformats.org/officeDocument/2006/relationships/slide" Target="slides/slide7.xml" /><Relationship Id="rId15" Type="http://schemas.openxmlformats.org/officeDocument/2006/relationships/slide" Target="slides/slide8.xml" /><Relationship Id="rId16" Type="http://schemas.openxmlformats.org/officeDocument/2006/relationships/slide" Target="slides/slide9.xml" /><Relationship Id="rId17" Type="http://schemas.openxmlformats.org/officeDocument/2006/relationships/slide" Target="slides/slide10.xml" /><Relationship Id="rId18" Type="http://schemas.openxmlformats.org/officeDocument/2006/relationships/slide" Target="slides/slide11.xml" /><Relationship Id="rId19" Type="http://schemas.openxmlformats.org/officeDocument/2006/relationships/slide" Target="slides/slide12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3.xml" /><Relationship Id="rId21" Type="http://schemas.openxmlformats.org/officeDocument/2006/relationships/slide" Target="slides/slide14.xml" /><Relationship Id="rId22" Type="http://schemas.openxmlformats.org/officeDocument/2006/relationships/slide" Target="slides/slide15.xml" /><Relationship Id="rId23" Type="http://schemas.openxmlformats.org/officeDocument/2006/relationships/slide" Target="slides/slide16.xml" /><Relationship Id="rId24" Type="http://schemas.openxmlformats.org/officeDocument/2006/relationships/slide" Target="slides/slide17.xml" /><Relationship Id="rId25" Type="http://schemas.openxmlformats.org/officeDocument/2006/relationships/slide" Target="slides/slide18.xml" /><Relationship Id="rId26" Type="http://schemas.openxmlformats.org/officeDocument/2006/relationships/slide" Target="slides/slide19.xml" /><Relationship Id="rId27" Type="http://schemas.openxmlformats.org/officeDocument/2006/relationships/slide" Target="slides/slide20.xml" /><Relationship Id="rId28" Type="http://schemas.openxmlformats.org/officeDocument/2006/relationships/slide" Target="slides/slide21.xml" /><Relationship Id="rId29" Type="http://schemas.openxmlformats.org/officeDocument/2006/relationships/slide" Target="slides/slide22.xml" /><Relationship Id="rId3" Type="http://schemas.openxmlformats.org/officeDocument/2006/relationships/slideMaster" Target="slideMasters/slideMaster2.xml" /><Relationship Id="rId30" Type="http://schemas.openxmlformats.org/officeDocument/2006/relationships/slide" Target="slides/slide23.xml" /><Relationship Id="rId31" Type="http://schemas.openxmlformats.org/officeDocument/2006/relationships/slide" Target="slides/slide24.xml" /><Relationship Id="rId32" Type="http://schemas.openxmlformats.org/officeDocument/2006/relationships/slide" Target="slides/slide25.xml" /><Relationship Id="rId33" Type="http://schemas.openxmlformats.org/officeDocument/2006/relationships/slide" Target="slides/slide26.xml" /><Relationship Id="rId34" Type="http://schemas.openxmlformats.org/officeDocument/2006/relationships/slide" Target="slides/slide27.xml" /><Relationship Id="rId35" Type="http://schemas.openxmlformats.org/officeDocument/2006/relationships/slide" Target="slides/slide28.xml" /><Relationship Id="rId36" Type="http://schemas.openxmlformats.org/officeDocument/2006/relationships/slide" Target="slides/slide29.xml" /><Relationship Id="rId37" Type="http://schemas.openxmlformats.org/officeDocument/2006/relationships/slide" Target="slides/slide30.xml" /><Relationship Id="rId38" Type="http://schemas.openxmlformats.org/officeDocument/2006/relationships/slide" Target="slides/slide31.xml" /><Relationship Id="rId39" Type="http://schemas.openxmlformats.org/officeDocument/2006/relationships/slide" Target="slides/slide32.xml" /><Relationship Id="rId4" Type="http://schemas.openxmlformats.org/officeDocument/2006/relationships/slideMaster" Target="slideMasters/slideMaster3.xml" /><Relationship Id="rId40" Type="http://schemas.openxmlformats.org/officeDocument/2006/relationships/slide" Target="slides/slide33.xml" /><Relationship Id="rId41" Type="http://schemas.openxmlformats.org/officeDocument/2006/relationships/tags" Target="tags/tag460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Master" Target="slideMasters/slideMaster4.xml" /><Relationship Id="rId6" Type="http://schemas.openxmlformats.org/officeDocument/2006/relationships/notesMaster" Target="notesMasters/notesMaster1.xml" /><Relationship Id="rId7" Type="http://schemas.openxmlformats.org/officeDocument/2006/relationships/handoutMaster" Target="handoutMasters/handoutMaster1.xml" /><Relationship Id="rId8" Type="http://schemas.openxmlformats.org/officeDocument/2006/relationships/slide" Target="slides/slide1.xml" /><Relationship Id="rId9" Type="http://schemas.openxmlformats.org/officeDocument/2006/relationships/slide" Target="slides/slide2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0F9B84EA-7D68-4D60-9CB1-D50884785D1C}" type="datetimeFigureOut">
              <a:rPr lang="zh-CN" altLang="en-US" strike="noStrike" noProof="1" smtClean="0">
                <a:latin typeface="微软雅黑" panose="020b0503020204020204" charset="-122"/>
                <a:ea typeface="微软雅黑"/>
                <a:cs typeface="+mn-cs"/>
              </a:rPr>
              <a:t/>
            </a:fld>
            <a:endParaRPr lang="zh-CN" altLang="en-US" strike="noStrike" noProof="1" smtClean="0">
              <a:latin typeface="微软雅黑" panose="020b0503020204020204" charset="-122"/>
              <a:ea typeface="微软雅黑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8D4E0FC9-F1F8-4FAE-9988-3BA365CFD46F}" type="slidenum">
              <a:rPr lang="zh-CN" altLang="en-US" strike="noStrike" noProof="1" smtClean="0">
                <a:latin typeface="微软雅黑" panose="020b0503020204020204" charset="-122"/>
                <a:ea typeface="微软雅黑"/>
                <a:cs typeface="+mn-cs"/>
              </a:rPr>
              <a:t/>
            </a:fld>
            <a:endParaRPr lang="zh-CN" altLang="en-US" strike="noStrike" noProof="1" smtClean="0">
              <a:latin typeface="微软雅黑" panose="020b0503020204020204" charset="-122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5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pPr fontAlgn="auto"/>
            <a:fld id="{1AC49D05-6128-4D0D-A32A-06A5E73B386C}" type="datetimeFigureOut">
              <a:rPr lang="zh-CN" altLang="en-US" strike="noStrike" noProof="1" smtClean="0">
                <a:latin typeface="微软雅黑" panose="020b0503020204020204" charset="-122"/>
                <a:ea typeface="微软雅黑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01" name="备注占位符 4"/>
          <p:cNvSpPr>
            <a:spLocks noGrp="1"/>
          </p:cNvSpPr>
          <p:nvPr>
            <p:ph type="body" sz="quarter" idx="7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pPr fontAlgn="auto"/>
            <a:fld id="{5849F42C-2DAE-424C-A4B8-3140182C3E9F}" type="slidenum">
              <a:rPr lang="zh-CN" altLang="en-US" strike="noStrike" noProof="1" smtClean="0">
                <a:latin typeface="微软雅黑" panose="020b0503020204020204" charset="-122"/>
                <a:ea typeface="微软雅黑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146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微软雅黑" panose="020b0503020204020204" charset="-122"/>
                <a:ea typeface="微软雅黑"/>
              </a:rPr>
              <a:t>2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146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微软雅黑" panose="020b0503020204020204" charset="-122"/>
                <a:ea typeface="微软雅黑"/>
              </a:rPr>
              <a:t>4</a:t>
            </a:fld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146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r>
              <a:rPr lang="en-US" altLang="zh-CN" smtClean="0"/>
              <a:t>P49</a:t>
            </a:r>
            <a:r>
              <a:rPr lang="zh-CN" altLang="en-US" smtClean="0"/>
              <a:t>导言 统一方略：先南后北</a:t>
            </a:r>
            <a:endParaRPr lang="zh-CN" altLang="en-US"/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微软雅黑" panose="020b0503020204020204" charset="-122"/>
                <a:ea typeface="微软雅黑"/>
              </a:rPr>
              <a:t>5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z="11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z="11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z="11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①政务、军事、财政、监察四权并立，各部门直接向皇帝负责，宰相只能事事按旨行事。宰相权力大大削弱，事事听命皇帝，且受台谏掣肘，造成政风因循。②宋朝政务由多个部门互相掣肘，如枢密院有发兵权而无统兵权。二府三司各自独立，使行政、军事和财政无法协调，政出多门，以致行政效率偏低。③机构臃肿：宋代官员的职权并无明确规定，皇帝往往在职官之外，另派“ 差遣”执行职务，行政机构重复，使冗官增多，既无效率，又浪费俸禄，导致国家财政困难。⑤宋太祖为防大臣擅权，鼓励台谏官员弹劾大臣，台省相争的事件常有发生。大臣为求明哲保身，大多不思进取，造成政治上一片因循保守的风气。⑤地方凋敝：宋代 强干弱枝政策以抑制地方势力，但却造成地方积弱，财政拮据，积贫积弱。</a:t>
            </a: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面对如此严峻的统治危机，北宋有过两次的变法，一次是范仲淹的</a:t>
            </a:r>
            <a:r>
              <a:rPr lang="en-US" altLang="zh-CN"/>
              <a:t>“</a:t>
            </a:r>
            <a:r>
              <a:rPr lang="zh-CN" altLang="en-US"/>
              <a:t>庆历新政</a:t>
            </a:r>
            <a:r>
              <a:rPr lang="en-US" altLang="zh-CN"/>
              <a:t>”</a:t>
            </a:r>
            <a:r>
              <a:rPr lang="zh-CN" altLang="en-US"/>
              <a:t>，以整顿官僚机构为宗旨，因为触犯了官僚集团的既得利益，引发抵制，所以失败了。另外一次就是著名的王安石变法了。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转移贵的(商品)到便宜的(地方),用本处的(丰富物产)去换取远处的(匮乏的物资)。 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z="11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146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微软雅黑" panose="020b0503020204020204" charset="-122"/>
                <a:ea typeface="微软雅黑"/>
              </a:rPr>
              <a:t>28</a:t>
            </a:fld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10" Type="http://schemas.openxmlformats.org/officeDocument/2006/relationships/tags" Target="../tags/tag16.xml" /><Relationship Id="rId11" Type="http://schemas.openxmlformats.org/officeDocument/2006/relationships/tags" Target="../tags/tag17.xml" /><Relationship Id="rId12" Type="http://schemas.openxmlformats.org/officeDocument/2006/relationships/tags" Target="../tags/tag18.xml" /><Relationship Id="rId13" Type="http://schemas.openxmlformats.org/officeDocument/2006/relationships/tags" Target="../tags/tag19.xml" /><Relationship Id="rId14" Type="http://schemas.openxmlformats.org/officeDocument/2006/relationships/tags" Target="../tags/tag20.xml" /><Relationship Id="rId15" Type="http://schemas.openxmlformats.org/officeDocument/2006/relationships/slideMaster" Target="../slideMasters/slideMaster2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tags" Target="../tags/tag13.xml" /><Relationship Id="rId8" Type="http://schemas.openxmlformats.org/officeDocument/2006/relationships/tags" Target="../tags/tag14.xml" /><Relationship Id="rId9" Type="http://schemas.openxmlformats.org/officeDocument/2006/relationships/tags" Target="../tags/tag15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28.xml" /><Relationship Id="rId3" Type="http://schemas.openxmlformats.org/officeDocument/2006/relationships/tags" Target="../tags/tag29.xml" /><Relationship Id="rId4" Type="http://schemas.openxmlformats.org/officeDocument/2006/relationships/tags" Target="../tags/tag30.xml" /><Relationship Id="rId5" Type="http://schemas.openxmlformats.org/officeDocument/2006/relationships/tags" Target="../tags/tag31.xml" /><Relationship Id="rId6" Type="http://schemas.openxmlformats.org/officeDocument/2006/relationships/tags" Target="../tags/tag32.xml" /><Relationship Id="rId7" Type="http://schemas.openxmlformats.org/officeDocument/2006/relationships/tags" Target="../tags/tag33.xml" /><Relationship Id="rId8" Type="http://schemas.openxmlformats.org/officeDocument/2006/relationships/tags" Target="../tags/tag34.xml" /><Relationship Id="rId9" Type="http://schemas.openxmlformats.org/officeDocument/2006/relationships/image" Target="../media/image1.jpeg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10" Type="http://schemas.openxmlformats.org/officeDocument/2006/relationships/tags" Target="../tags/tag44.xml" /><Relationship Id="rId11" Type="http://schemas.openxmlformats.org/officeDocument/2006/relationships/slideMaster" Target="../slideMasters/slideMaster3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tags" Target="../tags/tag40.xml" /><Relationship Id="rId7" Type="http://schemas.openxmlformats.org/officeDocument/2006/relationships/tags" Target="../tags/tag41.xml" /><Relationship Id="rId8" Type="http://schemas.openxmlformats.org/officeDocument/2006/relationships/tags" Target="../tags/tag42.xml" /><Relationship Id="rId9" Type="http://schemas.openxmlformats.org/officeDocument/2006/relationships/tags" Target="../tags/tag4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.xml" /><Relationship Id="rId10" Type="http://schemas.openxmlformats.org/officeDocument/2006/relationships/slideMaster" Target="../slideMasters/slideMaster3.xml" /><Relationship Id="rId2" Type="http://schemas.openxmlformats.org/officeDocument/2006/relationships/image" Target="../media/image2.jpeg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tags" Target="../tags/tag51.xml" /><Relationship Id="rId9" Type="http://schemas.openxmlformats.org/officeDocument/2006/relationships/tags" Target="../tags/tag52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.xml" /><Relationship Id="rId10" Type="http://schemas.openxmlformats.org/officeDocument/2006/relationships/tags" Target="../tags/tag62.xml" /><Relationship Id="rId11" Type="http://schemas.openxmlformats.org/officeDocument/2006/relationships/tags" Target="../tags/tag63.xml" /><Relationship Id="rId12" Type="http://schemas.openxmlformats.org/officeDocument/2006/relationships/slideMaster" Target="../slideMasters/slideMaster3.xml" /><Relationship Id="rId2" Type="http://schemas.openxmlformats.org/officeDocument/2006/relationships/tags" Target="../tags/tag54.xml" /><Relationship Id="rId3" Type="http://schemas.openxmlformats.org/officeDocument/2006/relationships/tags" Target="../tags/tag55.xml" /><Relationship Id="rId4" Type="http://schemas.openxmlformats.org/officeDocument/2006/relationships/tags" Target="../tags/tag56.xml" /><Relationship Id="rId5" Type="http://schemas.openxmlformats.org/officeDocument/2006/relationships/tags" Target="../tags/tag57.xml" /><Relationship Id="rId6" Type="http://schemas.openxmlformats.org/officeDocument/2006/relationships/tags" Target="../tags/tag58.xml" /><Relationship Id="rId7" Type="http://schemas.openxmlformats.org/officeDocument/2006/relationships/tags" Target="../tags/tag59.xml" /><Relationship Id="rId8" Type="http://schemas.openxmlformats.org/officeDocument/2006/relationships/tags" Target="../tags/tag60.xml" /><Relationship Id="rId9" Type="http://schemas.openxmlformats.org/officeDocument/2006/relationships/tags" Target="../tags/tag61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10" Type="http://schemas.openxmlformats.org/officeDocument/2006/relationships/tags" Target="../tags/tag73.xml" /><Relationship Id="rId11" Type="http://schemas.openxmlformats.org/officeDocument/2006/relationships/tags" Target="../tags/tag74.xml" /><Relationship Id="rId12" Type="http://schemas.openxmlformats.org/officeDocument/2006/relationships/tags" Target="../tags/tag75.xml" /><Relationship Id="rId13" Type="http://schemas.openxmlformats.org/officeDocument/2006/relationships/tags" Target="../tags/tag76.xml" /><Relationship Id="rId14" Type="http://schemas.openxmlformats.org/officeDocument/2006/relationships/slideMaster" Target="../slideMasters/slideMaster3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tags" Target="../tags/tag70.xml" /><Relationship Id="rId8" Type="http://schemas.openxmlformats.org/officeDocument/2006/relationships/tags" Target="../tags/tag71.xml" /><Relationship Id="rId9" Type="http://schemas.openxmlformats.org/officeDocument/2006/relationships/tags" Target="../tags/tag72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78.xml" /><Relationship Id="rId3" Type="http://schemas.openxmlformats.org/officeDocument/2006/relationships/tags" Target="../tags/tag79.xml" /><Relationship Id="rId4" Type="http://schemas.openxmlformats.org/officeDocument/2006/relationships/tags" Target="../tags/tag80.xml" /><Relationship Id="rId5" Type="http://schemas.openxmlformats.org/officeDocument/2006/relationships/tags" Target="../tags/tag81.xml" /><Relationship Id="rId6" Type="http://schemas.openxmlformats.org/officeDocument/2006/relationships/tags" Target="../tags/tag82.xml" /><Relationship Id="rId7" Type="http://schemas.openxmlformats.org/officeDocument/2006/relationships/tags" Target="../tags/tag83.xml" /><Relationship Id="rId8" Type="http://schemas.openxmlformats.org/officeDocument/2006/relationships/tags" Target="../tags/tag84.xml" /><Relationship Id="rId9" Type="http://schemas.openxmlformats.org/officeDocument/2006/relationships/tags" Target="../tags/tag85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.xml" /><Relationship Id="rId2" Type="http://schemas.openxmlformats.org/officeDocument/2006/relationships/tags" Target="../tags/tag87.xml" /><Relationship Id="rId3" Type="http://schemas.openxmlformats.org/officeDocument/2006/relationships/tags" Target="../tags/tag88.xml" /><Relationship Id="rId4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9.xml" /><Relationship Id="rId10" Type="http://schemas.openxmlformats.org/officeDocument/2006/relationships/tags" Target="../tags/tag98.xml" /><Relationship Id="rId11" Type="http://schemas.openxmlformats.org/officeDocument/2006/relationships/tags" Target="../tags/tag99.xml" /><Relationship Id="rId12" Type="http://schemas.openxmlformats.org/officeDocument/2006/relationships/slideMaster" Target="../slideMasters/slideMaster3.xml" /><Relationship Id="rId2" Type="http://schemas.openxmlformats.org/officeDocument/2006/relationships/tags" Target="../tags/tag90.xml" /><Relationship Id="rId3" Type="http://schemas.openxmlformats.org/officeDocument/2006/relationships/tags" Target="../tags/tag91.xml" /><Relationship Id="rId4" Type="http://schemas.openxmlformats.org/officeDocument/2006/relationships/tags" Target="../tags/tag92.xml" /><Relationship Id="rId5" Type="http://schemas.openxmlformats.org/officeDocument/2006/relationships/tags" Target="../tags/tag93.xml" /><Relationship Id="rId6" Type="http://schemas.openxmlformats.org/officeDocument/2006/relationships/tags" Target="../tags/tag94.xml" /><Relationship Id="rId7" Type="http://schemas.openxmlformats.org/officeDocument/2006/relationships/tags" Target="../tags/tag95.xml" /><Relationship Id="rId8" Type="http://schemas.openxmlformats.org/officeDocument/2006/relationships/tags" Target="../tags/tag96.xml" /><Relationship Id="rId9" Type="http://schemas.openxmlformats.org/officeDocument/2006/relationships/tags" Target="../tags/tag97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0.xml" /><Relationship Id="rId10" Type="http://schemas.openxmlformats.org/officeDocument/2006/relationships/tags" Target="../tags/tag109.xml" /><Relationship Id="rId11" Type="http://schemas.openxmlformats.org/officeDocument/2006/relationships/slideMaster" Target="../slideMasters/slideMaster3.xml" /><Relationship Id="rId2" Type="http://schemas.openxmlformats.org/officeDocument/2006/relationships/tags" Target="../tags/tag101.xml" /><Relationship Id="rId3" Type="http://schemas.openxmlformats.org/officeDocument/2006/relationships/tags" Target="../tags/tag102.xml" /><Relationship Id="rId4" Type="http://schemas.openxmlformats.org/officeDocument/2006/relationships/tags" Target="../tags/tag103.xml" /><Relationship Id="rId5" Type="http://schemas.openxmlformats.org/officeDocument/2006/relationships/tags" Target="../tags/tag104.xml" /><Relationship Id="rId6" Type="http://schemas.openxmlformats.org/officeDocument/2006/relationships/tags" Target="../tags/tag105.xml" /><Relationship Id="rId7" Type="http://schemas.openxmlformats.org/officeDocument/2006/relationships/tags" Target="../tags/tag106.xml" /><Relationship Id="rId8" Type="http://schemas.openxmlformats.org/officeDocument/2006/relationships/tags" Target="../tags/tag107.xml" /><Relationship Id="rId9" Type="http://schemas.openxmlformats.org/officeDocument/2006/relationships/tags" Target="../tags/tag108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tags" Target="../tags/tag115.xml" /><Relationship Id="rId7" Type="http://schemas.openxmlformats.org/officeDocument/2006/relationships/tags" Target="../tags/tag116.xml" /><Relationship Id="rId8" Type="http://schemas.openxmlformats.org/officeDocument/2006/relationships/tags" Target="../tags/tag117.xml" /><Relationship Id="rId9" Type="http://schemas.openxmlformats.org/officeDocument/2006/relationships/tags" Target="../tags/tag118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10" Type="http://schemas.openxmlformats.org/officeDocument/2006/relationships/tags" Target="../tags/tag127.xml" /><Relationship Id="rId11" Type="http://schemas.openxmlformats.org/officeDocument/2006/relationships/tags" Target="../tags/tag128.xml" /><Relationship Id="rId12" Type="http://schemas.openxmlformats.org/officeDocument/2006/relationships/slideMaster" Target="../slideMasters/slideMaster3.xml" /><Relationship Id="rId2" Type="http://schemas.openxmlformats.org/officeDocument/2006/relationships/image" Target="../media/image1.jpeg" /><Relationship Id="rId3" Type="http://schemas.openxmlformats.org/officeDocument/2006/relationships/tags" Target="../tags/tag120.xml" /><Relationship Id="rId4" Type="http://schemas.openxmlformats.org/officeDocument/2006/relationships/tags" Target="../tags/tag121.xml" /><Relationship Id="rId5" Type="http://schemas.openxmlformats.org/officeDocument/2006/relationships/tags" Target="../tags/tag122.xml" /><Relationship Id="rId6" Type="http://schemas.openxmlformats.org/officeDocument/2006/relationships/tags" Target="../tags/tag123.xml" /><Relationship Id="rId7" Type="http://schemas.openxmlformats.org/officeDocument/2006/relationships/tags" Target="../tags/tag124.xml" /><Relationship Id="rId8" Type="http://schemas.openxmlformats.org/officeDocument/2006/relationships/tags" Target="../tags/tag125.xml" /><Relationship Id="rId9" Type="http://schemas.openxmlformats.org/officeDocument/2006/relationships/tags" Target="../tags/tag126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9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130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tags" Target="../tags/tag133.xml" /><Relationship Id="rId6" Type="http://schemas.openxmlformats.org/officeDocument/2006/relationships/tags" Target="../tags/tag134.xml" /><Relationship Id="rId7" Type="http://schemas.openxmlformats.org/officeDocument/2006/relationships/tags" Target="../tags/tag135.xml" /><Relationship Id="rId8" Type="http://schemas.openxmlformats.org/officeDocument/2006/relationships/tags" Target="../tags/tag136.xml" /><Relationship Id="rId9" Type="http://schemas.openxmlformats.org/officeDocument/2006/relationships/tags" Target="../tags/tag137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8.xml" /><Relationship Id="rId10" Type="http://schemas.openxmlformats.org/officeDocument/2006/relationships/tags" Target="../tags/tag147.xml" /><Relationship Id="rId11" Type="http://schemas.openxmlformats.org/officeDocument/2006/relationships/tags" Target="../tags/tag148.xml" /><Relationship Id="rId12" Type="http://schemas.openxmlformats.org/officeDocument/2006/relationships/tags" Target="../tags/tag149.xml" /><Relationship Id="rId13" Type="http://schemas.openxmlformats.org/officeDocument/2006/relationships/tags" Target="../tags/tag150.xml" /><Relationship Id="rId14" Type="http://schemas.openxmlformats.org/officeDocument/2006/relationships/tags" Target="../tags/tag151.xml" /><Relationship Id="rId15" Type="http://schemas.openxmlformats.org/officeDocument/2006/relationships/slideMaster" Target="../slideMasters/slideMaster3.xml" /><Relationship Id="rId2" Type="http://schemas.openxmlformats.org/officeDocument/2006/relationships/tags" Target="../tags/tag139.xml" /><Relationship Id="rId3" Type="http://schemas.openxmlformats.org/officeDocument/2006/relationships/tags" Target="../tags/tag140.xml" /><Relationship Id="rId4" Type="http://schemas.openxmlformats.org/officeDocument/2006/relationships/tags" Target="../tags/tag141.xml" /><Relationship Id="rId5" Type="http://schemas.openxmlformats.org/officeDocument/2006/relationships/tags" Target="../tags/tag142.xml" /><Relationship Id="rId6" Type="http://schemas.openxmlformats.org/officeDocument/2006/relationships/tags" Target="../tags/tag143.xml" /><Relationship Id="rId7" Type="http://schemas.openxmlformats.org/officeDocument/2006/relationships/tags" Target="../tags/tag144.xml" /><Relationship Id="rId8" Type="http://schemas.openxmlformats.org/officeDocument/2006/relationships/tags" Target="../tags/tag145.xml" /><Relationship Id="rId9" Type="http://schemas.openxmlformats.org/officeDocument/2006/relationships/tags" Target="../tags/tag146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2.xml" /><Relationship Id="rId10" Type="http://schemas.openxmlformats.org/officeDocument/2006/relationships/tags" Target="../tags/tag161.xml" /><Relationship Id="rId11" Type="http://schemas.openxmlformats.org/officeDocument/2006/relationships/tags" Target="../tags/tag162.xml" /><Relationship Id="rId12" Type="http://schemas.openxmlformats.org/officeDocument/2006/relationships/tags" Target="../tags/tag163.xml" /><Relationship Id="rId13" Type="http://schemas.openxmlformats.org/officeDocument/2006/relationships/slideMaster" Target="../slideMasters/slideMaster3.xml" /><Relationship Id="rId2" Type="http://schemas.openxmlformats.org/officeDocument/2006/relationships/tags" Target="../tags/tag153.xml" /><Relationship Id="rId3" Type="http://schemas.openxmlformats.org/officeDocument/2006/relationships/tags" Target="../tags/tag154.xml" /><Relationship Id="rId4" Type="http://schemas.openxmlformats.org/officeDocument/2006/relationships/tags" Target="../tags/tag155.xml" /><Relationship Id="rId5" Type="http://schemas.openxmlformats.org/officeDocument/2006/relationships/tags" Target="../tags/tag156.xml" /><Relationship Id="rId6" Type="http://schemas.openxmlformats.org/officeDocument/2006/relationships/tags" Target="../tags/tag157.xml" /><Relationship Id="rId7" Type="http://schemas.openxmlformats.org/officeDocument/2006/relationships/tags" Target="../tags/tag158.xml" /><Relationship Id="rId8" Type="http://schemas.openxmlformats.org/officeDocument/2006/relationships/tags" Target="../tags/tag159.xml" /><Relationship Id="rId9" Type="http://schemas.openxmlformats.org/officeDocument/2006/relationships/tags" Target="../tags/tag160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4.xml" /><Relationship Id="rId10" Type="http://schemas.openxmlformats.org/officeDocument/2006/relationships/tags" Target="../tags/tag173.xml" /><Relationship Id="rId11" Type="http://schemas.openxmlformats.org/officeDocument/2006/relationships/tags" Target="../tags/tag174.xml" /><Relationship Id="rId12" Type="http://schemas.openxmlformats.org/officeDocument/2006/relationships/tags" Target="../tags/tag175.xml" /><Relationship Id="rId13" Type="http://schemas.openxmlformats.org/officeDocument/2006/relationships/slideMaster" Target="../slideMasters/slideMaster3.xml" /><Relationship Id="rId2" Type="http://schemas.openxmlformats.org/officeDocument/2006/relationships/tags" Target="../tags/tag165.xml" /><Relationship Id="rId3" Type="http://schemas.openxmlformats.org/officeDocument/2006/relationships/tags" Target="../tags/tag166.xml" /><Relationship Id="rId4" Type="http://schemas.openxmlformats.org/officeDocument/2006/relationships/tags" Target="../tags/tag167.xml" /><Relationship Id="rId5" Type="http://schemas.openxmlformats.org/officeDocument/2006/relationships/tags" Target="../tags/tag168.xml" /><Relationship Id="rId6" Type="http://schemas.openxmlformats.org/officeDocument/2006/relationships/tags" Target="../tags/tag169.xml" /><Relationship Id="rId7" Type="http://schemas.openxmlformats.org/officeDocument/2006/relationships/tags" Target="../tags/tag170.xml" /><Relationship Id="rId8" Type="http://schemas.openxmlformats.org/officeDocument/2006/relationships/tags" Target="../tags/tag171.xml" /><Relationship Id="rId9" Type="http://schemas.openxmlformats.org/officeDocument/2006/relationships/tags" Target="../tags/tag172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10" Type="http://schemas.openxmlformats.org/officeDocument/2006/relationships/tags" Target="../tags/tag185.xml" /><Relationship Id="rId11" Type="http://schemas.openxmlformats.org/officeDocument/2006/relationships/tags" Target="../tags/tag186.xml" /><Relationship Id="rId12" Type="http://schemas.openxmlformats.org/officeDocument/2006/relationships/tags" Target="../tags/tag187.xml" /><Relationship Id="rId13" Type="http://schemas.openxmlformats.org/officeDocument/2006/relationships/slideMaster" Target="../slideMasters/slideMaster3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ags" Target="../tags/tag183.xml" /><Relationship Id="rId9" Type="http://schemas.openxmlformats.org/officeDocument/2006/relationships/tags" Target="../tags/tag18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8.xml" /><Relationship Id="rId10" Type="http://schemas.openxmlformats.org/officeDocument/2006/relationships/tags" Target="../tags/tag197.xml" /><Relationship Id="rId11" Type="http://schemas.openxmlformats.org/officeDocument/2006/relationships/tags" Target="../tags/tag198.xml" /><Relationship Id="rId12" Type="http://schemas.openxmlformats.org/officeDocument/2006/relationships/tags" Target="../tags/tag199.xml" /><Relationship Id="rId13" Type="http://schemas.openxmlformats.org/officeDocument/2006/relationships/tags" Target="../tags/tag200.xml" /><Relationship Id="rId14" Type="http://schemas.openxmlformats.org/officeDocument/2006/relationships/tags" Target="../tags/tag201.xml" /><Relationship Id="rId15" Type="http://schemas.openxmlformats.org/officeDocument/2006/relationships/tags" Target="../tags/tag202.xml" /><Relationship Id="rId16" Type="http://schemas.openxmlformats.org/officeDocument/2006/relationships/tags" Target="../tags/tag203.xml" /><Relationship Id="rId17" Type="http://schemas.openxmlformats.org/officeDocument/2006/relationships/tags" Target="../tags/tag204.xml" /><Relationship Id="rId18" Type="http://schemas.openxmlformats.org/officeDocument/2006/relationships/slideMaster" Target="../slideMasters/slideMaster3.xml" /><Relationship Id="rId2" Type="http://schemas.openxmlformats.org/officeDocument/2006/relationships/tags" Target="../tags/tag189.xml" /><Relationship Id="rId3" Type="http://schemas.openxmlformats.org/officeDocument/2006/relationships/tags" Target="../tags/tag190.xml" /><Relationship Id="rId4" Type="http://schemas.openxmlformats.org/officeDocument/2006/relationships/tags" Target="../tags/tag191.xml" /><Relationship Id="rId5" Type="http://schemas.openxmlformats.org/officeDocument/2006/relationships/tags" Target="../tags/tag192.xml" /><Relationship Id="rId6" Type="http://schemas.openxmlformats.org/officeDocument/2006/relationships/tags" Target="../tags/tag193.xml" /><Relationship Id="rId7" Type="http://schemas.openxmlformats.org/officeDocument/2006/relationships/tags" Target="../tags/tag194.xml" /><Relationship Id="rId8" Type="http://schemas.openxmlformats.org/officeDocument/2006/relationships/tags" Target="../tags/tag195.xml" /><Relationship Id="rId9" Type="http://schemas.openxmlformats.org/officeDocument/2006/relationships/tags" Target="../tags/tag196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5.xml" /><Relationship Id="rId10" Type="http://schemas.openxmlformats.org/officeDocument/2006/relationships/tags" Target="../tags/tag214.xml" /><Relationship Id="rId11" Type="http://schemas.openxmlformats.org/officeDocument/2006/relationships/tags" Target="../tags/tag215.xml" /><Relationship Id="rId12" Type="http://schemas.openxmlformats.org/officeDocument/2006/relationships/tags" Target="../tags/tag216.xml" /><Relationship Id="rId13" Type="http://schemas.openxmlformats.org/officeDocument/2006/relationships/tags" Target="../tags/tag217.xml" /><Relationship Id="rId14" Type="http://schemas.openxmlformats.org/officeDocument/2006/relationships/tags" Target="../tags/tag218.xml" /><Relationship Id="rId15" Type="http://schemas.openxmlformats.org/officeDocument/2006/relationships/slideMaster" Target="../slideMasters/slideMaster3.xml" /><Relationship Id="rId2" Type="http://schemas.openxmlformats.org/officeDocument/2006/relationships/tags" Target="../tags/tag206.xml" /><Relationship Id="rId3" Type="http://schemas.openxmlformats.org/officeDocument/2006/relationships/tags" Target="../tags/tag207.xml" /><Relationship Id="rId4" Type="http://schemas.openxmlformats.org/officeDocument/2006/relationships/tags" Target="../tags/tag208.xml" /><Relationship Id="rId5" Type="http://schemas.openxmlformats.org/officeDocument/2006/relationships/tags" Target="../tags/tag209.xml" /><Relationship Id="rId6" Type="http://schemas.openxmlformats.org/officeDocument/2006/relationships/tags" Target="../tags/tag210.xml" /><Relationship Id="rId7" Type="http://schemas.openxmlformats.org/officeDocument/2006/relationships/tags" Target="../tags/tag211.xml" /><Relationship Id="rId8" Type="http://schemas.openxmlformats.org/officeDocument/2006/relationships/tags" Target="../tags/tag212.xml" /><Relationship Id="rId9" Type="http://schemas.openxmlformats.org/officeDocument/2006/relationships/tags" Target="../tags/tag213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5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226.xml" /><Relationship Id="rId3" Type="http://schemas.openxmlformats.org/officeDocument/2006/relationships/tags" Target="../tags/tag227.xml" /><Relationship Id="rId4" Type="http://schemas.openxmlformats.org/officeDocument/2006/relationships/tags" Target="../tags/tag228.xml" /><Relationship Id="rId5" Type="http://schemas.openxmlformats.org/officeDocument/2006/relationships/tags" Target="../tags/tag229.xml" /><Relationship Id="rId6" Type="http://schemas.openxmlformats.org/officeDocument/2006/relationships/tags" Target="../tags/tag230.xml" /><Relationship Id="rId7" Type="http://schemas.openxmlformats.org/officeDocument/2006/relationships/tags" Target="../tags/tag231.xml" /><Relationship Id="rId8" Type="http://schemas.openxmlformats.org/officeDocument/2006/relationships/tags" Target="../tags/tag232.xml" /><Relationship Id="rId9" Type="http://schemas.openxmlformats.org/officeDocument/2006/relationships/image" Target="../media/image1.jpeg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3.xml" /><Relationship Id="rId10" Type="http://schemas.openxmlformats.org/officeDocument/2006/relationships/tags" Target="../tags/tag242.xml" /><Relationship Id="rId11" Type="http://schemas.openxmlformats.org/officeDocument/2006/relationships/slideMaster" Target="../slideMasters/slideMaster4.xml" /><Relationship Id="rId2" Type="http://schemas.openxmlformats.org/officeDocument/2006/relationships/tags" Target="../tags/tag234.xml" /><Relationship Id="rId3" Type="http://schemas.openxmlformats.org/officeDocument/2006/relationships/tags" Target="../tags/tag235.xml" /><Relationship Id="rId4" Type="http://schemas.openxmlformats.org/officeDocument/2006/relationships/tags" Target="../tags/tag236.xml" /><Relationship Id="rId5" Type="http://schemas.openxmlformats.org/officeDocument/2006/relationships/tags" Target="../tags/tag237.xml" /><Relationship Id="rId6" Type="http://schemas.openxmlformats.org/officeDocument/2006/relationships/tags" Target="../tags/tag238.xml" /><Relationship Id="rId7" Type="http://schemas.openxmlformats.org/officeDocument/2006/relationships/tags" Target="../tags/tag239.xml" /><Relationship Id="rId8" Type="http://schemas.openxmlformats.org/officeDocument/2006/relationships/tags" Target="../tags/tag240.xml" /><Relationship Id="rId9" Type="http://schemas.openxmlformats.org/officeDocument/2006/relationships/tags" Target="../tags/tag241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3.xml" /><Relationship Id="rId10" Type="http://schemas.openxmlformats.org/officeDocument/2006/relationships/slideMaster" Target="../slideMasters/slideMaster4.xml" /><Relationship Id="rId2" Type="http://schemas.openxmlformats.org/officeDocument/2006/relationships/image" Target="../media/image2.jpeg" /><Relationship Id="rId3" Type="http://schemas.openxmlformats.org/officeDocument/2006/relationships/tags" Target="../tags/tag244.xml" /><Relationship Id="rId4" Type="http://schemas.openxmlformats.org/officeDocument/2006/relationships/tags" Target="../tags/tag245.xml" /><Relationship Id="rId5" Type="http://schemas.openxmlformats.org/officeDocument/2006/relationships/tags" Target="../tags/tag246.xml" /><Relationship Id="rId6" Type="http://schemas.openxmlformats.org/officeDocument/2006/relationships/tags" Target="../tags/tag247.xml" /><Relationship Id="rId7" Type="http://schemas.openxmlformats.org/officeDocument/2006/relationships/tags" Target="../tags/tag248.xml" /><Relationship Id="rId8" Type="http://schemas.openxmlformats.org/officeDocument/2006/relationships/tags" Target="../tags/tag249.xml" /><Relationship Id="rId9" Type="http://schemas.openxmlformats.org/officeDocument/2006/relationships/tags" Target="../tags/tag250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1.xml" /><Relationship Id="rId10" Type="http://schemas.openxmlformats.org/officeDocument/2006/relationships/tags" Target="../tags/tag260.xml" /><Relationship Id="rId11" Type="http://schemas.openxmlformats.org/officeDocument/2006/relationships/tags" Target="../tags/tag261.xml" /><Relationship Id="rId12" Type="http://schemas.openxmlformats.org/officeDocument/2006/relationships/slideMaster" Target="../slideMasters/slideMaster4.xml" /><Relationship Id="rId2" Type="http://schemas.openxmlformats.org/officeDocument/2006/relationships/tags" Target="../tags/tag252.xml" /><Relationship Id="rId3" Type="http://schemas.openxmlformats.org/officeDocument/2006/relationships/tags" Target="../tags/tag253.xml" /><Relationship Id="rId4" Type="http://schemas.openxmlformats.org/officeDocument/2006/relationships/tags" Target="../tags/tag254.xml" /><Relationship Id="rId5" Type="http://schemas.openxmlformats.org/officeDocument/2006/relationships/tags" Target="../tags/tag255.xml" /><Relationship Id="rId6" Type="http://schemas.openxmlformats.org/officeDocument/2006/relationships/tags" Target="../tags/tag256.xml" /><Relationship Id="rId7" Type="http://schemas.openxmlformats.org/officeDocument/2006/relationships/tags" Target="../tags/tag257.xml" /><Relationship Id="rId8" Type="http://schemas.openxmlformats.org/officeDocument/2006/relationships/tags" Target="../tags/tag258.xml" /><Relationship Id="rId9" Type="http://schemas.openxmlformats.org/officeDocument/2006/relationships/tags" Target="../tags/tag259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2.xml" /><Relationship Id="rId10" Type="http://schemas.openxmlformats.org/officeDocument/2006/relationships/tags" Target="../tags/tag271.xml" /><Relationship Id="rId11" Type="http://schemas.openxmlformats.org/officeDocument/2006/relationships/tags" Target="../tags/tag272.xml" /><Relationship Id="rId12" Type="http://schemas.openxmlformats.org/officeDocument/2006/relationships/tags" Target="../tags/tag273.xml" /><Relationship Id="rId13" Type="http://schemas.openxmlformats.org/officeDocument/2006/relationships/tags" Target="../tags/tag274.xml" /><Relationship Id="rId14" Type="http://schemas.openxmlformats.org/officeDocument/2006/relationships/slideMaster" Target="../slideMasters/slideMaster4.xml" /><Relationship Id="rId2" Type="http://schemas.openxmlformats.org/officeDocument/2006/relationships/tags" Target="../tags/tag263.xml" /><Relationship Id="rId3" Type="http://schemas.openxmlformats.org/officeDocument/2006/relationships/tags" Target="../tags/tag264.xml" /><Relationship Id="rId4" Type="http://schemas.openxmlformats.org/officeDocument/2006/relationships/tags" Target="../tags/tag265.xml" /><Relationship Id="rId5" Type="http://schemas.openxmlformats.org/officeDocument/2006/relationships/tags" Target="../tags/tag266.xml" /><Relationship Id="rId6" Type="http://schemas.openxmlformats.org/officeDocument/2006/relationships/tags" Target="../tags/tag267.xml" /><Relationship Id="rId7" Type="http://schemas.openxmlformats.org/officeDocument/2006/relationships/tags" Target="../tags/tag268.xml" /><Relationship Id="rId8" Type="http://schemas.openxmlformats.org/officeDocument/2006/relationships/tags" Target="../tags/tag269.xml" /><Relationship Id="rId9" Type="http://schemas.openxmlformats.org/officeDocument/2006/relationships/tags" Target="../tags/tag270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5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276.xml" /><Relationship Id="rId3" Type="http://schemas.openxmlformats.org/officeDocument/2006/relationships/tags" Target="../tags/tag277.xml" /><Relationship Id="rId4" Type="http://schemas.openxmlformats.org/officeDocument/2006/relationships/tags" Target="../tags/tag278.xml" /><Relationship Id="rId5" Type="http://schemas.openxmlformats.org/officeDocument/2006/relationships/tags" Target="../tags/tag279.xml" /><Relationship Id="rId6" Type="http://schemas.openxmlformats.org/officeDocument/2006/relationships/tags" Target="../tags/tag280.xml" /><Relationship Id="rId7" Type="http://schemas.openxmlformats.org/officeDocument/2006/relationships/tags" Target="../tags/tag281.xml" /><Relationship Id="rId8" Type="http://schemas.openxmlformats.org/officeDocument/2006/relationships/tags" Target="../tags/tag282.xml" /><Relationship Id="rId9" Type="http://schemas.openxmlformats.org/officeDocument/2006/relationships/tags" Target="../tags/tag283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4.xml" /><Relationship Id="rId2" Type="http://schemas.openxmlformats.org/officeDocument/2006/relationships/tags" Target="../tags/tag285.xml" /><Relationship Id="rId3" Type="http://schemas.openxmlformats.org/officeDocument/2006/relationships/tags" Target="../tags/tag286.xml" /><Relationship Id="rId4" Type="http://schemas.openxmlformats.org/officeDocument/2006/relationships/slideMaster" Target="../slideMasters/slideMaster4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7.xml" /><Relationship Id="rId10" Type="http://schemas.openxmlformats.org/officeDocument/2006/relationships/tags" Target="../tags/tag296.xml" /><Relationship Id="rId11" Type="http://schemas.openxmlformats.org/officeDocument/2006/relationships/tags" Target="../tags/tag297.xml" /><Relationship Id="rId12" Type="http://schemas.openxmlformats.org/officeDocument/2006/relationships/slideMaster" Target="../slideMasters/slideMaster4.xml" /><Relationship Id="rId2" Type="http://schemas.openxmlformats.org/officeDocument/2006/relationships/tags" Target="../tags/tag288.xml" /><Relationship Id="rId3" Type="http://schemas.openxmlformats.org/officeDocument/2006/relationships/tags" Target="../tags/tag289.xml" /><Relationship Id="rId4" Type="http://schemas.openxmlformats.org/officeDocument/2006/relationships/tags" Target="../tags/tag290.xml" /><Relationship Id="rId5" Type="http://schemas.openxmlformats.org/officeDocument/2006/relationships/tags" Target="../tags/tag291.xml" /><Relationship Id="rId6" Type="http://schemas.openxmlformats.org/officeDocument/2006/relationships/tags" Target="../tags/tag292.xml" /><Relationship Id="rId7" Type="http://schemas.openxmlformats.org/officeDocument/2006/relationships/tags" Target="../tags/tag293.xml" /><Relationship Id="rId8" Type="http://schemas.openxmlformats.org/officeDocument/2006/relationships/tags" Target="../tags/tag294.xml" /><Relationship Id="rId9" Type="http://schemas.openxmlformats.org/officeDocument/2006/relationships/tags" Target="../tags/tag29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98.xml" /><Relationship Id="rId10" Type="http://schemas.openxmlformats.org/officeDocument/2006/relationships/tags" Target="../tags/tag307.xml" /><Relationship Id="rId11" Type="http://schemas.openxmlformats.org/officeDocument/2006/relationships/slideMaster" Target="../slideMasters/slideMaster4.xml" /><Relationship Id="rId2" Type="http://schemas.openxmlformats.org/officeDocument/2006/relationships/tags" Target="../tags/tag299.xml" /><Relationship Id="rId3" Type="http://schemas.openxmlformats.org/officeDocument/2006/relationships/tags" Target="../tags/tag300.xml" /><Relationship Id="rId4" Type="http://schemas.openxmlformats.org/officeDocument/2006/relationships/tags" Target="../tags/tag301.xml" /><Relationship Id="rId5" Type="http://schemas.openxmlformats.org/officeDocument/2006/relationships/tags" Target="../tags/tag302.xml" /><Relationship Id="rId6" Type="http://schemas.openxmlformats.org/officeDocument/2006/relationships/tags" Target="../tags/tag303.xml" /><Relationship Id="rId7" Type="http://schemas.openxmlformats.org/officeDocument/2006/relationships/tags" Target="../tags/tag304.xml" /><Relationship Id="rId8" Type="http://schemas.openxmlformats.org/officeDocument/2006/relationships/tags" Target="../tags/tag305.xml" /><Relationship Id="rId9" Type="http://schemas.openxmlformats.org/officeDocument/2006/relationships/tags" Target="../tags/tag306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8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309.xml" /><Relationship Id="rId3" Type="http://schemas.openxmlformats.org/officeDocument/2006/relationships/tags" Target="../tags/tag310.xml" /><Relationship Id="rId4" Type="http://schemas.openxmlformats.org/officeDocument/2006/relationships/tags" Target="../tags/tag311.xml" /><Relationship Id="rId5" Type="http://schemas.openxmlformats.org/officeDocument/2006/relationships/tags" Target="../tags/tag312.xml" /><Relationship Id="rId6" Type="http://schemas.openxmlformats.org/officeDocument/2006/relationships/tags" Target="../tags/tag313.xml" /><Relationship Id="rId7" Type="http://schemas.openxmlformats.org/officeDocument/2006/relationships/tags" Target="../tags/tag314.xml" /><Relationship Id="rId8" Type="http://schemas.openxmlformats.org/officeDocument/2006/relationships/tags" Target="../tags/tag315.xml" /><Relationship Id="rId9" Type="http://schemas.openxmlformats.org/officeDocument/2006/relationships/tags" Target="../tags/tag316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7.xml" /><Relationship Id="rId10" Type="http://schemas.openxmlformats.org/officeDocument/2006/relationships/tags" Target="../tags/tag325.xml" /><Relationship Id="rId11" Type="http://schemas.openxmlformats.org/officeDocument/2006/relationships/tags" Target="../tags/tag326.xml" /><Relationship Id="rId12" Type="http://schemas.openxmlformats.org/officeDocument/2006/relationships/slideMaster" Target="../slideMasters/slideMaster4.xml" /><Relationship Id="rId2" Type="http://schemas.openxmlformats.org/officeDocument/2006/relationships/image" Target="../media/image1.jpeg" /><Relationship Id="rId3" Type="http://schemas.openxmlformats.org/officeDocument/2006/relationships/tags" Target="../tags/tag318.xml" /><Relationship Id="rId4" Type="http://schemas.openxmlformats.org/officeDocument/2006/relationships/tags" Target="../tags/tag319.xml" /><Relationship Id="rId5" Type="http://schemas.openxmlformats.org/officeDocument/2006/relationships/tags" Target="../tags/tag320.xml" /><Relationship Id="rId6" Type="http://schemas.openxmlformats.org/officeDocument/2006/relationships/tags" Target="../tags/tag321.xml" /><Relationship Id="rId7" Type="http://schemas.openxmlformats.org/officeDocument/2006/relationships/tags" Target="../tags/tag322.xml" /><Relationship Id="rId8" Type="http://schemas.openxmlformats.org/officeDocument/2006/relationships/tags" Target="../tags/tag323.xml" /><Relationship Id="rId9" Type="http://schemas.openxmlformats.org/officeDocument/2006/relationships/tags" Target="../tags/tag324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7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328.xml" /><Relationship Id="rId3" Type="http://schemas.openxmlformats.org/officeDocument/2006/relationships/tags" Target="../tags/tag329.xml" /><Relationship Id="rId4" Type="http://schemas.openxmlformats.org/officeDocument/2006/relationships/tags" Target="../tags/tag330.xml" /><Relationship Id="rId5" Type="http://schemas.openxmlformats.org/officeDocument/2006/relationships/tags" Target="../tags/tag331.xml" /><Relationship Id="rId6" Type="http://schemas.openxmlformats.org/officeDocument/2006/relationships/tags" Target="../tags/tag332.xml" /><Relationship Id="rId7" Type="http://schemas.openxmlformats.org/officeDocument/2006/relationships/tags" Target="../tags/tag333.xml" /><Relationship Id="rId8" Type="http://schemas.openxmlformats.org/officeDocument/2006/relationships/tags" Target="../tags/tag334.xml" /><Relationship Id="rId9" Type="http://schemas.openxmlformats.org/officeDocument/2006/relationships/tags" Target="../tags/tag33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6.xml" /><Relationship Id="rId10" Type="http://schemas.openxmlformats.org/officeDocument/2006/relationships/tags" Target="../tags/tag345.xml" /><Relationship Id="rId11" Type="http://schemas.openxmlformats.org/officeDocument/2006/relationships/tags" Target="../tags/tag346.xml" /><Relationship Id="rId12" Type="http://schemas.openxmlformats.org/officeDocument/2006/relationships/tags" Target="../tags/tag347.xml" /><Relationship Id="rId13" Type="http://schemas.openxmlformats.org/officeDocument/2006/relationships/tags" Target="../tags/tag348.xml" /><Relationship Id="rId14" Type="http://schemas.openxmlformats.org/officeDocument/2006/relationships/tags" Target="../tags/tag349.xml" /><Relationship Id="rId15" Type="http://schemas.openxmlformats.org/officeDocument/2006/relationships/slideMaster" Target="../slideMasters/slideMaster4.xml" /><Relationship Id="rId2" Type="http://schemas.openxmlformats.org/officeDocument/2006/relationships/tags" Target="../tags/tag337.xml" /><Relationship Id="rId3" Type="http://schemas.openxmlformats.org/officeDocument/2006/relationships/tags" Target="../tags/tag338.xml" /><Relationship Id="rId4" Type="http://schemas.openxmlformats.org/officeDocument/2006/relationships/tags" Target="../tags/tag339.xml" /><Relationship Id="rId5" Type="http://schemas.openxmlformats.org/officeDocument/2006/relationships/tags" Target="../tags/tag340.xml" /><Relationship Id="rId6" Type="http://schemas.openxmlformats.org/officeDocument/2006/relationships/tags" Target="../tags/tag341.xml" /><Relationship Id="rId7" Type="http://schemas.openxmlformats.org/officeDocument/2006/relationships/tags" Target="../tags/tag342.xml" /><Relationship Id="rId8" Type="http://schemas.openxmlformats.org/officeDocument/2006/relationships/tags" Target="../tags/tag343.xml" /><Relationship Id="rId9" Type="http://schemas.openxmlformats.org/officeDocument/2006/relationships/tags" Target="../tags/tag344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0.xml" /><Relationship Id="rId10" Type="http://schemas.openxmlformats.org/officeDocument/2006/relationships/tags" Target="../tags/tag359.xml" /><Relationship Id="rId11" Type="http://schemas.openxmlformats.org/officeDocument/2006/relationships/tags" Target="../tags/tag360.xml" /><Relationship Id="rId12" Type="http://schemas.openxmlformats.org/officeDocument/2006/relationships/tags" Target="../tags/tag361.xml" /><Relationship Id="rId13" Type="http://schemas.openxmlformats.org/officeDocument/2006/relationships/slideMaster" Target="../slideMasters/slideMaster4.xml" /><Relationship Id="rId2" Type="http://schemas.openxmlformats.org/officeDocument/2006/relationships/tags" Target="../tags/tag351.xml" /><Relationship Id="rId3" Type="http://schemas.openxmlformats.org/officeDocument/2006/relationships/tags" Target="../tags/tag352.xml" /><Relationship Id="rId4" Type="http://schemas.openxmlformats.org/officeDocument/2006/relationships/tags" Target="../tags/tag353.xml" /><Relationship Id="rId5" Type="http://schemas.openxmlformats.org/officeDocument/2006/relationships/tags" Target="../tags/tag354.xml" /><Relationship Id="rId6" Type="http://schemas.openxmlformats.org/officeDocument/2006/relationships/tags" Target="../tags/tag355.xml" /><Relationship Id="rId7" Type="http://schemas.openxmlformats.org/officeDocument/2006/relationships/tags" Target="../tags/tag356.xml" /><Relationship Id="rId8" Type="http://schemas.openxmlformats.org/officeDocument/2006/relationships/tags" Target="../tags/tag357.xml" /><Relationship Id="rId9" Type="http://schemas.openxmlformats.org/officeDocument/2006/relationships/tags" Target="../tags/tag358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62.xml" /><Relationship Id="rId10" Type="http://schemas.openxmlformats.org/officeDocument/2006/relationships/tags" Target="../tags/tag371.xml" /><Relationship Id="rId11" Type="http://schemas.openxmlformats.org/officeDocument/2006/relationships/tags" Target="../tags/tag372.xml" /><Relationship Id="rId12" Type="http://schemas.openxmlformats.org/officeDocument/2006/relationships/tags" Target="../tags/tag373.xml" /><Relationship Id="rId13" Type="http://schemas.openxmlformats.org/officeDocument/2006/relationships/slideMaster" Target="../slideMasters/slideMaster4.xml" /><Relationship Id="rId2" Type="http://schemas.openxmlformats.org/officeDocument/2006/relationships/tags" Target="../tags/tag363.xml" /><Relationship Id="rId3" Type="http://schemas.openxmlformats.org/officeDocument/2006/relationships/tags" Target="../tags/tag364.xml" /><Relationship Id="rId4" Type="http://schemas.openxmlformats.org/officeDocument/2006/relationships/tags" Target="../tags/tag365.xml" /><Relationship Id="rId5" Type="http://schemas.openxmlformats.org/officeDocument/2006/relationships/tags" Target="../tags/tag366.xml" /><Relationship Id="rId6" Type="http://schemas.openxmlformats.org/officeDocument/2006/relationships/tags" Target="../tags/tag367.xml" /><Relationship Id="rId7" Type="http://schemas.openxmlformats.org/officeDocument/2006/relationships/tags" Target="../tags/tag368.xml" /><Relationship Id="rId8" Type="http://schemas.openxmlformats.org/officeDocument/2006/relationships/tags" Target="../tags/tag369.xml" /><Relationship Id="rId9" Type="http://schemas.openxmlformats.org/officeDocument/2006/relationships/tags" Target="../tags/tag370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4.xml" /><Relationship Id="rId10" Type="http://schemas.openxmlformats.org/officeDocument/2006/relationships/tags" Target="../tags/tag383.xml" /><Relationship Id="rId11" Type="http://schemas.openxmlformats.org/officeDocument/2006/relationships/tags" Target="../tags/tag384.xml" /><Relationship Id="rId12" Type="http://schemas.openxmlformats.org/officeDocument/2006/relationships/tags" Target="../tags/tag385.xml" /><Relationship Id="rId13" Type="http://schemas.openxmlformats.org/officeDocument/2006/relationships/slideMaster" Target="../slideMasters/slideMaster4.xml" /><Relationship Id="rId2" Type="http://schemas.openxmlformats.org/officeDocument/2006/relationships/tags" Target="../tags/tag375.xml" /><Relationship Id="rId3" Type="http://schemas.openxmlformats.org/officeDocument/2006/relationships/tags" Target="../tags/tag376.xml" /><Relationship Id="rId4" Type="http://schemas.openxmlformats.org/officeDocument/2006/relationships/tags" Target="../tags/tag377.xml" /><Relationship Id="rId5" Type="http://schemas.openxmlformats.org/officeDocument/2006/relationships/tags" Target="../tags/tag378.xml" /><Relationship Id="rId6" Type="http://schemas.openxmlformats.org/officeDocument/2006/relationships/tags" Target="../tags/tag379.xml" /><Relationship Id="rId7" Type="http://schemas.openxmlformats.org/officeDocument/2006/relationships/tags" Target="../tags/tag380.xml" /><Relationship Id="rId8" Type="http://schemas.openxmlformats.org/officeDocument/2006/relationships/tags" Target="../tags/tag381.xml" /><Relationship Id="rId9" Type="http://schemas.openxmlformats.org/officeDocument/2006/relationships/tags" Target="../tags/tag382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6.xml" /><Relationship Id="rId10" Type="http://schemas.openxmlformats.org/officeDocument/2006/relationships/tags" Target="../tags/tag395.xml" /><Relationship Id="rId11" Type="http://schemas.openxmlformats.org/officeDocument/2006/relationships/tags" Target="../tags/tag396.xml" /><Relationship Id="rId12" Type="http://schemas.openxmlformats.org/officeDocument/2006/relationships/tags" Target="../tags/tag397.xml" /><Relationship Id="rId13" Type="http://schemas.openxmlformats.org/officeDocument/2006/relationships/tags" Target="../tags/tag398.xml" /><Relationship Id="rId14" Type="http://schemas.openxmlformats.org/officeDocument/2006/relationships/tags" Target="../tags/tag399.xml" /><Relationship Id="rId15" Type="http://schemas.openxmlformats.org/officeDocument/2006/relationships/tags" Target="../tags/tag400.xml" /><Relationship Id="rId16" Type="http://schemas.openxmlformats.org/officeDocument/2006/relationships/tags" Target="../tags/tag401.xml" /><Relationship Id="rId17" Type="http://schemas.openxmlformats.org/officeDocument/2006/relationships/tags" Target="../tags/tag402.xml" /><Relationship Id="rId18" Type="http://schemas.openxmlformats.org/officeDocument/2006/relationships/slideMaster" Target="../slideMasters/slideMaster4.xml" /><Relationship Id="rId2" Type="http://schemas.openxmlformats.org/officeDocument/2006/relationships/tags" Target="../tags/tag387.xml" /><Relationship Id="rId3" Type="http://schemas.openxmlformats.org/officeDocument/2006/relationships/tags" Target="../tags/tag388.xml" /><Relationship Id="rId4" Type="http://schemas.openxmlformats.org/officeDocument/2006/relationships/tags" Target="../tags/tag389.xml" /><Relationship Id="rId5" Type="http://schemas.openxmlformats.org/officeDocument/2006/relationships/tags" Target="../tags/tag390.xml" /><Relationship Id="rId6" Type="http://schemas.openxmlformats.org/officeDocument/2006/relationships/tags" Target="../tags/tag391.xml" /><Relationship Id="rId7" Type="http://schemas.openxmlformats.org/officeDocument/2006/relationships/tags" Target="../tags/tag392.xml" /><Relationship Id="rId8" Type="http://schemas.openxmlformats.org/officeDocument/2006/relationships/tags" Target="../tags/tag393.xml" /><Relationship Id="rId9" Type="http://schemas.openxmlformats.org/officeDocument/2006/relationships/tags" Target="../tags/tag394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3.xml" /><Relationship Id="rId10" Type="http://schemas.openxmlformats.org/officeDocument/2006/relationships/tags" Target="../tags/tag412.xml" /><Relationship Id="rId11" Type="http://schemas.openxmlformats.org/officeDocument/2006/relationships/tags" Target="../tags/tag413.xml" /><Relationship Id="rId12" Type="http://schemas.openxmlformats.org/officeDocument/2006/relationships/tags" Target="../tags/tag414.xml" /><Relationship Id="rId13" Type="http://schemas.openxmlformats.org/officeDocument/2006/relationships/tags" Target="../tags/tag415.xml" /><Relationship Id="rId14" Type="http://schemas.openxmlformats.org/officeDocument/2006/relationships/tags" Target="../tags/tag416.xml" /><Relationship Id="rId15" Type="http://schemas.openxmlformats.org/officeDocument/2006/relationships/slideMaster" Target="../slideMasters/slideMaster4.xml" /><Relationship Id="rId2" Type="http://schemas.openxmlformats.org/officeDocument/2006/relationships/tags" Target="../tags/tag404.xml" /><Relationship Id="rId3" Type="http://schemas.openxmlformats.org/officeDocument/2006/relationships/tags" Target="../tags/tag405.xml" /><Relationship Id="rId4" Type="http://schemas.openxmlformats.org/officeDocument/2006/relationships/tags" Target="../tags/tag406.xml" /><Relationship Id="rId5" Type="http://schemas.openxmlformats.org/officeDocument/2006/relationships/tags" Target="../tags/tag407.xml" /><Relationship Id="rId6" Type="http://schemas.openxmlformats.org/officeDocument/2006/relationships/tags" Target="../tags/tag408.xml" /><Relationship Id="rId7" Type="http://schemas.openxmlformats.org/officeDocument/2006/relationships/tags" Target="../tags/tag409.xml" /><Relationship Id="rId8" Type="http://schemas.openxmlformats.org/officeDocument/2006/relationships/tags" Target="../tags/tag410.xml" /><Relationship Id="rId9" Type="http://schemas.openxmlformats.org/officeDocument/2006/relationships/tags" Target="../tags/tag41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Obj" preserve="1">
  <p:cSld name="标题，文本与内容">
    <p:bg>
      <p:bgPr>
        <a:gradFill rotWithShape="0">
          <a:gsLst>
            <a:gs pos="0">
              <a:srgbClr val="F7FAFD">
                <a:alpha val="100000"/>
              </a:srgbClr>
            </a:gs>
            <a:gs pos="74001">
              <a:srgbClr val="B5D2EC">
                <a:alpha val="100000"/>
              </a:srgbClr>
            </a:gs>
            <a:gs pos="83000">
              <a:srgbClr val="B5D2EC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2167" y="609600"/>
            <a:ext cx="11387667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02167" y="1905000"/>
            <a:ext cx="5592233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592233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Arial" pitchFamily="34" charset="0"/>
                <a:ea typeface="宋体" pitchFamily="2" charset="-122"/>
                <a:cs typeface="+mn-cs"/>
              </a:rPr>
              <a:t>0</a:t>
            </a:fld>
            <a:endParaRPr lang="zh-CN" altLang="zh-CN" strike="noStrike" noProof="1">
              <a:latin typeface="华文行楷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Obj" preserve="1">
  <p:cSld name="标题，文本与内容">
    <p:bg>
      <p:bgPr>
        <a:gradFill rotWithShape="0">
          <a:gsLst>
            <a:gs pos="0">
              <a:srgbClr val="F7FAFD">
                <a:alpha val="100000"/>
              </a:srgbClr>
            </a:gs>
            <a:gs pos="74001">
              <a:srgbClr val="B5D2EC">
                <a:alpha val="100000"/>
              </a:srgbClr>
            </a:gs>
            <a:gs pos="83000">
              <a:srgbClr val="B5D2EC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2167" y="609600"/>
            <a:ext cx="11387667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02167" y="1905000"/>
            <a:ext cx="5592233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592233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Arial" pitchFamily="34" charset="0"/>
                <a:ea typeface="宋体" pitchFamily="2" charset="-122"/>
                <a:cs typeface="+mn-cs"/>
              </a:rPr>
              <a:t>0</a:t>
            </a:fld>
            <a:endParaRPr lang="zh-CN" altLang="zh-CN" strike="noStrike" noProof="1">
              <a:latin typeface="华文行楷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>
            <a:off x="-1905" y="959485"/>
            <a:ext cx="12192635" cy="493903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grpSp>
        <p:nvGrpSpPr>
          <p:cNvPr id="6" name="组合 5"/>
          <p:cNvGrpSpPr/>
          <p:nvPr userDrawn="1"/>
        </p:nvGrpSpPr>
        <p:grpSpPr>
          <a:xfrm rot="10800000">
            <a:off x="-1905" y="3205480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 userDrawn="1"/>
        </p:nvGrpSpPr>
        <p:grpSpPr>
          <a:xfrm rot="10800000" flipH="1">
            <a:off x="11805920" y="3205480"/>
            <a:ext cx="384810" cy="768985"/>
            <a:chOff x="17618" y="404"/>
            <a:chExt cx="1224" cy="2445"/>
          </a:xfrm>
        </p:grpSpPr>
        <p:cxnSp>
          <p:nvCxnSpPr>
            <p:cNvPr id="10" name="直接连接符 9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522800" y="1349995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1522413" y="3873595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bg>
      <p:bgPr>
        <a:blipFill rotWithShape="1">
          <a:blip r:embed="rId9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 userDrawn="1">
            <p:custDataLst>
              <p:tags r:id="rId1"/>
            </p:custDataLst>
          </p:nvPr>
        </p:nvSpPr>
        <p:spPr>
          <a:xfrm>
            <a:off x="2196465" y="1267460"/>
            <a:ext cx="7821295" cy="3549650"/>
          </a:xfrm>
          <a:prstGeom prst="rect">
            <a:avLst/>
          </a:prstGeom>
          <a:solidFill>
            <a:srgbClr val="F98C43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1864360" y="1028065"/>
            <a:ext cx="8474710" cy="4027805"/>
          </a:xfrm>
          <a:prstGeom prst="rect">
            <a:avLst/>
          </a:prstGeom>
          <a:noFill/>
          <a:ln w="22225">
            <a:solidFill>
              <a:srgbClr val="F9A1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5"/>
            </p:custDataLst>
          </p:nvPr>
        </p:nvSpPr>
        <p:spPr>
          <a:xfrm>
            <a:off x="2174032" y="2614386"/>
            <a:ext cx="7843728" cy="894247"/>
          </a:xfrm>
        </p:spPr>
        <p:txBody>
          <a:bodyPr lIns="90000" tIns="46800" rIns="90000" bIns="0" anchor="b" anchorCtr="0">
            <a:noAutofit/>
          </a:bodyPr>
          <a:lstStyle>
            <a:lvl1pPr algn="ctr">
              <a:defRPr sz="6300" spc="600" baseline="0">
                <a:solidFill>
                  <a:schemeClr val="bg1"/>
                </a:solidFill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6"/>
            </p:custDataLst>
          </p:nvPr>
        </p:nvSpPr>
        <p:spPr>
          <a:xfrm>
            <a:off x="2683899" y="3553859"/>
            <a:ext cx="6823994" cy="378658"/>
          </a:xfrm>
        </p:spPr>
        <p:txBody>
          <a:bodyPr lIns="90000" tIns="0" rIns="90000" bIns="46800">
            <a:normAutofit/>
          </a:bodyPr>
          <a:lstStyle>
            <a:lvl1pPr marL="0" indent="0" algn="ctr" eaLnBrk="1" fontAlgn="auto" latinLnBrk="0" hangingPunct="1">
              <a:lnSpc>
                <a:spcPct val="90000"/>
              </a:lnSpc>
              <a:buNone/>
              <a:defRPr sz="2000" u="none" strike="noStrike" kern="1200" cap="none" spc="200" normalizeH="0" baseline="0">
                <a:solidFill>
                  <a:schemeClr val="bg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7"/>
            </p:custDataLst>
          </p:nvPr>
        </p:nvSpPr>
        <p:spPr>
          <a:xfrm>
            <a:off x="3162300" y="3956050"/>
            <a:ext cx="5868988" cy="384175"/>
          </a:xfrm>
        </p:spPr>
        <p:txBody>
          <a:bodyPr/>
          <a:lstStyle>
            <a:lvl1pPr marL="0" indent="0" algn="ctr" eaLnBrk="1" fontAlgn="auto" latinLnBrk="0" hangingPunct="1">
              <a:lnSpc>
                <a:spcPct val="120000"/>
              </a:lnSpc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 hasCustomPrompt="1"/>
            <p:custDataLst>
              <p:tags r:id="rId8"/>
            </p:custDataLst>
          </p:nvPr>
        </p:nvSpPr>
        <p:spPr>
          <a:xfrm>
            <a:off x="4522788" y="4340225"/>
            <a:ext cx="3149600" cy="315913"/>
          </a:xfrm>
        </p:spPr>
        <p:txBody>
          <a:bodyPr/>
          <a:lstStyle>
            <a:lvl1pPr marL="0" indent="0" algn="ctr" eaLnBrk="1" fontAlgn="auto" latinLnBrk="0" hangingPunct="1">
              <a:lnSpc>
                <a:spcPct val="110000"/>
              </a:lnSpc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单击此处编辑文本</a:t>
            </a:r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8" name="直接连接符 7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rgbClr val="2A727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rgbClr val="2A727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7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-635" y="1858645"/>
            <a:ext cx="12192301" cy="3140710"/>
            <a:chOff x="-635" y="1858645"/>
            <a:chExt cx="12192301" cy="3140710"/>
          </a:xfrm>
        </p:grpSpPr>
        <p:pic>
          <p:nvPicPr>
            <p:cNvPr id="10" name="图片 9" descr="pexels-photo-323705[1]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/>
            <a:stretch>
              <a:fillRect/>
            </a:stretch>
          </p:blipFill>
          <p:spPr>
            <a:xfrm>
              <a:off x="-635" y="1858645"/>
              <a:ext cx="3980180" cy="314071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>
              <p:custDataLst>
                <p:tags r:id="rId4"/>
              </p:custDataLst>
            </p:nvPr>
          </p:nvSpPr>
          <p:spPr>
            <a:xfrm>
              <a:off x="4116157" y="2177143"/>
              <a:ext cx="8075509" cy="2307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</a:pPr>
              <a:endParaRPr lang="zh-CN" altLang="en-US" sz="1895">
                <a:solidFill>
                  <a:srgbClr val="FFFFFF"/>
                </a:solidFill>
                <a:sym typeface="Arial" pitchFamily="34" charset="0"/>
              </a:endParaRPr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4252685" y="3394501"/>
            <a:ext cx="7313024" cy="830998"/>
          </a:xfrm>
        </p:spPr>
        <p:txBody>
          <a:bodyPr lIns="90000" tIns="46800" rIns="90000" bIns="0" anchor="b" anchorCtr="0">
            <a:normAutofit/>
          </a:bodyPr>
          <a:lstStyle>
            <a:lvl1pPr algn="l">
              <a:defRPr sz="4000" u="none" strike="noStrike" kern="1200" cap="none" spc="300" normalizeH="0" baseline="0">
                <a:solidFill>
                  <a:schemeClr val="bg1"/>
                </a:solidFill>
                <a:uFillTx/>
                <a:latin typeface="Arial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4157071" y="4523096"/>
            <a:ext cx="7055395" cy="1382404"/>
          </a:xfrm>
        </p:spPr>
        <p:txBody>
          <a:bodyPr lIns="90000" tIns="0" rIns="90000" bIns="46800">
            <a:normAutofit/>
          </a:bodyPr>
          <a:lstStyle>
            <a:lvl1pPr marL="0" indent="0" algn="l" eaLnBrk="1" fontAlgn="auto" latinLnBrk="0" hangingPunct="1">
              <a:buNone/>
              <a:defRPr kumimoji="0" lang="zh-CN" altLang="en-US" sz="1800" b="0" i="0" u="none" strike="noStrike" kern="1200" cap="all" spc="150" normalizeH="0" baseline="0" noProof="1">
                <a:solidFill>
                  <a:schemeClr val="tx1"/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9" name="直接连接符 8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7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8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5" name="组合 14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6" name="直接连接符 15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7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8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9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0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深海小鱼"/>
          <p:cNvGrpSpPr/>
          <p:nvPr userDrawn="1">
            <p:custDataLst>
              <p:tags r:id="rId1"/>
            </p:custDataLst>
          </p:nvPr>
        </p:nvGrpSpPr>
        <p:grpSpPr>
          <a:xfrm>
            <a:off x="9206865" y="713740"/>
            <a:ext cx="2764790" cy="4876165"/>
            <a:chOff x="13001" y="1204"/>
            <a:chExt cx="4354" cy="7679"/>
          </a:xfrm>
        </p:grpSpPr>
        <p:cxnSp>
          <p:nvCxnSpPr>
            <p:cNvPr id="7" name="直接连接符 6"/>
            <p:cNvCxnSpPr/>
            <p:nvPr>
              <p:custDataLst>
                <p:tags r:id="rId2"/>
              </p:custDataLst>
            </p:nvPr>
          </p:nvCxnSpPr>
          <p:spPr>
            <a:xfrm flipH="1">
              <a:off x="13948" y="12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>
              <p:custDataLst>
                <p:tags r:id="rId3"/>
              </p:custDataLst>
            </p:nvPr>
          </p:nvCxnSpPr>
          <p:spPr>
            <a:xfrm flipH="1">
              <a:off x="13001" y="4601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>
              <p:custDataLst>
                <p:tags r:id="rId4"/>
              </p:custDataLst>
            </p:nvPr>
          </p:nvCxnSpPr>
          <p:spPr>
            <a:xfrm flipH="1">
              <a:off x="16743" y="8369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5"/>
              </p:custDataLst>
            </p:nvPr>
          </p:nvCxnSpPr>
          <p:spPr>
            <a:xfrm flipH="1">
              <a:off x="15107" y="5570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9" name="直接连接符 8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7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8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3" name="直接连接符 12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6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7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lIns="90170" tIns="46990" rIns="90170" bIns="46990">
            <a:normAutofit/>
          </a:bodyPr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3" name="直接连接符 12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组合 5"/>
          <p:cNvGrpSpPr/>
          <p:nvPr userDrawn="1">
            <p:custDataLst>
              <p:tags r:id="rId1"/>
            </p:custDataLst>
          </p:nvPr>
        </p:nvGrpSpPr>
        <p:grpSpPr>
          <a:xfrm>
            <a:off x="-21907" y="-17145"/>
            <a:ext cx="12221845" cy="6892925"/>
            <a:chOff x="-21907" y="-17145"/>
            <a:chExt cx="12221845" cy="6892925"/>
          </a:xfrm>
        </p:grpSpPr>
        <p:pic>
          <p:nvPicPr>
            <p:cNvPr id="7" name="图片 6" descr="C:\Users\lenovo\Desktop\开封龙亭.jpg开封龙亭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>
              <a:lum bright="18000"/>
            </a:blip>
            <a:stretch>
              <a:fillRect/>
            </a:stretch>
          </p:blipFill>
          <p:spPr>
            <a:xfrm>
              <a:off x="-21907" y="-17145"/>
              <a:ext cx="12221845" cy="6892925"/>
            </a:xfrm>
            <a:prstGeom prst="rect">
              <a:avLst/>
            </a:prstGeom>
          </p:spPr>
        </p:pic>
        <p:sp>
          <p:nvSpPr>
            <p:cNvPr id="8" name="矩形 7"/>
            <p:cNvSpPr/>
            <p:nvPr>
              <p:custDataLst>
                <p:tags r:id="rId4"/>
              </p:custDataLst>
            </p:nvPr>
          </p:nvSpPr>
          <p:spPr>
            <a:xfrm>
              <a:off x="2196465" y="1267460"/>
              <a:ext cx="7821295" cy="3549650"/>
            </a:xfrm>
            <a:prstGeom prst="rect">
              <a:avLst/>
            </a:prstGeom>
            <a:solidFill>
              <a:srgbClr val="F98C4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9" name="直接连接符 8"/>
            <p:cNvCxnSpPr/>
            <p:nvPr>
              <p:custDataLst>
                <p:tags r:id="rId5"/>
              </p:custDataLst>
            </p:nvPr>
          </p:nvCxnSpPr>
          <p:spPr>
            <a:xfrm>
              <a:off x="2579370" y="3342005"/>
              <a:ext cx="7063105" cy="304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1864360" y="1028065"/>
              <a:ext cx="8474710" cy="4027805"/>
            </a:xfrm>
            <a:prstGeom prst="rect">
              <a:avLst/>
            </a:prstGeom>
            <a:noFill/>
            <a:ln w="22225">
              <a:solidFill>
                <a:srgbClr val="F9A1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2849880" y="1939925"/>
            <a:ext cx="6492240" cy="1256030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7000" b="1" i="0" u="none" strike="noStrike" kern="1200" cap="none" spc="600" normalizeH="0" baseline="0" noProof="1">
                <a:solidFill>
                  <a:schemeClr val="bg1"/>
                </a:solidFill>
                <a:uFillTx/>
                <a:latin typeface="Arial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  <p:custDataLst>
              <p:tags r:id="rId11"/>
            </p:custDataLst>
          </p:nvPr>
        </p:nvSpPr>
        <p:spPr>
          <a:xfrm>
            <a:off x="3298825" y="3505200"/>
            <a:ext cx="5513388" cy="6016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/>
              <a:t>单击此处编辑副标题</a:t>
            </a:r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2" name="直接连接符 11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838200" y="365125"/>
            <a:ext cx="10515600" cy="682625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lumMod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zh-CN" altLang="en-US">
              <a:solidFill>
                <a:srgbClr val="000000">
                  <a:lumMod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lumMod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250190" y="273050"/>
            <a:ext cx="1169225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FFFFFF"/>
              </a:solidFill>
              <a:sym typeface="+mn-ea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 rot="10800000">
            <a:off x="250190" y="5811520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 userDrawn="1"/>
        </p:nvGrpSpPr>
        <p:grpSpPr>
          <a:xfrm rot="10800000" flipH="1">
            <a:off x="11557635" y="309880"/>
            <a:ext cx="384810" cy="768985"/>
            <a:chOff x="17618" y="404"/>
            <a:chExt cx="1224" cy="2445"/>
          </a:xfrm>
        </p:grpSpPr>
        <p:cxnSp>
          <p:nvCxnSpPr>
            <p:cNvPr id="10" name="直接连接符 9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2540" y="-3810"/>
            <a:ext cx="4823460" cy="686562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FFFFFF"/>
              </a:solidFill>
              <a:sym typeface="+mn-ea"/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2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5" name="直接连接符 14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0" y="-19685"/>
            <a:ext cx="12191365" cy="266382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FFFFFF"/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grpSp>
        <p:nvGrpSpPr>
          <p:cNvPr id="10" name="组合 9"/>
          <p:cNvGrpSpPr/>
          <p:nvPr userDrawn="1">
            <p:custDataLst>
              <p:tags r:id="rId8"/>
            </p:custDataLst>
          </p:nvPr>
        </p:nvGrpSpPr>
        <p:grpSpPr>
          <a:xfrm rot="10800000" flipH="1" flipV="1">
            <a:off x="11806555" y="-35560"/>
            <a:ext cx="384810" cy="768985"/>
            <a:chOff x="17618" y="404"/>
            <a:chExt cx="1224" cy="2445"/>
          </a:xfrm>
        </p:grpSpPr>
        <p:cxnSp>
          <p:nvCxnSpPr>
            <p:cNvPr id="12" name="直接连接符 11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10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11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12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4445" y="5029200"/>
            <a:ext cx="12191365" cy="18288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FFFFFF"/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6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lumMod val="6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65000"/>
                </a:srgbClr>
              </a:solidFill>
            </a:endParaRPr>
          </a:p>
        </p:txBody>
      </p:sp>
      <p:grpSp>
        <p:nvGrpSpPr>
          <p:cNvPr id="8" name="组合 7"/>
          <p:cNvGrpSpPr/>
          <p:nvPr userDrawn="1">
            <p:custDataLst>
              <p:tags r:id="rId8"/>
            </p:custDataLst>
          </p:nvPr>
        </p:nvGrpSpPr>
        <p:grpSpPr>
          <a:xfrm rot="10800000">
            <a:off x="4445" y="203200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10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11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12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 userDrawn="1"/>
        </p:nvGrpSpPr>
        <p:grpSpPr>
          <a:xfrm rot="10800000">
            <a:off x="0" y="6059805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1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 userDrawn="1"/>
        </p:nvGrpSpPr>
        <p:grpSpPr>
          <a:xfrm rot="10800000" flipH="1">
            <a:off x="11806555" y="6059805"/>
            <a:ext cx="384810" cy="768985"/>
            <a:chOff x="17618" y="404"/>
            <a:chExt cx="1224" cy="2445"/>
          </a:xfrm>
        </p:grpSpPr>
        <p:cxnSp>
          <p:nvCxnSpPr>
            <p:cNvPr id="12" name="直接连接符 11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 userDrawn="1">
            <p:custDataLst>
              <p:tags r:id="rId9"/>
            </p:custDataLst>
          </p:nvPr>
        </p:nvSpPr>
        <p:spPr>
          <a:xfrm>
            <a:off x="0" y="1270"/>
            <a:ext cx="12191365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FFFFFF"/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lumMod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zh-CN" altLang="en-US">
              <a:solidFill>
                <a:srgbClr val="000000">
                  <a:lumMod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lumMod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lumMod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4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5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6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7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>
            <a:off x="-1905" y="959485"/>
            <a:ext cx="12192635" cy="493903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FFFFFF"/>
              </a:solidFill>
              <a:sym typeface="+mn-ea"/>
            </a:endParaRPr>
          </a:p>
        </p:txBody>
      </p:sp>
      <p:grpSp>
        <p:nvGrpSpPr>
          <p:cNvPr id="6" name="组合 5"/>
          <p:cNvGrpSpPr/>
          <p:nvPr userDrawn="1"/>
        </p:nvGrpSpPr>
        <p:grpSpPr>
          <a:xfrm rot="10800000">
            <a:off x="-1905" y="3205480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 userDrawn="1"/>
        </p:nvGrpSpPr>
        <p:grpSpPr>
          <a:xfrm rot="10800000" flipH="1">
            <a:off x="11805920" y="3205480"/>
            <a:ext cx="384810" cy="768985"/>
            <a:chOff x="17618" y="404"/>
            <a:chExt cx="1224" cy="2445"/>
          </a:xfrm>
        </p:grpSpPr>
        <p:cxnSp>
          <p:nvCxnSpPr>
            <p:cNvPr id="10" name="直接连接符 9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522800" y="1349995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1522413" y="3873595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bg>
      <p:bgPr>
        <a:blipFill rotWithShape="1">
          <a:blip r:embed="rId9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 userDrawn="1">
            <p:custDataLst>
              <p:tags r:id="rId1"/>
            </p:custDataLst>
          </p:nvPr>
        </p:nvSpPr>
        <p:spPr>
          <a:xfrm>
            <a:off x="2196465" y="1267460"/>
            <a:ext cx="7821295" cy="3549650"/>
          </a:xfrm>
          <a:prstGeom prst="rect">
            <a:avLst/>
          </a:prstGeom>
          <a:solidFill>
            <a:srgbClr val="F98C43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1864360" y="1028065"/>
            <a:ext cx="8474710" cy="4027805"/>
          </a:xfrm>
          <a:prstGeom prst="rect">
            <a:avLst/>
          </a:prstGeom>
          <a:noFill/>
          <a:ln w="22225">
            <a:solidFill>
              <a:srgbClr val="F9A1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5"/>
            </p:custDataLst>
          </p:nvPr>
        </p:nvSpPr>
        <p:spPr>
          <a:xfrm>
            <a:off x="2174032" y="2614386"/>
            <a:ext cx="7843728" cy="894247"/>
          </a:xfrm>
        </p:spPr>
        <p:txBody>
          <a:bodyPr lIns="90000" tIns="46800" rIns="90000" bIns="0" anchor="b" anchorCtr="0">
            <a:noAutofit/>
          </a:bodyPr>
          <a:lstStyle>
            <a:lvl1pPr algn="ctr">
              <a:defRPr sz="6300" spc="600" baseline="0">
                <a:solidFill>
                  <a:schemeClr val="bg1"/>
                </a:solidFill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6"/>
            </p:custDataLst>
          </p:nvPr>
        </p:nvSpPr>
        <p:spPr>
          <a:xfrm>
            <a:off x="2683899" y="3553859"/>
            <a:ext cx="6823994" cy="378658"/>
          </a:xfrm>
        </p:spPr>
        <p:txBody>
          <a:bodyPr lIns="90000" tIns="0" rIns="90000" bIns="46800">
            <a:normAutofit/>
          </a:bodyPr>
          <a:lstStyle>
            <a:lvl1pPr marL="0" indent="0" algn="ctr" eaLnBrk="1" fontAlgn="auto" latinLnBrk="0" hangingPunct="1">
              <a:lnSpc>
                <a:spcPct val="90000"/>
              </a:lnSpc>
              <a:buNone/>
              <a:defRPr sz="2000" u="none" strike="noStrike" kern="1200" cap="none" spc="200" normalizeH="0" baseline="0">
                <a:solidFill>
                  <a:schemeClr val="bg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7"/>
            </p:custDataLst>
          </p:nvPr>
        </p:nvSpPr>
        <p:spPr>
          <a:xfrm>
            <a:off x="3162300" y="3956050"/>
            <a:ext cx="5868988" cy="384175"/>
          </a:xfrm>
        </p:spPr>
        <p:txBody>
          <a:bodyPr/>
          <a:lstStyle>
            <a:lvl1pPr marL="0" indent="0" algn="ctr" eaLnBrk="1" fontAlgn="auto" latinLnBrk="0" hangingPunct="1">
              <a:lnSpc>
                <a:spcPct val="120000"/>
              </a:lnSpc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 hasCustomPrompt="1"/>
            <p:custDataLst>
              <p:tags r:id="rId8"/>
            </p:custDataLst>
          </p:nvPr>
        </p:nvSpPr>
        <p:spPr>
          <a:xfrm>
            <a:off x="4522788" y="4340225"/>
            <a:ext cx="3149600" cy="315913"/>
          </a:xfrm>
        </p:spPr>
        <p:txBody>
          <a:bodyPr/>
          <a:lstStyle>
            <a:lvl1pPr marL="0" indent="0" algn="ctr" eaLnBrk="1" fontAlgn="auto" latinLnBrk="0" hangingPunct="1">
              <a:lnSpc>
                <a:spcPct val="110000"/>
              </a:lnSpc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单击此处编辑文本</a:t>
            </a:r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8" name="直接连接符 7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rgbClr val="2A727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rgbClr val="2A727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7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-635" y="1858645"/>
            <a:ext cx="12192301" cy="3140710"/>
            <a:chOff x="-635" y="1858645"/>
            <a:chExt cx="12192301" cy="3140710"/>
          </a:xfrm>
        </p:grpSpPr>
        <p:pic>
          <p:nvPicPr>
            <p:cNvPr id="10" name="图片 9" descr="pexels-photo-323705[1]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/>
            <a:stretch>
              <a:fillRect/>
            </a:stretch>
          </p:blipFill>
          <p:spPr>
            <a:xfrm>
              <a:off x="-635" y="1858645"/>
              <a:ext cx="3980180" cy="314071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>
              <p:custDataLst>
                <p:tags r:id="rId4"/>
              </p:custDataLst>
            </p:nvPr>
          </p:nvSpPr>
          <p:spPr>
            <a:xfrm>
              <a:off x="4116157" y="2177143"/>
              <a:ext cx="8075509" cy="2307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95">
                <a:latin typeface="Arial" pitchFamily="34" charset="0"/>
                <a:ea typeface="微软雅黑"/>
                <a:sym typeface="Arial" pitchFamily="34" charset="0"/>
              </a:endParaRPr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4252685" y="3394501"/>
            <a:ext cx="7313024" cy="830998"/>
          </a:xfrm>
        </p:spPr>
        <p:txBody>
          <a:bodyPr lIns="90000" tIns="46800" rIns="90000" bIns="0" anchor="b" anchorCtr="0">
            <a:normAutofit/>
          </a:bodyPr>
          <a:lstStyle>
            <a:lvl1pPr algn="l">
              <a:defRPr sz="4000" u="none" strike="noStrike" kern="1200" cap="none" spc="300" normalizeH="0" baseline="0">
                <a:solidFill>
                  <a:schemeClr val="bg1"/>
                </a:solidFill>
                <a:uFillTx/>
                <a:latin typeface="Arial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4157071" y="4523096"/>
            <a:ext cx="7055395" cy="1382404"/>
          </a:xfrm>
        </p:spPr>
        <p:txBody>
          <a:bodyPr lIns="90000" tIns="0" rIns="90000" bIns="46800">
            <a:normAutofit/>
          </a:bodyPr>
          <a:lstStyle>
            <a:lvl1pPr marL="0" indent="0" algn="l" eaLnBrk="1" fontAlgn="auto" latinLnBrk="0" hangingPunct="1">
              <a:buNone/>
              <a:defRPr kumimoji="0" lang="zh-CN" altLang="en-US" sz="1800" b="0" i="0" u="none" strike="noStrike" kern="1200" cap="all" spc="150" normalizeH="0" baseline="0" noProof="1">
                <a:solidFill>
                  <a:schemeClr val="tx1"/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9" name="直接连接符 8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7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8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5" name="组合 14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6" name="直接连接符 15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7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8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9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0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深海小鱼"/>
          <p:cNvGrpSpPr/>
          <p:nvPr userDrawn="1">
            <p:custDataLst>
              <p:tags r:id="rId1"/>
            </p:custDataLst>
          </p:nvPr>
        </p:nvGrpSpPr>
        <p:grpSpPr>
          <a:xfrm>
            <a:off x="9206865" y="713740"/>
            <a:ext cx="2764790" cy="4876165"/>
            <a:chOff x="13001" y="1204"/>
            <a:chExt cx="4354" cy="7679"/>
          </a:xfrm>
        </p:grpSpPr>
        <p:cxnSp>
          <p:nvCxnSpPr>
            <p:cNvPr id="7" name="直接连接符 6"/>
            <p:cNvCxnSpPr/>
            <p:nvPr>
              <p:custDataLst>
                <p:tags r:id="rId2"/>
              </p:custDataLst>
            </p:nvPr>
          </p:nvCxnSpPr>
          <p:spPr>
            <a:xfrm flipH="1">
              <a:off x="13948" y="12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>
              <p:custDataLst>
                <p:tags r:id="rId3"/>
              </p:custDataLst>
            </p:nvPr>
          </p:nvCxnSpPr>
          <p:spPr>
            <a:xfrm flipH="1">
              <a:off x="13001" y="4601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>
              <p:custDataLst>
                <p:tags r:id="rId4"/>
              </p:custDataLst>
            </p:nvPr>
          </p:nvCxnSpPr>
          <p:spPr>
            <a:xfrm flipH="1">
              <a:off x="16743" y="8369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5"/>
              </p:custDataLst>
            </p:nvPr>
          </p:nvCxnSpPr>
          <p:spPr>
            <a:xfrm flipH="1">
              <a:off x="15107" y="5570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9" name="直接连接符 8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7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8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3" name="直接连接符 12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6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7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lIns="90170" tIns="46990" rIns="90170" bIns="46990">
            <a:normAutofit/>
          </a:bodyPr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3" name="直接连接符 12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组合 5"/>
          <p:cNvGrpSpPr/>
          <p:nvPr userDrawn="1">
            <p:custDataLst>
              <p:tags r:id="rId1"/>
            </p:custDataLst>
          </p:nvPr>
        </p:nvGrpSpPr>
        <p:grpSpPr>
          <a:xfrm>
            <a:off x="-21907" y="-17145"/>
            <a:ext cx="12221845" cy="6892925"/>
            <a:chOff x="-21907" y="-17145"/>
            <a:chExt cx="12221845" cy="6892925"/>
          </a:xfrm>
        </p:grpSpPr>
        <p:pic>
          <p:nvPicPr>
            <p:cNvPr id="7" name="图片 6" descr="C:\Users\lenovo\Desktop\开封龙亭.jpg开封龙亭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>
              <a:lum bright="18000"/>
            </a:blip>
            <a:stretch>
              <a:fillRect/>
            </a:stretch>
          </p:blipFill>
          <p:spPr>
            <a:xfrm>
              <a:off x="-21907" y="-17145"/>
              <a:ext cx="12221845" cy="6892925"/>
            </a:xfrm>
            <a:prstGeom prst="rect">
              <a:avLst/>
            </a:prstGeom>
          </p:spPr>
        </p:pic>
        <p:sp>
          <p:nvSpPr>
            <p:cNvPr id="8" name="矩形 7"/>
            <p:cNvSpPr/>
            <p:nvPr>
              <p:custDataLst>
                <p:tags r:id="rId4"/>
              </p:custDataLst>
            </p:nvPr>
          </p:nvSpPr>
          <p:spPr>
            <a:xfrm>
              <a:off x="2196465" y="1267460"/>
              <a:ext cx="7821295" cy="3549650"/>
            </a:xfrm>
            <a:prstGeom prst="rect">
              <a:avLst/>
            </a:prstGeom>
            <a:solidFill>
              <a:srgbClr val="F98C43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cxnSp>
          <p:nvCxnSpPr>
            <p:cNvPr id="9" name="直接连接符 8"/>
            <p:cNvCxnSpPr/>
            <p:nvPr>
              <p:custDataLst>
                <p:tags r:id="rId5"/>
              </p:custDataLst>
            </p:nvPr>
          </p:nvCxnSpPr>
          <p:spPr>
            <a:xfrm>
              <a:off x="2579370" y="3342005"/>
              <a:ext cx="7063105" cy="304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1864360" y="1028065"/>
              <a:ext cx="8474710" cy="4027805"/>
            </a:xfrm>
            <a:prstGeom prst="rect">
              <a:avLst/>
            </a:prstGeom>
            <a:noFill/>
            <a:ln w="22225">
              <a:solidFill>
                <a:srgbClr val="F9A1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2849880" y="1939925"/>
            <a:ext cx="6492240" cy="1256030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7000" b="1" i="0" u="none" strike="noStrike" kern="1200" cap="none" spc="600" normalizeH="0" baseline="0" noProof="1">
                <a:solidFill>
                  <a:schemeClr val="bg1"/>
                </a:solidFill>
                <a:uFillTx/>
                <a:latin typeface="Arial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  <p:custDataLst>
              <p:tags r:id="rId11"/>
            </p:custDataLst>
          </p:nvPr>
        </p:nvSpPr>
        <p:spPr>
          <a:xfrm>
            <a:off x="3298825" y="3505200"/>
            <a:ext cx="5513388" cy="6016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/>
              <a:t>单击此处编辑副标题</a:t>
            </a:r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 userDrawn="1">
            <p:custDataLst>
              <p:tags r:id="rId1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2" name="直接连接符 11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838200" y="365125"/>
            <a:ext cx="10515600" cy="682625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250190" y="273050"/>
            <a:ext cx="1169225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800">
              <a:sym typeface="+mn-ea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 rot="10800000">
            <a:off x="250190" y="5811520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 userDrawn="1"/>
        </p:nvGrpSpPr>
        <p:grpSpPr>
          <a:xfrm rot="10800000" flipH="1">
            <a:off x="11557635" y="309880"/>
            <a:ext cx="384810" cy="768985"/>
            <a:chOff x="17618" y="404"/>
            <a:chExt cx="1224" cy="2445"/>
          </a:xfrm>
        </p:grpSpPr>
        <p:cxnSp>
          <p:nvCxnSpPr>
            <p:cNvPr id="10" name="直接连接符 9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2540" y="-3810"/>
            <a:ext cx="4823460" cy="686562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800">
              <a:sym typeface="+mn-ea"/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2"/>
            </p:custDataLst>
          </p:nvPr>
        </p:nvGrpSpPr>
        <p:grpSpPr>
          <a:xfrm rot="10800000">
            <a:off x="14605" y="6087745"/>
            <a:ext cx="384810" cy="768985"/>
            <a:chOff x="17618" y="404"/>
            <a:chExt cx="1224" cy="2445"/>
          </a:xfrm>
        </p:grpSpPr>
        <p:cxnSp>
          <p:nvCxnSpPr>
            <p:cNvPr id="15" name="直接连接符 14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0" y="-19685"/>
            <a:ext cx="12191365" cy="266382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80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grpSp>
        <p:nvGrpSpPr>
          <p:cNvPr id="10" name="组合 9"/>
          <p:cNvGrpSpPr/>
          <p:nvPr userDrawn="1">
            <p:custDataLst>
              <p:tags r:id="rId8"/>
            </p:custDataLst>
          </p:nvPr>
        </p:nvGrpSpPr>
        <p:grpSpPr>
          <a:xfrm rot="10800000" flipH="1" flipV="1">
            <a:off x="11806555" y="-35560"/>
            <a:ext cx="384810" cy="768985"/>
            <a:chOff x="17618" y="404"/>
            <a:chExt cx="1224" cy="2445"/>
          </a:xfrm>
        </p:grpSpPr>
        <p:cxnSp>
          <p:nvCxnSpPr>
            <p:cNvPr id="12" name="直接连接符 11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10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11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12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4445" y="5029200"/>
            <a:ext cx="12191365" cy="18288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80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6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grpSp>
        <p:nvGrpSpPr>
          <p:cNvPr id="8" name="组合 7"/>
          <p:cNvGrpSpPr/>
          <p:nvPr userDrawn="1">
            <p:custDataLst>
              <p:tags r:id="rId8"/>
            </p:custDataLst>
          </p:nvPr>
        </p:nvGrpSpPr>
        <p:grpSpPr>
          <a:xfrm rot="10800000">
            <a:off x="4445" y="203200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10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11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12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 userDrawn="1"/>
        </p:nvGrpSpPr>
        <p:grpSpPr>
          <a:xfrm rot="10800000">
            <a:off x="0" y="6059805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1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 userDrawn="1"/>
        </p:nvGrpSpPr>
        <p:grpSpPr>
          <a:xfrm rot="10800000" flipH="1">
            <a:off x="11806555" y="6059805"/>
            <a:ext cx="384810" cy="768985"/>
            <a:chOff x="17618" y="404"/>
            <a:chExt cx="1224" cy="2445"/>
          </a:xfrm>
        </p:grpSpPr>
        <p:cxnSp>
          <p:nvCxnSpPr>
            <p:cNvPr id="12" name="直接连接符 11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 userDrawn="1">
            <p:custDataLst>
              <p:tags r:id="rId9"/>
            </p:custDataLst>
          </p:nvPr>
        </p:nvSpPr>
        <p:spPr>
          <a:xfrm>
            <a:off x="0" y="1270"/>
            <a:ext cx="12191365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80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4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5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  <a:lvl2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2pPr>
            <a:lvl3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3pPr>
            <a:lvl4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4pPr>
            <a:lvl5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6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7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>
            <a:off x="-1905" y="959485"/>
            <a:ext cx="12192635" cy="493903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800">
              <a:sym typeface="+mn-ea"/>
            </a:endParaRPr>
          </a:p>
        </p:txBody>
      </p:sp>
      <p:grpSp>
        <p:nvGrpSpPr>
          <p:cNvPr id="6" name="组合 5"/>
          <p:cNvGrpSpPr/>
          <p:nvPr userDrawn="1"/>
        </p:nvGrpSpPr>
        <p:grpSpPr>
          <a:xfrm rot="10800000">
            <a:off x="-1905" y="3205480"/>
            <a:ext cx="384810" cy="768985"/>
            <a:chOff x="17618" y="404"/>
            <a:chExt cx="1224" cy="2445"/>
          </a:xfrm>
        </p:grpSpPr>
        <p:cxnSp>
          <p:nvCxnSpPr>
            <p:cNvPr id="36" name="直接连接符 35"/>
            <p:cNvCxnSpPr/>
            <p:nvPr userDrawn="1">
              <p:custDataLst>
                <p:tags r:id="rId2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 userDrawn="1"/>
        </p:nvGrpSpPr>
        <p:grpSpPr>
          <a:xfrm rot="10800000" flipH="1">
            <a:off x="11805920" y="3205480"/>
            <a:ext cx="384810" cy="768985"/>
            <a:chOff x="17618" y="404"/>
            <a:chExt cx="1224" cy="2445"/>
          </a:xfrm>
        </p:grpSpPr>
        <p:cxnSp>
          <p:nvCxnSpPr>
            <p:cNvPr id="10" name="直接连接符 9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17618" y="404"/>
              <a:ext cx="1224" cy="102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18230" y="1109"/>
              <a:ext cx="612" cy="515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18230" y="2335"/>
              <a:ext cx="612" cy="515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17618" y="1624"/>
              <a:ext cx="1224" cy="1029"/>
            </a:xfrm>
            <a:prstGeom prst="line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522800" y="1349995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1522413" y="3873595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1.xml" /><Relationship Id="rId14" Type="http://schemas.openxmlformats.org/officeDocument/2006/relationships/tags" Target="../tags/tag2.xml" /><Relationship Id="rId15" Type="http://schemas.openxmlformats.org/officeDocument/2006/relationships/tags" Target="../tags/tag3.xml" /><Relationship Id="rId16" Type="http://schemas.openxmlformats.org/officeDocument/2006/relationships/tags" Target="../tags/tag4.xml" /><Relationship Id="rId17" Type="http://schemas.openxmlformats.org/officeDocument/2006/relationships/tags" Target="../tags/tag5.xml" /><Relationship Id="rId18" Type="http://schemas.openxmlformats.org/officeDocument/2006/relationships/tags" Target="../tags/tag6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slideLayout" Target="../slideLayouts/slideLayout24.xml" /><Relationship Id="rId13" Type="http://schemas.openxmlformats.org/officeDocument/2006/relationships/slideLayout" Target="../slideLayouts/slideLayout25.xml" /><Relationship Id="rId14" Type="http://schemas.openxmlformats.org/officeDocument/2006/relationships/tags" Target="../tags/tag21.xml" /><Relationship Id="rId15" Type="http://schemas.openxmlformats.org/officeDocument/2006/relationships/tags" Target="../tags/tag22.xml" /><Relationship Id="rId16" Type="http://schemas.openxmlformats.org/officeDocument/2006/relationships/tags" Target="../tags/tag23.xml" /><Relationship Id="rId17" Type="http://schemas.openxmlformats.org/officeDocument/2006/relationships/tags" Target="../tags/tag24.xml" /><Relationship Id="rId18" Type="http://schemas.openxmlformats.org/officeDocument/2006/relationships/tags" Target="../tags/tag25.xml" /><Relationship Id="rId19" Type="http://schemas.openxmlformats.org/officeDocument/2006/relationships/tags" Target="../tags/tag26.xml" /><Relationship Id="rId2" Type="http://schemas.openxmlformats.org/officeDocument/2006/relationships/slideLayout" Target="../slideLayouts/slideLayout14.xml" /><Relationship Id="rId20" Type="http://schemas.openxmlformats.org/officeDocument/2006/relationships/theme" Target="../theme/theme2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10" Type="http://schemas.openxmlformats.org/officeDocument/2006/relationships/slideLayout" Target="../slideLayouts/slideLayout35.xml" /><Relationship Id="rId11" Type="http://schemas.openxmlformats.org/officeDocument/2006/relationships/slideLayout" Target="../slideLayouts/slideLayout36.xml" /><Relationship Id="rId12" Type="http://schemas.openxmlformats.org/officeDocument/2006/relationships/slideLayout" Target="../slideLayouts/slideLayout37.xml" /><Relationship Id="rId13" Type="http://schemas.openxmlformats.org/officeDocument/2006/relationships/slideLayout" Target="../slideLayouts/slideLayout38.xml" /><Relationship Id="rId14" Type="http://schemas.openxmlformats.org/officeDocument/2006/relationships/slideLayout" Target="../slideLayouts/slideLayout39.xml" /><Relationship Id="rId15" Type="http://schemas.openxmlformats.org/officeDocument/2006/relationships/slideLayout" Target="../slideLayouts/slideLayout40.xml" /><Relationship Id="rId16" Type="http://schemas.openxmlformats.org/officeDocument/2006/relationships/slideLayout" Target="../slideLayouts/slideLayout41.xml" /><Relationship Id="rId17" Type="http://schemas.openxmlformats.org/officeDocument/2006/relationships/slideLayout" Target="../slideLayouts/slideLayout42.xml" /><Relationship Id="rId18" Type="http://schemas.openxmlformats.org/officeDocument/2006/relationships/slideLayout" Target="../slideLayouts/slideLayout43.xml" /><Relationship Id="rId19" Type="http://schemas.openxmlformats.org/officeDocument/2006/relationships/tags" Target="../tags/tag219.xml" /><Relationship Id="rId2" Type="http://schemas.openxmlformats.org/officeDocument/2006/relationships/slideLayout" Target="../slideLayouts/slideLayout27.xml" /><Relationship Id="rId20" Type="http://schemas.openxmlformats.org/officeDocument/2006/relationships/tags" Target="../tags/tag220.xml" /><Relationship Id="rId21" Type="http://schemas.openxmlformats.org/officeDocument/2006/relationships/tags" Target="../tags/tag221.xml" /><Relationship Id="rId22" Type="http://schemas.openxmlformats.org/officeDocument/2006/relationships/tags" Target="../tags/tag222.xml" /><Relationship Id="rId23" Type="http://schemas.openxmlformats.org/officeDocument/2006/relationships/tags" Target="../tags/tag223.xml" /><Relationship Id="rId24" Type="http://schemas.openxmlformats.org/officeDocument/2006/relationships/tags" Target="../tags/tag224.xml" /><Relationship Id="rId25" Type="http://schemas.openxmlformats.org/officeDocument/2006/relationships/theme" Target="../theme/theme3.xml" /><Relationship Id="rId3" Type="http://schemas.openxmlformats.org/officeDocument/2006/relationships/slideLayout" Target="../slideLayouts/slideLayout28.xml" /><Relationship Id="rId4" Type="http://schemas.openxmlformats.org/officeDocument/2006/relationships/slideLayout" Target="../slideLayouts/slideLayout29.xml" /><Relationship Id="rId5" Type="http://schemas.openxmlformats.org/officeDocument/2006/relationships/slideLayout" Target="../slideLayouts/slideLayout30.xml" /><Relationship Id="rId6" Type="http://schemas.openxmlformats.org/officeDocument/2006/relationships/slideLayout" Target="../slideLayouts/slideLayout31.xml" /><Relationship Id="rId7" Type="http://schemas.openxmlformats.org/officeDocument/2006/relationships/slideLayout" Target="../slideLayouts/slideLayout32.xml" /><Relationship Id="rId8" Type="http://schemas.openxmlformats.org/officeDocument/2006/relationships/slideLayout" Target="../slideLayouts/slideLayout33.xml" /><Relationship Id="rId9" Type="http://schemas.openxmlformats.org/officeDocument/2006/relationships/slideLayout" Target="../slideLayouts/slideLayout34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10" Type="http://schemas.openxmlformats.org/officeDocument/2006/relationships/slideLayout" Target="../slideLayouts/slideLayout53.xml" /><Relationship Id="rId11" Type="http://schemas.openxmlformats.org/officeDocument/2006/relationships/slideLayout" Target="../slideLayouts/slideLayout54.xml" /><Relationship Id="rId12" Type="http://schemas.openxmlformats.org/officeDocument/2006/relationships/slideLayout" Target="../slideLayouts/slideLayout55.xml" /><Relationship Id="rId13" Type="http://schemas.openxmlformats.org/officeDocument/2006/relationships/slideLayout" Target="../slideLayouts/slideLayout56.xml" /><Relationship Id="rId14" Type="http://schemas.openxmlformats.org/officeDocument/2006/relationships/slideLayout" Target="../slideLayouts/slideLayout57.xml" /><Relationship Id="rId15" Type="http://schemas.openxmlformats.org/officeDocument/2006/relationships/slideLayout" Target="../slideLayouts/slideLayout58.xml" /><Relationship Id="rId16" Type="http://schemas.openxmlformats.org/officeDocument/2006/relationships/slideLayout" Target="../slideLayouts/slideLayout59.xml" /><Relationship Id="rId17" Type="http://schemas.openxmlformats.org/officeDocument/2006/relationships/slideLayout" Target="../slideLayouts/slideLayout60.xml" /><Relationship Id="rId18" Type="http://schemas.openxmlformats.org/officeDocument/2006/relationships/slideLayout" Target="../slideLayouts/slideLayout61.xml" /><Relationship Id="rId19" Type="http://schemas.openxmlformats.org/officeDocument/2006/relationships/tags" Target="../tags/tag417.xml" /><Relationship Id="rId2" Type="http://schemas.openxmlformats.org/officeDocument/2006/relationships/slideLayout" Target="../slideLayouts/slideLayout45.xml" /><Relationship Id="rId20" Type="http://schemas.openxmlformats.org/officeDocument/2006/relationships/tags" Target="../tags/tag418.xml" /><Relationship Id="rId21" Type="http://schemas.openxmlformats.org/officeDocument/2006/relationships/tags" Target="../tags/tag419.xml" /><Relationship Id="rId22" Type="http://schemas.openxmlformats.org/officeDocument/2006/relationships/tags" Target="../tags/tag420.xml" /><Relationship Id="rId23" Type="http://schemas.openxmlformats.org/officeDocument/2006/relationships/tags" Target="../tags/tag421.xml" /><Relationship Id="rId24" Type="http://schemas.openxmlformats.org/officeDocument/2006/relationships/tags" Target="../tags/tag422.xml" /><Relationship Id="rId25" Type="http://schemas.openxmlformats.org/officeDocument/2006/relationships/theme" Target="../theme/theme4.xml" /><Relationship Id="rId3" Type="http://schemas.openxmlformats.org/officeDocument/2006/relationships/slideLayout" Target="../slideLayouts/slideLayout46.xml" /><Relationship Id="rId4" Type="http://schemas.openxmlformats.org/officeDocument/2006/relationships/slideLayout" Target="../slideLayouts/slideLayout47.xml" /><Relationship Id="rId5" Type="http://schemas.openxmlformats.org/officeDocument/2006/relationships/slideLayout" Target="../slideLayouts/slideLayout48.xml" /><Relationship Id="rId6" Type="http://schemas.openxmlformats.org/officeDocument/2006/relationships/slideLayout" Target="../slideLayouts/slideLayout49.xml" /><Relationship Id="rId7" Type="http://schemas.openxmlformats.org/officeDocument/2006/relationships/slideLayout" Target="../slideLayouts/slideLayout50.xml" /><Relationship Id="rId8" Type="http://schemas.openxmlformats.org/officeDocument/2006/relationships/slideLayout" Target="../slideLayouts/slideLayout51.xml" /><Relationship Id="rId9" Type="http://schemas.openxmlformats.org/officeDocument/2006/relationships/slideLayout" Target="../slideLayouts/slideLayout5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F7FAFD">
                <a:alpha val="100000"/>
              </a:srgbClr>
            </a:gs>
            <a:gs pos="74001">
              <a:srgbClr val="B5D2EC">
                <a:alpha val="100000"/>
              </a:srgbClr>
            </a:gs>
            <a:gs pos="83000">
              <a:srgbClr val="B5D2EC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925" y="431800"/>
            <a:ext cx="10852150" cy="6477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  <p:custDataLst>
              <p:tags r:id="rId14"/>
            </p:custDataLst>
          </p:nvPr>
        </p:nvSpPr>
        <p:spPr>
          <a:xfrm>
            <a:off x="669925" y="1295400"/>
            <a:ext cx="10852150" cy="5040313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F7FAFD">
                <a:alpha val="100000"/>
              </a:srgbClr>
            </a:gs>
            <a:gs pos="74001">
              <a:srgbClr val="B5D2EC">
                <a:alpha val="100000"/>
              </a:srgbClr>
            </a:gs>
            <a:gs pos="83000">
              <a:srgbClr val="B5D2EC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925" y="431800"/>
            <a:ext cx="10852150" cy="6477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  <p:custDataLst>
              <p:tags r:id="rId15"/>
            </p:custDataLst>
          </p:nvPr>
        </p:nvSpPr>
        <p:spPr>
          <a:xfrm>
            <a:off x="669925" y="1295400"/>
            <a:ext cx="10852150" cy="5040313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t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ct val="0"/>
              </a:spcBef>
              <a:spcAft>
                <a:spcPct val="0"/>
              </a:spcAft>
            </a:pPr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  <a:latin typeface="Arial"/>
                <a:ea typeface="微软雅黑"/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>
                  <a:tint val="75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ct val="0"/>
              </a:spcBef>
              <a:spcAft>
                <a:spcPct val="0"/>
              </a:spcAft>
            </a:pPr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  <a:latin typeface="Arial"/>
                <a:ea typeface="微软雅黑"/>
              </a:rPr>
              <a:t>0</a:t>
            </a:fld>
            <a:endParaRPr lang="zh-CN" altLang="en-US">
              <a:solidFill>
                <a:srgbClr val="000000">
                  <a:tint val="75000"/>
                </a:srgbClr>
              </a:solidFill>
              <a:latin typeface="Arial"/>
              <a:ea typeface="微软雅黑"/>
            </a:endParaRPr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  <p:sldLayoutId id="2147483693" r:id="rId18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t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  <p:sldLayoutId id="2147483712" r:id="rId18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emf" /><Relationship Id="rId4" Type="http://schemas.openxmlformats.org/officeDocument/2006/relationships/tags" Target="../tags/tag42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424.xml" /><Relationship Id="rId4" Type="http://schemas.openxmlformats.org/officeDocument/2006/relationships/tags" Target="../tags/tag42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426.xml" /><Relationship Id="rId4" Type="http://schemas.openxmlformats.org/officeDocument/2006/relationships/image" Target="../media/image4.png" /><Relationship Id="rId5" Type="http://schemas.openxmlformats.org/officeDocument/2006/relationships/tags" Target="../tags/tag42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42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42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6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7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10" Type="http://schemas.openxmlformats.org/officeDocument/2006/relationships/tags" Target="../tags/tag437.xml" /><Relationship Id="rId11" Type="http://schemas.openxmlformats.org/officeDocument/2006/relationships/tags" Target="../tags/tag438.xml" /><Relationship Id="rId12" Type="http://schemas.openxmlformats.org/officeDocument/2006/relationships/tags" Target="../tags/tag439.xml" /><Relationship Id="rId13" Type="http://schemas.openxmlformats.org/officeDocument/2006/relationships/tags" Target="../tags/tag440.xml" /><Relationship Id="rId14" Type="http://schemas.openxmlformats.org/officeDocument/2006/relationships/tags" Target="../tags/tag441.xml" /><Relationship Id="rId15" Type="http://schemas.openxmlformats.org/officeDocument/2006/relationships/tags" Target="../tags/tag442.xml" /><Relationship Id="rId16" Type="http://schemas.openxmlformats.org/officeDocument/2006/relationships/tags" Target="../tags/tag443.xml" /><Relationship Id="rId17" Type="http://schemas.openxmlformats.org/officeDocument/2006/relationships/tags" Target="../tags/tag444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430.xml" /><Relationship Id="rId4" Type="http://schemas.openxmlformats.org/officeDocument/2006/relationships/tags" Target="../tags/tag431.xml" /><Relationship Id="rId5" Type="http://schemas.openxmlformats.org/officeDocument/2006/relationships/tags" Target="../tags/tag432.xml" /><Relationship Id="rId6" Type="http://schemas.openxmlformats.org/officeDocument/2006/relationships/tags" Target="../tags/tag433.xml" /><Relationship Id="rId7" Type="http://schemas.openxmlformats.org/officeDocument/2006/relationships/tags" Target="../tags/tag434.xml" /><Relationship Id="rId8" Type="http://schemas.openxmlformats.org/officeDocument/2006/relationships/tags" Target="../tags/tag435.xml" /><Relationship Id="rId9" Type="http://schemas.openxmlformats.org/officeDocument/2006/relationships/tags" Target="../tags/tag43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Relationship Id="rId2" Type="http://schemas.openxmlformats.org/officeDocument/2006/relationships/tags" Target="../tags/tag44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tags" Target="../tags/tag446.xml" /><Relationship Id="rId3" Type="http://schemas.openxmlformats.org/officeDocument/2006/relationships/tags" Target="../tags/tag44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0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8.png" /><Relationship Id="rId4" Type="http://schemas.openxmlformats.org/officeDocument/2006/relationships/image" Target="../media/image9.jpeg" /><Relationship Id="rId5" Type="http://schemas.openxmlformats.org/officeDocument/2006/relationships/tags" Target="../tags/tag448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449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tags" Target="../tags/tag450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45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image" Target="../media/image15.png" /><Relationship Id="rId3" Type="http://schemas.openxmlformats.org/officeDocument/2006/relationships/tags" Target="../tags/tag45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453.xml" /><Relationship Id="rId4" Type="http://schemas.openxmlformats.org/officeDocument/2006/relationships/image" Target="../media/image16.png" /><Relationship Id="rId5" Type="http://schemas.openxmlformats.org/officeDocument/2006/relationships/image" Target="../media/image17.png" /><Relationship Id="rId6" Type="http://schemas.openxmlformats.org/officeDocument/2006/relationships/tags" Target="../tags/tag454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image" Target="../media/image18.png" /><Relationship Id="rId3" Type="http://schemas.openxmlformats.org/officeDocument/2006/relationships/tags" Target="../tags/tag455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Relationship Id="rId4" Type="http://schemas.openxmlformats.org/officeDocument/2006/relationships/tags" Target="../tags/tag456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457.xml" /><Relationship Id="rId4" Type="http://schemas.openxmlformats.org/officeDocument/2006/relationships/tags" Target="../tags/tag458.xml" /><Relationship Id="rId5" Type="http://schemas.openxmlformats.org/officeDocument/2006/relationships/image" Target="../media/image21.png" /><Relationship Id="rId6" Type="http://schemas.openxmlformats.org/officeDocument/2006/relationships/tags" Target="../tags/tag459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561361"/>
            <a:ext cx="12298680" cy="1480799"/>
          </a:xfrm>
        </p:spPr>
        <p:txBody>
          <a:bodyPr/>
          <a:lstStyle/>
          <a:p>
            <a:r>
              <a:rPr lang="zh-CN" altLang="en-US" sz="4400">
                <a:latin typeface="+mj-ea"/>
              </a:rPr>
              <a:t>第三</a:t>
            </a:r>
            <a:r>
              <a:rPr lang="zh-CN" altLang="en-US" sz="4400" smtClean="0">
                <a:latin typeface="+mj-ea"/>
              </a:rPr>
              <a:t>单元</a:t>
            </a:r>
            <a:br>
              <a:rPr lang="en-US" altLang="zh-CN" sz="4400" smtClean="0">
                <a:latin typeface="+mj-ea"/>
              </a:rPr>
            </a:br>
            <a:r>
              <a:rPr lang="zh-CN" altLang="en-US" sz="4400" smtClean="0">
                <a:latin typeface="+mj-ea"/>
              </a:rPr>
              <a:t>辽</a:t>
            </a:r>
            <a:r>
              <a:rPr lang="zh-CN" altLang="en-US" sz="4400">
                <a:latin typeface="+mj-ea"/>
              </a:rPr>
              <a:t>宋夏金</a:t>
            </a:r>
            <a:r>
              <a:rPr lang="zh-CN" altLang="en-US" sz="4400" b="1">
                <a:solidFill>
                  <a:srgbClr val="FF0000"/>
                </a:solidFill>
                <a:latin typeface="+mj-ea"/>
              </a:rPr>
              <a:t>多民族政权的</a:t>
            </a:r>
            <a:r>
              <a:rPr lang="zh-CN" altLang="en-US" sz="4400" b="1" smtClean="0">
                <a:solidFill>
                  <a:srgbClr val="FF0000"/>
                </a:solidFill>
                <a:latin typeface="+mj-ea"/>
              </a:rPr>
              <a:t>并立</a:t>
            </a:r>
            <a:r>
              <a:rPr lang="zh-CN" altLang="en-US" sz="4400" smtClean="0">
                <a:latin typeface="+mj-ea"/>
              </a:rPr>
              <a:t>与</a:t>
            </a:r>
            <a:r>
              <a:rPr lang="zh-CN" altLang="en-US" sz="4400">
                <a:latin typeface="+mj-ea"/>
              </a:rPr>
              <a:t>元朝的统一</a:t>
            </a:r>
            <a:br>
              <a:rPr lang="zh-CN" altLang="en-US" sz="4400">
                <a:latin typeface="+mj-ea"/>
              </a:rPr>
            </a:br>
          </a:p>
        </p:txBody>
      </p:sp>
      <p:sp>
        <p:nvSpPr>
          <p:cNvPr id="44" name="右箭头 43"/>
          <p:cNvSpPr/>
          <p:nvPr/>
        </p:nvSpPr>
        <p:spPr>
          <a:xfrm>
            <a:off x="160020" y="3245174"/>
            <a:ext cx="11925300" cy="1693224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l"/>
            <a:r>
              <a:rPr lang="en-US" altLang="zh-CN" b="1">
                <a:latin typeface="宋体" pitchFamily="2" charset="-122"/>
                <a:ea typeface="宋体" pitchFamily="2" charset="-122"/>
              </a:rPr>
              <a:t>916   960   1005   </a:t>
            </a:r>
            <a:r>
              <a:rPr lang="en-US" altLang="zh-CN" b="1" smtClean="0">
                <a:latin typeface="宋体" pitchFamily="2" charset="-122"/>
                <a:ea typeface="宋体" pitchFamily="2" charset="-122"/>
              </a:rPr>
              <a:t>1038   1069    1115   1125   1127    1141    1206   1260   1271  1279   1368</a:t>
            </a:r>
            <a:endParaRPr lang="en-US" altLang="zh-CN" b="1">
              <a:latin typeface="宋体" pitchFamily="2" charset="-122"/>
              <a:ea typeface="宋体" pitchFamily="2" charset="-122"/>
            </a:endParaRPr>
          </a:p>
        </p:txBody>
      </p:sp>
      <p:cxnSp>
        <p:nvCxnSpPr>
          <p:cNvPr id="45" name="直接箭头连接符 44"/>
          <p:cNvCxnSpPr/>
          <p:nvPr/>
        </p:nvCxnSpPr>
        <p:spPr>
          <a:xfrm flipH="1">
            <a:off x="365760" y="4493586"/>
            <a:ext cx="1429" cy="566094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46" name="文本框 45"/>
          <p:cNvSpPr txBox="1"/>
          <p:nvPr/>
        </p:nvSpPr>
        <p:spPr>
          <a:xfrm>
            <a:off x="206765" y="5132675"/>
            <a:ext cx="481013" cy="130035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契丹建国</a:t>
            </a:r>
          </a:p>
        </p:txBody>
      </p:sp>
      <p:cxnSp>
        <p:nvCxnSpPr>
          <p:cNvPr id="47" name="直接箭头连接符 46"/>
          <p:cNvCxnSpPr/>
          <p:nvPr/>
        </p:nvCxnSpPr>
        <p:spPr>
          <a:xfrm flipH="1">
            <a:off x="1037417" y="4508826"/>
            <a:ext cx="15716" cy="550854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cxnSp>
        <p:nvCxnSpPr>
          <p:cNvPr id="48" name="直接箭头连接符 47"/>
          <p:cNvCxnSpPr/>
          <p:nvPr/>
        </p:nvCxnSpPr>
        <p:spPr>
          <a:xfrm flipH="1">
            <a:off x="2672117" y="4524065"/>
            <a:ext cx="0" cy="527994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49" name="文本框 48"/>
          <p:cNvSpPr txBox="1"/>
          <p:nvPr/>
        </p:nvSpPr>
        <p:spPr>
          <a:xfrm>
            <a:off x="847632" y="5116998"/>
            <a:ext cx="462439" cy="130035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北宋建立</a:t>
            </a:r>
          </a:p>
        </p:txBody>
      </p:sp>
      <p:cxnSp>
        <p:nvCxnSpPr>
          <p:cNvPr id="50" name="直接箭头连接符 49"/>
          <p:cNvCxnSpPr/>
          <p:nvPr/>
        </p:nvCxnSpPr>
        <p:spPr>
          <a:xfrm flipH="1" flipV="1">
            <a:off x="1859280" y="2849880"/>
            <a:ext cx="0" cy="82296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51" name="文本框 50"/>
          <p:cNvSpPr txBox="1"/>
          <p:nvPr/>
        </p:nvSpPr>
        <p:spPr>
          <a:xfrm>
            <a:off x="1250675" y="2474511"/>
            <a:ext cx="1199539" cy="37702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澶渊之盟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2502491" y="5150030"/>
            <a:ext cx="419576" cy="130035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西夏建立</a:t>
            </a:r>
          </a:p>
        </p:txBody>
      </p:sp>
      <p:cxnSp>
        <p:nvCxnSpPr>
          <p:cNvPr id="58" name="直接箭头连接符 57"/>
          <p:cNvCxnSpPr/>
          <p:nvPr/>
        </p:nvCxnSpPr>
        <p:spPr>
          <a:xfrm flipV="1">
            <a:off x="3476444" y="2896662"/>
            <a:ext cx="13516" cy="776178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59" name="文本框 58"/>
          <p:cNvSpPr txBox="1"/>
          <p:nvPr/>
        </p:nvSpPr>
        <p:spPr>
          <a:xfrm>
            <a:off x="2809277" y="2521512"/>
            <a:ext cx="1616500" cy="37702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王安石变法</a:t>
            </a:r>
          </a:p>
        </p:txBody>
      </p:sp>
      <p:cxnSp>
        <p:nvCxnSpPr>
          <p:cNvPr id="60" name="直接箭头连接符 59"/>
          <p:cNvCxnSpPr/>
          <p:nvPr/>
        </p:nvCxnSpPr>
        <p:spPr>
          <a:xfrm>
            <a:off x="4425777" y="4515339"/>
            <a:ext cx="4998" cy="538033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cxnSp>
        <p:nvCxnSpPr>
          <p:cNvPr id="61" name="直接箭头连接符 60"/>
          <p:cNvCxnSpPr/>
          <p:nvPr/>
        </p:nvCxnSpPr>
        <p:spPr>
          <a:xfrm flipH="1">
            <a:off x="5244886" y="4508826"/>
            <a:ext cx="0" cy="576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62" name="文本框 61"/>
          <p:cNvSpPr txBox="1"/>
          <p:nvPr/>
        </p:nvSpPr>
        <p:spPr>
          <a:xfrm>
            <a:off x="4254335" y="5116997"/>
            <a:ext cx="524828" cy="130035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金朝建立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5049785" y="5204544"/>
            <a:ext cx="510064" cy="992579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金灭辽</a:t>
            </a:r>
          </a:p>
        </p:txBody>
      </p:sp>
      <p:cxnSp>
        <p:nvCxnSpPr>
          <p:cNvPr id="64" name="直接箭头连接符 63"/>
          <p:cNvCxnSpPr/>
          <p:nvPr/>
        </p:nvCxnSpPr>
        <p:spPr>
          <a:xfrm flipH="1">
            <a:off x="6041970" y="4509932"/>
            <a:ext cx="0" cy="648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65" name="文本框 64"/>
          <p:cNvSpPr txBox="1"/>
          <p:nvPr/>
        </p:nvSpPr>
        <p:spPr>
          <a:xfrm>
            <a:off x="5845484" y="5173172"/>
            <a:ext cx="392972" cy="130035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金灭北宋</a:t>
            </a:r>
          </a:p>
        </p:txBody>
      </p:sp>
      <p:cxnSp>
        <p:nvCxnSpPr>
          <p:cNvPr id="66" name="直接箭头连接符 65"/>
          <p:cNvCxnSpPr/>
          <p:nvPr/>
        </p:nvCxnSpPr>
        <p:spPr>
          <a:xfrm flipH="1" flipV="1">
            <a:off x="6872300" y="3004739"/>
            <a:ext cx="21033" cy="661967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cxnSp>
        <p:nvCxnSpPr>
          <p:cNvPr id="67" name="直接箭头连接符 66"/>
          <p:cNvCxnSpPr/>
          <p:nvPr/>
        </p:nvCxnSpPr>
        <p:spPr>
          <a:xfrm flipH="1" flipV="1">
            <a:off x="8689462" y="3005303"/>
            <a:ext cx="0" cy="695656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68" name="文本框 67"/>
          <p:cNvSpPr txBox="1"/>
          <p:nvPr/>
        </p:nvSpPr>
        <p:spPr>
          <a:xfrm>
            <a:off x="6301891" y="2629254"/>
            <a:ext cx="1206107" cy="37702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绍兴和议</a:t>
            </a:r>
          </a:p>
        </p:txBody>
      </p:sp>
      <p:cxnSp>
        <p:nvCxnSpPr>
          <p:cNvPr id="69" name="直接箭头连接符 68"/>
          <p:cNvCxnSpPr/>
          <p:nvPr/>
        </p:nvCxnSpPr>
        <p:spPr>
          <a:xfrm flipH="1">
            <a:off x="7907179" y="4492310"/>
            <a:ext cx="0" cy="612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70" name="文本框 69"/>
          <p:cNvSpPr txBox="1"/>
          <p:nvPr/>
        </p:nvSpPr>
        <p:spPr>
          <a:xfrm>
            <a:off x="7752629" y="5144718"/>
            <a:ext cx="373311" cy="130035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蒙古统一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7998597" y="2631184"/>
            <a:ext cx="1524775" cy="377026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忽必烈即位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9348107" y="4888230"/>
            <a:ext cx="346643" cy="1915909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prstClr val="black"/>
                </a:solidFill>
                <a:latin typeface="Arial"/>
                <a:ea typeface="微软雅黑"/>
              </a:rPr>
              <a:t>蒙古改国号元</a:t>
            </a:r>
            <a:endParaRPr lang="en-US" altLang="zh-CN" sz="2000" b="1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73" name="直接箭头连接符 72"/>
          <p:cNvCxnSpPr/>
          <p:nvPr/>
        </p:nvCxnSpPr>
        <p:spPr>
          <a:xfrm flipH="1">
            <a:off x="9523373" y="4520255"/>
            <a:ext cx="0" cy="396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cxnSp>
        <p:nvCxnSpPr>
          <p:cNvPr id="74" name="直接箭头连接符 73"/>
          <p:cNvCxnSpPr/>
          <p:nvPr/>
        </p:nvCxnSpPr>
        <p:spPr>
          <a:xfrm flipH="1" flipV="1">
            <a:off x="10192170" y="3052959"/>
            <a:ext cx="0" cy="648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cxnSp>
        <p:nvCxnSpPr>
          <p:cNvPr id="87" name="直接箭头连接符 86"/>
          <p:cNvCxnSpPr/>
          <p:nvPr/>
        </p:nvCxnSpPr>
        <p:spPr>
          <a:xfrm flipH="1">
            <a:off x="11040690" y="4509932"/>
            <a:ext cx="0" cy="648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arrow" w="med" len="med"/>
          </a:ln>
          <a:effectLst/>
        </p:spPr>
      </p:cxnSp>
      <p:sp>
        <p:nvSpPr>
          <p:cNvPr id="88" name="文本框 87"/>
          <p:cNvSpPr txBox="1"/>
          <p:nvPr/>
        </p:nvSpPr>
        <p:spPr>
          <a:xfrm>
            <a:off x="9550887" y="2370308"/>
            <a:ext cx="1336460" cy="684803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mtClean="0">
                <a:solidFill>
                  <a:prstClr val="black"/>
                </a:solidFill>
                <a:latin typeface="+mj-ea"/>
                <a:ea typeface="+mj-ea"/>
              </a:rPr>
              <a:t>南宋灭亡</a:t>
            </a:r>
            <a:endParaRPr lang="en-US" altLang="zh-CN" sz="2000" b="1" smtClean="0">
              <a:solidFill>
                <a:prstClr val="black"/>
              </a:solidFill>
              <a:latin typeface="+mj-ea"/>
              <a:ea typeface="+mj-ea"/>
            </a:endParaRPr>
          </a:p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mtClean="0">
                <a:solidFill>
                  <a:prstClr val="black"/>
                </a:solidFill>
                <a:latin typeface="+mj-ea"/>
                <a:ea typeface="+mj-ea"/>
              </a:rPr>
              <a:t>元朝统一</a:t>
            </a:r>
            <a:endParaRPr lang="zh-CN" altLang="en-US" sz="2000" b="1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0868752" y="5127452"/>
            <a:ext cx="346643" cy="992579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>
              <a:defRPr sz="1600"/>
            </a:lvl1pPr>
          </a:lstStyle>
          <a:p>
            <a:pPr defTabSz="685800" fontAlgn="auto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mtClean="0">
                <a:solidFill>
                  <a:prstClr val="black"/>
                </a:solidFill>
                <a:latin typeface="Arial"/>
                <a:ea typeface="微软雅黑"/>
              </a:rPr>
              <a:t>明灭元</a:t>
            </a:r>
            <a:endParaRPr lang="en-US" altLang="zh-CN" sz="2000" b="1">
              <a:solidFill>
                <a:prstClr val="black"/>
              </a:solidFill>
              <a:latin typeface="Arial"/>
              <a:ea typeface="微软雅黑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39312" y="430892"/>
            <a:ext cx="66863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chemeClr val="accent5">
                    <a:lumMod val="50000"/>
                  </a:schemeClr>
                </a:solidFill>
              </a:rPr>
              <a:t>辽宋夏金元时期</a:t>
            </a:r>
            <a:r>
              <a:rPr lang="zh-CN" altLang="en-US" sz="3200" b="1" smtClean="0"/>
              <a:t>是继</a:t>
            </a:r>
            <a:r>
              <a:rPr lang="zh-CN" altLang="en-US" sz="3200" b="1">
                <a:solidFill>
                  <a:schemeClr val="accent5">
                    <a:lumMod val="50000"/>
                  </a:schemeClr>
                </a:solidFill>
              </a:rPr>
              <a:t>三国两晋南北朝</a:t>
            </a:r>
            <a:r>
              <a:rPr lang="zh-CN" altLang="en-US" sz="3200" b="1" smtClean="0"/>
              <a:t>之后又一个</a:t>
            </a:r>
            <a:r>
              <a:rPr lang="zh-CN" altLang="en-US" sz="3200" b="1" smtClean="0">
                <a:solidFill>
                  <a:schemeClr val="accent5">
                    <a:lumMod val="50000"/>
                  </a:schemeClr>
                </a:solidFill>
              </a:rPr>
              <a:t>北方少数民族活跃</a:t>
            </a:r>
            <a:r>
              <a:rPr lang="zh-CN" altLang="en-US" sz="3200" b="1" smtClean="0"/>
              <a:t>的时期，可分为三个阶段：</a:t>
            </a:r>
            <a:endParaRPr lang="en-US" altLang="zh-CN" sz="3200" b="1" smtClean="0"/>
          </a:p>
          <a:p>
            <a:r>
              <a:rPr lang="zh-CN" altLang="en-US" sz="3200" b="1" smtClean="0"/>
              <a:t>①北宋与辽、西夏的对峙</a:t>
            </a:r>
            <a:endParaRPr lang="en-US" altLang="zh-CN" sz="3200" b="1" smtClean="0"/>
          </a:p>
          <a:p>
            <a:r>
              <a:rPr lang="zh-CN" altLang="en-US" sz="3200" b="1" smtClean="0"/>
              <a:t>②南宋与金、西夏的并立</a:t>
            </a:r>
            <a:endParaRPr lang="en-US" altLang="zh-CN" sz="3200" b="1" smtClean="0"/>
          </a:p>
          <a:p>
            <a:r>
              <a:rPr lang="zh-CN" altLang="en-US" sz="3200" b="1" smtClean="0"/>
              <a:t>③元朝的统一</a:t>
            </a:r>
            <a:endParaRPr lang="zh-CN" altLang="en-US" sz="3200" b="1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l="4685" t="62038" r="8447"/>
          <a:stretch>
            <a:fillRect/>
          </a:stretch>
        </p:blipFill>
        <p:spPr>
          <a:xfrm>
            <a:off x="180626" y="3886200"/>
            <a:ext cx="12133399" cy="257556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945880" y="1177181"/>
            <a:ext cx="3246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特征：</a:t>
            </a:r>
            <a:endParaRPr lang="en-US" altLang="zh-CN" sz="3200" b="1"/>
          </a:p>
        </p:txBody>
      </p:sp>
      <p:sp>
        <p:nvSpPr>
          <p:cNvPr id="5" name="矩形 4"/>
          <p:cNvSpPr/>
          <p:nvPr/>
        </p:nvSpPr>
        <p:spPr>
          <a:xfrm>
            <a:off x="7833360" y="1954386"/>
            <a:ext cx="3413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多民族政权并立</a:t>
            </a:r>
            <a:endParaRPr lang="en-US" altLang="zh-CN" sz="3600" b="1" i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zh-CN" altLang="en-US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各民族互相交融</a:t>
            </a: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  <p:bldP spid="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506788" y="407349"/>
            <a:ext cx="4724400" cy="715963"/>
          </a:xfrm>
        </p:spPr>
        <p:txBody>
          <a:bodyPr anchor="b"/>
          <a:lstStyle/>
          <a:p>
            <a:r>
              <a:rPr lang="zh-CN" altLang="en-US" sz="3200">
                <a:solidFill>
                  <a:schemeClr val="tx1"/>
                </a:solidFill>
              </a:rPr>
              <a:t>民族政权并立简表</a:t>
            </a:r>
          </a:p>
        </p:txBody>
      </p:sp>
      <p:graphicFrame>
        <p:nvGraphicFramePr>
          <p:cNvPr id="19459" name="Group 3"/>
          <p:cNvGraphicFramePr>
            <a:graphicFrameLocks noGrp="1"/>
          </p:cNvGraphicFramePr>
          <p:nvPr>
            <p:ph idx="4294967295"/>
          </p:nvPr>
        </p:nvGraphicFramePr>
        <p:xfrm>
          <a:off x="1625737" y="1451021"/>
          <a:ext cx="8684895" cy="4575175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1874520"/>
                <a:gridCol w="2002155"/>
                <a:gridCol w="1834515"/>
                <a:gridCol w="1864360"/>
                <a:gridCol w="1109345"/>
              </a:tblGrid>
              <a:tr h="9764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政权名称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建立时间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建立民族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建立者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都城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  <a:tr h="737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辽（契丹）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黑体" panose="02010609060101010101" charset="-122"/>
                        </a:rPr>
                        <a:t>10</a:t>
                      </a: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黑体" panose="02010609060101010101" charset="-122"/>
                        </a:rPr>
                        <a:t>世纪初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  <a:cs typeface="黑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契丹族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上京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7377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北宋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汉族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东京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7764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西夏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黑体" panose="02010609060101010101" charset="-122"/>
                        </a:rPr>
                        <a:t>11</a:t>
                      </a: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黑体" panose="02010609060101010101" charset="-122"/>
                        </a:rPr>
                        <a:t>世纪前期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  <a:cs typeface="黑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党项族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兴庆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655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黑体" panose="02010609060101010101" charset="-122"/>
                        </a:rPr>
                        <a:t>12</a:t>
                      </a:r>
                      <a:r>
                        <a:rPr kumimoji="0" lang="zh-CN" altLang="en-US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黑体" panose="02010609060101010101" charset="-122"/>
                        </a:rPr>
                        <a:t>世纪初期</a:t>
                      </a:r>
                      <a:endParaRPr kumimoji="0" lang="zh-CN" altLang="en-US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  <a:cs typeface="黑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女真族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阿骨打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中都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6920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南宋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汉族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赵构</a:t>
                      </a: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3" marR="91443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9507" name="Text Box 51"/>
          <p:cNvSpPr txBox="1">
            <a:spLocks noChangeArrowheads="1"/>
          </p:cNvSpPr>
          <p:nvPr/>
        </p:nvSpPr>
        <p:spPr bwMode="auto">
          <a:xfrm>
            <a:off x="7610959" y="2560729"/>
            <a:ext cx="16764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</a:rPr>
              <a:t>阿保机</a:t>
            </a:r>
          </a:p>
        </p:txBody>
      </p:sp>
      <p:sp>
        <p:nvSpPr>
          <p:cNvPr id="19510" name="Text Box 54"/>
          <p:cNvSpPr txBox="1">
            <a:spLocks noChangeArrowheads="1"/>
          </p:cNvSpPr>
          <p:nvPr/>
        </p:nvSpPr>
        <p:spPr bwMode="auto">
          <a:xfrm>
            <a:off x="4053841" y="3251291"/>
            <a:ext cx="129698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黑体" panose="02010609060101010101" charset="-122"/>
              </a:rPr>
              <a:t>960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黑体" panose="02010609060101010101" charset="-122"/>
              </a:rPr>
              <a:t>年</a:t>
            </a:r>
          </a:p>
        </p:txBody>
      </p:sp>
      <p:sp>
        <p:nvSpPr>
          <p:cNvPr id="19512" name="Text Box 56"/>
          <p:cNvSpPr txBox="1">
            <a:spLocks noChangeArrowheads="1"/>
          </p:cNvSpPr>
          <p:nvPr/>
        </p:nvSpPr>
        <p:spPr bwMode="auto">
          <a:xfrm>
            <a:off x="7610959" y="3251291"/>
            <a:ext cx="151288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</a:rPr>
              <a:t>赵匡胤</a:t>
            </a:r>
          </a:p>
        </p:txBody>
      </p:sp>
      <p:sp>
        <p:nvSpPr>
          <p:cNvPr id="19517" name="Text Box 61"/>
          <p:cNvSpPr txBox="1">
            <a:spLocks noChangeArrowheads="1"/>
          </p:cNvSpPr>
          <p:nvPr/>
        </p:nvSpPr>
        <p:spPr bwMode="auto">
          <a:xfrm>
            <a:off x="7769709" y="4043454"/>
            <a:ext cx="9366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</a:rPr>
              <a:t>元昊</a:t>
            </a:r>
          </a:p>
        </p:txBody>
      </p:sp>
      <p:sp>
        <p:nvSpPr>
          <p:cNvPr id="23615" name="Text Box 63"/>
          <p:cNvSpPr txBox="1">
            <a:spLocks noChangeArrowheads="1"/>
          </p:cNvSpPr>
          <p:nvPr/>
        </p:nvSpPr>
        <p:spPr bwMode="auto">
          <a:xfrm>
            <a:off x="2253071" y="4699998"/>
            <a:ext cx="7461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</a:rPr>
              <a:t>金</a:t>
            </a:r>
          </a:p>
        </p:txBody>
      </p:sp>
      <p:sp>
        <p:nvSpPr>
          <p:cNvPr id="19525" name="Text Box 69"/>
          <p:cNvSpPr txBox="1">
            <a:spLocks noChangeArrowheads="1"/>
          </p:cNvSpPr>
          <p:nvPr/>
        </p:nvSpPr>
        <p:spPr bwMode="auto">
          <a:xfrm>
            <a:off x="3943660" y="5441444"/>
            <a:ext cx="151288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黑体" panose="02010609060101010101" charset="-122"/>
              </a:rPr>
              <a:t>1127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黑体" panose="02010609060101010101" charset="-122"/>
              </a:rPr>
              <a:t>年</a:t>
            </a:r>
          </a:p>
        </p:txBody>
      </p:sp>
      <p:sp>
        <p:nvSpPr>
          <p:cNvPr id="19528" name="Text Box 72"/>
          <p:cNvSpPr txBox="1">
            <a:spLocks noChangeArrowheads="1"/>
          </p:cNvSpPr>
          <p:nvPr/>
        </p:nvSpPr>
        <p:spPr bwMode="auto">
          <a:xfrm>
            <a:off x="9287359" y="5450859"/>
            <a:ext cx="9429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</a:rPr>
              <a:t>临安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07" grpId="0"/>
      <p:bldP spid="19510" grpId="1"/>
      <p:bldP spid="19512" grpId="2"/>
      <p:bldP spid="19517" grpId="3"/>
      <p:bldP spid="23615" grpId="4"/>
      <p:bldP spid="19525" grpId="5"/>
      <p:bldP spid="19528" grpId="6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1" name="标题 1"/>
          <p:cNvSpPr>
            <a:spLocks noGrp="1"/>
          </p:cNvSpPr>
          <p:nvPr>
            <p:ph type="ctrTitle" hasCustomPrompt="1"/>
            <p:custDataLst>
              <p:tags r:id="rId3"/>
            </p:custDataLst>
          </p:nvPr>
        </p:nvSpPr>
        <p:spPr>
          <a:xfrm>
            <a:off x="775533" y="163345"/>
            <a:ext cx="10852150" cy="900112"/>
          </a:xfrm>
        </p:spPr>
        <p:txBody>
          <a:bodyPr vert="horz" lIns="101600" tIns="38100" rIns="25400" bIns="38100" anchor="t"/>
          <a:lstStyle/>
          <a:p>
            <a:pPr defTabSz="914400">
              <a:buClrTx/>
              <a:buSzTx/>
              <a:buFontTx/>
            </a:pPr>
            <a:r>
              <a:rPr lang="zh-CN" altLang="en-US" sz="4800" b="1" kern="1200" spc="200" normalizeH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第</a:t>
            </a:r>
            <a:r>
              <a:rPr lang="en-US" altLang="zh-CN" sz="4800" b="1" spc="200">
                <a:solidFill>
                  <a:srgbClr val="FF0000"/>
                </a:solidFill>
              </a:rPr>
              <a:t>9</a:t>
            </a:r>
            <a:r>
              <a:rPr lang="zh-CN" altLang="en-US" sz="4800" b="1" kern="1200" spc="200" normalizeH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课 </a:t>
            </a:r>
            <a:r>
              <a:rPr lang="zh-CN" altLang="en-US" sz="4800" b="1" spc="200">
                <a:solidFill>
                  <a:srgbClr val="FF0000"/>
                </a:solidFill>
              </a:rPr>
              <a:t>两</a:t>
            </a:r>
            <a:r>
              <a:rPr lang="zh-CN" altLang="en-US" sz="4800" b="1" spc="200" smtClean="0">
                <a:solidFill>
                  <a:srgbClr val="FF0000"/>
                </a:solidFill>
              </a:rPr>
              <a:t>宋的政治和军事</a:t>
            </a:r>
            <a:endParaRPr lang="zh-CN" altLang="en-US" sz="4800" b="1" kern="1200" spc="200" normalizeH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1015" y="1521451"/>
            <a:ext cx="11481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/>
              <a:t>【课程标准】通过了解两宋的政治和军事，认识这一时期在</a:t>
            </a:r>
            <a:r>
              <a:rPr lang="zh-CN" altLang="en-US" sz="3600" b="1" smtClean="0"/>
              <a:t>政治方面</a:t>
            </a:r>
            <a:r>
              <a:rPr lang="zh-CN" altLang="en-US" sz="3600" b="1"/>
              <a:t>的新变化。</a:t>
            </a: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3"/>
          <p:cNvSpPr txBox="1"/>
          <p:nvPr/>
        </p:nvSpPr>
        <p:spPr>
          <a:xfrm>
            <a:off x="102791" y="1695133"/>
            <a:ext cx="615553" cy="3744912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ctr"/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北宋（</a:t>
            </a:r>
            <a:r>
              <a:rPr lang="en-US" altLang="zh-CN" sz="2800" b="1" smtClean="0">
                <a:latin typeface="微软雅黑" panose="020b0503020204020204" charset="-122"/>
                <a:ea typeface="微软雅黑"/>
              </a:rPr>
              <a:t>960-1127</a:t>
            </a:r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年</a:t>
            </a:r>
            <a:r>
              <a:rPr lang="zh-CN" altLang="en-US" sz="2800" b="1">
                <a:latin typeface="微软雅黑" panose="020b0503020204020204" charset="-122"/>
                <a:ea typeface="微软雅黑"/>
              </a:rPr>
              <a:t>）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868999" y="1188720"/>
            <a:ext cx="240346" cy="5135880"/>
          </a:xfrm>
          <a:prstGeom prst="leftBrace">
            <a:avLst>
              <a:gd name="adj1" fmla="val 8333"/>
              <a:gd name="adj2" fmla="val 50382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文本框 13"/>
          <p:cNvSpPr txBox="1"/>
          <p:nvPr/>
        </p:nvSpPr>
        <p:spPr>
          <a:xfrm>
            <a:off x="1170305" y="1029729"/>
            <a:ext cx="42043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北宋的建立与局部统一：</a:t>
            </a:r>
          </a:p>
        </p:txBody>
      </p:sp>
      <p:sp>
        <p:nvSpPr>
          <p:cNvPr id="8" name="文本框 14"/>
          <p:cNvSpPr txBox="1"/>
          <p:nvPr/>
        </p:nvSpPr>
        <p:spPr>
          <a:xfrm>
            <a:off x="1170305" y="3593146"/>
            <a:ext cx="499681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charset="-122"/>
              </a:rPr>
              <a:t>宋初君主专制中央集权的加强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：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2" name="文本框 14"/>
          <p:cNvSpPr txBox="1"/>
          <p:nvPr/>
        </p:nvSpPr>
        <p:spPr>
          <a:xfrm>
            <a:off x="1109345" y="6063615"/>
            <a:ext cx="13392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  <a:ea typeface="微软雅黑"/>
              </a:rPr>
              <a:t>灭亡：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234940" y="1002571"/>
            <a:ext cx="586803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  <a:sym typeface="+mn-ea"/>
              </a:rPr>
              <a:t>①9</a:t>
            </a:r>
            <a:r>
              <a:rPr lang="en-US" altLang="zh-CN" sz="2800" b="1" smtClean="0">
                <a:latin typeface="微软雅黑" panose="020b0503020204020204" charset="-122"/>
                <a:sym typeface="+mn-ea"/>
              </a:rPr>
              <a:t>60</a:t>
            </a:r>
            <a:r>
              <a:rPr lang="zh-CN" altLang="en-US" sz="2800" b="1" smtClean="0">
                <a:latin typeface="微软雅黑" panose="020b0503020204020204" charset="-122"/>
                <a:sym typeface="+mn-ea"/>
              </a:rPr>
              <a:t>年，赵匡胤，陈桥兵变，东京</a:t>
            </a:r>
            <a:endParaRPr lang="zh-CN" altLang="en-US"/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0" y="637"/>
            <a:ext cx="10852150" cy="900112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25400" bIns="38100" anchor="t" anchorCtr="0">
            <a:noAutofit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5400" b="0" u="none" strike="noStrike" kern="1200" cap="none" spc="6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</a:defRPr>
            </a:lvl1pPr>
          </a:lstStyle>
          <a:p>
            <a:pPr algn="ctr" defTabSz="914400">
              <a:buClrTx/>
              <a:buSzTx/>
              <a:buFontTx/>
            </a:pPr>
            <a:r>
              <a:rPr lang="zh-CN" altLang="en-US" sz="4800" b="1" kern="1200" spc="200" normalizeH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一、 北宋 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224758" y="6063615"/>
            <a:ext cx="5019323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 b="1" smtClean="0">
                <a:latin typeface="微软雅黑" panose="020b0503020204020204" charset="-122"/>
                <a:sym typeface="+mn-ea"/>
              </a:rPr>
              <a:t>1127</a:t>
            </a:r>
            <a:r>
              <a:rPr lang="zh-CN" altLang="en-US" sz="2800" b="1" smtClean="0">
                <a:latin typeface="微软雅黑" panose="020b0503020204020204" charset="-122"/>
                <a:sym typeface="+mn-ea"/>
              </a:rPr>
              <a:t>年，靖康之变，金灭北宋</a:t>
            </a:r>
            <a:endParaRPr lang="zh-CN" altLang="en-US" sz="2800" b="1">
              <a:latin typeface="微软雅黑" panose="020b0503020204020204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41240" y="1602862"/>
            <a:ext cx="373888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  <a:sym typeface="+mn-ea"/>
              </a:rPr>
              <a:t>②灭掉南方的割据政权和北汉，结束了五代十国的分裂局面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0120" y="1534866"/>
            <a:ext cx="3611880" cy="1984189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6167120" y="3602221"/>
            <a:ext cx="586803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</a:rPr>
              <a:t>措施、特点、影响</a:t>
            </a:r>
          </a:p>
        </p:txBody>
      </p:sp>
      <p:sp>
        <p:nvSpPr>
          <p:cNvPr id="17" name="文本框 14"/>
          <p:cNvSpPr txBox="1"/>
          <p:nvPr/>
        </p:nvSpPr>
        <p:spPr>
          <a:xfrm>
            <a:off x="1211740" y="4381253"/>
            <a:ext cx="8842376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宋朝的统治危机：边防压力与财政危机</a:t>
            </a:r>
            <a:endParaRPr lang="zh-CN" altLang="en-US" sz="2800" b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18" name="文本框 14"/>
          <p:cNvSpPr txBox="1"/>
          <p:nvPr/>
        </p:nvSpPr>
        <p:spPr>
          <a:xfrm>
            <a:off x="1109345" y="5178435"/>
            <a:ext cx="1054925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宋朝的改革：庆历新政、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王安石变法</a:t>
            </a:r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（背景、目的、内容、评价）</a:t>
            </a:r>
            <a:endParaRPr lang="zh-CN" altLang="en-US" sz="2800" b="1">
              <a:latin typeface="微软雅黑" panose="020b0503020204020204" charset="-122"/>
              <a:ea typeface="微软雅黑"/>
            </a:endParaRPr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3" name="标题 107523"/>
          <p:cNvSpPr>
            <a:spLocks noGrp="1" noRot="1"/>
          </p:cNvSpPr>
          <p:nvPr>
            <p:ph type="title"/>
          </p:nvPr>
        </p:nvSpPr>
        <p:spPr>
          <a:xfrm>
            <a:off x="161630" y="157616"/>
            <a:ext cx="4989490" cy="704850"/>
          </a:xfrm>
        </p:spPr>
        <p:txBody>
          <a:bodyPr lIns="101600" tIns="38100" rIns="76200" bIns="38100" anchor="ctr"/>
          <a:lstStyle/>
          <a:p>
            <a:pPr indent="0" defTabSz="914400"/>
            <a:r>
              <a:rPr lang="zh-CN" altLang="en-US" sz="3200" kern="1200" spc="200" normalizeH="0" baseline="0" smtClean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陈桥兵变</a:t>
            </a:r>
            <a:endParaRPr lang="zh-CN" altLang="en-US" sz="3200" kern="1200" spc="200" normalizeH="0" baseline="0">
              <a:solidFill>
                <a:srgbClr val="FF0000"/>
              </a:solidFill>
              <a:latin typeface="微软雅黑" panose="020b0503020204020204" charset="-122"/>
              <a:ea typeface="+mj-ea"/>
              <a:cs typeface="+mj-cs"/>
              <a:sym typeface="微软雅黑" panose="020b0503020204020204" charset="-122"/>
            </a:endParaRPr>
          </a:p>
        </p:txBody>
      </p:sp>
      <p:sp>
        <p:nvSpPr>
          <p:cNvPr id="107526" name="矩形 107525"/>
          <p:cNvSpPr/>
          <p:nvPr/>
        </p:nvSpPr>
        <p:spPr>
          <a:xfrm>
            <a:off x="5835362" y="551813"/>
            <a:ext cx="6234718" cy="403187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</a:pPr>
            <a:r>
              <a:rPr lang="zh-CN" altLang="en-US" sz="28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赵匡胤发动的夺取后周政权的军事政变。</a:t>
            </a:r>
            <a:r>
              <a:rPr lang="en-US" altLang="zh-CN" sz="28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959</a:t>
            </a:r>
            <a:r>
              <a:rPr lang="zh-CN" altLang="en-US" sz="28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年，后周世宗柴荣病死，年仅七岁的周恭帝即位。殿前都点检、归德军节度使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赵匡胤</a:t>
            </a:r>
            <a:r>
              <a:rPr lang="zh-CN" altLang="en-US" sz="28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等人掌握了军权。第二年，赵匡胤以契丹和北汉发兵南下为借口，率兵出征。大军行至陈桥驿</a:t>
            </a:r>
            <a:r>
              <a:rPr lang="zh-CN" altLang="en-US" sz="24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（今河南封丘东南陈桥镇）</a:t>
            </a:r>
            <a:r>
              <a:rPr lang="zh-CN" altLang="en-US" sz="32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，</a:t>
            </a:r>
            <a:r>
              <a:rPr lang="zh-CN" altLang="en-US" sz="28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将士把黄袍加在赵匡胤身上，拥立他为皇帝。所以该事件又称“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黄袍加身</a:t>
            </a:r>
            <a:r>
              <a:rPr lang="zh-CN" altLang="en-US" sz="28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”。</a:t>
            </a:r>
            <a:endParaRPr lang="zh-CN" altLang="en-US" sz="2800" b="1" noProof="1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2000" y="5006734"/>
            <a:ext cx="10866120" cy="13849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</a:pPr>
            <a:r>
              <a:rPr lang="zh-CN" altLang="en-US" sz="28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随后，赵匡胤率军回师开封，京城守将石守信等人开城迎接赵匡胤入城，胁迫周恭帝禅位。赵匡胤即位后改国号为“宋”，仍定都开封。赵匡胤就是宋太祖。</a:t>
            </a:r>
            <a:endParaRPr lang="zh-CN" altLang="en-US" sz="2800" b="1" noProof="1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30" y="910768"/>
            <a:ext cx="5561042" cy="33413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6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72440" y="901280"/>
          <a:ext cx="11277600" cy="562144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638800"/>
                <a:gridCol w="5638800"/>
              </a:tblGrid>
              <a:tr h="749525">
                <a:tc>
                  <a:txBody>
                    <a:bodyPr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3200" kern="100">
                          <a:effectLst/>
                        </a:rPr>
                        <a:t>主要措施</a:t>
                      </a:r>
                      <a:endParaRPr lang="zh-CN" sz="32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3200" kern="100">
                          <a:effectLst/>
                        </a:rPr>
                        <a:t>具体表现</a:t>
                      </a:r>
                      <a:endParaRPr lang="zh-CN" sz="32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  <a:tr h="874447">
                <a:tc rowSpan="3"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</a:endParaRPr>
                    </a:p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  <a:tr h="874447">
                <a:tc vMerge="1">
                  <a:txBody>
                    <a:bodyPr/>
                    <a:lstStyle/>
                    <a:p/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  <a:tr h="874447">
                <a:tc vMerge="1">
                  <a:txBody>
                    <a:bodyPr/>
                    <a:lstStyle/>
                    <a:p/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  <a:tr h="749525">
                <a:tc rowSpan="2"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</a:endParaRPr>
                    </a:p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  <a:tr h="749525">
                <a:tc vMerge="1">
                  <a:txBody>
                    <a:bodyPr/>
                    <a:lstStyle/>
                    <a:p/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  <a:tr h="749525"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400" kern="100"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1"/>
          <p:cNvSpPr txBox="1"/>
          <p:nvPr/>
        </p:nvSpPr>
        <p:spPr>
          <a:xfrm>
            <a:off x="118559" y="155169"/>
            <a:ext cx="5852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pc="200" noProof="1" smtClean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+mn-ea"/>
              </a:rPr>
              <a:t>宋初专制主义中央集权的加强</a:t>
            </a:r>
            <a:endParaRPr lang="zh-CN" altLang="en-US" sz="3200" b="1" spc="200" noProof="1">
              <a:solidFill>
                <a:srgbClr val="FF0000"/>
              </a:solidFill>
              <a:latin typeface="微软雅黑" panose="020b0503020204020204" charset="-122"/>
              <a:ea typeface="+mj-ea"/>
              <a:cs typeface="+mj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05012" y="879686"/>
          <a:ext cx="11582403" cy="5481503"/>
        </p:xfrm>
        <a:graphic>
          <a:graphicData uri="http://schemas.openxmlformats.org/drawingml/2006/table">
            <a:tbl>
              <a:tblPr firstRow="1" firstCol="1" bandRow="1"/>
              <a:tblGrid>
                <a:gridCol w="4396907"/>
                <a:gridCol w="7185496"/>
              </a:tblGrid>
              <a:tr h="398637">
                <a:tc>
                  <a:txBody>
                    <a:bodyPr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主要措施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具体表现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8637">
                <a:tc rowSpan="3"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加强中央对地方的控制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中央派文官出任知州，节度使变为虚衔。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8637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设转运司统管地方财政。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7272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将地方精锐部队编入禁军，定期更换驻地。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95909">
                <a:tc rowSpan="2"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分散各级机构权力，互相牵制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中央：枢密院掌军政；三司掌财政；增设参知政事为副相；枢密院调兵，</a:t>
                      </a:r>
                      <a:r>
                        <a:rPr lang="en-US" sz="2400" b="1" kern="100">
                          <a:effectLst/>
                          <a:latin typeface="+mj-ea"/>
                          <a:ea typeface="+mj-ea"/>
                        </a:rPr>
                        <a:t>“</a:t>
                      </a: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三衙</a:t>
                      </a:r>
                      <a:r>
                        <a:rPr lang="en-US" sz="2400" b="1" kern="100">
                          <a:effectLst/>
                          <a:latin typeface="+mj-ea"/>
                          <a:ea typeface="+mj-ea"/>
                        </a:rPr>
                        <a:t>”</a:t>
                      </a: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统兵。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7272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地方：四监司监控各州；州增设通判</a:t>
                      </a:r>
                      <a:r>
                        <a:rPr lang="zh-CN" sz="2400" b="1" kern="100" smtClean="0"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CN" altLang="en-US" sz="2400" b="1" kern="100" smtClean="0">
                          <a:effectLst/>
                          <a:latin typeface="+mj-ea"/>
                          <a:ea typeface="+mj-ea"/>
                        </a:rPr>
                        <a:t>监督和</a:t>
                      </a:r>
                      <a:r>
                        <a:rPr lang="zh-CN" sz="2400" b="1" kern="100" smtClean="0">
                          <a:effectLst/>
                          <a:latin typeface="+mj-ea"/>
                          <a:ea typeface="+mj-ea"/>
                        </a:rPr>
                        <a:t>制约</a:t>
                      </a: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知州。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8637">
                <a:tc rowSpan="3"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崇文抑武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罢免宿将兵权（杯酒释兵权）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8637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用文官担任枢密院长官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786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+mj-ea"/>
                          <a:ea typeface="+mj-ea"/>
                        </a:rPr>
                        <a:t>提倡文治，扩大科举规模，提高文官和士人地位</a:t>
                      </a:r>
                      <a:endParaRPr lang="zh-CN" sz="2400" kern="100">
                        <a:effectLst/>
                        <a:latin typeface="+mj-ea"/>
                        <a:ea typeface="+mj-ea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118559" y="155169"/>
            <a:ext cx="5852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pc="200" noProof="1" smtClean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+mn-ea"/>
              </a:rPr>
              <a:t>宋初专制主义中央集权的加强</a:t>
            </a:r>
            <a:endParaRPr lang="zh-CN" altLang="en-US" sz="3200" b="1" spc="200" noProof="1">
              <a:solidFill>
                <a:srgbClr val="FF0000"/>
              </a:solidFill>
              <a:latin typeface="微软雅黑" panose="020b0503020204020204" charset="-122"/>
              <a:ea typeface="+mj-ea"/>
              <a:cs typeface="+mj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3" name="标题 107523"/>
          <p:cNvSpPr>
            <a:spLocks noGrp="1" noRot="1"/>
          </p:cNvSpPr>
          <p:nvPr>
            <p:ph type="title"/>
          </p:nvPr>
        </p:nvSpPr>
        <p:spPr>
          <a:xfrm>
            <a:off x="333080" y="145551"/>
            <a:ext cx="4989490" cy="704850"/>
          </a:xfrm>
        </p:spPr>
        <p:txBody>
          <a:bodyPr lIns="101600" tIns="38100" rIns="76200" bIns="38100" anchor="ctr"/>
          <a:lstStyle/>
          <a:p>
            <a:pPr indent="0" defTabSz="914400"/>
            <a:r>
              <a:rPr lang="zh-CN" altLang="en-US" sz="3200" kern="1200" spc="200" normalizeH="0" baseline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更戍法</a:t>
            </a:r>
          </a:p>
        </p:txBody>
      </p:sp>
      <p:sp>
        <p:nvSpPr>
          <p:cNvPr id="107526" name="矩形 107525"/>
          <p:cNvSpPr/>
          <p:nvPr/>
        </p:nvSpPr>
        <p:spPr>
          <a:xfrm>
            <a:off x="333375" y="1012190"/>
            <a:ext cx="11329035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</a:pPr>
            <a:r>
              <a:rPr sz="36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北宋实行的一项军事政策。北宋为了防止军队为将领所独有，以禁军</a:t>
            </a:r>
            <a:r>
              <a:rPr lang="zh-CN" sz="36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分驻</a:t>
            </a:r>
            <a:r>
              <a:rPr sz="36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京师与外郡，内外轮换，定期回驻京师，故称</a:t>
            </a:r>
            <a:r>
              <a:rPr lang="zh-CN" sz="36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更戍法</a:t>
            </a:r>
            <a:r>
              <a:rPr sz="36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。但将领不随之调动，出现了“兵无常帅，帅无常师”的局面。此法虽对防止将领专权有利，却削弱了军队战斗力。宋神宗时，废</a:t>
            </a:r>
            <a:r>
              <a:rPr lang="zh-CN" sz="36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除</a:t>
            </a:r>
            <a:r>
              <a:rPr sz="3600" b="1" noProof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更戍法。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3" name="标题 107523"/>
          <p:cNvSpPr>
            <a:spLocks noGrp="1" noRot="1"/>
          </p:cNvSpPr>
          <p:nvPr>
            <p:ph type="title"/>
          </p:nvPr>
        </p:nvSpPr>
        <p:spPr>
          <a:xfrm>
            <a:off x="0" y="120058"/>
            <a:ext cx="11451250" cy="704850"/>
          </a:xfrm>
        </p:spPr>
        <p:txBody>
          <a:bodyPr lIns="101600" tIns="38100" rIns="76200" bIns="38100" anchor="ctr"/>
          <a:lstStyle/>
          <a:p>
            <a:r>
              <a:rPr lang="zh-CN" altLang="en-US" sz="3200">
                <a:latin typeface="微软雅黑" panose="020b0503020204020204" charset="-122"/>
                <a:sym typeface="微软雅黑" panose="020b0503020204020204" charset="-122"/>
              </a:rPr>
              <a:t>宋</a:t>
            </a:r>
            <a:r>
              <a:rPr lang="zh-CN" altLang="en-US" sz="3200" kern="1200" spc="200" normalizeH="0" baseline="0" smtClean="0"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朝的中央官制</a:t>
            </a:r>
            <a:r>
              <a:rPr lang="en-US" altLang="zh-CN" sz="3200" kern="1200" spc="200" normalizeH="0" baseline="0" smtClean="0"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——</a:t>
            </a:r>
            <a:r>
              <a:rPr lang="zh-CN" altLang="en-US" sz="3200" kern="1200" spc="200" normalizeH="0" baseline="0" smtClean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二府三司制</a:t>
            </a:r>
            <a:endParaRPr lang="zh-CN" altLang="en-US" sz="3200" kern="1200" spc="200" normalizeH="0" baseline="0">
              <a:solidFill>
                <a:srgbClr val="FF0000"/>
              </a:solidFill>
              <a:latin typeface="微软雅黑" panose="020b0503020204020204" charset="-122"/>
              <a:ea typeface="+mj-ea"/>
              <a:cs typeface="+mj-cs"/>
              <a:sym typeface="微软雅黑" panose="020b0503020204020204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80"/>
          <a:stretch>
            <a:fillRect/>
          </a:stretch>
        </p:blipFill>
        <p:spPr>
          <a:xfrm>
            <a:off x="406734" y="1056351"/>
            <a:ext cx="11493971" cy="4959214"/>
          </a:xfrm>
          <a:prstGeom prst="rect">
            <a:avLst/>
          </a:prstGeom>
        </p:spPr>
      </p:pic>
      <p:sp>
        <p:nvSpPr>
          <p:cNvPr id="17" name="椭圆 16"/>
          <p:cNvSpPr/>
          <p:nvPr/>
        </p:nvSpPr>
        <p:spPr>
          <a:xfrm>
            <a:off x="3505200" y="3070241"/>
            <a:ext cx="5486400" cy="8382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箭头连接符 18"/>
          <p:cNvCxnSpPr/>
          <p:nvPr/>
        </p:nvCxnSpPr>
        <p:spPr>
          <a:xfrm flipV="1">
            <a:off x="7772401" y="2523441"/>
            <a:ext cx="701040" cy="65587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8458202" y="2060554"/>
            <a:ext cx="1036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二府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559727" y="3307358"/>
            <a:ext cx="975360" cy="4572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208519" y="5907445"/>
            <a:ext cx="85344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smtClean="0"/>
              <a:t>三衙</a:t>
            </a:r>
            <a:endParaRPr lang="zh-CN" altLang="en-US" sz="2400"/>
          </a:p>
        </p:txBody>
      </p:sp>
      <p:sp>
        <p:nvSpPr>
          <p:cNvPr id="23" name="文本框 22"/>
          <p:cNvSpPr txBox="1"/>
          <p:nvPr/>
        </p:nvSpPr>
        <p:spPr>
          <a:xfrm>
            <a:off x="7923931" y="5999778"/>
            <a:ext cx="1402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/>
              <a:t>（统兵权）</a:t>
            </a:r>
            <a:endParaRPr lang="zh-CN" altLang="en-US" sz="2000" b="1"/>
          </a:p>
        </p:txBody>
      </p:sp>
      <p:sp>
        <p:nvSpPr>
          <p:cNvPr id="25" name="文本框 24"/>
          <p:cNvSpPr txBox="1"/>
          <p:nvPr/>
        </p:nvSpPr>
        <p:spPr>
          <a:xfrm>
            <a:off x="6153719" y="4803528"/>
            <a:ext cx="14020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mtClean="0"/>
              <a:t>（</a:t>
            </a:r>
            <a:r>
              <a:rPr lang="zh-CN" altLang="en-US" b="1" smtClean="0"/>
              <a:t>调兵权</a:t>
            </a:r>
            <a:r>
              <a:rPr lang="zh-CN" altLang="en-US" smtClean="0"/>
              <a:t>）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1"/>
      <p:bldP spid="21" grpId="2"/>
      <p:bldP spid="22" grpId="3"/>
      <p:bldP spid="23" grpId="4"/>
      <p:bldP spid="25" grpId="5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022869"/>
            <a:ext cx="5989435" cy="4998080"/>
          </a:xfrm>
          <a:prstGeom prst="rect">
            <a:avLst/>
          </a:prstGeom>
        </p:spPr>
      </p:pic>
      <p:sp>
        <p:nvSpPr>
          <p:cNvPr id="5" name="标题 107523"/>
          <p:cNvSpPr>
            <a:spLocks noGrp="1" noRot="1"/>
          </p:cNvSpPr>
          <p:nvPr>
            <p:ph type="title"/>
          </p:nvPr>
        </p:nvSpPr>
        <p:spPr>
          <a:xfrm>
            <a:off x="161630" y="233816"/>
            <a:ext cx="11451250" cy="704850"/>
          </a:xfrm>
        </p:spPr>
        <p:txBody>
          <a:bodyPr lIns="101600" tIns="38100" rIns="76200" bIns="38100" anchor="ctr"/>
          <a:lstStyle/>
          <a:p>
            <a:r>
              <a:rPr lang="zh-CN" altLang="en-US" sz="3200">
                <a:latin typeface="微软雅黑" panose="020b0503020204020204" charset="-122"/>
                <a:sym typeface="微软雅黑" panose="020b0503020204020204" charset="-122"/>
              </a:rPr>
              <a:t>宋</a:t>
            </a:r>
            <a:r>
              <a:rPr lang="zh-CN" altLang="en-US" sz="3200" kern="1200" spc="200" normalizeH="0" baseline="0" smtClean="0"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朝的地方制度</a:t>
            </a:r>
            <a:endParaRPr lang="zh-CN" altLang="en-US" sz="3200" kern="1200" spc="200" normalizeH="0" baseline="0">
              <a:solidFill>
                <a:srgbClr val="FF0000"/>
              </a:solidFill>
              <a:latin typeface="微软雅黑" panose="020b0503020204020204" charset="-122"/>
              <a:ea typeface="+mj-ea"/>
              <a:cs typeface="+mj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186214" y="4445298"/>
            <a:ext cx="1402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/>
              <a:t>（监察）</a:t>
            </a:r>
            <a:endParaRPr lang="zh-CN" altLang="en-US" sz="2000" b="1"/>
          </a:p>
        </p:txBody>
      </p:sp>
      <p:sp>
        <p:nvSpPr>
          <p:cNvPr id="10" name="文本框 9"/>
          <p:cNvSpPr txBox="1"/>
          <p:nvPr/>
        </p:nvSpPr>
        <p:spPr>
          <a:xfrm>
            <a:off x="5673894" y="1326381"/>
            <a:ext cx="1402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/>
              <a:t>（军事）</a:t>
            </a:r>
            <a:endParaRPr lang="zh-CN" altLang="en-US" sz="2000" b="1"/>
          </a:p>
        </p:txBody>
      </p:sp>
      <p:sp>
        <p:nvSpPr>
          <p:cNvPr id="11" name="文本框 10"/>
          <p:cNvSpPr txBox="1"/>
          <p:nvPr/>
        </p:nvSpPr>
        <p:spPr>
          <a:xfrm>
            <a:off x="5739468" y="3185030"/>
            <a:ext cx="3572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/>
              <a:t>（平仓、免役、市易、水利等）</a:t>
            </a:r>
            <a:endParaRPr lang="zh-CN" altLang="en-US" sz="2000" b="1"/>
          </a:p>
        </p:txBody>
      </p:sp>
      <p:sp>
        <p:nvSpPr>
          <p:cNvPr id="12" name="文本框 11"/>
          <p:cNvSpPr txBox="1"/>
          <p:nvPr/>
        </p:nvSpPr>
        <p:spPr>
          <a:xfrm>
            <a:off x="5800428" y="2485729"/>
            <a:ext cx="1402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/>
              <a:t>（司法）</a:t>
            </a:r>
            <a:endParaRPr lang="zh-CN" altLang="en-US" sz="2000" b="1"/>
          </a:p>
        </p:txBody>
      </p:sp>
      <p:sp>
        <p:nvSpPr>
          <p:cNvPr id="13" name="文本框 12"/>
          <p:cNvSpPr txBox="1"/>
          <p:nvPr/>
        </p:nvSpPr>
        <p:spPr>
          <a:xfrm>
            <a:off x="5674009" y="1878891"/>
            <a:ext cx="1402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/>
              <a:t>（财赋）</a:t>
            </a:r>
            <a:endParaRPr lang="zh-CN" altLang="en-US" sz="20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4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3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2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1"/>
      <p:bldP spid="11" grpId="2"/>
      <p:bldP spid="12" grpId="3"/>
      <p:bldP spid="13" grpId="4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296000"/>
            <a:ext cx="4587241" cy="2620679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①</a:t>
            </a:r>
            <a:r>
              <a:rPr lang="zh-CN" altLang="en-US" sz="2800" b="1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崇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文抑武、提倡文治</a:t>
            </a:r>
            <a:r>
              <a:rPr lang="zh-CN" altLang="en-US" sz="2800" b="1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indent="0">
              <a:buNone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②</a:t>
            </a:r>
            <a:r>
              <a:rPr lang="zh-CN" altLang="en-US" sz="2800" b="1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分割权力，相互制约，皇权高度集中。</a:t>
            </a:r>
            <a:endParaRPr lang="en-US" altLang="zh-CN" sz="2800" b="1" smtClean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indent="0">
              <a:buNone/>
            </a:pPr>
            <a:r>
              <a:rPr lang="zh-CN" altLang="en-US" sz="2800" b="1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③强干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弱枝，守内虚外</a:t>
            </a:r>
            <a:r>
              <a:rPr lang="zh-CN" altLang="en-US" sz="2800" b="1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8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标题 107523"/>
          <p:cNvSpPr>
            <a:spLocks noGrp="1" noRot="1"/>
          </p:cNvSpPr>
          <p:nvPr>
            <p:ph type="title"/>
          </p:nvPr>
        </p:nvSpPr>
        <p:spPr>
          <a:xfrm>
            <a:off x="161630" y="233816"/>
            <a:ext cx="11451250" cy="704850"/>
          </a:xfrm>
        </p:spPr>
        <p:txBody>
          <a:bodyPr lIns="101600" tIns="38100" rIns="76200" bIns="38100" anchor="ctr"/>
          <a:lstStyle/>
          <a:p>
            <a:r>
              <a:rPr lang="zh-CN" altLang="en-US" sz="3200">
                <a:latin typeface="微软雅黑" panose="020b0503020204020204" charset="-122"/>
                <a:sym typeface="微软雅黑" panose="020b0503020204020204" charset="-122"/>
              </a:rPr>
              <a:t>北宋加强中央集权的特点（《学考练》</a:t>
            </a:r>
            <a:r>
              <a:rPr lang="en-US" altLang="zh-CN" sz="3200">
                <a:latin typeface="微软雅黑" panose="020b0503020204020204" charset="-122"/>
                <a:sym typeface="微软雅黑" panose="020b0503020204020204" charset="-122"/>
              </a:rPr>
              <a:t>P42</a:t>
            </a:r>
            <a:r>
              <a:rPr sz="3200">
                <a:latin typeface="微软雅黑" panose="020b0503020204020204" charset="-122"/>
                <a:sym typeface="微软雅黑" panose="020b0503020204020204" charset="-122"/>
              </a:rPr>
              <a:t>）</a:t>
            </a:r>
            <a:endParaRPr sz="3200" kern="1200" spc="200" normalizeH="0" baseline="0">
              <a:solidFill>
                <a:srgbClr val="FF0000"/>
              </a:solidFill>
              <a:latin typeface="微软雅黑" panose="020b0503020204020204" charset="-122"/>
              <a:ea typeface="+mj-ea"/>
              <a:cs typeface="+mj-cs"/>
              <a:sym typeface="微软雅黑" panose="020b0503020204020204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4236721" y="1460782"/>
            <a:ext cx="1310639" cy="3508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547360" y="1295816"/>
            <a:ext cx="650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002060"/>
                </a:solidFill>
              </a:rPr>
              <a:t>它有效</a:t>
            </a:r>
            <a:r>
              <a:rPr lang="zh-CN" altLang="en-US" sz="2000" b="1" smtClean="0">
                <a:solidFill>
                  <a:srgbClr val="002060"/>
                </a:solidFill>
              </a:rPr>
              <a:t>地巩固</a:t>
            </a:r>
            <a:r>
              <a:rPr lang="zh-CN" altLang="en-US" sz="2000" b="1">
                <a:solidFill>
                  <a:srgbClr val="002060"/>
                </a:solidFill>
              </a:rPr>
              <a:t>了北宋的统治，但却造成军队战斗力低下。</a:t>
            </a:r>
          </a:p>
        </p:txBody>
      </p:sp>
      <p:cxnSp>
        <p:nvCxnSpPr>
          <p:cNvPr id="7" name="直接箭头连接符 6"/>
          <p:cNvCxnSpPr/>
          <p:nvPr/>
        </p:nvCxnSpPr>
        <p:spPr>
          <a:xfrm flipV="1">
            <a:off x="4236721" y="2696520"/>
            <a:ext cx="1104900" cy="2010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471243" y="3208793"/>
            <a:ext cx="6453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002060"/>
                </a:solidFill>
              </a:rPr>
              <a:t>这一举措有利于加强中央集权。但边防空虚成为北宋在与辽、西夏的战争中屡屡失败的重要原因。</a:t>
            </a:r>
          </a:p>
        </p:txBody>
      </p:sp>
      <p:cxnSp>
        <p:nvCxnSpPr>
          <p:cNvPr id="9" name="直接箭头连接符 8"/>
          <p:cNvCxnSpPr>
            <a:endCxn id="8" idx="1"/>
          </p:cNvCxnSpPr>
          <p:nvPr/>
        </p:nvCxnSpPr>
        <p:spPr>
          <a:xfrm>
            <a:off x="4236721" y="3562736"/>
            <a:ext cx="1234522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341620" y="2263352"/>
            <a:ext cx="6712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002060"/>
                </a:solidFill>
              </a:rPr>
              <a:t>这有利于巩固皇权，但却导致行政机构臃肿，</a:t>
            </a:r>
            <a:r>
              <a:rPr lang="zh-CN" altLang="en-US" sz="2000" b="1" smtClean="0">
                <a:solidFill>
                  <a:srgbClr val="002060"/>
                </a:solidFill>
              </a:rPr>
              <a:t>人浮于事，影响</a:t>
            </a:r>
            <a:r>
              <a:rPr lang="zh-CN" altLang="en-US" sz="2000" b="1">
                <a:solidFill>
                  <a:srgbClr val="002060"/>
                </a:solidFill>
              </a:rPr>
              <a:t>行政效率</a:t>
            </a:r>
            <a:r>
              <a:rPr lang="zh-CN" altLang="en-US" sz="2000" b="1" smtClean="0">
                <a:solidFill>
                  <a:srgbClr val="002060"/>
                </a:solidFill>
              </a:rPr>
              <a:t>，</a:t>
            </a:r>
            <a:r>
              <a:rPr lang="zh-CN" altLang="en-US" sz="2000" b="1">
                <a:solidFill>
                  <a:srgbClr val="002060"/>
                </a:solidFill>
              </a:rPr>
              <a:t>造成</a:t>
            </a:r>
            <a:r>
              <a:rPr lang="zh-CN" altLang="en-US" sz="2000" b="1" smtClean="0">
                <a:solidFill>
                  <a:srgbClr val="002060"/>
                </a:solidFill>
              </a:rPr>
              <a:t>政</a:t>
            </a:r>
            <a:r>
              <a:rPr lang="zh-CN" altLang="en-US" sz="2000" b="1">
                <a:solidFill>
                  <a:srgbClr val="002060"/>
                </a:solidFill>
              </a:rPr>
              <a:t>风因循。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2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1" nodeType="after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1"/>
      <p:bldP spid="10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226895"/>
            <a:ext cx="10852237" cy="648000"/>
          </a:xfrm>
        </p:spPr>
        <p:txBody>
          <a:bodyPr/>
          <a:lstStyle/>
          <a:p>
            <a:r>
              <a:rPr lang="zh-CN" altLang="en-US"/>
              <a:t>影响</a:t>
            </a:r>
            <a:r>
              <a:rPr lang="zh-CN" altLang="en-US" smtClean="0"/>
              <a:t>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874260"/>
            <a:ext cx="10852237" cy="246828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b="1" spc="200">
                <a:solidFill>
                  <a:prstClr val="black"/>
                </a:solidFill>
              </a:rPr>
              <a:t>积极：有效预防了内部动乱，巩固了国家的统一和安定，强化了中央集权</a:t>
            </a:r>
            <a:r>
              <a:rPr lang="zh-CN" altLang="en-US" sz="2800" b="1" spc="200" smtClean="0">
                <a:solidFill>
                  <a:prstClr val="black"/>
                </a:solidFill>
              </a:rPr>
              <a:t>。</a:t>
            </a:r>
            <a:r>
              <a:rPr lang="zh-CN" altLang="en-US" sz="2000" b="1" spc="200" smtClean="0">
                <a:solidFill>
                  <a:prstClr val="black"/>
                </a:solidFill>
              </a:rPr>
              <a:t>（</a:t>
            </a:r>
            <a:r>
              <a:rPr lang="en-US" altLang="zh-CN" sz="2000" b="1" spc="200" smtClean="0">
                <a:solidFill>
                  <a:prstClr val="black"/>
                </a:solidFill>
              </a:rPr>
              <a:t>P50</a:t>
            </a:r>
            <a:r>
              <a:rPr sz="2000" b="1" spc="200" smtClean="0">
                <a:solidFill>
                  <a:prstClr val="black"/>
                </a:solidFill>
              </a:rPr>
              <a:t>史料阅读）</a:t>
            </a:r>
            <a:endParaRPr lang="en-US" altLang="zh-CN" sz="2800" b="1" spc="200" smtClean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zh-CN" altLang="en-US" sz="2800" b="1" spc="200" smtClean="0">
                <a:solidFill>
                  <a:prstClr val="black"/>
                </a:solidFill>
              </a:rPr>
              <a:t>消极：①制度</a:t>
            </a:r>
            <a:r>
              <a:rPr lang="zh-CN" altLang="en-US" sz="2800" b="1" spc="200">
                <a:solidFill>
                  <a:prstClr val="black"/>
                </a:solidFill>
              </a:rPr>
              <a:t>过于僵化，权力分割过细，影响了行政效率，助长了因循保守的政治</a:t>
            </a:r>
            <a:r>
              <a:rPr lang="zh-CN" altLang="en-US" sz="2800" b="1" spc="200" smtClean="0">
                <a:solidFill>
                  <a:prstClr val="black"/>
                </a:solidFill>
              </a:rPr>
              <a:t>风气。②导致</a:t>
            </a:r>
            <a:r>
              <a:rPr lang="zh-CN" altLang="en-US" sz="2800" b="1" spc="200">
                <a:solidFill>
                  <a:prstClr val="black"/>
                </a:solidFill>
              </a:rPr>
              <a:t>北宋出现“三冗两积”局面。</a:t>
            </a:r>
            <a:endParaRPr lang="zh-CN" altLang="en-US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669882" y="4358505"/>
            <a:ext cx="10852237" cy="246828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rtlCol="0" anchor="t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文本框 21"/>
          <p:cNvSpPr txBox="1"/>
          <p:nvPr>
            <p:custDataLst>
              <p:tags r:id="rId3"/>
            </p:custDataLst>
          </p:nvPr>
        </p:nvSpPr>
        <p:spPr>
          <a:xfrm>
            <a:off x="260350" y="389255"/>
            <a:ext cx="3342640" cy="749935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/>
          <a:lstStyle/>
          <a:p>
            <a:pPr algn="ctr" fontAlgn="auto">
              <a:lnSpc>
                <a:spcPct val="100000"/>
              </a:lnSpc>
            </a:pPr>
            <a:r>
              <a:rPr lang="zh-CN" altLang="en-US" sz="3600" b="1" spc="3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三冗两积：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40970" y="1139190"/>
            <a:ext cx="11748135" cy="5024120"/>
            <a:chOff x="222" y="2764"/>
            <a:chExt cx="17918" cy="6942"/>
          </a:xfrm>
        </p:grpSpPr>
        <p:sp>
          <p:nvSpPr>
            <p:cNvPr id="31" name="Shape 1318"/>
            <p:cNvSpPr/>
            <p:nvPr>
              <p:custDataLst>
                <p:tags r:id="rId4"/>
              </p:custDataLst>
            </p:nvPr>
          </p:nvSpPr>
          <p:spPr bwMode="auto">
            <a:xfrm>
              <a:off x="7295" y="7947"/>
              <a:ext cx="1500" cy="1500"/>
            </a:xfrm>
            <a:custGeom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0 w 19679"/>
                <a:gd name="T13" fmla="*/ 0 h 19679"/>
                <a:gd name="T14" fmla="*/ 19679 w 19679"/>
                <a:gd name="T15" fmla="*/ 19679 h 19679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AA3AA"/>
            </a:solidFill>
            <a:ln>
              <a:noFill/>
            </a:ln>
          </p:spPr>
          <p:txBody>
            <a:bodyPr lIns="0" tIns="0" rIns="0" bIns="0" anchor="ctr"/>
            <a:lstStyle>
              <a:lvl1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1pPr>
              <a:lvl2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2pPr>
              <a:lvl3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3pPr>
              <a:lvl4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4pPr>
              <a:lvl5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5pPr>
              <a:lvl6pPr marL="22847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6pPr>
              <a:lvl7pPr marL="27419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7pPr>
              <a:lvl8pPr marL="31991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8pPr>
              <a:lvl9pPr marL="36563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en-US" altLang="zh-CN" sz="2400" b="1">
                  <a:solidFill>
                    <a:sysClr val="window" lastClr="FFFEFF"/>
                  </a:solidFill>
                  <a:latin typeface="微软雅黑" panose="020b0503020204020204" charset="-122"/>
                  <a:ea typeface="微软雅黑"/>
                  <a:cs typeface="Lato Light"/>
                  <a:sym typeface="Century Gothic" panose="020b0502020202020204" pitchFamily="34" charset="0"/>
                </a:rPr>
                <a:t>03</a:t>
              </a:r>
            </a:p>
          </p:txBody>
        </p:sp>
        <p:sp>
          <p:nvSpPr>
            <p:cNvPr id="33" name="文本框 32"/>
            <p:cNvSpPr txBox="1"/>
            <p:nvPr>
              <p:custDataLst>
                <p:tags r:id="rId5"/>
              </p:custDataLst>
            </p:nvPr>
          </p:nvSpPr>
          <p:spPr>
            <a:xfrm>
              <a:off x="7651" y="4453"/>
              <a:ext cx="3307" cy="3300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 algn="ctr" fontAlgn="auto">
                <a:lnSpc>
                  <a:spcPct val="100000"/>
                </a:lnSpc>
              </a:pPr>
              <a:r>
                <a:rPr lang="zh-CN" altLang="en-US" sz="3200" b="1" spc="300" smtClean="0">
                  <a:solidFill>
                    <a:schemeClr val="tx1"/>
                  </a:solidFill>
                  <a:latin typeface="方正粗黑宋简体" panose="02000000000000000000" charset="-122"/>
                  <a:ea typeface="方正粗黑宋简体" panose="02000000000000000000" charset="-122"/>
                </a:rPr>
                <a:t>积贫积弱</a:t>
              </a:r>
            </a:p>
          </p:txBody>
        </p:sp>
        <p:sp>
          <p:nvSpPr>
            <p:cNvPr id="41" name="文本框 40"/>
            <p:cNvSpPr txBox="1"/>
            <p:nvPr>
              <p:custDataLst>
                <p:tags r:id="rId6"/>
              </p:custDataLst>
            </p:nvPr>
          </p:nvSpPr>
          <p:spPr>
            <a:xfrm>
              <a:off x="1139" y="2764"/>
              <a:ext cx="4346" cy="632"/>
            </a:xfrm>
            <a:prstGeom prst="rect">
              <a:avLst/>
            </a:prstGeom>
            <a:noFill/>
          </p:spPr>
          <p:txBody>
            <a:bodyPr wrap="square" lIns="90000" tIns="46800" rIns="90000" bIns="0" anchor="b" anchorCtr="0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fontAlgn="auto">
                <a:lnSpc>
                  <a:spcPct val="100000"/>
                </a:lnSpc>
              </a:pPr>
              <a:r>
                <a:rPr lang="zh-CN" altLang="en-US" sz="2400" b="1" spc="300" smtClean="0">
                  <a:latin typeface="黑体" panose="02010609060101010101" charset="-122"/>
                  <a:ea typeface="黑体" panose="02010609060101010101" charset="-122"/>
                  <a:cs typeface="+mj-cs"/>
                </a:rPr>
                <a:t>冗官问题</a:t>
              </a:r>
            </a:p>
          </p:txBody>
        </p:sp>
        <p:sp>
          <p:nvSpPr>
            <p:cNvPr id="42" name="文本框 41"/>
            <p:cNvSpPr txBox="1"/>
            <p:nvPr>
              <p:custDataLst>
                <p:tags r:id="rId7"/>
              </p:custDataLst>
            </p:nvPr>
          </p:nvSpPr>
          <p:spPr>
            <a:xfrm>
              <a:off x="1139" y="3396"/>
              <a:ext cx="4346" cy="3456"/>
            </a:xfrm>
            <a:prstGeom prst="rect">
              <a:avLst/>
            </a:prstGeom>
            <a:noFill/>
          </p:spPr>
          <p:txBody>
            <a:bodyPr wrap="square" lIns="90000" tIns="0" rIns="90000" bIns="46800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auto">
                <a:lnSpc>
                  <a:spcPct val="100000"/>
                </a:lnSpc>
              </a:pPr>
              <a:r>
                <a:rPr lang="zh-CN" altLang="en-US" sz="2000" spc="150" smtClean="0">
                  <a:latin typeface="黑体" panose="02010609060101010101" charset="-122"/>
                  <a:ea typeface="黑体" panose="02010609060101010101" charset="-122"/>
                </a:rPr>
                <a:t>北宋时官、职、差遣的分离，官僚机构的重复设置；</a:t>
              </a:r>
            </a:p>
            <a:p>
              <a:pPr algn="just" fontAlgn="auto">
                <a:lnSpc>
                  <a:spcPct val="100000"/>
                </a:lnSpc>
              </a:pPr>
              <a:r>
                <a:rPr lang="zh-CN" altLang="en-US" sz="2000" spc="150" smtClean="0">
                  <a:latin typeface="黑体" panose="02010609060101010101" charset="-122"/>
                  <a:ea typeface="黑体" panose="02010609060101010101" charset="-122"/>
                </a:rPr>
                <a:t>北宋政府通过科举、恩荫和其他制度，给予了地主阶级成员以广泛的参政机会，官员数量急剧增加。</a:t>
              </a:r>
            </a:p>
          </p:txBody>
        </p:sp>
        <p:sp>
          <p:nvSpPr>
            <p:cNvPr id="43" name="文本框 42"/>
            <p:cNvSpPr txBox="1"/>
            <p:nvPr>
              <p:custDataLst>
                <p:tags r:id="rId8"/>
              </p:custDataLst>
            </p:nvPr>
          </p:nvSpPr>
          <p:spPr>
            <a:xfrm>
              <a:off x="913" y="7418"/>
              <a:ext cx="4346" cy="632"/>
            </a:xfrm>
            <a:prstGeom prst="rect">
              <a:avLst/>
            </a:prstGeom>
            <a:noFill/>
          </p:spPr>
          <p:txBody>
            <a:bodyPr wrap="square" lIns="90000" tIns="46800" rIns="90000" bIns="0" anchor="b" anchorCtr="0">
              <a:normAutofit fontScale="97500" lnSpcReduction="1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zh-CN" altLang="en-US" sz="2400" b="1" spc="300" smtClean="0">
                  <a:latin typeface="黑体" panose="02010609060101010101" charset="-122"/>
                  <a:ea typeface="黑体" panose="02010609060101010101" charset="-122"/>
                  <a:cs typeface="+mj-cs"/>
                </a:rPr>
                <a:t>冗费问题</a:t>
              </a:r>
              <a:endParaRPr lang="zh-CN" altLang="en-US" sz="2000" b="1" spc="300" smtClean="0">
                <a:latin typeface="黑体" panose="02010609060101010101" charset="-122"/>
                <a:ea typeface="黑体" panose="02010609060101010101" charset="-122"/>
                <a:cs typeface="+mj-cs"/>
              </a:endParaRPr>
            </a:p>
          </p:txBody>
        </p:sp>
        <p:sp>
          <p:nvSpPr>
            <p:cNvPr id="44" name="文本框 43"/>
            <p:cNvSpPr txBox="1"/>
            <p:nvPr>
              <p:custDataLst>
                <p:tags r:id="rId9"/>
              </p:custDataLst>
            </p:nvPr>
          </p:nvSpPr>
          <p:spPr>
            <a:xfrm>
              <a:off x="222" y="8140"/>
              <a:ext cx="5184" cy="1307"/>
            </a:xfrm>
            <a:prstGeom prst="rect">
              <a:avLst/>
            </a:prstGeom>
            <a:noFill/>
          </p:spPr>
          <p:txBody>
            <a:bodyPr wrap="square" lIns="90000" tIns="0" rIns="90000" bIns="46800">
              <a:normAutofit fontScale="97500" lnSpcReduction="1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fontAlgn="auto">
                <a:lnSpc>
                  <a:spcPct val="100000"/>
                </a:lnSpc>
              </a:pPr>
              <a:r>
                <a:rPr lang="zh-CN" altLang="en-US" sz="2000" spc="150" smtClean="0">
                  <a:latin typeface="黑体" panose="02010609060101010101" charset="-122"/>
                  <a:ea typeface="黑体" panose="02010609060101010101" charset="-122"/>
                </a:rPr>
                <a:t>军费开支极为庞大</a:t>
              </a:r>
            </a:p>
            <a:p>
              <a:pPr algn="r" fontAlgn="auto">
                <a:lnSpc>
                  <a:spcPct val="100000"/>
                </a:lnSpc>
              </a:pPr>
              <a:r>
                <a:rPr lang="zh-CN" altLang="en-US" sz="2000" spc="150" smtClean="0">
                  <a:latin typeface="黑体" panose="02010609060101010101" charset="-122"/>
                  <a:ea typeface="黑体" panose="02010609060101010101" charset="-122"/>
                  <a:sym typeface="+mn-ea"/>
                </a:rPr>
                <a:t>宋代官吏的待遇十分优厚</a:t>
              </a:r>
            </a:p>
            <a:p>
              <a:pPr algn="r" fontAlgn="auto">
                <a:lnSpc>
                  <a:spcPct val="100000"/>
                </a:lnSpc>
              </a:pPr>
              <a:r>
                <a:rPr lang="zh-CN" altLang="en-US" sz="2000" spc="150" smtClean="0">
                  <a:latin typeface="黑体" panose="02010609060101010101" charset="-122"/>
                  <a:ea typeface="黑体" panose="02010609060101010101" charset="-122"/>
                </a:rPr>
                <a:t>统治阶级的奢侈浪费</a:t>
              </a:r>
            </a:p>
            <a:p>
              <a:pPr algn="r" fontAlgn="auto">
                <a:lnSpc>
                  <a:spcPct val="100000"/>
                </a:lnSpc>
              </a:pPr>
              <a:endParaRPr lang="zh-CN" altLang="en-US" sz="2000" spc="150" smtClean="0">
                <a:latin typeface="黑体" panose="02010609060101010101" charset="-122"/>
                <a:ea typeface="黑体" panose="02010609060101010101" charset="-122"/>
              </a:endParaRPr>
            </a:p>
            <a:p>
              <a:pPr algn="r" fontAlgn="auto">
                <a:lnSpc>
                  <a:spcPct val="100000"/>
                </a:lnSpc>
              </a:pPr>
              <a:endParaRPr lang="zh-CN" altLang="en-US" sz="2000" spc="150" smtClean="0"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45" name="文本框 44"/>
            <p:cNvSpPr txBox="1"/>
            <p:nvPr>
              <p:custDataLst>
                <p:tags r:id="rId10"/>
              </p:custDataLst>
            </p:nvPr>
          </p:nvSpPr>
          <p:spPr>
            <a:xfrm>
              <a:off x="13794" y="5086"/>
              <a:ext cx="4346" cy="632"/>
            </a:xfrm>
            <a:prstGeom prst="rect">
              <a:avLst/>
            </a:prstGeom>
            <a:noFill/>
          </p:spPr>
          <p:txBody>
            <a:bodyPr wrap="square" lIns="90000" tIns="46800" rIns="90000" bIns="0" anchor="b" anchorCtr="0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2400" b="1" spc="300" smtClean="0">
                  <a:latin typeface="黑体" panose="02010609060101010101" charset="-122"/>
                  <a:ea typeface="黑体" panose="02010609060101010101" charset="-122"/>
                  <a:cs typeface="+mj-cs"/>
                </a:rPr>
                <a:t>冗兵问题</a:t>
              </a:r>
            </a:p>
          </p:txBody>
        </p:sp>
        <p:sp>
          <p:nvSpPr>
            <p:cNvPr id="46" name="文本框 45"/>
            <p:cNvSpPr txBox="1"/>
            <p:nvPr>
              <p:custDataLst>
                <p:tags r:id="rId11"/>
              </p:custDataLst>
            </p:nvPr>
          </p:nvSpPr>
          <p:spPr>
            <a:xfrm>
              <a:off x="13794" y="5762"/>
              <a:ext cx="4346" cy="3944"/>
            </a:xfrm>
            <a:prstGeom prst="rect">
              <a:avLst/>
            </a:prstGeom>
            <a:noFill/>
          </p:spPr>
          <p:txBody>
            <a:bodyPr wrap="square" lIns="90000" tIns="0" rIns="90000" bIns="46800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auto">
                <a:lnSpc>
                  <a:spcPct val="100000"/>
                </a:lnSpc>
              </a:pPr>
              <a:r>
                <a:rPr lang="zh-CN" altLang="en-US" sz="2000" spc="150" smtClean="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推行募兵养兵制度，军队数量剧增。</a:t>
              </a:r>
            </a:p>
            <a:p>
              <a:pPr algn="just" fontAlgn="auto">
                <a:lnSpc>
                  <a:spcPct val="100000"/>
                </a:lnSpc>
              </a:pPr>
              <a:r>
                <a:rPr lang="zh-CN" altLang="en-US" spc="150" smtClean="0">
                  <a:solidFill>
                    <a:srgbClr val="00206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例：宋太祖末年军队共有</a:t>
              </a:r>
              <a:r>
                <a:rPr lang="en-US" altLang="zh-CN" spc="150" smtClean="0">
                  <a:solidFill>
                    <a:srgbClr val="00206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37.8</a:t>
              </a:r>
              <a:r>
                <a:rPr lang="zh-CN" altLang="en-US" spc="150" smtClean="0">
                  <a:solidFill>
                    <a:srgbClr val="00206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万人，宋真宗天禧年间人数上涨到</a:t>
              </a:r>
              <a:r>
                <a:rPr lang="en-US" altLang="zh-CN" spc="150" smtClean="0">
                  <a:solidFill>
                    <a:srgbClr val="00206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91.2</a:t>
              </a:r>
              <a:r>
                <a:rPr lang="zh-CN" altLang="en-US" spc="150" smtClean="0">
                  <a:solidFill>
                    <a:srgbClr val="00206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万人，半个世纪，军队人数增加了一倍半，军费开支也极为庞大。</a:t>
              </a:r>
            </a:p>
          </p:txBody>
        </p:sp>
        <p:sp>
          <p:nvSpPr>
            <p:cNvPr id="26" name="Shape 1318"/>
            <p:cNvSpPr/>
            <p:nvPr>
              <p:custDataLst>
                <p:tags r:id="rId12"/>
              </p:custDataLst>
            </p:nvPr>
          </p:nvSpPr>
          <p:spPr bwMode="auto">
            <a:xfrm>
              <a:off x="7298" y="2764"/>
              <a:ext cx="1500" cy="1500"/>
            </a:xfrm>
            <a:custGeom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0 w 19679"/>
                <a:gd name="T13" fmla="*/ 0 h 19679"/>
                <a:gd name="T14" fmla="*/ 19679 w 19679"/>
                <a:gd name="T15" fmla="*/ 19679 h 19679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F74AD"/>
            </a:solidFill>
            <a:ln>
              <a:noFill/>
            </a:ln>
          </p:spPr>
          <p:txBody>
            <a:bodyPr lIns="0" tIns="0" rIns="0" bIns="0" anchor="ctr"/>
            <a:lstStyle>
              <a:lvl1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1pPr>
              <a:lvl2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2pPr>
              <a:lvl3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3pPr>
              <a:lvl4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4pPr>
              <a:lvl5pPr defTabSz="584200"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5pPr>
              <a:lvl6pPr marL="22847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6pPr>
              <a:lvl7pPr marL="27419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7pPr>
              <a:lvl8pPr marL="31991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8pPr>
              <a:lvl9pPr marL="3656330" indent="-913130" defTabSz="584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000000"/>
                  </a:solidFill>
                  <a:latin typeface="Lato Light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en-US" altLang="zh-CN" sz="2400" b="1">
                  <a:solidFill>
                    <a:sysClr val="window" lastClr="FFFEFF"/>
                  </a:solidFill>
                  <a:latin typeface="微软雅黑" panose="020b0503020204020204" charset="-122"/>
                  <a:ea typeface="微软雅黑"/>
                  <a:cs typeface="Lato Light"/>
                  <a:sym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27" name="任意多边形: 形状 26"/>
            <p:cNvSpPr/>
            <p:nvPr>
              <p:custDataLst>
                <p:tags r:id="rId13"/>
              </p:custDataLst>
            </p:nvPr>
          </p:nvSpPr>
          <p:spPr>
            <a:xfrm rot="6762136">
              <a:off x="10955" y="2692"/>
              <a:ext cx="303" cy="1831"/>
            </a:xfrm>
            <a:custGeom>
              <a:gdLst>
                <a:gd name="connsiteX0" fmla="*/ 192643 w 192643"/>
                <a:gd name="connsiteY0" fmla="*/ 0 h 1056904"/>
                <a:gd name="connsiteX1" fmla="*/ 26389 w 192643"/>
                <a:gd name="connsiteY1" fmla="*/ 546265 h 1056904"/>
                <a:gd name="connsiteX2" fmla="*/ 2638 w 192643"/>
                <a:gd name="connsiteY2" fmla="*/ 1056904 h 10569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643" h="1056904">
                  <a:moveTo>
                    <a:pt x="192643" y="0"/>
                  </a:moveTo>
                  <a:cubicBezTo>
                    <a:pt x="125349" y="185057"/>
                    <a:pt x="58056" y="370114"/>
                    <a:pt x="26389" y="546265"/>
                  </a:cubicBezTo>
                  <a:cubicBezTo>
                    <a:pt x="-5278" y="722416"/>
                    <a:pt x="-1320" y="889660"/>
                    <a:pt x="2638" y="1056904"/>
                  </a:cubicBezTo>
                </a:path>
              </a:pathLst>
            </a:custGeom>
            <a:noFill/>
            <a:ln w="38100">
              <a:solidFill>
                <a:srgbClr val="000000">
                  <a:lumMod val="65000"/>
                  <a:lumOff val="35000"/>
                </a:srgbClr>
              </a:solidFill>
              <a:headEnd type="triangle"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EFF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/>
              </a:endParaRPr>
            </a:p>
          </p:txBody>
        </p:sp>
        <p:sp>
          <p:nvSpPr>
            <p:cNvPr id="28" name="任意多边形: 形状 27"/>
            <p:cNvSpPr/>
            <p:nvPr>
              <p:custDataLst>
                <p:tags r:id="rId14"/>
              </p:custDataLst>
            </p:nvPr>
          </p:nvSpPr>
          <p:spPr>
            <a:xfrm rot="13361387">
              <a:off x="11179" y="7523"/>
              <a:ext cx="303" cy="1831"/>
            </a:xfrm>
            <a:custGeom>
              <a:gdLst>
                <a:gd name="connsiteX0" fmla="*/ 192643 w 192643"/>
                <a:gd name="connsiteY0" fmla="*/ 0 h 1056904"/>
                <a:gd name="connsiteX1" fmla="*/ 26389 w 192643"/>
                <a:gd name="connsiteY1" fmla="*/ 546265 h 1056904"/>
                <a:gd name="connsiteX2" fmla="*/ 2638 w 192643"/>
                <a:gd name="connsiteY2" fmla="*/ 1056904 h 10569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643" h="1056904">
                  <a:moveTo>
                    <a:pt x="192643" y="0"/>
                  </a:moveTo>
                  <a:cubicBezTo>
                    <a:pt x="125349" y="185057"/>
                    <a:pt x="58056" y="370114"/>
                    <a:pt x="26389" y="546265"/>
                  </a:cubicBezTo>
                  <a:cubicBezTo>
                    <a:pt x="-5278" y="722416"/>
                    <a:pt x="-1320" y="889660"/>
                    <a:pt x="2638" y="1056904"/>
                  </a:cubicBezTo>
                </a:path>
              </a:pathLst>
            </a:custGeom>
            <a:noFill/>
            <a:ln w="38100">
              <a:solidFill>
                <a:srgbClr val="000000">
                  <a:lumMod val="65000"/>
                  <a:lumOff val="35000"/>
                </a:srgbClr>
              </a:solidFill>
              <a:headEnd type="triangle"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EFF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/>
              </a:endParaRPr>
            </a:p>
          </p:txBody>
        </p:sp>
        <p:sp>
          <p:nvSpPr>
            <p:cNvPr id="23" name="Shape 1312"/>
            <p:cNvSpPr/>
            <p:nvPr>
              <p:custDataLst>
                <p:tags r:id="rId15"/>
              </p:custDataLst>
            </p:nvPr>
          </p:nvSpPr>
          <p:spPr bwMode="auto">
            <a:xfrm>
              <a:off x="11805" y="5354"/>
              <a:ext cx="1500" cy="1498"/>
            </a:xfrm>
            <a:custGeom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0 w 19679"/>
                <a:gd name="T13" fmla="*/ 0 h 19679"/>
                <a:gd name="T14" fmla="*/ 19679 w 19679"/>
                <a:gd name="T15" fmla="*/ 19679 h 19679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3498DB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 defTabSz="584200"/>
              <a:r>
                <a:rPr lang="en-US" altLang="zh-CN" sz="2400" b="1">
                  <a:solidFill>
                    <a:sysClr val="window" lastClr="FFFEFF"/>
                  </a:solidFill>
                  <a:latin typeface="微软雅黑" panose="020b0503020204020204" charset="-122"/>
                  <a:ea typeface="微软雅黑"/>
                  <a:cs typeface="Lato Light"/>
                  <a:sym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24" name="任意多边形: 形状 23"/>
            <p:cNvSpPr/>
            <p:nvPr>
              <p:custDataLst>
                <p:tags r:id="rId16"/>
              </p:custDataLst>
            </p:nvPr>
          </p:nvSpPr>
          <p:spPr>
            <a:xfrm rot="21141752">
              <a:off x="6365" y="5144"/>
              <a:ext cx="303" cy="1831"/>
            </a:xfrm>
            <a:custGeom>
              <a:gdLst>
                <a:gd name="connsiteX0" fmla="*/ 192643 w 192643"/>
                <a:gd name="connsiteY0" fmla="*/ 0 h 1056904"/>
                <a:gd name="connsiteX1" fmla="*/ 26389 w 192643"/>
                <a:gd name="connsiteY1" fmla="*/ 546265 h 1056904"/>
                <a:gd name="connsiteX2" fmla="*/ 2638 w 192643"/>
                <a:gd name="connsiteY2" fmla="*/ 1056904 h 10569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643" h="1056904">
                  <a:moveTo>
                    <a:pt x="192643" y="0"/>
                  </a:moveTo>
                  <a:cubicBezTo>
                    <a:pt x="125349" y="185057"/>
                    <a:pt x="58056" y="370114"/>
                    <a:pt x="26389" y="546265"/>
                  </a:cubicBezTo>
                  <a:cubicBezTo>
                    <a:pt x="-5278" y="722416"/>
                    <a:pt x="-1320" y="889660"/>
                    <a:pt x="2638" y="1056904"/>
                  </a:cubicBezTo>
                </a:path>
              </a:pathLst>
            </a:custGeom>
            <a:noFill/>
            <a:ln w="38100">
              <a:solidFill>
                <a:srgbClr val="000000">
                  <a:lumMod val="65000"/>
                  <a:lumOff val="35000"/>
                </a:srgbClr>
              </a:solidFill>
              <a:headEnd type="triangle"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EFF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119755" y="534035"/>
            <a:ext cx="106584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/>
              <a:t>指冗官、冗兵、冗费，以及由此带来的积贫积弱。</a:t>
            </a:r>
            <a:endParaRPr lang="en-US" altLang="zh-CN" sz="2400"/>
          </a:p>
        </p:txBody>
      </p:sp>
    </p:spTree>
    <p:custDataLst>
      <p:tags r:id="rId17"/>
    </p:custDataLst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/>
          <p:nvPr/>
        </p:nvSpPr>
        <p:spPr>
          <a:xfrm>
            <a:off x="0" y="-1587"/>
            <a:ext cx="2498725" cy="521970"/>
          </a:xfrm>
          <a:prstGeom prst="rect">
            <a:avLst/>
          </a:prstGeom>
          <a:solidFill>
            <a:srgbClr val="89C453"/>
          </a:solidFill>
          <a:ln>
            <a:noFill/>
          </a:ln>
          <a:effectLst>
            <a:outerShdw blurRad="101600" dist="88900" dir="4200000" sx="103000" sy="103000" algn="tl" rotWithShape="0">
              <a:prstClr val="black">
                <a:alpha val="32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 fontAlgn="auto"/>
            <a:r>
              <a:rPr lang="en-US" altLang="zh-CN" sz="2800" b="1" strike="noStrike" noProof="1" smtClean="0">
                <a:latin typeface="方正大魏体简体" charset="-122"/>
                <a:ea typeface="方正大魏体简体" charset="-122"/>
                <a:sym typeface="+mn-ea"/>
              </a:rPr>
              <a:t>P53 </a:t>
            </a:r>
            <a:r>
              <a:rPr lang="zh-CN" altLang="en-US" sz="2800" b="1" strike="noStrike" noProof="1" smtClean="0">
                <a:latin typeface="方正大魏体简体" charset="-122"/>
                <a:ea typeface="方正大魏体简体" charset="-122"/>
                <a:sym typeface="+mn-ea"/>
              </a:rPr>
              <a:t>问题探究</a:t>
            </a:r>
          </a:p>
        </p:txBody>
      </p:sp>
      <p:sp>
        <p:nvSpPr>
          <p:cNvPr id="34819" name="文本框 1"/>
          <p:cNvSpPr txBox="1"/>
          <p:nvPr/>
        </p:nvSpPr>
        <p:spPr>
          <a:xfrm>
            <a:off x="174308" y="886222"/>
            <a:ext cx="11533822" cy="5262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+mn-ea"/>
                <a:ea typeface="+mn-ea"/>
              </a:rPr>
              <a:t>答：理解：第一段材料说明宋朝制度建设严密，对于各种不稳定因素和管理漏洞的防范十分到位，但矫枉过正，严重束缚了人的积极性和创造性，导致体制僵化，行政效率低下，新出现的问题得不到及时有效的解决，统治危机日趋严重。第二段材料的主要意思是唐朝后期藩镇林立，军人掌权，导致地方出现割据趋势，动乱频发。而宋朝却走向了另一个极端，高度中央集权，过度崇文抑武，尽管大大削弱了内部动乱因素，却出现了军备废弛、国势积弱的新问题。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+mn-ea"/>
                <a:ea typeface="+mn-ea"/>
              </a:rPr>
              <a:t>利弊：</a:t>
            </a:r>
            <a:r>
              <a:rPr lang="en-US" altLang="zh-CN" sz="2800" b="1">
                <a:latin typeface="+mn-ea"/>
                <a:ea typeface="+mn-ea"/>
              </a:rPr>
              <a:t>P50</a:t>
            </a:r>
            <a:r>
              <a:rPr lang="zh-CN" altLang="en-US" sz="2800" b="1">
                <a:latin typeface="+mn-ea"/>
                <a:ea typeface="+mn-ea"/>
              </a:rPr>
              <a:t>影响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74320" y="1280161"/>
          <a:ext cx="11612880" cy="3992878"/>
        </p:xfrm>
        <a:graphic>
          <a:graphicData uri="http://schemas.openxmlformats.org/drawingml/2006/table">
            <a:tbl>
              <a:tblPr firstRow="1" firstCol="1" bandRow="1"/>
              <a:tblGrid>
                <a:gridCol w="3762988"/>
                <a:gridCol w="7849892"/>
              </a:tblGrid>
              <a:tr h="1440613">
                <a:tc rowSpan="2"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3200" b="1" kern="100">
                          <a:effectLst/>
                          <a:latin typeface="Calibri"/>
                          <a:ea typeface="宋体" pitchFamily="2" charset="-122"/>
                        </a:rPr>
                        <a:t>军事（边防压力）</a:t>
                      </a:r>
                      <a:endParaRPr lang="zh-CN" sz="3200" kern="100"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3200" b="1" kern="100">
                          <a:effectLst/>
                          <a:latin typeface="Calibri"/>
                          <a:ea typeface="宋体" pitchFamily="2" charset="-122"/>
                        </a:rPr>
                        <a:t>惨败于辽，签订协议（《澶渊之盟》），赠辽“岁币”</a:t>
                      </a:r>
                      <a:endParaRPr lang="zh-CN" sz="3200" kern="100"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75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3200" b="1" kern="100">
                          <a:effectLst/>
                          <a:latin typeface="Calibri"/>
                          <a:ea typeface="宋体" pitchFamily="2" charset="-122"/>
                        </a:rPr>
                        <a:t>屡败于西夏，达成和议，赠西夏“岁赐”</a:t>
                      </a:r>
                      <a:endParaRPr lang="zh-CN" sz="3200" kern="100"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755">
                <a:tc rowSpan="2"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3200" b="1" kern="100">
                          <a:effectLst/>
                          <a:latin typeface="Calibri"/>
                          <a:ea typeface="宋体" pitchFamily="2" charset="-122"/>
                        </a:rPr>
                        <a:t>财政（财政危机）</a:t>
                      </a:r>
                      <a:endParaRPr lang="zh-CN" sz="3200" kern="100"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3200" b="1" kern="100">
                          <a:effectLst/>
                          <a:latin typeface="Calibri"/>
                          <a:ea typeface="宋体" pitchFamily="2" charset="-122"/>
                        </a:rPr>
                        <a:t>军队庞大、军费过高</a:t>
                      </a:r>
                      <a:endParaRPr lang="zh-CN" sz="3200" kern="100"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75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3200" b="1" kern="100">
                          <a:effectLst/>
                          <a:latin typeface="Calibri"/>
                          <a:ea typeface="宋体" pitchFamily="2" charset="-122"/>
                        </a:rPr>
                        <a:t>官僚队伍膨胀，财政负担沉重</a:t>
                      </a:r>
                      <a:endParaRPr lang="zh-CN" sz="3200" kern="100"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1"/>
          <p:cNvSpPr txBox="1"/>
          <p:nvPr/>
        </p:nvSpPr>
        <p:spPr>
          <a:xfrm>
            <a:off x="118559" y="155169"/>
            <a:ext cx="32367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pc="200" noProof="1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+mn-ea"/>
              </a:rPr>
              <a:t>北宋的统治危机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itle 6"/>
          <p:cNvSpPr txBox="1"/>
          <p:nvPr>
            <p:custDataLst>
              <p:tags r:id="rId2"/>
            </p:custDataLst>
          </p:nvPr>
        </p:nvSpPr>
        <p:spPr>
          <a:xfrm>
            <a:off x="608400" y="474840"/>
            <a:ext cx="10975200" cy="1245195"/>
          </a:xfrm>
          <a:prstGeom prst="rect">
            <a:avLst/>
          </a:prstGeom>
          <a:noFill/>
          <a:ln w="3175">
            <a:noFill/>
            <a:prstDash val="sysDash"/>
          </a:ln>
        </p:spPr>
        <p:txBody>
          <a:bodyPr wrap="square" lIns="72000" tIns="36000" rIns="72000" bIns="1080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ysClr val="windowText" lastClr="000000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just" defTabSz="913765" rtl="0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spc="300" baseline="0" noProof="0">
                <a:ln w="3175">
                  <a:noFill/>
                  <a:prstDash val="dash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</a:rPr>
              <a:t>思考：为何宋朝会面临如此严峻的边防危机？</a:t>
            </a:r>
            <a:endParaRPr kumimoji="0" lang="zh-CN" altLang="en-US" sz="4000" b="1" i="0" spc="300" baseline="0" noProof="0">
              <a:ln w="3175">
                <a:noFill/>
                <a:prstDash val="dash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8330" y="3693795"/>
            <a:ext cx="6381750" cy="2399665"/>
          </a:xfrm>
          <a:prstGeom prst="rect">
            <a:avLst/>
          </a:prstGeom>
          <a:noFill/>
          <a:ln>
            <a:solidFill>
              <a:srgbClr val="FB8627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原因：</a:t>
            </a:r>
          </a:p>
          <a:p>
            <a:pPr algn="just" fontAlgn="auto">
              <a:lnSpc>
                <a:spcPct val="125000"/>
              </a:lnSpc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制度因素：北宋推行重文轻武、将兵分离、强干弱枝、守内虚外的政策；</a:t>
            </a:r>
          </a:p>
          <a:p>
            <a:pPr algn="just" fontAlgn="auto">
              <a:lnSpc>
                <a:spcPct val="125000"/>
              </a:lnSpc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现实因素：北宋政府积贫积弱；</a:t>
            </a:r>
          </a:p>
          <a:p>
            <a:pPr algn="just" fontAlgn="auto">
              <a:lnSpc>
                <a:spcPct val="125000"/>
              </a:lnSpc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外部因素：少数民族政权如辽、西夏的崛起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08330" y="1589405"/>
            <a:ext cx="6381750" cy="1938020"/>
          </a:xfrm>
          <a:prstGeom prst="rect">
            <a:avLst/>
          </a:prstGeom>
          <a:noFill/>
          <a:ln>
            <a:solidFill>
              <a:srgbClr val="FB8627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华文宋体" panose="02010600040101010101" charset="-122"/>
              </a:rPr>
              <a:t>北宋实行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华文宋体" panose="02010600040101010101" charset="-122"/>
              </a:rPr>
              <a:t>兵将分离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华文宋体" panose="02010600040101010101" charset="-122"/>
              </a:rPr>
              <a:t>的政策，这一政策使得将帅无权，指挥不灵，军队战斗力被严重削弱，以至于后来北宋虽然豢养了百万军队，却抵挡不住辽、西夏的侵扰。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266940" y="1589405"/>
            <a:ext cx="3905250" cy="1245235"/>
          </a:xfrm>
          <a:prstGeom prst="rect">
            <a:avLst/>
          </a:prstGeom>
          <a:noFill/>
          <a:ln>
            <a:solidFill>
              <a:srgbClr val="FB8627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en-US" alt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P51 </a:t>
            </a:r>
            <a:r>
              <a:rPr 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思考：北宋最终通过</a:t>
            </a:r>
            <a:r>
              <a:rPr lang="en-US" alt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岁币</a:t>
            </a:r>
            <a:r>
              <a:rPr lang="en-US" alt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换得了和平，这种方式是否可取，为什么？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266940" y="2999105"/>
            <a:ext cx="3905250" cy="860425"/>
          </a:xfrm>
          <a:prstGeom prst="rect">
            <a:avLst/>
          </a:prstGeom>
          <a:noFill/>
          <a:ln>
            <a:solidFill>
              <a:srgbClr val="FB8627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zh-CN" altLang="en-US" sz="2000">
                <a:latin typeface="楷体" panose="02010609060101010101" charset="-122"/>
                <a:ea typeface="楷体" panose="02010609060101010101" charset="-122"/>
                <a:cs typeface="华文宋体" panose="02010600040101010101" charset="-122"/>
              </a:rPr>
              <a:t>思考本题时，要辩证地看待，有理有据的论证自己的观点。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152640" y="3990340"/>
            <a:ext cx="4925695" cy="2399665"/>
          </a:xfrm>
          <a:prstGeom prst="rect">
            <a:avLst/>
          </a:prstGeom>
          <a:noFill/>
          <a:ln>
            <a:solidFill>
              <a:srgbClr val="FB8627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答：这种方式可取，可以节省政府开支，据考证，“岁币”不及军费的十分之一，而且可以换得和平；这种方式不可取，反映了北宋政府贪图苟安、不知进取的思想。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1"/>
      <p:bldP spid="6" grpId="2"/>
      <p:bldP spid="7" grpId="3"/>
      <p:bldP spid="9" grpId="4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/>
        </p:nvGrpSpPr>
        <p:grpSpPr>
          <a:xfrm>
            <a:off x="1692275" y="2037080"/>
            <a:ext cx="3202940" cy="3862705"/>
            <a:chOff x="2665" y="2783"/>
            <a:chExt cx="5044" cy="6083"/>
          </a:xfrm>
        </p:grpSpPr>
        <p:pic>
          <p:nvPicPr>
            <p:cNvPr id="3" name="图片 2" descr="C:/Users/lenovo/AppData/Local/Temp/kaimatting_20200910192903/output_20200910192910..pngoutput_20200910192910.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65" y="2783"/>
              <a:ext cx="4944" cy="5234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2855" y="8141"/>
              <a:ext cx="4854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latin typeface="楷体" panose="02010609060101010101" charset="-122"/>
                  <a:ea typeface="楷体" panose="02010609060101010101" charset="-122"/>
                </a:rPr>
                <a:t>范仲淹</a:t>
              </a:r>
              <a:r>
                <a:rPr lang="en-US" altLang="zh-CN" sz="2400">
                  <a:latin typeface="楷体" panose="02010609060101010101" charset="-122"/>
                  <a:ea typeface="楷体" panose="02010609060101010101" charset="-122"/>
                </a:rPr>
                <a:t>“</a:t>
              </a:r>
              <a:r>
                <a:rPr lang="zh-CN" altLang="en-US" sz="2400">
                  <a:latin typeface="楷体" panose="02010609060101010101" charset="-122"/>
                  <a:ea typeface="楷体" panose="02010609060101010101" charset="-122"/>
                </a:rPr>
                <a:t>庆历新政</a:t>
              </a:r>
              <a:r>
                <a:rPr lang="en-US" altLang="zh-CN" sz="2400">
                  <a:latin typeface="楷体" panose="02010609060101010101" charset="-122"/>
                  <a:ea typeface="楷体" panose="02010609060101010101" charset="-122"/>
                </a:rPr>
                <a:t>”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75220" y="2106930"/>
            <a:ext cx="2891790" cy="3714750"/>
            <a:chOff x="11722" y="2892"/>
            <a:chExt cx="4554" cy="5850"/>
          </a:xfrm>
        </p:grpSpPr>
        <p:pic>
          <p:nvPicPr>
            <p:cNvPr id="2" name="图片 1" descr="王安石"/>
            <p:cNvPicPr>
              <a:picLocks noChangeAspect="1"/>
            </p:cNvPicPr>
            <p:nvPr/>
          </p:nvPicPr>
          <p:blipFill>
            <a:blip r:embed="rId4"/>
            <a:srcRect t="6523"/>
            <a:stretch>
              <a:fillRect/>
            </a:stretch>
          </p:blipFill>
          <p:spPr>
            <a:xfrm>
              <a:off x="11722" y="2892"/>
              <a:ext cx="4554" cy="5016"/>
            </a:xfrm>
            <a:prstGeom prst="ellipse">
              <a:avLst/>
            </a:prstGeom>
            <a:ln>
              <a:solidFill>
                <a:srgbClr val="F98C43"/>
              </a:solidFill>
            </a:ln>
          </p:spPr>
        </p:pic>
        <p:sp>
          <p:nvSpPr>
            <p:cNvPr id="6" name="文本框 5"/>
            <p:cNvSpPr txBox="1"/>
            <p:nvPr/>
          </p:nvSpPr>
          <p:spPr>
            <a:xfrm>
              <a:off x="12802" y="8017"/>
              <a:ext cx="294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latin typeface="楷体" panose="02010609060101010101" charset="-122"/>
                  <a:ea typeface="楷体" panose="02010609060101010101" charset="-122"/>
                </a:rPr>
                <a:t>王安石变法</a:t>
              </a:r>
            </a:p>
          </p:txBody>
        </p:sp>
      </p:grpSp>
      <p:sp>
        <p:nvSpPr>
          <p:cNvPr id="9" name="右箭头 8"/>
          <p:cNvSpPr/>
          <p:nvPr/>
        </p:nvSpPr>
        <p:spPr>
          <a:xfrm>
            <a:off x="5532755" y="3366135"/>
            <a:ext cx="1127125" cy="66611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0" name="矩形 9"/>
          <p:cNvSpPr/>
          <p:nvPr/>
        </p:nvSpPr>
        <p:spPr>
          <a:xfrm>
            <a:off x="4480560" y="464185"/>
            <a:ext cx="3230880" cy="8299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8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rPr>
              <a:t>北宋的改革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325" y="1176655"/>
            <a:ext cx="6503670" cy="3603625"/>
          </a:xfrm>
        </p:spPr>
      </p:pic>
      <p:sp>
        <p:nvSpPr>
          <p:cNvPr id="5" name="文本框 4"/>
          <p:cNvSpPr txBox="1"/>
          <p:nvPr/>
        </p:nvSpPr>
        <p:spPr>
          <a:xfrm>
            <a:off x="249555" y="254635"/>
            <a:ext cx="2341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 spc="20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+mn-ea"/>
              </a:rPr>
              <a:t>王安石变法</a:t>
            </a:r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335915" y="919480"/>
            <a:ext cx="4950460" cy="342519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rtlCol="0" anchor="t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 spc="200">
                <a:solidFill>
                  <a:prstClr val="black"/>
                </a:solidFill>
              </a:rPr>
              <a:t>背景：①边防压力和财政危机突出；②政治风气因循保守，行政效率低下；③国家出现“积贫积弱”的局面，阶级矛盾、民族矛盾尖锐；④庆历新政的失败。</a:t>
            </a:r>
          </a:p>
        </p:txBody>
      </p:sp>
      <p:sp>
        <p:nvSpPr>
          <p:cNvPr id="9" name="矩形 8"/>
          <p:cNvSpPr/>
          <p:nvPr/>
        </p:nvSpPr>
        <p:spPr>
          <a:xfrm>
            <a:off x="9383395" y="254635"/>
            <a:ext cx="2395220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5400" b="1" i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1069</a:t>
            </a:r>
            <a:r>
              <a:rPr lang="zh-CN" altLang="en-US" sz="5400" b="1" i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年</a:t>
            </a:r>
          </a:p>
        </p:txBody>
      </p:sp>
      <p:sp>
        <p:nvSpPr>
          <p:cNvPr id="10" name="内容占位符 2"/>
          <p:cNvSpPr>
            <a:spLocks noGrp="1"/>
          </p:cNvSpPr>
          <p:nvPr/>
        </p:nvSpPr>
        <p:spPr>
          <a:xfrm>
            <a:off x="387350" y="4368800"/>
            <a:ext cx="4950460" cy="748665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rtlCol="0" anchor="t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 spc="200">
                <a:solidFill>
                  <a:prstClr val="black"/>
                </a:solidFill>
              </a:rPr>
              <a:t>目的：富国强兵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494665" y="5153660"/>
            <a:ext cx="1128395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spc="200">
                <a:solidFill>
                  <a:prstClr val="black"/>
                </a:solidFill>
                <a:uFillTx/>
                <a:latin typeface="+mn-lt"/>
                <a:ea typeface="+mn-ea"/>
              </a:rPr>
              <a:t>内容：①富国：通过向农民提供农业贷款、拨巨资从事商业经营等手段，力图在调控经济的同时开辟财源。②强兵：对农民进行编制管理和军事训练，逐渐恢复征兵制，取代募兵制。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1"/>
      <p:bldP spid="10" grpId="2"/>
      <p:bldP spid="100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488950" y="456565"/>
          <a:ext cx="11565255" cy="56159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0250"/>
                <a:gridCol w="758190"/>
                <a:gridCol w="3468370"/>
                <a:gridCol w="6608445"/>
              </a:tblGrid>
              <a:tr h="4038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领域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措施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内容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作用</a:t>
                      </a:r>
                    </a:p>
                  </a:txBody>
                  <a:tcPr/>
                </a:tc>
              </a:tr>
              <a:tr h="905510">
                <a:tc rowSpan="6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100"/>
                        <a:t>经济上富国之</a:t>
                      </a:r>
                      <a:r>
                        <a:rPr lang="zh-CN" altLang="en-US" sz="2100" smtClean="0"/>
                        <a:t>法（改变</a:t>
                      </a:r>
                      <a:r>
                        <a:rPr lang="zh-CN" altLang="en-US" sz="2100"/>
                        <a:t>积贫</a:t>
                      </a:r>
                      <a:r>
                        <a:rPr lang="zh-CN" altLang="en-US" sz="2100" smtClean="0"/>
                        <a:t>局面）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1">
                          <a:solidFill>
                            <a:srgbClr val="FF0000"/>
                          </a:solidFill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青苗法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在每年二月、五月青黄不接时，由官府给农民贷款、贷粮，分别随夏秋两税归还。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积极：大大增加了政府收入；限制了高利贷对农民的剥削，一定程度上缓和了阶级矛盾。</a:t>
                      </a:r>
                    </a:p>
                    <a:p>
                      <a:pPr>
                        <a:buNone/>
                      </a:pPr>
                      <a:r>
                        <a:rPr lang="zh-CN" altLang="en-US"/>
                        <a:t>消极：强制农民借贷；利息偏高，农民负担依然沉重。</a:t>
                      </a:r>
                    </a:p>
                  </a:txBody>
                  <a:tcPr/>
                </a:tc>
              </a:tr>
              <a:tr h="40449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1">
                          <a:solidFill>
                            <a:srgbClr val="FF0000"/>
                          </a:solidFill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方田均税法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下令全国清丈土地，核实土地所有者，并将土地按土质的好坏分为五等，作为征收田赋的依据。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清丈出大量隐瞒土地，增加了政府收入；部分农民免除赋税，得到实惠。</a:t>
                      </a:r>
                    </a:p>
                  </a:txBody>
                  <a:tcPr/>
                </a:tc>
              </a:tr>
              <a:tr h="91440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1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农田水利法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鼓励垦荒，兴修水利。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积极：水利工程广为修建，保证了灌溉；耕地面积增加， 农业生产发展，政府税收增加。消极：兴修水利数量逐渐成为官员政绩考核标准，一些地方政府强制百姓修建水利，加重人民负担。</a:t>
                      </a:r>
                    </a:p>
                  </a:txBody>
                  <a:tcPr/>
                </a:tc>
              </a:tr>
              <a:tr h="40386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1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市易法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在东京设置</a:t>
                      </a:r>
                      <a:r>
                        <a:rPr lang="zh-CN" altLang="en-US" b="1"/>
                        <a:t>市易务</a:t>
                      </a:r>
                      <a:r>
                        <a:rPr lang="zh-CN" altLang="en-US"/>
                        <a:t>，出钱收购滞销货物，市场短缺时再卖出。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限制大商人对市场的控制，有利于稳定物价和商品交流，也增加了政府的财政收入。</a:t>
                      </a:r>
                    </a:p>
                  </a:txBody>
                  <a:tcPr/>
                </a:tc>
              </a:tr>
              <a:tr h="61976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1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均输法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采购物资“徙贵就贱，用近易远”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降低国家支出，减轻了纳税户的额外负担，限制了富商大贾对市场的操纵和对民众的盘剥，便利了市民生活。</a:t>
                      </a:r>
                    </a:p>
                  </a:txBody>
                  <a:tcPr/>
                </a:tc>
              </a:tr>
              <a:tr h="67881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1">
                          <a:solidFill>
                            <a:srgbClr val="FF0000"/>
                          </a:solidFill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募</a:t>
                      </a:r>
                      <a:r>
                        <a:rPr lang="zh-CN" altLang="en-US" sz="1800" b="1" smtClean="0">
                          <a:solidFill>
                            <a:srgbClr val="FF0000"/>
                          </a:solidFill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役</a:t>
                      </a:r>
                      <a:r>
                        <a:rPr lang="zh-CN" altLang="en-US" sz="1800" b="1" smtClean="0">
                          <a:solidFill>
                            <a:srgbClr val="FF0000"/>
                          </a:solidFill>
                          <a:latin typeface="楷体" panose="02010609060101010101" charset="-122"/>
                          <a:ea typeface="楷体_GB2312" pitchFamily="49" charset="-122"/>
                          <a:cs typeface="Times New Roman" panose="02020603050405020304" pitchFamily="18" charset="0"/>
                          <a:sym typeface="+mn-ea"/>
                        </a:rPr>
                        <a:t>（免役）</a:t>
                      </a:r>
                      <a:r>
                        <a:rPr lang="zh-CN" altLang="en-US" sz="1800" b="1" smtClean="0">
                          <a:solidFill>
                            <a:srgbClr val="FF0000"/>
                          </a:solidFill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法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将原来按户轮流服差役，改为由官府雇人承担，不愿服差役的民户，则交纳一定数量的钱，称为免役钱。官僚地主也不例外。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积极：农民从劳役中解脱出来，保证了劳动时间，促进生产发展；增加了政府财政收入。</a:t>
                      </a:r>
                    </a:p>
                    <a:p>
                      <a:pPr>
                        <a:buNone/>
                      </a:pPr>
                      <a:r>
                        <a:rPr lang="zh-CN" altLang="en-US"/>
                        <a:t>消极：对贫苦人是沉重的负担。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74675" y="267970"/>
          <a:ext cx="11219815" cy="57467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6955"/>
                <a:gridCol w="1230630"/>
                <a:gridCol w="5066665"/>
                <a:gridCol w="3885565"/>
              </a:tblGrid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领域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措施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内容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作用</a:t>
                      </a:r>
                    </a:p>
                  </a:txBody>
                  <a:tcPr/>
                </a:tc>
              </a:tr>
              <a:tr h="914400">
                <a:tc rowSpan="5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1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军事上强兵之</a:t>
                      </a:r>
                      <a:r>
                        <a:rPr lang="zh-CN" altLang="en-US" sz="2100" smtClean="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法（</a:t>
                      </a:r>
                      <a:r>
                        <a:rPr lang="zh-CN" altLang="en-US" sz="2100" smtClean="0">
                          <a:latin typeface="楷体" panose="02010609060101010101" charset="-122"/>
                          <a:ea typeface="楷体_GB2312" pitchFamily="49" charset="-122"/>
                          <a:cs typeface="Times New Roman" panose="02020603050405020304" pitchFamily="18" charset="0"/>
                          <a:sym typeface="+mn-ea"/>
                        </a:rPr>
                        <a:t>改变</a:t>
                      </a:r>
                      <a:r>
                        <a:rPr lang="zh-CN" altLang="en-US" sz="2100">
                          <a:latin typeface="楷体" panose="02010609060101010101" charset="-122"/>
                          <a:ea typeface="楷体_GB2312" pitchFamily="49" charset="-122"/>
                          <a:cs typeface="Times New Roman" panose="02020603050405020304" pitchFamily="18" charset="0"/>
                          <a:sym typeface="+mn-ea"/>
                        </a:rPr>
                        <a:t>积弱</a:t>
                      </a:r>
                      <a:r>
                        <a:rPr lang="zh-CN" altLang="en-US" sz="2100" smtClean="0">
                          <a:latin typeface="楷体" panose="02010609060101010101" charset="-122"/>
                          <a:ea typeface="楷体_GB2312" pitchFamily="49" charset="-122"/>
                          <a:cs typeface="Times New Roman" panose="02020603050405020304" pitchFamily="18" charset="0"/>
                          <a:sym typeface="+mn-ea"/>
                        </a:rPr>
                        <a:t>局面</a:t>
                      </a:r>
                      <a:r>
                        <a:rPr lang="zh-CN" altLang="en-US" sz="2100" smtClean="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）</a:t>
                      </a:r>
                      <a:endParaRPr lang="zh-CN" altLang="en-US" sz="210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保甲法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把农民编为保甲，农闲时集中，接受军事训练。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加强对农村的统治，维护农村社会治安；建立全国性的军事储备；节省了大量的训练费用。</a:t>
                      </a:r>
                      <a:endParaRPr lang="zh-CN" altLang="en-US" sz="1800"/>
                    </a:p>
                  </a:txBody>
                  <a:tcPr/>
                </a:tc>
              </a:tr>
              <a:tr h="64008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1">
                          <a:solidFill>
                            <a:srgbClr val="FF0000"/>
                          </a:solidFill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将兵法（置将法）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废除北宋初年的更戍法，把禁军固定在一定的辖区，由固定的将官就地加以训练。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改变了兵将分离的局面，加强了军队战斗力。</a:t>
                      </a:r>
                    </a:p>
                  </a:txBody>
                  <a:tcPr/>
                </a:tc>
              </a:tr>
              <a:tr h="91440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裁兵法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整顿厢军及禁军，规定士兵五十岁后必须退役。测试士兵，禁军不合格者改为厢军，厢军不合格者改为民籍。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提高军队士兵素质。</a:t>
                      </a:r>
                    </a:p>
                  </a:txBody>
                  <a:tcPr/>
                </a:tc>
              </a:tr>
              <a:tr h="64008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保马法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由保甲民户养马。保甲户自愿养马，可由政府给以监马或者给钱自行购买，并可以免除部分赋税。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马匹的质量和数量提高；政府节省了大量养马费用。</a:t>
                      </a:r>
                    </a:p>
                  </a:txBody>
                  <a:tcPr/>
                </a:tc>
              </a:tr>
              <a:tr h="36576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军器监法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监督制造兵器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武器生产量增加，质量也有所改善。</a:t>
                      </a:r>
                    </a:p>
                  </a:txBody>
                  <a:tcPr/>
                </a:tc>
              </a:tr>
              <a:tr h="828040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1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政治上取士之</a:t>
                      </a:r>
                      <a:r>
                        <a:rPr lang="zh-CN" altLang="en-US" sz="2100" smtClean="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法（</a:t>
                      </a:r>
                      <a:r>
                        <a:rPr lang="zh-CN" altLang="en-US" sz="2100" smtClean="0">
                          <a:latin typeface="楷体" panose="02010609060101010101" charset="-122"/>
                          <a:ea typeface="楷体_GB2312" pitchFamily="49" charset="-122"/>
                          <a:cs typeface="Times New Roman" panose="02020603050405020304" pitchFamily="18" charset="0"/>
                          <a:sym typeface="+mn-ea"/>
                        </a:rPr>
                        <a:t>培养</a:t>
                      </a:r>
                      <a:r>
                        <a:rPr lang="zh-CN" altLang="en-US" sz="2100">
                          <a:latin typeface="楷体" panose="02010609060101010101" charset="-122"/>
                          <a:ea typeface="楷体_GB2312" pitchFamily="49" charset="-122"/>
                          <a:cs typeface="Times New Roman" panose="02020603050405020304" pitchFamily="18" charset="0"/>
                          <a:sym typeface="+mn-ea"/>
                        </a:rPr>
                        <a:t>变法</a:t>
                      </a:r>
                      <a:r>
                        <a:rPr lang="zh-CN" altLang="en-US" sz="2100" smtClean="0">
                          <a:latin typeface="楷体" panose="02010609060101010101" charset="-122"/>
                          <a:ea typeface="楷体_GB2312" pitchFamily="49" charset="-122"/>
                          <a:cs typeface="Times New Roman" panose="02020603050405020304" pitchFamily="18" charset="0"/>
                          <a:sym typeface="+mn-ea"/>
                        </a:rPr>
                        <a:t>人才）</a:t>
                      </a:r>
                      <a:endParaRPr lang="zh-CN" altLang="en-US" sz="210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改革科举制度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废明经诸科，改革进士科（考试内容以经义和策论为主）；设明法科</a:t>
                      </a:r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有利于选拔和培养人才；有利于推动改革；有利于扩大统治基础。</a:t>
                      </a:r>
                    </a:p>
                  </a:txBody>
                  <a:tcPr/>
                </a:tc>
              </a:tr>
              <a:tr h="69850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整顿太学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编纂教科书，太学生成绩优异者直接为官，设专门学校。</a:t>
                      </a:r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/>
                  </a:txBody>
                  <a:tcPr/>
                </a:tc>
              </a:tr>
              <a:tr h="37973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latin typeface="楷体" panose="02010609060101010101" charset="-122"/>
                          <a:cs typeface="Times New Roman" panose="02020603050405020304" pitchFamily="18" charset="0"/>
                          <a:sym typeface="+mn-ea"/>
                        </a:rPr>
                        <a:t>唯才用人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重视对中下级官员的提拔和任用。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/>
          <p:nvPr/>
        </p:nvSpPr>
        <p:spPr>
          <a:xfrm>
            <a:off x="0" y="-1587"/>
            <a:ext cx="2498725" cy="521970"/>
          </a:xfrm>
          <a:prstGeom prst="rect">
            <a:avLst/>
          </a:prstGeom>
          <a:solidFill>
            <a:srgbClr val="89C453"/>
          </a:solidFill>
          <a:ln>
            <a:noFill/>
          </a:ln>
          <a:effectLst>
            <a:outerShdw blurRad="101600" dist="88900" dir="4200000" sx="103000" sy="103000" algn="tl" rotWithShape="0">
              <a:prstClr val="black">
                <a:alpha val="32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 fontAlgn="auto"/>
            <a:r>
              <a:rPr lang="en-US" altLang="zh-CN" sz="2800" b="1" strike="noStrike" noProof="1" smtClean="0">
                <a:latin typeface="方正大魏体简体" charset="-122"/>
                <a:ea typeface="方正大魏体简体" charset="-122"/>
                <a:sym typeface="+mn-ea"/>
              </a:rPr>
              <a:t>P52 </a:t>
            </a:r>
            <a:r>
              <a:rPr lang="zh-CN" altLang="en-US" sz="2800" b="1" strike="noStrike" noProof="1" smtClean="0">
                <a:latin typeface="方正大魏体简体" charset="-122"/>
                <a:ea typeface="方正大魏体简体" charset="-122"/>
                <a:sym typeface="+mn-ea"/>
              </a:rPr>
              <a:t>学思之窗</a:t>
            </a:r>
            <a:endParaRPr lang="en-US" altLang="zh-CN" sz="2800" b="1" strike="noStrike" noProof="1" smtClean="0">
              <a:latin typeface="方正大魏体简体" charset="-122"/>
              <a:ea typeface="方正大魏体简体" charset="-122"/>
              <a:sym typeface="+mn-ea"/>
            </a:endParaRPr>
          </a:p>
        </p:txBody>
      </p:sp>
      <p:sp>
        <p:nvSpPr>
          <p:cNvPr id="34819" name="文本框 1"/>
          <p:cNvSpPr txBox="1"/>
          <p:nvPr/>
        </p:nvSpPr>
        <p:spPr>
          <a:xfrm>
            <a:off x="328613" y="804942"/>
            <a:ext cx="11533822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+mn-ea"/>
                <a:ea typeface="+mn-ea"/>
              </a:rPr>
              <a:t>答：王安石变法力度过大、涉及面过广，且推行操之过急，引起各阶层的骚动不安。</a:t>
            </a:r>
            <a:endParaRPr lang="en-US" altLang="zh-CN" sz="3600" b="1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rcRect b="21712"/>
          <a:stretch>
            <a:fillRect/>
          </a:stretch>
        </p:blipFill>
        <p:spPr>
          <a:xfrm>
            <a:off x="0" y="274320"/>
            <a:ext cx="7496810" cy="64743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48307"/>
          <a:stretch>
            <a:fillRect/>
          </a:stretch>
        </p:blipFill>
        <p:spPr>
          <a:xfrm>
            <a:off x="7602220" y="276860"/>
            <a:ext cx="4403090" cy="63893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880" y="666115"/>
            <a:ext cx="6120130" cy="53962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7010" y="551180"/>
            <a:ext cx="5396230" cy="53962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71500" y="4241986"/>
            <a:ext cx="11249025" cy="1845310"/>
          </a:xfrm>
          <a:prstGeom prst="rect">
            <a:avLst/>
          </a:prstGeom>
          <a:noFill/>
          <a:ln>
            <a:solidFill>
              <a:schemeClr val="accent2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  <a:cs typeface="+mn-ea"/>
                <a:sym typeface="+mn-ea"/>
              </a:rPr>
              <a:t>元祐更化</a:t>
            </a:r>
            <a:endParaRPr lang="zh-CN" altLang="en-US" sz="2400">
              <a:latin typeface="+mn-ea"/>
              <a:ea typeface="+mn-ea"/>
              <a:cs typeface="+mn-ea"/>
            </a:endParaRPr>
          </a:p>
          <a:p>
            <a:pPr algn="just" fontAlgn="auto">
              <a:lnSpc>
                <a:spcPct val="125000"/>
              </a:lnSpc>
            </a:pPr>
            <a:r>
              <a:rPr lang="en-US" altLang="zh-CN" sz="2400">
                <a:latin typeface="+mn-ea"/>
                <a:ea typeface="+mn-ea"/>
                <a:cs typeface="+mn-ea"/>
              </a:rPr>
              <a:t>1085</a:t>
            </a:r>
            <a:r>
              <a:rPr lang="zh-CN" altLang="en-US" sz="2400">
                <a:latin typeface="+mn-ea"/>
                <a:ea typeface="+mn-ea"/>
                <a:cs typeface="+mn-ea"/>
              </a:rPr>
              <a:t>年，宋神宗去世，年仅</a:t>
            </a:r>
            <a:r>
              <a:rPr lang="en-US" altLang="zh-CN" sz="2400">
                <a:latin typeface="+mn-ea"/>
                <a:ea typeface="+mn-ea"/>
                <a:cs typeface="+mn-ea"/>
              </a:rPr>
              <a:t>10</a:t>
            </a:r>
            <a:r>
              <a:rPr lang="zh-CN" altLang="en-US" sz="2400">
                <a:latin typeface="+mn-ea"/>
                <a:ea typeface="+mn-ea"/>
                <a:cs typeface="+mn-ea"/>
              </a:rPr>
              <a:t>岁的宋哲宗赵熙即位，改元</a:t>
            </a:r>
            <a:r>
              <a:rPr lang="en-US" altLang="zh-CN" sz="2400">
                <a:latin typeface="+mn-ea"/>
                <a:ea typeface="+mn-ea"/>
                <a:cs typeface="+mn-ea"/>
              </a:rPr>
              <a:t>“</a:t>
            </a:r>
            <a:r>
              <a:rPr lang="zh-CN" altLang="en-US" sz="2400">
                <a:latin typeface="+mn-ea"/>
                <a:ea typeface="+mn-ea"/>
                <a:cs typeface="+mn-ea"/>
              </a:rPr>
              <a:t>元祐</a:t>
            </a:r>
            <a:r>
              <a:rPr lang="en-US" altLang="zh-CN" sz="2400">
                <a:latin typeface="+mn-ea"/>
                <a:ea typeface="+mn-ea"/>
                <a:cs typeface="+mn-ea"/>
              </a:rPr>
              <a:t>”</a:t>
            </a:r>
            <a:r>
              <a:rPr lang="zh-CN" altLang="en-US" sz="2400">
                <a:latin typeface="+mn-ea"/>
                <a:ea typeface="+mn-ea"/>
                <a:cs typeface="+mn-ea"/>
              </a:rPr>
              <a:t>。该时期，由反对变法的高太后垂帘听政，她召司马光等保守派入朝执政，罢黜了变法官员，新法几乎全被废除，</a:t>
            </a:r>
            <a:r>
              <a:rPr lang="zh-CN" altLang="en-US" sz="2400" b="1" u="sng">
                <a:solidFill>
                  <a:srgbClr val="FF0000"/>
                </a:solidFill>
                <a:latin typeface="+mn-ea"/>
                <a:ea typeface="+mn-ea"/>
                <a:cs typeface="+mn-ea"/>
              </a:rPr>
              <a:t>王安石变法最终失败</a:t>
            </a:r>
            <a:r>
              <a:rPr lang="zh-CN" altLang="en-US" sz="2400">
                <a:latin typeface="+mn-ea"/>
                <a:ea typeface="+mn-ea"/>
                <a:cs typeface="+mn-ea"/>
              </a:rPr>
              <a:t>。史称“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元祐更化</a:t>
            </a:r>
            <a:r>
              <a:rPr lang="zh-CN" altLang="en-US" sz="2400">
                <a:latin typeface="+mn-ea"/>
                <a:ea typeface="+mn-ea"/>
                <a:cs typeface="+mn-ea"/>
              </a:rPr>
              <a:t>”。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18559" y="155169"/>
            <a:ext cx="3637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pc="200" noProof="1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+mn-ea"/>
              </a:rPr>
              <a:t>王安石变法的结果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0473055" y="155169"/>
            <a:ext cx="13474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/>
              <a:t>失败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634990" y="93345"/>
            <a:ext cx="44570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方正粗黑宋简体" panose="02000000000000000000" charset="-122"/>
                <a:ea typeface="方正粗黑宋简体" panose="02000000000000000000" charset="-122"/>
              </a:rPr>
              <a:t>新旧党争、</a:t>
            </a:r>
            <a:r>
              <a:rPr lang="zh-CN" altLang="en-US" sz="36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元祐更化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71500" y="965209"/>
            <a:ext cx="11249025" cy="2861310"/>
          </a:xfrm>
          <a:prstGeom prst="rect">
            <a:avLst/>
          </a:prstGeom>
          <a:noFill/>
          <a:ln>
            <a:solidFill>
              <a:schemeClr val="accent2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新旧党争</a:t>
            </a:r>
          </a:p>
          <a:p>
            <a:pPr algn="just" fontAlgn="auto">
              <a:lnSpc>
                <a:spcPct val="125000"/>
              </a:lnSpc>
            </a:pPr>
            <a:r>
              <a:rPr lang="zh-CN" altLang="en-US" sz="2400">
                <a:latin typeface="+mn-ea"/>
                <a:ea typeface="+mn-ea"/>
                <a:cs typeface="+mn-ea"/>
              </a:rPr>
              <a:t>新旧党争是北宋宋神宗熙宁二年（</a:t>
            </a:r>
            <a:r>
              <a:rPr lang="en-US" altLang="zh-CN" sz="2400">
                <a:latin typeface="+mn-ea"/>
                <a:ea typeface="+mn-ea"/>
                <a:cs typeface="+mn-ea"/>
              </a:rPr>
              <a:t>1069</a:t>
            </a:r>
            <a:r>
              <a:rPr lang="zh-CN" altLang="en-US" sz="2400">
                <a:latin typeface="+mn-ea"/>
                <a:ea typeface="+mn-ea"/>
                <a:cs typeface="+mn-ea"/>
              </a:rPr>
              <a:t>年），围绕在王安石变法新政的执行上所引发的一场党争。新党支持新政，旧党反对新政。新政虽切中时弊，但变法触犯了保守派的利益，遭到朝中守旧大臣极力反对。新旧党争前后五十余年，对北宋的政治产生颇大影响。由于新、旧两党更迭执政，王安石曾两度退职，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新政时行时废</a:t>
            </a:r>
            <a:r>
              <a:rPr lang="zh-CN" altLang="en-US" sz="2400">
                <a:latin typeface="+mn-ea"/>
                <a:ea typeface="+mn-ea"/>
                <a:cs typeface="+mn-ea"/>
              </a:rPr>
              <a:t>，臣民无所适从。</a:t>
            </a:r>
            <a:r>
              <a:rPr lang="zh-CN" altLang="en-US" sz="2400" u="sng">
                <a:latin typeface="+mn-ea"/>
                <a:ea typeface="+mn-ea"/>
                <a:cs typeface="+mn-ea"/>
              </a:rPr>
              <a:t>党争最初因为政见不同而起，后来演变成排除异己的夺权之</a:t>
            </a:r>
            <a:r>
              <a:rPr lang="zh-CN" altLang="en-US" sz="2400" u="sng" smtClean="0">
                <a:latin typeface="+mn-ea"/>
                <a:ea typeface="+mn-ea"/>
                <a:cs typeface="+mn-ea"/>
              </a:rPr>
              <a:t>争</a:t>
            </a:r>
            <a:r>
              <a:rPr lang="zh-CN" altLang="en-US" sz="2400" smtClean="0">
                <a:latin typeface="+mn-ea"/>
                <a:ea typeface="+mn-ea"/>
                <a:cs typeface="+mn-ea"/>
              </a:rPr>
              <a:t>。</a:t>
            </a:r>
            <a:endParaRPr lang="zh-CN" altLang="en-US" sz="2400">
              <a:latin typeface="+mn-ea"/>
              <a:ea typeface="+mn-ea"/>
              <a:cs typeface="+mn-ea"/>
            </a:endParaRPr>
          </a:p>
        </p:txBody>
      </p:sp>
    </p:spTree>
    <p:custDataLst>
      <p:tags r:id="rId3"/>
    </p:custData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>
            <a:off x="2686685" y="756920"/>
            <a:ext cx="526288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rPr>
              <a:t>如何评价王安石变法？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3035" y="1742440"/>
            <a:ext cx="9785985" cy="3661410"/>
          </a:xfrm>
          <a:prstGeom prst="rect">
            <a:avLst/>
          </a:prstGeom>
          <a:noFill/>
          <a:ln>
            <a:solidFill>
              <a:schemeClr val="accent2"/>
            </a:solidFill>
            <a:prstDash val="dashDot"/>
          </a:ln>
        </p:spPr>
        <p:txBody>
          <a:bodyPr wrap="square" rtlCol="0" anchor="t">
            <a:spAutoFit/>
          </a:bodyPr>
          <a:lstStyle/>
          <a:p>
            <a:pPr algn="just"/>
            <a:r>
              <a:rPr lang="zh-CN" altLang="en-US" sz="3200" b="1">
                <a:latin typeface="+mn-ea"/>
                <a:ea typeface="+mn-ea"/>
                <a:cs typeface="+mn-ea"/>
              </a:rPr>
              <a:t>评价：</a:t>
            </a:r>
          </a:p>
          <a:p>
            <a:pPr algn="just" fontAlgn="auto">
              <a:lnSpc>
                <a:spcPct val="125000"/>
              </a:lnSpc>
            </a:pPr>
            <a:r>
              <a:rPr lang="zh-CN" altLang="en-US" sz="3200" b="1">
                <a:latin typeface="+mn-ea"/>
                <a:ea typeface="+mn-ea"/>
                <a:cs typeface="+mn-ea"/>
              </a:rPr>
              <a:t>积极：王安石变法达到了富国目的，增加了大笔收入。</a:t>
            </a:r>
          </a:p>
          <a:p>
            <a:pPr algn="just" fontAlgn="auto">
              <a:lnSpc>
                <a:spcPct val="125000"/>
              </a:lnSpc>
            </a:pPr>
            <a:r>
              <a:rPr lang="zh-CN" altLang="en-US" sz="3200" b="1">
                <a:latin typeface="+mn-ea"/>
                <a:ea typeface="+mn-ea"/>
                <a:cs typeface="+mn-ea"/>
              </a:rPr>
              <a:t>消极：①强兵效果不明显，与西夏的战争再次失败；②一些措施在执行过程中加重了人民的负担，引起激烈争议。③导致统治集团内部的分裂日益严重，北宋逐渐走向衰亡。</a:t>
            </a:r>
          </a:p>
        </p:txBody>
      </p:sp>
      <p:pic>
        <p:nvPicPr>
          <p:cNvPr id="5" name="图片 4" descr="C:/Users/lenovo/AppData/Local/Temp/kaimatting_20200910205030/output_20200910205036..pngoutput_20200910205036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8703" y="2074545"/>
            <a:ext cx="2259330" cy="47625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3" name="标题 107523"/>
          <p:cNvSpPr>
            <a:spLocks noGrp="1" noRot="1"/>
          </p:cNvSpPr>
          <p:nvPr>
            <p:ph type="title"/>
          </p:nvPr>
        </p:nvSpPr>
        <p:spPr>
          <a:xfrm>
            <a:off x="333375" y="145415"/>
            <a:ext cx="6151880" cy="704850"/>
          </a:xfrm>
        </p:spPr>
        <p:txBody>
          <a:bodyPr lIns="101600" tIns="38100" rIns="76200" bIns="38100" anchor="ctr"/>
          <a:lstStyle/>
          <a:p>
            <a:pPr indent="0" defTabSz="914400"/>
            <a:r>
              <a:rPr lang="zh-CN" altLang="en-US" sz="3200" kern="1200" spc="200" normalizeH="0" baseline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北宋灭亡</a:t>
            </a:r>
            <a:r>
              <a:rPr lang="en-US" altLang="zh-CN" sz="3200" kern="1200" spc="200" normalizeH="0" baseline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——1127</a:t>
            </a:r>
            <a:r>
              <a:rPr sz="3200" kern="1200" spc="200" normalizeH="0" baseline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年</a:t>
            </a:r>
            <a:r>
              <a:rPr lang="zh-CN" altLang="en-US" sz="3200" kern="1200" spc="200" normalizeH="0" baseline="0">
                <a:solidFill>
                  <a:srgbClr val="FF0000"/>
                </a:solidFill>
                <a:latin typeface="微软雅黑" panose="020b0503020204020204" charset="-122"/>
                <a:ea typeface="+mj-ea"/>
                <a:cs typeface="+mj-cs"/>
                <a:sym typeface="微软雅黑" panose="020b0503020204020204" charset="-122"/>
              </a:rPr>
              <a:t>靖康之变</a:t>
            </a:r>
          </a:p>
        </p:txBody>
      </p:sp>
      <p:sp>
        <p:nvSpPr>
          <p:cNvPr id="107526" name="矩形 107525"/>
          <p:cNvSpPr/>
          <p:nvPr/>
        </p:nvSpPr>
        <p:spPr>
          <a:xfrm>
            <a:off x="333375" y="1012190"/>
            <a:ext cx="11329035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</a:pPr>
            <a:r>
              <a:rPr lang="en-US" altLang="zh-CN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靖康二年（</a:t>
            </a:r>
            <a:r>
              <a:rPr lang="en-US" altLang="zh-CN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1127</a:t>
            </a:r>
            <a:r>
              <a:rPr lang="zh-CN" altLang="en-US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年），北宋被金朝攻灭，两位皇帝徽宗、钦宗被俘虏北去，史称</a:t>
            </a:r>
            <a:r>
              <a:rPr lang="en-US" altLang="zh-CN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“</a:t>
            </a:r>
            <a:r>
              <a:rPr lang="zh-CN" altLang="en-US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靖康之变</a:t>
            </a:r>
            <a:r>
              <a:rPr lang="en-US" altLang="zh-CN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”</a:t>
            </a:r>
            <a:r>
              <a:rPr lang="zh-CN" altLang="en-US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或</a:t>
            </a:r>
            <a:r>
              <a:rPr lang="en-US" altLang="zh-CN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“</a:t>
            </a:r>
            <a:r>
              <a:rPr lang="zh-CN" altLang="en-US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靖康之难</a:t>
            </a:r>
            <a:r>
              <a:rPr lang="en-US" altLang="zh-CN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”</a:t>
            </a:r>
            <a:r>
              <a:rPr lang="zh-CN" altLang="en-US" sz="3600" noProof="1" smtClean="0">
                <a:ln>
                  <a:solidFill>
                    <a:sysClr val="windowText" lastClr="000000"/>
                  </a:solidFill>
                </a:ln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  <a:endParaRPr lang="zh-CN" altLang="en-US" sz="3600" noProof="1" smtClean="0">
              <a:ln>
                <a:solidFill>
                  <a:sysClr val="windowText" lastClr="000000"/>
                </a:solidFill>
              </a:ln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1">
          <a:blip r:embed="rId5">
            <a:alphaModFix amt="4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1" name="标题 1"/>
          <p:cNvSpPr>
            <a:spLocks noGrp="1"/>
          </p:cNvSpPr>
          <p:nvPr>
            <p:ph type="ctrTitle" hasCustomPrompt="1"/>
            <p:custDataLst>
              <p:tags r:id="rId3"/>
            </p:custDataLst>
          </p:nvPr>
        </p:nvSpPr>
        <p:spPr>
          <a:xfrm>
            <a:off x="4043045" y="236855"/>
            <a:ext cx="4335780" cy="899795"/>
          </a:xfrm>
          <a:blipFill>
            <a:blip r:embed="rId4">
              <a:alphaModFix amt="65000"/>
            </a:blip>
            <a:tile tx="0" ty="0" sx="100000" sy="100000" flip="none" algn="tl"/>
          </a:blipFill>
        </p:spPr>
        <p:txBody>
          <a:bodyPr vert="horz" lIns="101600" tIns="38100" rIns="25400" bIns="38100" anchor="t"/>
          <a:lstStyle/>
          <a:p>
            <a:pPr defTabSz="914400">
              <a:buClrTx/>
              <a:buSzTx/>
              <a:buFontTx/>
            </a:pPr>
            <a:r>
              <a:rPr lang="zh-CN" altLang="en-US" sz="4800" b="1" kern="1200" spc="200" normalizeH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二、 </a:t>
            </a:r>
            <a:r>
              <a:rPr lang="zh-CN" altLang="en-US" sz="4800" b="1" spc="200">
                <a:solidFill>
                  <a:srgbClr val="FF0000"/>
                </a:solidFill>
              </a:rPr>
              <a:t>南宋</a:t>
            </a:r>
            <a:endParaRPr lang="zh-CN" altLang="en-US" sz="4800" b="1" kern="1200" spc="200" normalizeH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文本框 3"/>
          <p:cNvSpPr txBox="1"/>
          <p:nvPr/>
        </p:nvSpPr>
        <p:spPr>
          <a:xfrm>
            <a:off x="276622" y="1928813"/>
            <a:ext cx="615553" cy="3744912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ctr"/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南宋（</a:t>
            </a:r>
            <a:r>
              <a:rPr lang="en-US" altLang="zh-CN" sz="2800" b="1" smtClean="0">
                <a:latin typeface="微软雅黑" panose="020b0503020204020204" charset="-122"/>
                <a:ea typeface="微软雅黑"/>
              </a:rPr>
              <a:t>1127-1279</a:t>
            </a:r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）</a:t>
            </a:r>
            <a:endParaRPr lang="zh-CN" altLang="en-US" sz="2800" b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1073785" y="1912303"/>
            <a:ext cx="409575" cy="3814763"/>
          </a:xfrm>
          <a:prstGeom prst="leftBrace">
            <a:avLst>
              <a:gd name="adj1" fmla="val 8333"/>
              <a:gd name="adj2" fmla="val 50382"/>
            </a:avLst>
          </a:prstGeom>
          <a:noFill/>
          <a:ln w="762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文本框 13"/>
          <p:cNvSpPr txBox="1"/>
          <p:nvPr/>
        </p:nvSpPr>
        <p:spPr>
          <a:xfrm>
            <a:off x="1514475" y="1773555"/>
            <a:ext cx="1928495" cy="521970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政权建立：</a:t>
            </a:r>
          </a:p>
        </p:txBody>
      </p:sp>
      <p:sp>
        <p:nvSpPr>
          <p:cNvPr id="8" name="文本框 14"/>
          <p:cNvSpPr txBox="1"/>
          <p:nvPr/>
        </p:nvSpPr>
        <p:spPr>
          <a:xfrm>
            <a:off x="1485899" y="3624301"/>
            <a:ext cx="1985645" cy="521970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  <a:ea typeface="微软雅黑"/>
              </a:rPr>
              <a:t>宋金战和：</a:t>
            </a:r>
            <a:endParaRPr lang="zh-CN" altLang="en-US" sz="2800" b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10" name="文本框 22"/>
          <p:cNvSpPr txBox="1"/>
          <p:nvPr/>
        </p:nvSpPr>
        <p:spPr>
          <a:xfrm>
            <a:off x="1530985" y="5334635"/>
            <a:ext cx="1243965" cy="521970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微软雅黑" panose="020b0503020204020204" charset="-122"/>
              </a:rPr>
              <a:t>灭亡：</a:t>
            </a:r>
            <a:endParaRPr lang="zh-CN" altLang="en-US" sz="2800" b="1">
              <a:latin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71240" y="1773555"/>
            <a:ext cx="3778250" cy="521970"/>
          </a:xfrm>
          <a:prstGeom prst="rect">
            <a:avLst/>
          </a:prstGeom>
          <a:solidFill>
            <a:srgbClr val="0070C0">
              <a:alpha val="60000"/>
            </a:srgbClr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2800" b="1" smtClean="0">
                <a:latin typeface="微软雅黑" panose="020b0503020204020204" charset="-122"/>
                <a:sym typeface="+mn-ea"/>
              </a:rPr>
              <a:t>1127</a:t>
            </a:r>
            <a:r>
              <a:rPr lang="zh-CN" altLang="en-US" sz="2800" b="1" smtClean="0">
                <a:latin typeface="微软雅黑" panose="020b0503020204020204" charset="-122"/>
                <a:sym typeface="+mn-ea"/>
              </a:rPr>
              <a:t>年，赵构，临安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587115" y="3614420"/>
            <a:ext cx="5030470" cy="521970"/>
          </a:xfrm>
          <a:prstGeom prst="rect">
            <a:avLst/>
          </a:prstGeom>
          <a:solidFill>
            <a:srgbClr val="0070C0">
              <a:alpha val="60000"/>
            </a:srgb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charset="-122"/>
              </a:rPr>
              <a:t>战：岳飞抗金；和：绍兴和议</a:t>
            </a:r>
          </a:p>
        </p:txBody>
      </p:sp>
      <p:sp>
        <p:nvSpPr>
          <p:cNvPr id="9" name="矩形 8"/>
          <p:cNvSpPr/>
          <p:nvPr/>
        </p:nvSpPr>
        <p:spPr>
          <a:xfrm>
            <a:off x="3039110" y="5161915"/>
            <a:ext cx="8107680" cy="1168400"/>
          </a:xfrm>
          <a:prstGeom prst="rect">
            <a:avLst/>
          </a:prstGeom>
          <a:solidFill>
            <a:srgbClr val="0070C0">
              <a:alpha val="60000"/>
            </a:srgbClr>
          </a:solidFill>
        </p:spPr>
        <p:txBody>
          <a:bodyPr wrap="square">
            <a:spAutoFit/>
          </a:bodyPr>
          <a:lstStyle/>
          <a:p>
            <a:pPr lvl="0">
              <a:lnSpc>
                <a:spcPct val="125000"/>
              </a:lnSpc>
            </a:pPr>
            <a:r>
              <a:rPr lang="zh-CN" altLang="en-US" sz="2800" b="1">
                <a:solidFill>
                  <a:prstClr val="black"/>
                </a:solidFill>
                <a:latin typeface="微软雅黑" panose="020b0503020204020204" charset="-122"/>
              </a:rPr>
              <a:t>1</a:t>
            </a:r>
            <a:r>
              <a:rPr lang="en-US" altLang="zh-CN" sz="2800" b="1" smtClean="0">
                <a:solidFill>
                  <a:prstClr val="black"/>
                </a:solidFill>
                <a:latin typeface="微软雅黑" panose="020b0503020204020204" charset="-122"/>
              </a:rPr>
              <a:t>276</a:t>
            </a:r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charset="-122"/>
              </a:rPr>
              <a:t>年，元军攻占南宋都城临安；</a:t>
            </a:r>
          </a:p>
          <a:p>
            <a:pPr lvl="0">
              <a:lnSpc>
                <a:spcPct val="125000"/>
              </a:lnSpc>
            </a:pPr>
            <a:r>
              <a:rPr lang="en-US" altLang="zh-CN" sz="2800" b="1" smtClean="0">
                <a:solidFill>
                  <a:prstClr val="black"/>
                </a:solidFill>
                <a:latin typeface="微软雅黑" panose="020b0503020204020204" charset="-122"/>
              </a:rPr>
              <a:t>1279</a:t>
            </a:r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charset="-122"/>
              </a:rPr>
              <a:t>年，南宋余部在崖山战役中战败，南宋灭亡。</a:t>
            </a:r>
            <a:endParaRPr lang="zh-CN" altLang="en-US" sz="2800" b="1">
              <a:solidFill>
                <a:prstClr val="black"/>
              </a:solidFill>
              <a:latin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 rot="1260000">
            <a:off x="8818880" y="915670"/>
            <a:ext cx="2439035" cy="7156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</a:rPr>
              <a:t>偏安一隅</a:t>
            </a:r>
          </a:p>
        </p:txBody>
      </p:sp>
    </p:spTree>
    <p:custDataLst>
      <p:tags r:id="rId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9" grpId="2"/>
      <p:bldP spid="2" grpId="3"/>
      <p:bldP spid="2" grpId="4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19760" y="311150"/>
            <a:ext cx="10952480" cy="4461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>
                <a:solidFill>
                  <a:srgbClr val="333333"/>
                </a:solidFill>
                <a:latin typeface="+mj-ea"/>
                <a:ea typeface="+mj-ea"/>
                <a:cs typeface="+mj-ea"/>
              </a:rPr>
              <a:t>满江红</a:t>
            </a:r>
          </a:p>
          <a:p>
            <a:pPr algn="ctr"/>
            <a:r>
              <a:rPr lang="zh-CN" altLang="en-US" sz="3600" b="1">
                <a:solidFill>
                  <a:srgbClr val="333333"/>
                </a:solidFill>
                <a:latin typeface="+mj-ea"/>
                <a:ea typeface="+mj-ea"/>
                <a:cs typeface="+mj-ea"/>
              </a:rPr>
              <a:t>【南宋】岳飞</a:t>
            </a:r>
          </a:p>
          <a:p>
            <a:r>
              <a:rPr lang="zh-CN" altLang="en-US" sz="3600" b="1">
                <a:solidFill>
                  <a:srgbClr val="333333"/>
                </a:solidFill>
                <a:latin typeface="+mj-ea"/>
                <a:ea typeface="+mj-ea"/>
                <a:cs typeface="+mj-ea"/>
              </a:rPr>
              <a:t>       怒发冲冠，凭阑处、潇潇雨歇。抬望眼，仰天长啸，壮怀激烈。三十功名尘与土，八千里路云和月。莫等闲、白了少年头，空悲切。</a:t>
            </a:r>
          </a:p>
          <a:p>
            <a:r>
              <a:rPr lang="zh-CN" altLang="en-US" sz="3600" b="1">
                <a:solidFill>
                  <a:srgbClr val="333333"/>
                </a:solidFill>
                <a:latin typeface="+mj-ea"/>
                <a:ea typeface="+mj-ea"/>
                <a:cs typeface="+mj-ea"/>
              </a:rPr>
              <a:t>       </a:t>
            </a:r>
            <a:r>
              <a:rPr lang="zh-CN" altLang="en-US" sz="3600" b="1">
                <a:solidFill>
                  <a:srgbClr val="FF0000"/>
                </a:solidFill>
                <a:latin typeface="+mj-ea"/>
                <a:ea typeface="+mj-ea"/>
                <a:cs typeface="+mj-ea"/>
              </a:rPr>
              <a:t>靖康耻</a:t>
            </a:r>
            <a:r>
              <a:rPr lang="zh-CN" altLang="en-US" sz="3600" b="1">
                <a:solidFill>
                  <a:srgbClr val="333333"/>
                </a:solidFill>
                <a:latin typeface="+mj-ea"/>
                <a:ea typeface="+mj-ea"/>
                <a:cs typeface="+mj-ea"/>
              </a:rPr>
              <a:t>，犹未雪。臣子恨，何时灭。驾长车，踏破贺兰山缺。壮志饥餐</a:t>
            </a:r>
            <a:r>
              <a:rPr lang="zh-CN" altLang="en-US" sz="3600" b="1">
                <a:solidFill>
                  <a:srgbClr val="FF0000"/>
                </a:solidFill>
                <a:latin typeface="+mj-ea"/>
                <a:ea typeface="+mj-ea"/>
                <a:cs typeface="+mj-ea"/>
              </a:rPr>
              <a:t>胡虏</a:t>
            </a:r>
            <a:r>
              <a:rPr lang="zh-CN" altLang="en-US" sz="3600" b="1">
                <a:solidFill>
                  <a:srgbClr val="333333"/>
                </a:solidFill>
                <a:latin typeface="+mj-ea"/>
                <a:ea typeface="+mj-ea"/>
                <a:cs typeface="+mj-ea"/>
              </a:rPr>
              <a:t>肉，笑谈渴饮</a:t>
            </a: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</a:rPr>
              <a:t>匈奴</a:t>
            </a:r>
            <a:r>
              <a:rPr lang="zh-CN" altLang="en-US" sz="3200" b="1">
                <a:solidFill>
                  <a:srgbClr val="333333"/>
                </a:solidFill>
                <a:latin typeface="Arial" pitchFamily="34" charset="0"/>
              </a:rPr>
              <a:t>血。待从</a:t>
            </a:r>
            <a:r>
              <a:rPr lang="zh-CN" altLang="en-US" sz="3600" b="1">
                <a:solidFill>
                  <a:srgbClr val="333333"/>
                </a:solidFill>
                <a:latin typeface="+mj-ea"/>
                <a:ea typeface="+mj-ea"/>
                <a:cs typeface="+mj-ea"/>
              </a:rPr>
              <a:t>头、收拾旧山河，朝天阙。 </a:t>
            </a:r>
            <a:endParaRPr lang="zh-CN" altLang="en-US" sz="3200" b="1" i="0" baseline="30000">
              <a:solidFill>
                <a:srgbClr val="3366CC"/>
              </a:solidFill>
              <a:effectLst/>
              <a:latin typeface="Arial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945" y="5046980"/>
            <a:ext cx="121558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思考：</a:t>
            </a:r>
            <a:endParaRPr lang="zh-CN" altLang="en-US" sz="32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r>
              <a:rPr lang="zh-CN" altLang="en-US" sz="32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“靖康耻”指的是哪一个历史事件？“胡虏、匈奴”指的是谁？岳飞是否实现了“</a:t>
            </a:r>
            <a:r>
              <a:rPr lang="zh-CN" altLang="en-US" sz="32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待从头、收拾旧山河，朝天阙”的想法？</a:t>
            </a:r>
            <a:endParaRPr lang="zh-CN" altLang="en-US" sz="32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/Users/lenovo/AppData/Local/Temp/kaimatting_20200910233735/output_20200910233748..pngoutput_20200910233748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95" y="1203325"/>
            <a:ext cx="3612515" cy="44519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248150" y="421005"/>
            <a:ext cx="7304405" cy="547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en-US" alt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</a:t>
            </a:r>
            <a:r>
              <a:rPr lang="zh-CN" altLang="en-US" sz="28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岳飞，南宋抗金名将。岳飞从二十岁起，曾先后四次从军。自建炎二年（1128年）遇宗泽至绍兴十一年（1141年）止，先后参与、指挥大小战斗数百次。他在抗金过程中功勋卓著，创立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岳家军</a:t>
            </a:r>
            <a:r>
              <a:rPr lang="zh-CN" altLang="en-US" sz="28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，收复诸多失地。</a:t>
            </a:r>
          </a:p>
          <a:p>
            <a:pPr algn="just" fontAlgn="auto">
              <a:lnSpc>
                <a:spcPct val="125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    但是，高宗、秦桧等人却一意求和，以十二道“金字牌”催令班师。在宋金议和过程中，岳飞遭受秦桧、张俊等人诬陷入狱。1142年1月，以莫须有的罪名，与长子岳云、部将张宪一同遇害。</a:t>
            </a: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9092" name="图片 89091" descr="秦桧夫妇跪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29198" y="1573980"/>
            <a:ext cx="6278882" cy="4088477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642270" y="5879465"/>
            <a:ext cx="2078037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宋体" pitchFamily="2" charset="-122"/>
              </a:rPr>
              <a:t>岳飞庙塑像</a:t>
            </a:r>
          </a:p>
        </p:txBody>
      </p:sp>
      <p:pic>
        <p:nvPicPr>
          <p:cNvPr id="9" name="图片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69" y="617058"/>
            <a:ext cx="3726181" cy="504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标题 89089"/>
          <p:cNvSpPr txBox="1">
            <a:spLocks noGrp="1" noChangeArrowheads="1"/>
          </p:cNvSpPr>
          <p:nvPr/>
        </p:nvSpPr>
        <p:spPr bwMode="auto">
          <a:xfrm>
            <a:off x="6264911" y="5879465"/>
            <a:ext cx="4230687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岳飞庙前的秦桧夫妇跪像</a:t>
            </a:r>
          </a:p>
        </p:txBody>
      </p:sp>
      <p:sp>
        <p:nvSpPr>
          <p:cNvPr id="13" name="横卷形 12"/>
          <p:cNvSpPr/>
          <p:nvPr/>
        </p:nvSpPr>
        <p:spPr>
          <a:xfrm>
            <a:off x="8168639" y="0"/>
            <a:ext cx="3440113" cy="1352550"/>
          </a:xfrm>
          <a:prstGeom prst="horizontalScroll">
            <a:avLst/>
          </a:prstGeom>
          <a:solidFill>
            <a:srgbClr val="D1D9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b="1" noProof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青山有幸埋忠骨，白铁无辜铸佞臣。</a:t>
            </a: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1"/>
      <p:bldP spid="13" grpId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856615" y="1231900"/>
            <a:ext cx="1007745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600" b="1"/>
              <a:t>题临安邸</a:t>
            </a:r>
          </a:p>
          <a:p>
            <a:pPr algn="ctr"/>
            <a:r>
              <a:rPr lang="zh-CN" altLang="en-US" sz="3600" b="1"/>
              <a:t>【南宋】林升</a:t>
            </a:r>
          </a:p>
          <a:p>
            <a:pPr algn="ctr"/>
            <a:r>
              <a:rPr lang="zh-CN" altLang="en-US" sz="3600" b="1"/>
              <a:t>山外青山楼外楼，西湖歌舞几时休？</a:t>
            </a:r>
          </a:p>
          <a:p>
            <a:pPr algn="ctr"/>
            <a:r>
              <a:rPr lang="zh-CN" altLang="en-US" sz="3600" b="1"/>
              <a:t>暖风熏得游人醉，直把杭州作汴州。</a:t>
            </a:r>
          </a:p>
        </p:txBody>
      </p:sp>
      <p:sp>
        <p:nvSpPr>
          <p:cNvPr id="2" name="矩形 1"/>
          <p:cNvSpPr/>
          <p:nvPr/>
        </p:nvSpPr>
        <p:spPr>
          <a:xfrm rot="1260000">
            <a:off x="8966835" y="702310"/>
            <a:ext cx="2439035" cy="7156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南宋的偏安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 6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1524000" y="1245870"/>
            <a:ext cx="9144000" cy="1164590"/>
          </a:xfrm>
        </p:spPr>
        <p:txBody>
          <a:bodyPr/>
          <a:lstStyle/>
          <a:p>
            <a:r>
              <a:rPr lang="zh-CN" altLang="en-US"/>
              <a:t>偏安一隅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  <p:custDataLst>
              <p:tags r:id="rId4"/>
            </p:custDataLst>
          </p:nvPr>
        </p:nvSpPr>
        <p:spPr>
          <a:xfrm>
            <a:off x="1355725" y="2410460"/>
            <a:ext cx="10039350" cy="301053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5000"/>
              </a:lnSpc>
              <a:spcAft>
                <a:spcPct val="0"/>
              </a:spcAft>
              <a:buNone/>
            </a:pPr>
            <a:r>
              <a:rPr lang="zh-CN" altLang="en-US" sz="2800" b="1">
                <a:latin typeface="微软雅黑" panose="020b0503020204020204" charset="-122"/>
                <a:cs typeface="微软雅黑" panose="020b0503020204020204" charset="-122"/>
              </a:rPr>
              <a:t>公元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cs typeface="微软雅黑" panose="020b0503020204020204" charset="-122"/>
              </a:rPr>
              <a:t>1141</a:t>
            </a:r>
            <a:r>
              <a:rPr lang="zh-CN" altLang="en-US" sz="2800" b="1">
                <a:latin typeface="微软雅黑" panose="020b0503020204020204" charset="-122"/>
                <a:cs typeface="微软雅黑" panose="020b0503020204020204" charset="-122"/>
              </a:rPr>
              <a:t>年，南宋与金订立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cs typeface="微软雅黑" panose="020b0503020204020204" charset="-122"/>
              </a:rPr>
              <a:t>绍兴和议</a:t>
            </a:r>
            <a:r>
              <a:rPr lang="zh-CN" altLang="en-US" sz="2800" b="1">
                <a:latin typeface="微软雅黑" panose="020b0503020204020204" charset="-122"/>
                <a:cs typeface="微软雅黑" panose="020b0503020204020204" charset="-122"/>
              </a:rPr>
              <a:t>。以东起淮水、西至大散关一线为界，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cs typeface="微软雅黑" panose="020b0503020204020204" charset="-122"/>
              </a:rPr>
              <a:t>南宋对金称臣</a:t>
            </a:r>
            <a:r>
              <a:rPr lang="zh-CN" altLang="en-US" sz="2800" b="1">
                <a:latin typeface="微软雅黑" panose="020b0503020204020204" charset="-122"/>
                <a:cs typeface="微软雅黑" panose="020b0503020204020204" charset="-122"/>
              </a:rPr>
              <a:t>，每年向金缴纳一笔财务，称为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cs typeface="微软雅黑" panose="020b0503020204020204" charset="-122"/>
              </a:rPr>
              <a:t>岁贡</a:t>
            </a:r>
            <a:r>
              <a:rPr lang="zh-CN" altLang="en-US" sz="2800" b="1">
                <a:latin typeface="微软雅黑" panose="020b0503020204020204" charset="-122"/>
                <a:cs typeface="微软雅黑" panose="020b0503020204020204" charset="-122"/>
              </a:rPr>
              <a:t>。南宋统治稳定以后，将都城确定在临安。宋金之间时有战争发生，继续维持南北对峙的格局。这一格局最终被蒙古军队的铁骑所打破。</a:t>
            </a:r>
          </a:p>
        </p:txBody>
      </p:sp>
      <p:pic>
        <p:nvPicPr>
          <p:cNvPr id="9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442700" y="11455400"/>
            <a:ext cx="342900" cy="254000"/>
          </a:xfrm>
          <a:prstGeom prst="cube">
            <a:avLst/>
          </a:prstGeom>
        </p:spPr>
      </p:pic>
    </p:spTree>
    <p:custDataLst>
      <p:tags r:id="rId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wipe/>
      </p:transition>
    </mc:Choice>
    <mc:Fallback>
      <p:transition spd="slow">
        <p:wipe/>
      </p:transition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*y*2"/>
  <p:tag name="KSO_WM_UNIT_INDEX" val="2"/>
  <p:tag name="KSO_WM_UNIT_LAYERLEVEL" val="1"/>
  <p:tag name="KSO_WM_UNIT_TYPE" val="y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3"/>
  <p:tag name="KSO_WM_UNIT_INDEX" val="3"/>
  <p:tag name="KSO_WM_UNIT_LAYERLEVEL" val="1"/>
  <p:tag name="KSO_WM_UNIT_TYPE" val="y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8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8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8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8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8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8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8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9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0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9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0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1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2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3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4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5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6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7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38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139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1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2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3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4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5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6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7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8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49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1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2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153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54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55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56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57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58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59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0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1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2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3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4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165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66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67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68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69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0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1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2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3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4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5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177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78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79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0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1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2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3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4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5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7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8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3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4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5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6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19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0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0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0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03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04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0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20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0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0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09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0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1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2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1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269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269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2696"/>
  <p:tag name="KSO_WM_TEMPLATE_JOB_ID" val="2"/>
  <p:tag name="KSO_WM_TEMPLATE_MASTER_THUMB_INDEX" val="12"/>
  <p:tag name="KSO_WM_TEMPLATE_MASTER_TYPE" val="1"/>
  <p:tag name="KSO_WM_TEMPLATE_OUTLINE_ID" val="15"/>
  <p:tag name="KSO_WM_TEMPLATE_SCENE_ID" val="1"/>
  <p:tag name="KSO_WM_TEMPLATE_SUBCATEGORY" val="17"/>
  <p:tag name="KSO_WM_TEMPLATE_THUMBS_INDEX" val="1、4、9、12、15、17"/>
  <p:tag name="KSO_WM_TEMPLATE_TOPIC_DEFAULT" val="1"/>
  <p:tag name="KSO_WM_TEMPLATE_TOPIC_ID" val="2869567"/>
</p:tagLst>
</file>

<file path=ppt/tags/tag225.xml><?xml version="1.0" encoding="utf-8"?>
<p:tagLst xmlns:p="http://schemas.openxmlformats.org/presentationml/2006/main">
  <p:tag name="KSO_WM_BEAUTIFY_FLAG" val="#wm#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*y*2"/>
  <p:tag name="KSO_WM_UNIT_INDEX" val="2"/>
  <p:tag name="KSO_WM_UNIT_LAYERLEVEL" val="1"/>
  <p:tag name="KSO_WM_UNIT_TYPE" val="y"/>
</p:tagLst>
</file>

<file path=ppt/tags/tag2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3"/>
  <p:tag name="KSO_WM_UNIT_INDEX" val="3"/>
  <p:tag name="KSO_WM_UNIT_LAYERLEVEL" val="1"/>
  <p:tag name="KSO_WM_UNIT_TYPE" val="y"/>
</p:tagLst>
</file>

<file path=ppt/tags/tag2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7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7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8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8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8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8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8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8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8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8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8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8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9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9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0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27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28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29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30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31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32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33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34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35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36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337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38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39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1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2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3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4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5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6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7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8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49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350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351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2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3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4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5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6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7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8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59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60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61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362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363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64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65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66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67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68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69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70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71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72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73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374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375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7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77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78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79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80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81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82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83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84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85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386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8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8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8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3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4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395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6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39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40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40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40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40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40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0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0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0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0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09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0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1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2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41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269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1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269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2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2696"/>
  <p:tag name="KSO_WM_TEMPLATE_JOB_ID" val="2"/>
  <p:tag name="KSO_WM_TEMPLATE_MASTER_THUMB_INDEX" val="12"/>
  <p:tag name="KSO_WM_TEMPLATE_MASTER_TYPE" val="1"/>
  <p:tag name="KSO_WM_TEMPLATE_OUTLINE_ID" val="15"/>
  <p:tag name="KSO_WM_TEMPLATE_SCENE_ID" val="1"/>
  <p:tag name="KSO_WM_TEMPLATE_SUBCATEGORY" val="17"/>
  <p:tag name="KSO_WM_TEMPLATE_THUMBS_INDEX" val="1、4、9、12、15、17"/>
  <p:tag name="KSO_WM_TEMPLATE_TOPIC_DEFAULT" val="1"/>
  <p:tag name="KSO_WM_TEMPLATE_TOPIC_ID" val="2869567"/>
</p:tagLst>
</file>

<file path=ppt/tags/tag423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42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custom20187308_1*a*1"/>
  <p:tag name="KSO_WM_UNIT_INDEX" val="1"/>
  <p:tag name="KSO_WM_UNIT_ISCONTENTSTITLE" val="0"/>
  <p:tag name="KSO_WM_UNIT_LAYERLEVEL" val="1"/>
  <p:tag name="KSO_WM_UNIT_NOCLEAR" val="0"/>
  <p:tag name="KSO_WM_UNIT_PRESET_TEXT" val="空白演示"/>
  <p:tag name="KSO_WM_UNIT_TYPE" val="a"/>
  <p:tag name="KSO_WM_UNIT_VALUE" val="13"/>
</p:tagLst>
</file>

<file path=ppt/tags/tag425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42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custom20187308_1*a*1"/>
  <p:tag name="KSO_WM_UNIT_INDEX" val="1"/>
  <p:tag name="KSO_WM_UNIT_ISCONTENTSTITLE" val="0"/>
  <p:tag name="KSO_WM_UNIT_LAYERLEVEL" val="1"/>
  <p:tag name="KSO_WM_UNIT_NOCLEAR" val="0"/>
  <p:tag name="KSO_WM_UNIT_PRESET_TEXT" val="空白演示"/>
  <p:tag name="KSO_WM_UNIT_TYPE" val="a"/>
  <p:tag name="KSO_WM_UNIT_VALUE" val="13"/>
</p:tagLst>
</file>

<file path=ppt/tags/tag427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428.xml><?xml version="1.0" encoding="utf-8"?>
<p:tagLst xmlns:p="http://schemas.openxmlformats.org/presentationml/2006/main">
  <p:tag name="KSO_WM_UNIT_TABLE_BEAUTIFY" val="{ab0bf14c-374e-4c4a-ba70-b1fc8f0bd872}"/>
</p:tagLst>
</file>

<file path=ppt/tags/tag429.xml><?xml version="1.0" encoding="utf-8"?>
<p:tagLst xmlns:p="http://schemas.openxmlformats.org/presentationml/2006/main">
  <p:tag name="KSO_WM_UNIT_TABLE_BEAUTIFY" val="smartTable{1ef949c6-3348-4916-ab16-9a6768ec9f43}"/>
</p:tagLst>
</file>

<file path=ppt/tags/tag430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a*1"/>
  <p:tag name="KSO_WM_UNIT_INDEX" val="1"/>
  <p:tag name="KSO_WM_UNIT_ISCONTENTSTITLE" val="0"/>
  <p:tag name="KSO_WM_UNIT_LAYERLEVEL" val="1"/>
  <p:tag name="KSO_WM_UNIT_NOCLEAR" val="0"/>
  <p:tag name="KSO_WM_UNIT_PRESET_TEXT" val="单击此处添加标题"/>
  <p:tag name="KSO_WM_UNIT_TEXT_FILL_FORE_SCHEMECOLOR_INDEX" val="13"/>
  <p:tag name="KSO_WM_UNIT_TEXT_FILL_TYPE" val="1"/>
  <p:tag name="KSO_WM_UNIT_TYPE" val="a"/>
  <p:tag name="KSO_WM_UNIT_USESOURCEFORMAT_APPLY" val="1"/>
  <p:tag name="KSO_WM_UNIT_VALUE" val="11"/>
</p:tagLst>
</file>

<file path=ppt/tags/tag431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FILL_FORE_SCHEMECOLOR_INDEX" val="7"/>
  <p:tag name="KSO_WM_UNIT_FILL_TYPE" val="1"/>
  <p:tag name="KSO_WM_UNIT_HIGHLIGHT" val="0"/>
  <p:tag name="KSO_WM_UNIT_ID" val="diagram20200111_2*q_h_i*1_3_1"/>
  <p:tag name="KSO_WM_UNIT_INDEX" val="1_3_1"/>
  <p:tag name="KSO_WM_UNIT_LAYERLEVEL" val="1_1_1"/>
  <p:tag name="KSO_WM_UNIT_TEXT_FILL_FORE_SCHEMECOLOR_INDEX" val="14"/>
  <p:tag name="KSO_WM_UNIT_TEXT_FILL_TYPE" val="1"/>
  <p:tag name="KSO_WM_UNIT_TYPE" val="q_h_i"/>
  <p:tag name="KSO_WM_UNIT_USESOURCEFORMAT_APPLY" val="1"/>
</p:tagLst>
</file>

<file path=ppt/tags/tag432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g*1_1"/>
  <p:tag name="KSO_WM_UNIT_INDEX" val="1_1"/>
  <p:tag name="KSO_WM_UNIT_ISCONTENTSTITLE" val="0"/>
  <p:tag name="KSO_WM_UNIT_LAYERLEVEL" val="1_1"/>
  <p:tag name="KSO_WM_UNIT_NOCLEAR" val="0"/>
  <p:tag name="KSO_WM_UNIT_PRESET_TEXT" val="添加标题"/>
  <p:tag name="KSO_WM_UNIT_RELATE_UNITID" val="layout_q1"/>
  <p:tag name="KSO_WM_UNIT_TEXT_FILL_FORE_SCHEMECOLOR_INDEX" val="13"/>
  <p:tag name="KSO_WM_UNIT_TEXT_FILL_TYPE" val="1"/>
  <p:tag name="KSO_WM_UNIT_TYPE" val="q_g"/>
  <p:tag name="KSO_WM_UNIT_USESOURCEFORMAT_APPLY" val="1"/>
  <p:tag name="KSO_WM_UNIT_VALUE" val="24"/>
</p:tagLst>
</file>

<file path=ppt/tags/tag433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h_a*1_1_1"/>
  <p:tag name="KSO_WM_UNIT_INDEX" val="1_1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q_h_a"/>
  <p:tag name="KSO_WM_UNIT_USESOURCEFORMAT_APPLY" val="1"/>
  <p:tag name="KSO_WM_UNIT_VALUE" val="11"/>
</p:tagLst>
</file>

<file path=ppt/tags/tag434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h_f*1_1_1"/>
  <p:tag name="KSO_WM_UNIT_INDEX" val="1_1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q_h_f"/>
  <p:tag name="KSO_WM_UNIT_USESOURCEFORMAT_APPLY" val="1"/>
</p:tagLst>
</file>

<file path=ppt/tags/tag435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h_a*1_3_1"/>
  <p:tag name="KSO_WM_UNIT_INDEX" val="1_3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q_h_a"/>
  <p:tag name="KSO_WM_UNIT_USESOURCEFORMAT_APPLY" val="1"/>
  <p:tag name="KSO_WM_UNIT_VALUE" val="11"/>
</p:tagLst>
</file>

<file path=ppt/tags/tag436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h_f*1_3_1"/>
  <p:tag name="KSO_WM_UNIT_INDEX" val="1_3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q_h_f"/>
  <p:tag name="KSO_WM_UNIT_USESOURCEFORMAT_APPLY" val="1"/>
</p:tagLst>
</file>

<file path=ppt/tags/tag437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h_a*1_2_1"/>
  <p:tag name="KSO_WM_UNIT_INDEX" val="1_2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q_h_a"/>
  <p:tag name="KSO_WM_UNIT_USESOURCEFORMAT_APPLY" val="1"/>
  <p:tag name="KSO_WM_UNIT_VALUE" val="11"/>
</p:tagLst>
</file>

<file path=ppt/tags/tag438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h_f*1_2_1"/>
  <p:tag name="KSO_WM_UNIT_INDEX" val="1_2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q_h_f"/>
  <p:tag name="KSO_WM_UNIT_USESOURCEFORMAT_APPLY" val="1"/>
</p:tagLst>
</file>

<file path=ppt/tags/tag439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200111_2*q_h_i*1_1_1"/>
  <p:tag name="KSO_WM_UNIT_INDEX" val="1_1_1"/>
  <p:tag name="KSO_WM_UNIT_LAYERLEVEL" val="1_1_1"/>
  <p:tag name="KSO_WM_UNIT_TEXT_FILL_FORE_SCHEMECOLOR_INDEX" val="14"/>
  <p:tag name="KSO_WM_UNIT_TEXT_FILL_TYPE" val="1"/>
  <p:tag name="KSO_WM_UNIT_TYPE" val="q_h_i"/>
  <p:tag name="KSO_WM_UNIT_USESOURCEFORMAT_APPLY" val="1"/>
</p:tagLst>
</file>

<file path=ppt/tags/tag440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i*1_3"/>
  <p:tag name="KSO_WM_UNIT_INDEX" val="1_3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q_i"/>
  <p:tag name="KSO_WM_UNIT_USESOURCEFORMAT_APPLY" val="1"/>
</p:tagLst>
</file>

<file path=ppt/tags/tag441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i*1_1"/>
  <p:tag name="KSO_WM_UNIT_INDEX" val="1_1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q_i"/>
  <p:tag name="KSO_WM_UNIT_USESOURCEFORMAT_APPLY" val="1"/>
</p:tagLst>
</file>

<file path=ppt/tags/tag442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200111_2*q_h_i*1_2_1"/>
  <p:tag name="KSO_WM_UNIT_INDEX" val="1_2_1"/>
  <p:tag name="KSO_WM_UNIT_LAYERLEVEL" val="1_1_1"/>
  <p:tag name="KSO_WM_UNIT_TEXT_FILL_FORE_SCHEMECOLOR_INDEX" val="14"/>
  <p:tag name="KSO_WM_UNIT_TEXT_FILL_TYPE" val="1"/>
  <p:tag name="KSO_WM_UNIT_TYPE" val="q_h_i"/>
  <p:tag name="KSO_WM_UNIT_USESOURCEFORMAT_APPLY" val="1"/>
</p:tagLst>
</file>

<file path=ppt/tags/tag443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200111"/>
  <p:tag name="KSO_WM_UNIT_COMPATIBLE" val="0"/>
  <p:tag name="KSO_WM_UNIT_DIAGRAM_ISNUMVISUAL" val="0"/>
  <p:tag name="KSO_WM_UNIT_DIAGRAM_ISREFERUNIT" val="0"/>
  <p:tag name="KSO_WM_UNIT_HIGHLIGHT" val="0"/>
  <p:tag name="KSO_WM_UNIT_ID" val="diagram20200111_2*q_i*1_2"/>
  <p:tag name="KSO_WM_UNIT_INDEX" val="1_2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q_i"/>
  <p:tag name="KSO_WM_UNIT_USESOURCEFORMAT_APPLY" val="1"/>
</p:tagLst>
</file>

<file path=ppt/tags/tag444.xml><?xml version="1.0" encoding="utf-8"?>
<p:tagLst xmlns:p="http://schemas.openxmlformats.org/presentationml/2006/main">
  <p:tag name="KSO_WM_BEAUTIFY_FLAG" val="#wm#"/>
  <p:tag name="KSO_WM_DIAGRAM_GROUP_CODE" val="q1-1"/>
  <p:tag name="KSO_WM_SLIDE_DIAGTYPE" val="q"/>
  <p:tag name="KSO_WM_SLIDE_ID" val="diagram20200111_2"/>
  <p:tag name="KSO_WM_SLIDE_INDEX" val="2"/>
  <p:tag name="KSO_WM_SLIDE_ITEM_CNT" val="3"/>
  <p:tag name="KSO_WM_SLIDE_LAYOUT" val="a_q"/>
  <p:tag name="KSO_WM_SLIDE_LAYOUT_CNT" val="1_1"/>
  <p:tag name="KSO_WM_SLIDE_POSITION" val="53*134.613"/>
  <p:tag name="KSO_WM_SLIDE_SIZE" val="854*337.752"/>
  <p:tag name="KSO_WM_SLIDE_SUBTYPE" val="diag"/>
  <p:tag name="KSO_WM_SLIDE_TYPE" val="text"/>
  <p:tag name="KSO_WM_TAG_VERSION" val="1.0"/>
  <p:tag name="KSO_WM_TEMPLATE_CATEGORY" val="diagram"/>
  <p:tag name="KSO_WM_TEMPLATE_INDEX" val="20200111"/>
  <p:tag name="KSO_WM_TEMPLATE_SUBCATEGORY" val="0"/>
</p:tagLst>
</file>

<file path=ppt/tags/tag445.xml><?xml version="1.0" encoding="utf-8"?>
<p:tagLst xmlns:p="http://schemas.openxmlformats.org/presentationml/2006/main">
  <p:tag name="KSO_WM_UNIT_TABLE_BEAUTIFY" val="{9428aab0-eedf-4be6-b013-c18ee0be5c50}"/>
</p:tagLst>
</file>

<file path=ppt/tags/tag446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0864"/>
  <p:tag name="KSO_WM_UNIT_BLOCK" val="0"/>
  <p:tag name="KSO_WM_UNIT_COMPATIBLE" val="0"/>
  <p:tag name="KSO_WM_UNIT_DEFAULT_FONT" val="32;36;4"/>
  <p:tag name="KSO_WM_UNIT_DIAGRAM_ISNUMVISUAL" val="0"/>
  <p:tag name="KSO_WM_UNIT_DIAGRAM_ISREFERUNIT" val="0"/>
  <p:tag name="KSO_WM_UNIT_HIGHLIGHT" val="0"/>
  <p:tag name="KSO_WM_UNIT_ID" val="diagram20200864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LACING_PICTURE_MD4" val="0"/>
  <p:tag name="KSO_WM_UNIT_PRESET_TEXT" val="点击输入大标题"/>
  <p:tag name="KSO_WM_UNIT_SHOW_EDIT_AREA_INDICATION" val="1"/>
  <p:tag name="KSO_WM_UNIT_TYPE" val="a"/>
  <p:tag name="KSO_WM_UNIT_VALUE" val="52"/>
</p:tagLst>
</file>

<file path=ppt/tags/tag447.xml><?xml version="1.0" encoding="utf-8"?>
<p:tagLst xmlns:p="http://schemas.openxmlformats.org/presentationml/2006/main">
  <p:tag name="KSO_WM_BEAUTIFY_FLAG" val="#wm#"/>
  <p:tag name="KSO_WM_SLIDE_BACKGROUND" val="[&quot;general&quot;,&quot;frame&quot;]"/>
  <p:tag name="KSO_WM_SLIDE_CAN_ADD_NAVIGATION" val="1"/>
  <p:tag name="KSO_WM_SLIDE_ID" val="diagram20200864_1"/>
  <p:tag name="KSO_WM_SLIDE_INDEX" val="1"/>
  <p:tag name="KSO_WM_SLIDE_ITEM_CNT" val="0"/>
  <p:tag name="KSO_WM_SLIDE_LAYOUT" val="a_f"/>
  <p:tag name="KSO_WM_SLIDE_LAYOUT_CNT" val="1_1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26.0},&quot;minSize&quot;:{&quot;size1&quot;:26.0},&quot;maxSize&quot;:{&quot;size1&quot;:26.0},&quot;edge&quot;:{&quot;left&quot;:true,&quot;top&quot;:true,&quot;right&quot;:true,&quot;bottom&quot;:true},&quot;backgroundInfo&quot;:[{&quot;type&quot;:&quot;general&quot;,&quot;left&quot;:0.0,&quot;top&quot;:0.0,&quot;right&quot;:0.0,&quot;bottom&quot;:0.0},{&quot;type&quot;:&quot;frame&quot;,&quot;left&quot;:0.0,&quot;top&quot;:0.0,&quot;right&quot;:0.0,&quot;bottom&quot;:0.0}],&quot;subLayout&quot;:[{&quot;direction&quot;:0,&quot;horizontalAlign&quot;:0,&quot;verticalAlign&quot;:1,&quot;type&quot;:0,&quot;diagramDirection&quot;:0,&quot;canSetOverLayout&quot;:0,&quot;isOverLayout&quot;:0,&quot;margin&quot;:{&quot;left&quot;:1.69,&quot;top&quot;:1.319,&quot;right&quot;:1.69,&quot;bottom&quot;:0.163},&quot;edge&quot;:{&quot;left&quot;:true,&quot;top&quot;:true,&quot;right&quot;:true,&quot;bottom&quot;:false}},{&quot;direction&quot;:0,&quot;horizontalAlign&quot;:0,&quot;verticalAlign&quot;:1,&quot;type&quot;:0,&quot;diagramDirection&quot;:0,&quot;canSetOverLayout&quot;:0,&quot;isOverLayout&quot;:0,&quot;margin&quot;:{&quot;left&quot;:1.69,&quot;top&quot;:0.026,&quot;right&quot;:1.69,&quot;bottom&quot;:1.69},&quot;edge&quot;:{&quot;left&quot;:true,&quot;top&quot;:false,&quot;right&quot;:true,&quot;bottom&quot;:true}}]}"/>
  <p:tag name="KSO_WM_SLIDE_POSITION" val="47*37"/>
  <p:tag name="KSO_WM_SLIDE_RATIO" val="1.777778"/>
  <p:tag name="KSO_WM_SLIDE_SIZE" val="864*454"/>
  <p:tag name="KSO_WM_SLIDE_SUBTYPE" val="pureTxt"/>
  <p:tag name="KSO_WM_SLIDE_TYPE" val="text"/>
  <p:tag name="KSO_WM_TAG_VERSION" val="1.0"/>
  <p:tag name="KSO_WM_TEMPLATE_CATEGORY" val="diagram"/>
  <p:tag name="KSO_WM_TEMPLATE_COLOR_TYPE" val="1"/>
  <p:tag name="KSO_WM_TEMPLATE_INDEX" val="20200864"/>
  <p:tag name="KSO_WM_TEMPLATE_MASTER_TYPE" val="0"/>
  <p:tag name="KSO_WM_TEMPLATE_SUBCATEGORY" val="11"/>
  <p:tag name="KSO_WM_UNIT_SHOW_EDIT_AREA_INDICATION" val="1"/>
</p:tagLst>
</file>

<file path=ppt/tags/tag448.xml><?xml version="1.0" encoding="utf-8"?>
<p:tagLst xmlns:p="http://schemas.openxmlformats.org/presentationml/2006/main">
  <p:tag name="KSO_WM_BEAUTIFY_FLAG" val="#wm#"/>
  <p:tag name="KSO_WM_TEMPLATE_CATEGORY" val="diagram"/>
  <p:tag name="KSO_WM_TEMPLATE_INDEX" val="20200111"/>
</p:tagLst>
</file>

<file path=ppt/tags/tag449.xml><?xml version="1.0" encoding="utf-8"?>
<p:tagLst xmlns:p="http://schemas.openxmlformats.org/presentationml/2006/main">
  <p:tag name="KSO_WM_UNIT_TABLE_BEAUTIFY" val="smartTable{abfe3429-c9cd-488e-bc0d-da1fd09b18c8}"/>
</p:tagLst>
</file>

<file path=ppt/tags/tag450.xml><?xml version="1.0" encoding="utf-8"?>
<p:tagLst xmlns:p="http://schemas.openxmlformats.org/presentationml/2006/main">
  <p:tag name="KSO_WM_UNIT_TABLE_BEAUTIFY" val="smartTable{abfe3429-c9cd-488e-bc0d-da1fd09b18c8}"/>
</p:tagLst>
</file>

<file path=ppt/tags/tag451.xml><?xml version="1.0" encoding="utf-8"?>
<p:tagLst xmlns:p="http://schemas.openxmlformats.org/presentationml/2006/main">
  <p:tag name="KSO_WM_BEAUTIFY_FLAG" val="#wm#"/>
  <p:tag name="KSO_WM_SLIDE_BACKGROUND" val="[&quot;general&quot;,&quot;frame&quot;]"/>
  <p:tag name="KSO_WM_SLIDE_CAN_ADD_NAVIGATION" val="1"/>
  <p:tag name="KSO_WM_SLIDE_ID" val="diagram20200864_1"/>
  <p:tag name="KSO_WM_SLIDE_INDEX" val="1"/>
  <p:tag name="KSO_WM_SLIDE_ITEM_CNT" val="0"/>
  <p:tag name="KSO_WM_SLIDE_LAYOUT" val="a_f"/>
  <p:tag name="KSO_WM_SLIDE_LAYOUT_CNT" val="1_1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26.0},&quot;minSize&quot;:{&quot;size1&quot;:26.0},&quot;maxSize&quot;:{&quot;size1&quot;:26.0},&quot;edge&quot;:{&quot;left&quot;:true,&quot;top&quot;:true,&quot;right&quot;:true,&quot;bottom&quot;:true},&quot;backgroundInfo&quot;:[{&quot;type&quot;:&quot;general&quot;,&quot;left&quot;:0.0,&quot;top&quot;:0.0,&quot;right&quot;:0.0,&quot;bottom&quot;:0.0},{&quot;type&quot;:&quot;frame&quot;,&quot;left&quot;:0.0,&quot;top&quot;:0.0,&quot;right&quot;:0.0,&quot;bottom&quot;:0.0}],&quot;subLayout&quot;:[{&quot;direction&quot;:0,&quot;horizontalAlign&quot;:0,&quot;verticalAlign&quot;:1,&quot;type&quot;:0,&quot;diagramDirection&quot;:0,&quot;canSetOverLayout&quot;:0,&quot;isOverLayout&quot;:0,&quot;margin&quot;:{&quot;left&quot;:1.69,&quot;top&quot;:1.319,&quot;right&quot;:1.69,&quot;bottom&quot;:0.163},&quot;edge&quot;:{&quot;left&quot;:true,&quot;top&quot;:true,&quot;right&quot;:true,&quot;bottom&quot;:false}},{&quot;direction&quot;:0,&quot;horizontalAlign&quot;:0,&quot;verticalAlign&quot;:1,&quot;type&quot;:0,&quot;diagramDirection&quot;:0,&quot;canSetOverLayout&quot;:0,&quot;isOverLayout&quot;:0,&quot;margin&quot;:{&quot;left&quot;:1.69,&quot;top&quot;:0.026,&quot;right&quot;:1.69,&quot;bottom&quot;:1.69},&quot;edge&quot;:{&quot;left&quot;:true,&quot;top&quot;:false,&quot;right&quot;:true,&quot;bottom&quot;:true}}]}"/>
  <p:tag name="KSO_WM_SLIDE_POSITION" val="47*37"/>
  <p:tag name="KSO_WM_SLIDE_RATIO" val="1.777778"/>
  <p:tag name="KSO_WM_SLIDE_SIZE" val="864*454"/>
  <p:tag name="KSO_WM_SLIDE_SUBTYPE" val="pureTxt"/>
  <p:tag name="KSO_WM_SLIDE_TYPE" val="text"/>
  <p:tag name="KSO_WM_TAG_VERSION" val="1.0"/>
  <p:tag name="KSO_WM_TEMPLATE_CATEGORY" val="diagram"/>
  <p:tag name="KSO_WM_TEMPLATE_COLOR_TYPE" val="1"/>
  <p:tag name="KSO_WM_TEMPLATE_INDEX" val="20200864"/>
  <p:tag name="KSO_WM_TEMPLATE_MASTER_TYPE" val="0"/>
  <p:tag name="KSO_WM_TEMPLATE_SUBCATEGORY" val="11"/>
  <p:tag name="KSO_WM_UNIT_SHOW_EDIT_AREA_INDICATION" val="1"/>
</p:tagLst>
</file>

<file path=ppt/tags/tag452.xml><?xml version="1.0" encoding="utf-8"?>
<p:tagLst xmlns:p="http://schemas.openxmlformats.org/presentationml/2006/main">
  <p:tag name="KSO_WM_BEAUTIFY_FLAG" val="#wm#"/>
  <p:tag name="KSO_WM_TEMPLATE_CATEGORY" val="diagram"/>
  <p:tag name="KSO_WM_TEMPLATE_INDEX" val="20200864"/>
</p:tagLst>
</file>

<file path=ppt/tags/tag45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custom20187308_1*a*1"/>
  <p:tag name="KSO_WM_UNIT_INDEX" val="1"/>
  <p:tag name="KSO_WM_UNIT_ISCONTENTSTITLE" val="0"/>
  <p:tag name="KSO_WM_UNIT_LAYERLEVEL" val="1"/>
  <p:tag name="KSO_WM_UNIT_NOCLEAR" val="0"/>
  <p:tag name="KSO_WM_UNIT_PRESET_TEXT" val="空白演示"/>
  <p:tag name="KSO_WM_UNIT_TYPE" val="a"/>
  <p:tag name="KSO_WM_UNIT_VALUE" val="13"/>
</p:tagLst>
</file>

<file path=ppt/tags/tag454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455.xml><?xml version="1.0" encoding="utf-8"?>
<p:tagLst xmlns:p="http://schemas.openxmlformats.org/presentationml/2006/main">
  <p:tag name="KSO_WM_BEAUTIFY_FLAG" val="#wm#"/>
  <p:tag name="KSO_WM_TEMPLATE_CATEGORY" val="diagram"/>
  <p:tag name="KSO_WM_TEMPLATE_INDEX" val="20200321"/>
</p:tagLst>
</file>

<file path=ppt/tags/tag456.xml><?xml version="1.0" encoding="utf-8"?>
<p:tagLst xmlns:p="http://schemas.openxmlformats.org/presentationml/2006/main">
  <p:tag name="KSO_WM_BEAUTIFY_FLAG" val="#wm#"/>
  <p:tag name="KSO_WM_TEMPLATE_CATEGORY" val="diagram"/>
  <p:tag name="KSO_WM_TEMPLATE_INDEX" val="20200321"/>
</p:tagLst>
</file>

<file path=ppt/tags/tag4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2696"/>
  <p:tag name="KSO_WM_UNIT_COMPATIBLE" val="0"/>
  <p:tag name="KSO_WM_UNIT_DIAGRAM_ISNUMVISUAL" val="0"/>
  <p:tag name="KSO_WM_UNIT_DIAGRAM_ISREFERUNIT" val="0"/>
  <p:tag name="KSO_WM_UNIT_HIGHLIGHT" val="0"/>
  <p:tag name="KSO_WM_UNIT_ID" val="custom20202696_16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标题"/>
  <p:tag name="KSO_WM_UNIT_TYPE" val="a"/>
  <p:tag name="KSO_WM_UNIT_VALUE" val="26"/>
</p:tagLst>
</file>

<file path=ppt/tags/tag4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2696"/>
  <p:tag name="KSO_WM_UNIT_COMPATIBLE" val="0"/>
  <p:tag name="KSO_WM_UNIT_DIAGRAM_ISNUMVISUAL" val="0"/>
  <p:tag name="KSO_WM_UNIT_DIAGRAM_ISREFERUNIT" val="0"/>
  <p:tag name="KSO_WM_UNIT_HIGHLIGHT" val="0"/>
  <p:tag name="KSO_WM_UNIT_ID" val="custom20202696_16*f*1"/>
  <p:tag name="KSO_WM_UNIT_INDEX" val="1"/>
  <p:tag name="KSO_WM_UNIT_LAYERLEVEL" val="1"/>
  <p:tag name="KSO_WM_UNIT_NOCLEAR" val="0"/>
  <p:tag name="KSO_WM_UNIT_PRESET_TEXT" val="您的正文已经经简明扼要，字字珠玑，但信息却千丝万缕、错综复杂，需要用更多的文字来表述；但请您尽可能提炼思想的精髓，否则容易造成观者的阅读压力，适得其反。"/>
  <p:tag name="KSO_WM_UNIT_SUBTYPE" val="a"/>
  <p:tag name="KSO_WM_UNIT_TYPE" val="f"/>
  <p:tag name="KSO_WM_UNIT_VALUE" val="220"/>
</p:tagLst>
</file>

<file path=ppt/tags/tag459.xml><?xml version="1.0" encoding="utf-8"?>
<p:tagLst xmlns:p="http://schemas.openxmlformats.org/presentationml/2006/main">
  <p:tag name="KSO_WM_BEAUTIFY_FLAG" val="#wm#"/>
  <p:tag name="KSO_WM_SLIDE_ID" val="custom20202696_16"/>
  <p:tag name="KSO_WM_SLIDE_INDEX" val="16"/>
  <p:tag name="KSO_WM_SLIDE_ITEM_CNT" val="0"/>
  <p:tag name="KSO_WM_SLIDE_LAYOUT" val="a_f"/>
  <p:tag name="KSO_WM_SLIDE_LAYOUT_CNT" val="1_1"/>
  <p:tag name="KSO_WM_SLIDE_POSITION" val="119*106"/>
  <p:tag name="KSO_WM_SLIDE_SIZE" val="720*329"/>
  <p:tag name="KSO_WM_SLIDE_SUBTYPE" val="pureTxt"/>
  <p:tag name="KSO_WM_SLIDE_TYPE" val="text"/>
  <p:tag name="KSO_WM_TAG_VERSION" val="1.0"/>
  <p:tag name="KSO_WM_TEMPLATE_CATEGORY" val="custom"/>
  <p:tag name="KSO_WM_TEMPLATE_COLOR_TYPE" val="1"/>
  <p:tag name="KSO_WM_TEMPLATE_INDEX" val="20202696"/>
  <p:tag name="KSO_WM_TEMPLATE_MASTER_TYPE" val="1"/>
  <p:tag name="KSO_WM_TEMPLATE_SUBCATEGORY" val="17"/>
</p:tagLst>
</file>

<file path=ppt/tags/tag460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Office 主题​​">
  <a:themeElements>
    <a:clrScheme name="003">
      <a:dk1>
        <a:srgbClr val="000000"/>
      </a:dk1>
      <a:lt1>
        <a:srgbClr val="FFFFFF"/>
      </a:lt1>
      <a:dk2>
        <a:srgbClr val="D3E6E7"/>
      </a:dk2>
      <a:lt2>
        <a:srgbClr val="FFFFFF"/>
      </a:lt2>
      <a:accent1>
        <a:srgbClr val="29707C"/>
      </a:accent1>
      <a:accent2>
        <a:srgbClr val="297875"/>
      </a:accent2>
      <a:accent3>
        <a:srgbClr val="2D7B67"/>
      </a:accent3>
      <a:accent4>
        <a:srgbClr val="3F7E55"/>
      </a:accent4>
      <a:accent5>
        <a:srgbClr val="567E41"/>
      </a:accent5>
      <a:accent6>
        <a:srgbClr val="717C31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3_Office 主题​​">
  <a:themeElements>
    <a:clrScheme name="003">
      <a:dk1>
        <a:srgbClr val="000000"/>
      </a:dk1>
      <a:lt1>
        <a:srgbClr val="FFFFFF"/>
      </a:lt1>
      <a:dk2>
        <a:srgbClr val="D3E6E7"/>
      </a:dk2>
      <a:lt2>
        <a:srgbClr val="FFFFFF"/>
      </a:lt2>
      <a:accent1>
        <a:srgbClr val="29707C"/>
      </a:accent1>
      <a:accent2>
        <a:srgbClr val="297875"/>
      </a:accent2>
      <a:accent3>
        <a:srgbClr val="2D7B67"/>
      </a:accent3>
      <a:accent4>
        <a:srgbClr val="3F7E55"/>
      </a:accent4>
      <a:accent5>
        <a:srgbClr val="567E41"/>
      </a:accent5>
      <a:accent6>
        <a:srgbClr val="717C31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153</Paragraphs>
  <Slides>33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主题​​</vt:lpstr>
      <vt:lpstr>第三单元辽宋夏金多民族政权的并立与元朝的统一</vt:lpstr>
      <vt:lpstr>Slide 2</vt:lpstr>
      <vt:lpstr>民族政权并立简表</vt:lpstr>
      <vt:lpstr>第9课 两宋的政治和军事</vt:lpstr>
      <vt:lpstr>Slide 5</vt:lpstr>
      <vt:lpstr>陈桥兵变</vt:lpstr>
      <vt:lpstr>Slide 7</vt:lpstr>
      <vt:lpstr>Slide 8</vt:lpstr>
      <vt:lpstr>更戍法</vt:lpstr>
      <vt:lpstr>宋朝的中央官制——二府三司制</vt:lpstr>
      <vt:lpstr>宋朝的地方制度</vt:lpstr>
      <vt:lpstr>北宋加强中央集权的特点（《学考练》P42）</vt:lpstr>
      <vt:lpstr>影响：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北宋灭亡——1127年靖康之变</vt:lpstr>
      <vt:lpstr>二、 南宋</vt:lpstr>
      <vt:lpstr>Slide 29</vt:lpstr>
      <vt:lpstr>Slide 30</vt:lpstr>
      <vt:lpstr>Slide 31</vt:lpstr>
      <vt:lpstr>Slide 32</vt:lpstr>
      <vt:lpstr>偏安一隅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2020-11-03T16:54:51Z</cp:lastPrinted>
  <dcterms:created xsi:type="dcterms:W3CDTF">2020-11-03T16:54:51Z</dcterms:created>
  <dcterms:modified xsi:type="dcterms:W3CDTF">2020-11-03T08:54:56Z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