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gif" ContentType="image/gif"/>
  <Default Extension="wav" ContentType="audio/wav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257" r:id="rId4"/>
    <p:sldId id="391" r:id="rId5"/>
    <p:sldId id="340" r:id="rId6"/>
    <p:sldId id="341" r:id="rId7"/>
    <p:sldId id="392" r:id="rId8"/>
    <p:sldId id="348" r:id="rId9"/>
    <p:sldId id="346" r:id="rId10"/>
    <p:sldId id="416" r:id="rId11"/>
    <p:sldId id="417" r:id="rId12"/>
    <p:sldId id="418" r:id="rId13"/>
    <p:sldId id="359" r:id="rId14"/>
    <p:sldId id="351" r:id="rId15"/>
    <p:sldId id="353" r:id="rId16"/>
    <p:sldId id="420" r:id="rId17"/>
    <p:sldId id="354" r:id="rId18"/>
    <p:sldId id="421" r:id="rId19"/>
    <p:sldId id="357" r:id="rId20"/>
    <p:sldId id="360" r:id="rId21"/>
    <p:sldId id="364" r:id="rId22"/>
    <p:sldId id="366" r:id="rId23"/>
    <p:sldId id="361" r:id="rId24"/>
    <p:sldId id="362" r:id="rId25"/>
    <p:sldId id="363" r:id="rId26"/>
    <p:sldId id="422" r:id="rId27"/>
    <p:sldId id="423" r:id="rId28"/>
    <p:sldId id="424" r:id="rId29"/>
    <p:sldId id="425" r:id="rId30"/>
    <p:sldId id="426" r:id="rId31"/>
    <p:sldId id="275" r:id="rId32"/>
  </p:sldIdLst>
  <p:sldSz cx="12192000" cy="6858000"/>
  <p:notesSz cx="6858000" cy="9144000"/>
  <p:custDataLst>
    <p:tags r:id="rId33"/>
  </p:custDataLst>
  <p:defaultTextStyle>
    <a:defPPr algn="l" eaLnBrk="1" hangingPunct="1">
      <a:defRPr lang="zh-CN">
        <a:latin typeface="Calibri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"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"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"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"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"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0" autoAdjust="0"/>
  </p:normalViewPr>
  <p:slideViewPr>
    <p:cSldViewPr>
      <p:cViewPr varScale="1">
        <p:scale>
          <a:sx n="153" d="100"/>
          <a:sy n="153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tags" Target="tags/tag1.xml" /><Relationship Id="rId34" Type="http://schemas.openxmlformats.org/officeDocument/2006/relationships/presProps" Target="presProps.xml" /><Relationship Id="rId35" Type="http://schemas.openxmlformats.org/officeDocument/2006/relationships/viewProps" Target="viewProps.xml" /><Relationship Id="rId36" Type="http://schemas.openxmlformats.org/officeDocument/2006/relationships/theme" Target="theme/theme1.xml" /><Relationship Id="rId37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5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 eaLnBrk="0" hangingPunct="0">
              <a:buFont typeface="Arial" pitchFamily="34" charset="0"/>
            </a:pPr>
            <a:endParaRPr lang="zh-CN" altLang="en-US" sz="1200"/>
          </a:p>
        </p:txBody>
      </p:sp>
      <p:sp>
        <p:nvSpPr>
          <p:cNvPr id="2051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defTabSz="914400" eaLnBrk="0" hangingPunct="0">
              <a:buFont typeface="Arial" pitchFamily="34" charset="0"/>
            </a:pPr>
            <a:endParaRPr lang="zh-CN" altLang="en-US" sz="1200"/>
          </a:p>
        </p:txBody>
      </p:sp>
      <p:sp>
        <p:nvSpPr>
          <p:cNvPr id="2052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2053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2054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 eaLnBrk="0" hangingPunct="0">
              <a:buFont typeface="Arial" pitchFamily="34" charset="0"/>
            </a:pPr>
            <a:endParaRPr lang="zh-CN" altLang="en-US" sz="1200"/>
          </a:p>
        </p:txBody>
      </p:sp>
      <p:sp>
        <p:nvSpPr>
          <p:cNvPr id="2055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buChar char="•"/>
            </a:pPr>
            <a:fld id="{05EDA704-2EE8-4D2E-A95E-C542C7DBCD01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Rectangle 7"/>
          <p:cNvSpPr/>
          <p:nvPr>
            <p:ph type="sldNum"/>
          </p:nvPr>
        </p:nvSpPr>
        <p:spPr>
          <a:xfrm>
            <a:off x="3884612" y="8685212"/>
            <a:ext cx="2971800" cy="458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5FFEC044-C3CD-468D-9C16-E6549D284377}" type="slidenum">
              <a:rPr lang="en-US" altLang="zh-CN" sz="1200">
                <a:latin typeface="Arial" pitchFamily="34" charset="0"/>
              </a:rPr>
              <a:t>4</a:t>
            </a:fld>
            <a:endParaRPr lang="en-US" altLang="zh-CN" sz="1200">
              <a:latin typeface="Arial" pitchFamily="34" charset="0"/>
            </a:endParaRPr>
          </a:p>
        </p:txBody>
      </p:sp>
      <p:sp>
        <p:nvSpPr>
          <p:cNvPr id="7170" name="Rectangle 2"/>
          <p:cNvSpPr/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7171" name="Rectangle 3"/>
          <p:cNvSpPr/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>
                <a:latin typeface="Arial" pitchFamily="34" charset="0"/>
              </a:rPr>
              <a:t>本资料来自于资源最齐全的２１世纪教育网</a:t>
            </a:r>
            <a:r>
              <a:rPr lang="en-US" altLang="zh-CN">
                <a:latin typeface="Arial" pitchFamily="34" charset="0"/>
              </a:rPr>
              <a:t>www.21cnjy.com</a:t>
            </a:r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Rectangle 7"/>
          <p:cNvSpPr/>
          <p:nvPr>
            <p:ph type="sldNum"/>
          </p:nvPr>
        </p:nvSpPr>
        <p:spPr>
          <a:xfrm>
            <a:off x="3884612" y="8685212"/>
            <a:ext cx="2971800" cy="458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FCA182AA-FC6E-420C-A9BE-5B6F2A34C235}" type="slidenum">
              <a:rPr lang="en-US" altLang="zh-CN" sz="1200">
                <a:latin typeface="Arial" pitchFamily="34" charset="0"/>
              </a:rPr>
              <a:t>5</a:t>
            </a:fld>
            <a:endParaRPr lang="en-US" altLang="zh-CN" sz="1200">
              <a:latin typeface="Arial" pitchFamily="34" charset="0"/>
            </a:endParaRPr>
          </a:p>
        </p:txBody>
      </p:sp>
      <p:sp>
        <p:nvSpPr>
          <p:cNvPr id="9218" name="Rectangle 2"/>
          <p:cNvSpPr/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9219" name="Rectangle 3"/>
          <p:cNvSpPr/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Rectangle 7"/>
          <p:cNvSpPr/>
          <p:nvPr>
            <p:ph type="sldNum"/>
          </p:nvPr>
        </p:nvSpPr>
        <p:spPr>
          <a:xfrm>
            <a:off x="3884612" y="8685212"/>
            <a:ext cx="2971800" cy="458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EE3F3D75-F08D-410B-ADEF-9FD3CDB76169}" type="slidenum">
              <a:rPr lang="en-US" altLang="zh-CN" sz="1200">
                <a:latin typeface="Arial" pitchFamily="34" charset="0"/>
              </a:rPr>
              <a:t>8</a:t>
            </a:fld>
            <a:endParaRPr lang="en-US" altLang="zh-CN" sz="1200">
              <a:latin typeface="Arial" pitchFamily="34" charset="0"/>
            </a:endParaRPr>
          </a:p>
        </p:txBody>
      </p:sp>
      <p:sp>
        <p:nvSpPr>
          <p:cNvPr id="13314" name="Rectangle 2"/>
          <p:cNvSpPr/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3315" name="Rectangle 3"/>
          <p:cNvSpPr/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幻灯片图像占位符 1"/>
          <p:cNvSpPr/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</p:sp>
      <p:sp>
        <p:nvSpPr>
          <p:cNvPr id="15362" name="备注占位符 2"/>
          <p:cNvSpPr/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0"/>
              </a:spcBef>
            </a:pPr>
            <a:r>
              <a:rPr lang="zh-CN" altLang="en-US"/>
              <a:t>模板来自于 </a:t>
            </a:r>
            <a:r>
              <a:rPr lang="en-US" altLang="zh-CN"/>
              <a:t>http://docer.wps.cn</a:t>
            </a:r>
            <a:endParaRPr lang="zh-CN" altLang="en-US"/>
          </a:p>
        </p:txBody>
      </p:sp>
      <p:sp>
        <p:nvSpPr>
          <p:cNvPr id="1536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DD0D5AFE-FFF1-449D-8327-339103B678D3}" type="slidenum">
              <a:rPr lang="zh-CN" altLang="en-US" sz="1200"/>
              <a:t>9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Rectangle 7"/>
          <p:cNvSpPr/>
          <p:nvPr>
            <p:ph type="sldNum"/>
          </p:nvPr>
        </p:nvSpPr>
        <p:spPr>
          <a:xfrm>
            <a:off x="3884612" y="8685212"/>
            <a:ext cx="2971800" cy="458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D51C8F2E-9461-495B-854C-1B210A23424A}" type="slidenum">
              <a:rPr lang="zh-CN" altLang="en-US" sz="1200">
                <a:latin typeface="Arial" pitchFamily="34" charset="0"/>
              </a:rPr>
              <a:t>12</a:t>
            </a:fld>
            <a:endParaRPr lang="zh-CN" altLang="en-US" sz="1200">
              <a:latin typeface="Arial" pitchFamily="34" charset="0"/>
            </a:endParaRPr>
          </a:p>
        </p:txBody>
      </p:sp>
      <p:sp>
        <p:nvSpPr>
          <p:cNvPr id="19458" name="Rectangle 2"/>
          <p:cNvSpPr/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9459" name="Rectangle 3"/>
          <p:cNvSpPr/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Rectangle 7"/>
          <p:cNvSpPr/>
          <p:nvPr>
            <p:ph type="sldNum"/>
          </p:nvPr>
        </p:nvSpPr>
        <p:spPr>
          <a:xfrm>
            <a:off x="3884612" y="8685212"/>
            <a:ext cx="2971800" cy="458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781C5BA8-FD94-4CB9-891B-DE78B51921EC}" type="slidenum">
              <a:rPr lang="en-US" altLang="zh-CN" sz="1200">
                <a:latin typeface="Arial" pitchFamily="34" charset="0"/>
              </a:rPr>
              <a:t>13</a:t>
            </a:fld>
            <a:endParaRPr lang="en-US" altLang="zh-CN" sz="1200">
              <a:latin typeface="Arial" pitchFamily="34" charset="0"/>
            </a:endParaRPr>
          </a:p>
        </p:txBody>
      </p:sp>
      <p:sp>
        <p:nvSpPr>
          <p:cNvPr id="21506" name="Rectangle 2"/>
          <p:cNvSpPr/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1507" name="Rectangle 3"/>
          <p:cNvSpPr/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Rectangle 7"/>
          <p:cNvSpPr/>
          <p:nvPr>
            <p:ph type="sldNum"/>
          </p:nvPr>
        </p:nvSpPr>
        <p:spPr>
          <a:xfrm>
            <a:off x="3884612" y="8685212"/>
            <a:ext cx="2971800" cy="458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D4B7F338-74C8-4139-B501-76D90F6FF179}" type="slidenum">
              <a:rPr lang="en-US" altLang="zh-CN" sz="1200">
                <a:latin typeface="Arial" pitchFamily="34" charset="0"/>
              </a:rPr>
              <a:t>19</a:t>
            </a:fld>
            <a:endParaRPr lang="en-US" altLang="zh-CN" sz="1200">
              <a:latin typeface="Arial" pitchFamily="34" charset="0"/>
            </a:endParaRPr>
          </a:p>
        </p:txBody>
      </p:sp>
      <p:sp>
        <p:nvSpPr>
          <p:cNvPr id="28674" name="Rectangle 2"/>
          <p:cNvSpPr/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8675" name="Rectangle 3"/>
          <p:cNvSpPr/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Rectangle 7"/>
          <p:cNvSpPr/>
          <p:nvPr>
            <p:ph type="sldNum"/>
          </p:nvPr>
        </p:nvSpPr>
        <p:spPr>
          <a:xfrm>
            <a:off x="3884612" y="8685212"/>
            <a:ext cx="2971800" cy="458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16A47F3B-E0E0-4407-84A0-F03DFF764C2E}" type="slidenum">
              <a:rPr lang="en-US" altLang="zh-CN" sz="1200">
                <a:latin typeface="Arial" pitchFamily="34" charset="0"/>
              </a:rPr>
              <a:t>22</a:t>
            </a:fld>
            <a:endParaRPr lang="en-US" altLang="zh-CN" sz="1200">
              <a:latin typeface="Arial" pitchFamily="34" charset="0"/>
            </a:endParaRPr>
          </a:p>
        </p:txBody>
      </p:sp>
      <p:sp>
        <p:nvSpPr>
          <p:cNvPr id="32770" name="Rectangle 2"/>
          <p:cNvSpPr/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2771" name="Rectangle 3"/>
          <p:cNvSpPr/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Rectangle 7"/>
          <p:cNvSpPr/>
          <p:nvPr>
            <p:ph type="sldNum"/>
          </p:nvPr>
        </p:nvSpPr>
        <p:spPr>
          <a:xfrm>
            <a:off x="3884612" y="8685212"/>
            <a:ext cx="2971800" cy="458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C45F952B-8BB3-4F30-8A01-506A08BA48FA}" type="slidenum">
              <a:rPr lang="en-US" altLang="zh-CN" sz="1200">
                <a:latin typeface="Arial" pitchFamily="34" charset="0"/>
              </a:rPr>
              <a:t>23</a:t>
            </a:fld>
            <a:endParaRPr lang="en-US" altLang="zh-CN" sz="1200">
              <a:latin typeface="Arial" pitchFamily="34" charset="0"/>
            </a:endParaRPr>
          </a:p>
        </p:txBody>
      </p:sp>
      <p:sp>
        <p:nvSpPr>
          <p:cNvPr id="34818" name="Rectangle 2"/>
          <p:cNvSpPr/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4819" name="Rectangle 3"/>
          <p:cNvSpPr/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buChar char="•"/>
            </a:pPr>
            <a:fld id="{21D88AE4-7A73-48B2-BE26-5F4E6CBCA329}" type="slidenum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</p:spTree>
  </p:cSld>
  <p:clrMapOvr>
    <a:masterClrMapping/>
  </p:clrMapOvr>
  <p:transition spd="slow">
    <p:cover/>
  </p:transition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buChar char="•"/>
            </a:pPr>
            <a:fld id="{21D88AE4-7A73-48B2-BE26-5F4E6CBCA329}" type="slidenum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</p:spTree>
  </p:cSld>
  <p:clrMapOvr>
    <a:masterClrMapping/>
  </p:clrMapOvr>
  <p:transition spd="slow">
    <p:cover/>
  </p:transition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buChar char="•"/>
            </a:pPr>
            <a:fld id="{21D88AE4-7A73-48B2-BE26-5F4E6CBCA329}" type="slidenum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</p:spTree>
  </p:cSld>
  <p:clrMapOvr>
    <a:masterClrMapping/>
  </p:clrMapOvr>
  <p:transition spd="slow">
    <p:cover/>
  </p:transition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buChar char="•"/>
            </a:pPr>
            <a:fld id="{21D88AE4-7A73-48B2-BE26-5F4E6CBCA329}" type="slidenum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</p:spTree>
  </p:cSld>
  <p:clrMapOvr>
    <a:masterClrMapping/>
  </p:clrMapOvr>
  <p:transition spd="slow">
    <p:cover/>
  </p:transition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buChar char="•"/>
            </a:pPr>
            <a:fld id="{21D88AE4-7A73-48B2-BE26-5F4E6CBCA329}" type="slidenum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</p:spTree>
  </p:cSld>
  <p:clrMapOvr>
    <a:masterClrMapping/>
  </p:clrMapOvr>
  <p:transition spd="slow">
    <p:cover/>
  </p:transition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buChar char="•"/>
            </a:pPr>
            <a:fld id="{21D88AE4-7A73-48B2-BE26-5F4E6CBCA329}" type="slidenum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</p:spTree>
  </p:cSld>
  <p:clrMapOvr>
    <a:masterClrMapping/>
  </p:clrMapOvr>
  <p:transition spd="slow">
    <p:cover/>
  </p:transition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buChar char="•"/>
            </a:pPr>
            <a:fld id="{21D88AE4-7A73-48B2-BE26-5F4E6CBCA329}" type="slidenum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</p:spTree>
  </p:cSld>
  <p:clrMapOvr>
    <a:masterClrMapping/>
  </p:clrMapOvr>
  <p:transition spd="slow">
    <p:cover/>
  </p:transition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buChar char="•"/>
            </a:pPr>
            <a:fld id="{21D88AE4-7A73-48B2-BE26-5F4E6CBCA329}" type="slidenum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</p:spTree>
  </p:cSld>
  <p:clrMapOvr>
    <a:masterClrMapping/>
  </p:clrMapOvr>
  <p:transition spd="slow">
    <p:cover/>
  </p:transition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buChar char="•"/>
            </a:pPr>
            <a:fld id="{21D88AE4-7A73-48B2-BE26-5F4E6CBCA329}" type="slidenum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</p:spTree>
  </p:cSld>
  <p:clrMapOvr>
    <a:masterClrMapping/>
  </p:clrMapOvr>
  <p:transition spd="slow">
    <p:cover/>
  </p:transition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buChar char="•"/>
            </a:pPr>
            <a:fld id="{21D88AE4-7A73-48B2-BE26-5F4E6CBCA329}" type="slidenum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</p:spTree>
  </p:cSld>
  <p:clrMapOvr>
    <a:masterClrMapping/>
  </p:clrMapOvr>
  <p:transition spd="slow">
    <p:cover/>
  </p:transition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buChar char="•"/>
            </a:pPr>
            <a:fld id="{21D88AE4-7A73-48B2-BE26-5F4E6CBCA329}" type="slidenum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</p:spTree>
  </p:cSld>
  <p:clrMapOvr>
    <a:masterClrMapping/>
  </p:clrMapOvr>
  <p:transition spd="slow">
    <p:cover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1.png" /><Relationship Id="rId13" Type="http://schemas.openxmlformats.org/officeDocument/2006/relationships/image" Target="../media/image2.png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 idx="4294967295"/>
          </p:nvPr>
        </p:nvSpPr>
        <p:spPr>
          <a:xfrm>
            <a:off x="838200" y="365125"/>
            <a:ext cx="105156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 Light" pitchFamily="34" charset="0"/>
                <a:ea typeface="宋体" pitchFamily="2" charset="-122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 Light" pitchFamily="34" charset="0"/>
                <a:ea typeface="宋体" pitchFamily="2" charset="-122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 Light" pitchFamily="34" charset="0"/>
                <a:ea typeface="宋体" pitchFamily="2" charset="-122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 Light" pitchFamily="34" charset="0"/>
                <a:ea typeface="宋体" pitchFamily="2" charset="-122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 Light" pitchFamily="34" charset="0"/>
                <a:ea typeface="宋体" pitchFamily="2" charset="-122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 Light" pitchFamily="34" charset="0"/>
                <a:ea typeface="宋体" pitchFamily="2" charset="-122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 Light" pitchFamily="34" charset="0"/>
                <a:ea typeface="宋体" pitchFamily="2" charset="-122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 Light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4294967295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lang="zh-CN" altLang="en-US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lang="zh-CN" altLang="en-US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lang="zh-CN" altLang="en-US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lang="zh-CN" altLang="en-US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228600" lvl="0" indent="-228600"/>
            <a:r>
              <a:t>单击此处编辑母版文本样式</a:t>
            </a:r>
          </a:p>
          <a:p>
            <a:pPr marL="685800" lvl="1" indent="-22860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defTabSz="914400">
              <a:buFont typeface="Arial" pitchFamily="34" charset="0"/>
            </a:pPr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buChar char="•"/>
            </a:pPr>
            <a:fld id="{21D88AE4-7A73-48B2-BE26-5F4E6CBCA329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zh-CN" altLang="en-US" sz="1200">
              <a:solidFill>
                <a:srgbClr val="898989"/>
              </a:solidFill>
            </a:endParaRPr>
          </a:p>
        </p:txBody>
      </p:sp>
      <p:pic>
        <p:nvPicPr>
          <p:cNvPr id="1031" name="Picture 8" descr="未命名"/>
          <p:cNvPicPr/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/>
  </p:transition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gif" /><Relationship Id="rId3" Type="http://schemas.openxmlformats.org/officeDocument/2006/relationships/image" Target="../media/image4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audio" Target="../media/media1.wav" /><Relationship Id="rId4" Type="http://schemas.openxmlformats.org/officeDocument/2006/relationships/audio" Target="../media/media2.wav" /><Relationship Id="rId5" Type="http://schemas.openxmlformats.org/officeDocument/2006/relationships/image" Target="../media/image7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8.jpeg" /><Relationship Id="rId4" Type="http://schemas.openxmlformats.org/officeDocument/2006/relationships/image" Target="../media/image9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notesSlide" Target="../notesSlides/notesSlide4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jpeg" /><Relationship Id="rId3" Type="http://schemas.openxmlformats.org/officeDocument/2006/relationships/image" Target="../media/image11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12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3.png" /><Relationship Id="rId4" Type="http://schemas.openxmlformats.org/officeDocument/2006/relationships/image" Target="../media/image14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jpeg" /><Relationship Id="rId3" Type="http://schemas.openxmlformats.org/officeDocument/2006/relationships/image" Target="../media/image16.gif" /><Relationship Id="rId4" Type="http://schemas.openxmlformats.org/officeDocument/2006/relationships/image" Target="../media/image17.png" /><Relationship Id="rId5" Type="http://schemas.openxmlformats.org/officeDocument/2006/relationships/audio" Target="../media/media1.wav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gif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7.xml" /><Relationship Id="rId3" Type="http://schemas.openxmlformats.org/officeDocument/2006/relationships/audio" Target="../media/media1.wav" /><Relationship Id="rId4" Type="http://schemas.openxmlformats.org/officeDocument/2006/relationships/image" Target="../media/image19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0.png" /><Relationship Id="rId3" Type="http://schemas.openxmlformats.org/officeDocument/2006/relationships/hyperlink" Target="&#37117;&#27743;&#22576;&#27700;&#21033;&#24037;&#31243;&#21407;&#29702;.avi" TargetMode="External" /><Relationship Id="rId4" Type="http://schemas.openxmlformats.org/officeDocument/2006/relationships/image" Target="../media/image21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22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23.png" /><Relationship Id="rId4" Type="http://schemas.openxmlformats.org/officeDocument/2006/relationships/image" Target="../media/image24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6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7.gif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7.gif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8.png" /><Relationship Id="rId3" Type="http://schemas.openxmlformats.org/officeDocument/2006/relationships/image" Target="../media/image29.jpeg" /><Relationship Id="rId4" Type="http://schemas.openxmlformats.org/officeDocument/2006/relationships/image" Target="../media/image27.gif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7.gif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3" name="文本框 28"/>
          <p:cNvSpPr/>
          <p:nvPr/>
        </p:nvSpPr>
        <p:spPr>
          <a:xfrm>
            <a:off x="1257300" y="2790825"/>
            <a:ext cx="10277475" cy="1071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6000" b="1"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6000" b="1">
                <a:latin typeface="微软雅黑" pitchFamily="34" charset="-122"/>
                <a:ea typeface="微软雅黑" pitchFamily="34" charset="-122"/>
              </a:rPr>
              <a:t>7</a:t>
            </a:r>
            <a:r>
              <a:rPr lang="zh-CN" altLang="en-US" sz="6000" b="1">
                <a:latin typeface="微软雅黑" pitchFamily="34" charset="-122"/>
                <a:ea typeface="微软雅黑" pitchFamily="34" charset="-122"/>
              </a:rPr>
              <a:t>课 战国时期的社会变化</a:t>
            </a:r>
            <a:endParaRPr lang="zh-CN" altLang="en-US" sz="60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74" name="文本框 7"/>
          <p:cNvSpPr txBox="1"/>
          <p:nvPr/>
        </p:nvSpPr>
        <p:spPr>
          <a:xfrm>
            <a:off x="338138" y="990600"/>
            <a:ext cx="6134100" cy="12160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>
              <a:buFont typeface="Arial" pitchFamily="34" charset="0"/>
            </a:pPr>
            <a:r>
              <a:rPr lang="zh-CN" altLang="en-US" sz="3600" b="1">
                <a:solidFill>
                  <a:srgbClr val="FF0000"/>
                </a:solidFill>
              </a:rPr>
              <a:t>第二单元    夏商周时期：</a:t>
            </a:r>
            <a:endParaRPr lang="en-US" altLang="zh-CN" sz="3600" b="1">
              <a:solidFill>
                <a:srgbClr val="FF0000"/>
              </a:solidFill>
            </a:endParaRPr>
          </a:p>
          <a:p>
            <a:pPr marL="0" marR="0" lvl="0" indent="0" defTabSz="914400" eaLnBrk="0" hangingPunct="0">
              <a:buFont typeface="Arial" pitchFamily="34" charset="0"/>
            </a:pPr>
            <a:r>
              <a:rPr lang="en-US" altLang="zh-CN" sz="3600" b="1">
                <a:solidFill>
                  <a:srgbClr val="FF0000"/>
                </a:solidFill>
              </a:rPr>
              <a:t>  </a:t>
            </a:r>
            <a:r>
              <a:rPr lang="zh-CN" altLang="en-US" sz="3600" b="1">
                <a:solidFill>
                  <a:srgbClr val="FF0000"/>
                </a:solidFill>
              </a:rPr>
              <a:t>早期国家的产生与社会变革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pic>
        <p:nvPicPr>
          <p:cNvPr id="3075" name="Picture 9" descr="图片1d"/>
          <p:cNvPicPr/>
          <p:nvPr/>
        </p:nvPicPr>
        <p:blipFill>
          <a:blip r:embed="rId2"/>
          <a:stretch>
            <a:fillRect/>
          </a:stretch>
        </p:blipFill>
        <p:spPr>
          <a:xfrm>
            <a:off x="9959975" y="252412"/>
            <a:ext cx="2232025" cy="2082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076" name="Picture 10" descr="bvine"/>
          <p:cNvPicPr/>
          <p:nvPr/>
        </p:nvPicPr>
        <p:blipFill>
          <a:blip r:embed="rId3"/>
          <a:stretch>
            <a:fillRect/>
          </a:stretch>
        </p:blipFill>
        <p:spPr>
          <a:xfrm>
            <a:off x="1001712" y="5413375"/>
            <a:ext cx="10318750" cy="6477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>
    <p:cover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7" name="文本框 5"/>
          <p:cNvSpPr/>
          <p:nvPr/>
        </p:nvSpPr>
        <p:spPr>
          <a:xfrm>
            <a:off x="3402012" y="1704975"/>
            <a:ext cx="185738" cy="5826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 b="1">
                <a:solidFill>
                  <a:schemeClr val="bg1"/>
                </a:solidFill>
              </a:rPr>
              <a:t>1</a:t>
            </a:r>
            <a:r>
              <a:rPr lang="zh-CN" altLang="en-US" sz="3200" b="1">
                <a:solidFill>
                  <a:schemeClr val="bg1"/>
                </a:solidFill>
              </a:rPr>
              <a:t>、</a:t>
            </a:r>
            <a:endParaRPr lang="zh-CN" altLang="en-US" sz="3200" b="1">
              <a:solidFill>
                <a:schemeClr val="bg1"/>
              </a:solidFill>
            </a:endParaRPr>
          </a:p>
        </p:txBody>
      </p:sp>
      <p:sp>
        <p:nvSpPr>
          <p:cNvPr id="4098" name="文本框 7"/>
          <p:cNvSpPr/>
          <p:nvPr/>
        </p:nvSpPr>
        <p:spPr>
          <a:xfrm>
            <a:off x="3219450" y="1520825"/>
            <a:ext cx="8766175" cy="11001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 b="1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、识记战国七雄的名称，理解战国时期诸侯国之间的兼并战争，了解这一时期的社会变化</a:t>
            </a:r>
            <a:endParaRPr lang="zh-CN" altLang="en-US" sz="32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99" name="文本框 10"/>
          <p:cNvSpPr/>
          <p:nvPr/>
        </p:nvSpPr>
        <p:spPr>
          <a:xfrm>
            <a:off x="3732212" y="3143250"/>
            <a:ext cx="18573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 b="1">
                <a:solidFill>
                  <a:schemeClr val="bg1"/>
                </a:solidFill>
              </a:rPr>
              <a:t>2</a:t>
            </a:r>
            <a:endParaRPr lang="zh-CN" altLang="en-US" sz="3200" b="1">
              <a:solidFill>
                <a:schemeClr val="bg1"/>
              </a:solidFill>
            </a:endParaRPr>
          </a:p>
        </p:txBody>
      </p:sp>
      <p:sp>
        <p:nvSpPr>
          <p:cNvPr id="4100" name="文本框 12"/>
          <p:cNvSpPr/>
          <p:nvPr/>
        </p:nvSpPr>
        <p:spPr>
          <a:xfrm>
            <a:off x="3370262" y="2787650"/>
            <a:ext cx="8462962" cy="1101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 b="1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、掌握商鞅变法的背景、主要内容及作用，</a:t>
            </a:r>
            <a:r>
              <a:rPr lang="en-US" altLang="zh-CN" sz="3200" b="1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认识改革使秦国逐渐强大起来</a:t>
            </a:r>
            <a:endParaRPr lang="zh-CN" altLang="en-US" sz="32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01" name="文本框 15"/>
          <p:cNvSpPr/>
          <p:nvPr/>
        </p:nvSpPr>
        <p:spPr>
          <a:xfrm>
            <a:off x="3732212" y="3871912"/>
            <a:ext cx="18573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 b="1">
                <a:solidFill>
                  <a:schemeClr val="bg1"/>
                </a:solidFill>
              </a:rPr>
              <a:t>3</a:t>
            </a:r>
            <a:endParaRPr lang="zh-CN" altLang="en-US" sz="3200" b="1">
              <a:solidFill>
                <a:schemeClr val="bg1"/>
              </a:solidFill>
            </a:endParaRPr>
          </a:p>
        </p:txBody>
      </p:sp>
      <p:sp>
        <p:nvSpPr>
          <p:cNvPr id="4102" name="文本框 17"/>
          <p:cNvSpPr/>
          <p:nvPr/>
        </p:nvSpPr>
        <p:spPr>
          <a:xfrm>
            <a:off x="3370262" y="4243388"/>
            <a:ext cx="8462962" cy="1101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 b="1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、知道都江堰的修建概况、构成、功能和意义</a:t>
            </a:r>
            <a:endParaRPr lang="zh-CN" altLang="en-US" sz="32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03" name="文本框 23"/>
          <p:cNvSpPr/>
          <p:nvPr/>
        </p:nvSpPr>
        <p:spPr>
          <a:xfrm>
            <a:off x="3370262" y="600075"/>
            <a:ext cx="3492500" cy="679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600" b="1">
                <a:latin typeface="微软雅黑" pitchFamily="34" charset="-122"/>
                <a:ea typeface="微软雅黑" pitchFamily="34" charset="-122"/>
              </a:rPr>
              <a:t>学习目标导航</a:t>
            </a:r>
            <a:endParaRPr lang="zh-CN" altLang="en-US" sz="3600" b="1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104" name="图片 24"/>
          <p:cNvPicPr/>
          <p:nvPr/>
        </p:nvPicPr>
        <p:blipFill>
          <a:blip r:embed="rId2"/>
          <a:stretch>
            <a:fillRect/>
          </a:stretch>
        </p:blipFill>
        <p:spPr>
          <a:xfrm>
            <a:off x="-125412" y="231775"/>
            <a:ext cx="3648075" cy="63404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105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274300" y="107315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 spd="slow">
    <p:cover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1" name="文本框 1"/>
          <p:cNvSpPr/>
          <p:nvPr/>
        </p:nvSpPr>
        <p:spPr>
          <a:xfrm>
            <a:off x="863600" y="460375"/>
            <a:ext cx="9313862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4400" b="1"/>
              <a:t>一、战国七雄</a:t>
            </a:r>
            <a:endParaRPr lang="zh-CN" altLang="en-US" sz="4400" b="1"/>
          </a:p>
        </p:txBody>
      </p:sp>
      <p:sp>
        <p:nvSpPr>
          <p:cNvPr id="5122" name="文本框 2"/>
          <p:cNvSpPr/>
          <p:nvPr/>
        </p:nvSpPr>
        <p:spPr>
          <a:xfrm>
            <a:off x="1181100" y="1565275"/>
            <a:ext cx="7813675" cy="4121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4400" b="1"/>
              <a:t>1</a:t>
            </a:r>
            <a:r>
              <a:rPr lang="zh-CN" altLang="en-US" sz="4400" b="1"/>
              <a:t>、背景</a:t>
            </a:r>
            <a:endParaRPr lang="zh-CN" altLang="en-US" sz="4400" b="1"/>
          </a:p>
          <a:p>
            <a:pPr marL="0" lvl="0" indent="0"/>
            <a:r>
              <a:rPr lang="en-US" altLang="zh-CN" sz="4400" b="1"/>
              <a:t>2</a:t>
            </a:r>
            <a:r>
              <a:rPr lang="zh-CN" altLang="en-US" sz="4400" b="1"/>
              <a:t>、形成：</a:t>
            </a:r>
            <a:endParaRPr lang="zh-CN" altLang="en-US" sz="4400" b="1"/>
          </a:p>
          <a:p>
            <a:pPr marL="0" lvl="0" indent="0"/>
            <a:r>
              <a:rPr lang="en-US" altLang="zh-CN" sz="4400" b="1"/>
              <a:t>3</a:t>
            </a:r>
            <a:r>
              <a:rPr lang="zh-CN" altLang="en-US" sz="4400" b="1"/>
              <a:t>、战争特点：</a:t>
            </a:r>
            <a:endParaRPr lang="zh-CN" altLang="en-US" sz="4400" b="1"/>
          </a:p>
          <a:p>
            <a:pPr marL="0" lvl="0" indent="0"/>
            <a:r>
              <a:rPr lang="en-US" altLang="zh-CN" sz="4400" b="1"/>
              <a:t>4</a:t>
            </a:r>
            <a:r>
              <a:rPr lang="zh-CN" altLang="en-US" sz="4400" b="1"/>
              <a:t>、著名战役：</a:t>
            </a:r>
            <a:endParaRPr lang="zh-CN" altLang="en-US" sz="4400" b="1"/>
          </a:p>
          <a:p>
            <a:pPr marL="0" lvl="0" indent="0"/>
            <a:r>
              <a:rPr lang="en-US" altLang="zh-CN" sz="4400" b="1"/>
              <a:t>5</a:t>
            </a:r>
            <a:r>
              <a:rPr lang="zh-CN" altLang="en-US" sz="4400" b="1"/>
              <a:t>、力量变化：</a:t>
            </a:r>
            <a:endParaRPr lang="zh-CN" altLang="en-US" sz="4400" b="1"/>
          </a:p>
          <a:p>
            <a:pPr marL="0" lvl="0" indent="0"/>
            <a:endParaRPr lang="zh-CN" altLang="en-US" sz="4400" b="1"/>
          </a:p>
        </p:txBody>
      </p:sp>
    </p:spTree>
  </p:cSld>
  <p:clrMapOvr>
    <a:masterClrMapping/>
  </p:clrMapOvr>
  <p:transition spd="slow">
    <p:cover/>
  </p:transition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5" name="Text Box 6"/>
          <p:cNvSpPr/>
          <p:nvPr/>
        </p:nvSpPr>
        <p:spPr>
          <a:xfrm>
            <a:off x="246062" y="234950"/>
            <a:ext cx="3978275" cy="762000"/>
          </a:xfrm>
          <a:prstGeom prst="rect">
            <a:avLst/>
          </a:prstGeom>
          <a:gradFill rotWithShape="1">
            <a:gsLst>
              <a:gs pos="0">
                <a:srgbClr val="FFAF86"/>
              </a:gs>
              <a:gs pos="35001">
                <a:srgbClr val="FFC6AB"/>
              </a:gs>
              <a:gs pos="100000">
                <a:srgbClr val="FFE7DC"/>
              </a:gs>
            </a:gsLst>
            <a:lin ang="16200000" scaled="1"/>
          </a:gradFill>
          <a:ln>
            <a:solidFill>
              <a:srgbClr val="EC792B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>
              <a:spcBef>
                <a:spcPct val="50000"/>
              </a:spcBef>
            </a:pPr>
            <a:r>
              <a:rPr lang="zh-CN" altLang="en-US" sz="4400" b="1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一、战国七雄</a:t>
            </a:r>
            <a:endParaRPr lang="zh-CN" altLang="en-US" sz="4400" b="1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  <p:sp>
        <p:nvSpPr>
          <p:cNvPr id="6146" name="Text Box 7"/>
          <p:cNvSpPr/>
          <p:nvPr/>
        </p:nvSpPr>
        <p:spPr>
          <a:xfrm>
            <a:off x="1730375" y="2568575"/>
            <a:ext cx="273685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sz="3600" b="1">
                <a:latin typeface="Times New Roman" pitchFamily="18" charset="0"/>
                <a:ea typeface="华文新魏" pitchFamily="2" charset="-122"/>
              </a:rPr>
              <a:t>七国形成</a:t>
            </a:r>
            <a:endParaRPr lang="zh-CN" altLang="en-US" sz="3600" b="1">
              <a:latin typeface="Times New Roman" pitchFamily="18" charset="0"/>
              <a:ea typeface="华文新魏" pitchFamily="2" charset="-122"/>
            </a:endParaRPr>
          </a:p>
        </p:txBody>
      </p:sp>
      <p:sp>
        <p:nvSpPr>
          <p:cNvPr id="6147" name="AutoShape 8"/>
          <p:cNvSpPr/>
          <p:nvPr/>
        </p:nvSpPr>
        <p:spPr>
          <a:xfrm>
            <a:off x="3792538" y="1989138"/>
            <a:ext cx="215900" cy="1800225"/>
          </a:xfrm>
          <a:prstGeom prst="leftBrace">
            <a:avLst>
              <a:gd name="adj1" fmla="val 69254"/>
              <a:gd name="adj2" fmla="val 50000"/>
            </a:avLst>
          </a:prstGeom>
          <a:noFill/>
          <a:ln>
            <a:solidFill>
              <a:schemeClr val="tx1"/>
            </a:solidFill>
            <a:bevel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zh-CN" b="1">
              <a:latin typeface="Arial" pitchFamily="34" charset="0"/>
            </a:endParaRPr>
          </a:p>
        </p:txBody>
      </p:sp>
      <p:sp>
        <p:nvSpPr>
          <p:cNvPr id="6148" name="Text Box 9"/>
          <p:cNvSpPr/>
          <p:nvPr/>
        </p:nvSpPr>
        <p:spPr>
          <a:xfrm>
            <a:off x="4187825" y="1571625"/>
            <a:ext cx="4824412" cy="14795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sz="4400" b="1">
                <a:latin typeface="微软雅黑" pitchFamily="34" charset="-122"/>
                <a:ea typeface="微软雅黑" pitchFamily="34" charset="-122"/>
              </a:rPr>
              <a:t>三家分晋</a:t>
            </a:r>
            <a:r>
              <a:rPr lang="zh-CN" altLang="en-US" sz="4400" b="1">
                <a:latin typeface="Times New Roman" pitchFamily="18" charset="0"/>
                <a:ea typeface="华文新魏" pitchFamily="2" charset="-122"/>
              </a:rPr>
              <a:t>：赵、魏、韩（公元前</a:t>
            </a:r>
            <a:r>
              <a:rPr lang="en-US" altLang="zh-CN" sz="4400" b="1">
                <a:latin typeface="Times New Roman" pitchFamily="18" charset="0"/>
                <a:ea typeface="华文新魏" pitchFamily="2" charset="-122"/>
              </a:rPr>
              <a:t>403</a:t>
            </a:r>
            <a:r>
              <a:rPr lang="zh-CN" altLang="en-US" sz="4400" b="1">
                <a:latin typeface="Times New Roman" pitchFamily="18" charset="0"/>
                <a:ea typeface="华文新魏" pitchFamily="2" charset="-122"/>
              </a:rPr>
              <a:t>年）</a:t>
            </a:r>
            <a:endParaRPr lang="zh-CN" altLang="en-US" sz="4400" b="1">
              <a:latin typeface="Times New Roman" pitchFamily="18" charset="0"/>
              <a:ea typeface="华文新魏" pitchFamily="2" charset="-122"/>
            </a:endParaRPr>
          </a:p>
        </p:txBody>
      </p:sp>
      <p:sp>
        <p:nvSpPr>
          <p:cNvPr id="6149" name="Text Box 10"/>
          <p:cNvSpPr/>
          <p:nvPr/>
        </p:nvSpPr>
        <p:spPr>
          <a:xfrm>
            <a:off x="4224338" y="3535362"/>
            <a:ext cx="6480175" cy="1657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sz="4000" b="1">
                <a:latin typeface="微软雅黑" pitchFamily="34" charset="-122"/>
                <a:ea typeface="微软雅黑" pitchFamily="34" charset="-122"/>
              </a:rPr>
              <a:t>田氏代齐</a:t>
            </a:r>
            <a:r>
              <a:rPr lang="zh-CN" altLang="en-US" sz="4000" b="1">
                <a:latin typeface="Times New Roman" pitchFamily="18" charset="0"/>
                <a:ea typeface="华文新魏" pitchFamily="2" charset="-122"/>
              </a:rPr>
              <a:t>（公元前</a:t>
            </a:r>
            <a:r>
              <a:rPr lang="en-US" altLang="zh-CN" sz="4000" b="1">
                <a:latin typeface="Times New Roman" pitchFamily="18" charset="0"/>
                <a:ea typeface="华文新魏" pitchFamily="2" charset="-122"/>
              </a:rPr>
              <a:t>386</a:t>
            </a:r>
            <a:r>
              <a:rPr lang="zh-CN" altLang="en-US" sz="4000" b="1">
                <a:latin typeface="Times New Roman" pitchFamily="18" charset="0"/>
                <a:ea typeface="华文新魏" pitchFamily="2" charset="-122"/>
              </a:rPr>
              <a:t>年）                             </a:t>
            </a:r>
            <a:endParaRPr lang="zh-CN" altLang="en-US" sz="4000" b="1">
              <a:latin typeface="Times New Roman" pitchFamily="18" charset="0"/>
              <a:ea typeface="华文新魏" pitchFamily="2" charset="-122"/>
            </a:endParaRPr>
          </a:p>
          <a:p>
            <a:pPr marL="0" lvl="0" indent="0">
              <a:spcBef>
                <a:spcPct val="50000"/>
              </a:spcBef>
            </a:pPr>
            <a:r>
              <a:rPr lang="zh-CN" altLang="en-US" sz="4000" b="1">
                <a:latin typeface="Times New Roman" pitchFamily="18" charset="0"/>
                <a:ea typeface="华文新魏" pitchFamily="2" charset="-122"/>
              </a:rPr>
              <a:t>                             </a:t>
            </a:r>
            <a:endParaRPr lang="zh-CN" altLang="en-US" sz="4000" b="1">
              <a:latin typeface="Times New Roman" pitchFamily="18" charset="0"/>
              <a:ea typeface="华文新魏" pitchFamily="2" charset="-122"/>
            </a:endParaRPr>
          </a:p>
        </p:txBody>
      </p:sp>
      <p:sp>
        <p:nvSpPr>
          <p:cNvPr id="6150" name="Text Box 15"/>
          <p:cNvSpPr/>
          <p:nvPr/>
        </p:nvSpPr>
        <p:spPr>
          <a:xfrm>
            <a:off x="738188" y="4956175"/>
            <a:ext cx="10528300" cy="768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  <a:latin typeface="Arial" pitchFamily="34" charset="0"/>
              </a:rPr>
              <a:t>齐楚秦燕赵魏韩</a:t>
            </a:r>
            <a:r>
              <a:rPr lang="en-US" altLang="zh-CN" sz="4400" b="1">
                <a:solidFill>
                  <a:srgbClr val="FF0000"/>
                </a:solidFill>
                <a:latin typeface="Arial" pitchFamily="34" charset="0"/>
              </a:rPr>
              <a:t>——</a:t>
            </a:r>
            <a:r>
              <a:rPr lang="zh-CN" altLang="en-US" sz="4400" b="1">
                <a:solidFill>
                  <a:srgbClr val="FF0000"/>
                </a:solidFill>
                <a:latin typeface="Arial" pitchFamily="34" charset="0"/>
              </a:rPr>
              <a:t>东南西北到中间</a:t>
            </a:r>
            <a:endParaRPr lang="zh-CN" altLang="en-US" sz="4400" b="1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6151" name="Text Box 6"/>
          <p:cNvSpPr/>
          <p:nvPr/>
        </p:nvSpPr>
        <p:spPr>
          <a:xfrm>
            <a:off x="438150" y="1166812"/>
            <a:ext cx="2994025" cy="822325"/>
          </a:xfrm>
          <a:prstGeom prst="rect">
            <a:avLst/>
          </a:prstGeom>
          <a:solidFill>
            <a:schemeClr val="bg1"/>
          </a:solidFill>
          <a:ln w="12700">
            <a:solidFill>
              <a:srgbClr val="FF6600"/>
            </a:solidFill>
            <a:round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lang="en-US" altLang="zh-CN" sz="4800" b="1">
                <a:latin typeface="宋体" pitchFamily="2" charset="-122"/>
              </a:rPr>
              <a:t>2</a:t>
            </a:r>
            <a:r>
              <a:rPr lang="zh-CN" altLang="en-US" sz="4800" b="1">
                <a:latin typeface="宋体" pitchFamily="2" charset="-122"/>
              </a:rPr>
              <a:t>、形成</a:t>
            </a:r>
            <a:endParaRPr lang="zh-CN" altLang="en-US" sz="4800" b="1">
              <a:latin typeface="宋体" pitchFamily="2" charset="-122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800" decel="100000" fill="hold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8" dur="800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800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800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1" nodeType="afterEffect"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21" dur="1000" fill="hold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5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 additive="base">
                                        <p:cTn id="27" dur="1000" fill="hold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1"/>
      <p:bldP spid="6148" grpId="2"/>
      <p:bldP spid="6149" grpId="3"/>
      <p:bldP spid="6151" grpId="4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193" name="Picture 2" descr="战国形式图01"/>
          <p:cNvPicPr/>
          <p:nvPr/>
        </p:nvPicPr>
        <p:blipFill>
          <a:blip r:embed="rId5"/>
          <a:stretch>
            <a:fillRect/>
          </a:stretch>
        </p:blipFill>
        <p:spPr>
          <a:xfrm>
            <a:off x="168275" y="0"/>
            <a:ext cx="9144000" cy="6858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4" name="Text Box 3"/>
          <p:cNvSpPr/>
          <p:nvPr/>
        </p:nvSpPr>
        <p:spPr>
          <a:xfrm>
            <a:off x="1844675" y="762000"/>
            <a:ext cx="9144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sz="2800" b="1">
                <a:solidFill>
                  <a:schemeClr val="accent2"/>
                </a:solidFill>
                <a:latin typeface="Times New Roman" pitchFamily="18" charset="0"/>
              </a:rPr>
              <a:t>匈</a:t>
            </a:r>
            <a:endParaRPr lang="zh-CN" altLang="en-US" sz="2800" b="1">
              <a:solidFill>
                <a:schemeClr val="accent2"/>
              </a:solidFill>
              <a:latin typeface="Times New Roman" pitchFamily="18" charset="0"/>
            </a:endParaRPr>
          </a:p>
        </p:txBody>
      </p:sp>
      <p:sp>
        <p:nvSpPr>
          <p:cNvPr id="8195" name="Text Box 4"/>
          <p:cNvSpPr/>
          <p:nvPr/>
        </p:nvSpPr>
        <p:spPr>
          <a:xfrm>
            <a:off x="3902075" y="749300"/>
            <a:ext cx="7620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sz="2800" b="1">
                <a:solidFill>
                  <a:schemeClr val="accent2"/>
                </a:solidFill>
                <a:latin typeface="Times New Roman" pitchFamily="18" charset="0"/>
              </a:rPr>
              <a:t>奴</a:t>
            </a:r>
            <a:endParaRPr lang="zh-CN" altLang="en-US" sz="2800" b="1">
              <a:solidFill>
                <a:schemeClr val="accent2"/>
              </a:solidFill>
              <a:latin typeface="Times New Roman" pitchFamily="18" charset="0"/>
            </a:endParaRPr>
          </a:p>
        </p:txBody>
      </p:sp>
      <p:grpSp>
        <p:nvGrpSpPr>
          <p:cNvPr id="8196" name="Group 5"/>
          <p:cNvGrpSpPr/>
          <p:nvPr/>
        </p:nvGrpSpPr>
        <p:grpSpPr>
          <a:xfrm>
            <a:off x="5883275" y="1752600"/>
            <a:ext cx="685800" cy="533400"/>
            <a:chOff x="3600" y="1104"/>
            <a:chExt cx="432" cy="336"/>
          </a:xfrm>
        </p:grpSpPr>
        <p:sp>
          <p:nvSpPr>
            <p:cNvPr id="8197" name="Text Box 6"/>
            <p:cNvSpPr/>
            <p:nvPr/>
          </p:nvSpPr>
          <p:spPr>
            <a:xfrm>
              <a:off x="3600" y="1104"/>
              <a:ext cx="432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燕</a:t>
              </a:r>
              <a:endParaRPr lang="zh-CN" altLang="en-US" sz="28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8198" name="Oval 7"/>
            <p:cNvSpPr/>
            <p:nvPr/>
          </p:nvSpPr>
          <p:spPr>
            <a:xfrm>
              <a:off x="3648" y="1104"/>
              <a:ext cx="336" cy="336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/>
              <a:endParaRPr lang="zh-CN" altLang="en-US">
                <a:latin typeface="Arial" pitchFamily="34" charset="0"/>
              </a:endParaRPr>
            </a:p>
          </p:txBody>
        </p:sp>
      </p:grpSp>
      <p:grpSp>
        <p:nvGrpSpPr>
          <p:cNvPr id="8199" name="Group 8"/>
          <p:cNvGrpSpPr/>
          <p:nvPr/>
        </p:nvGrpSpPr>
        <p:grpSpPr>
          <a:xfrm>
            <a:off x="6492875" y="2667000"/>
            <a:ext cx="685800" cy="533400"/>
            <a:chOff x="3984" y="1680"/>
            <a:chExt cx="432" cy="336"/>
          </a:xfrm>
        </p:grpSpPr>
        <p:sp>
          <p:nvSpPr>
            <p:cNvPr id="8200" name="Text Box 9"/>
            <p:cNvSpPr/>
            <p:nvPr/>
          </p:nvSpPr>
          <p:spPr>
            <a:xfrm>
              <a:off x="3984" y="1689"/>
              <a:ext cx="432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齐</a:t>
              </a:r>
              <a:endParaRPr lang="zh-CN" altLang="en-US" sz="28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8201" name="Oval 10"/>
            <p:cNvSpPr/>
            <p:nvPr/>
          </p:nvSpPr>
          <p:spPr>
            <a:xfrm>
              <a:off x="4032" y="1680"/>
              <a:ext cx="336" cy="336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/>
              <a:endParaRPr lang="zh-CN" altLang="en-US">
                <a:latin typeface="Arial" pitchFamily="34" charset="0"/>
              </a:endParaRPr>
            </a:p>
          </p:txBody>
        </p:sp>
      </p:grpSp>
      <p:grpSp>
        <p:nvGrpSpPr>
          <p:cNvPr id="8202" name="Group 11"/>
          <p:cNvGrpSpPr/>
          <p:nvPr/>
        </p:nvGrpSpPr>
        <p:grpSpPr>
          <a:xfrm>
            <a:off x="4359275" y="5486400"/>
            <a:ext cx="609600" cy="533400"/>
            <a:chOff x="2640" y="3456"/>
            <a:chExt cx="384" cy="336"/>
          </a:xfrm>
        </p:grpSpPr>
        <p:sp>
          <p:nvSpPr>
            <p:cNvPr id="8203" name="Text Box 12"/>
            <p:cNvSpPr/>
            <p:nvPr/>
          </p:nvSpPr>
          <p:spPr>
            <a:xfrm>
              <a:off x="2640" y="3465"/>
              <a:ext cx="38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楚</a:t>
              </a:r>
              <a:endParaRPr lang="zh-CN" altLang="en-US" sz="28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8204" name="Oval 13"/>
            <p:cNvSpPr/>
            <p:nvPr/>
          </p:nvSpPr>
          <p:spPr>
            <a:xfrm>
              <a:off x="2640" y="3456"/>
              <a:ext cx="336" cy="336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/>
              <a:endParaRPr lang="zh-CN" altLang="en-US">
                <a:latin typeface="Arial" pitchFamily="34" charset="0"/>
              </a:endParaRPr>
            </a:p>
          </p:txBody>
        </p:sp>
      </p:grpSp>
      <p:grpSp>
        <p:nvGrpSpPr>
          <p:cNvPr id="8205" name="Group 14"/>
          <p:cNvGrpSpPr/>
          <p:nvPr/>
        </p:nvGrpSpPr>
        <p:grpSpPr>
          <a:xfrm>
            <a:off x="2835275" y="3886200"/>
            <a:ext cx="685800" cy="533400"/>
            <a:chOff x="1680" y="2448"/>
            <a:chExt cx="432" cy="336"/>
          </a:xfrm>
        </p:grpSpPr>
        <p:sp>
          <p:nvSpPr>
            <p:cNvPr id="8206" name="Text Box 15"/>
            <p:cNvSpPr/>
            <p:nvPr/>
          </p:nvSpPr>
          <p:spPr>
            <a:xfrm>
              <a:off x="1680" y="2457"/>
              <a:ext cx="432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秦</a:t>
              </a:r>
              <a:endParaRPr lang="zh-CN" altLang="en-US" sz="28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8207" name="Oval 16"/>
            <p:cNvSpPr/>
            <p:nvPr/>
          </p:nvSpPr>
          <p:spPr>
            <a:xfrm>
              <a:off x="1728" y="2448"/>
              <a:ext cx="336" cy="336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/>
              <a:endParaRPr lang="zh-CN" altLang="en-US">
                <a:latin typeface="Arial" pitchFamily="34" charset="0"/>
              </a:endParaRPr>
            </a:p>
          </p:txBody>
        </p:sp>
      </p:grpSp>
      <p:grpSp>
        <p:nvGrpSpPr>
          <p:cNvPr id="8208" name="Group 17"/>
          <p:cNvGrpSpPr/>
          <p:nvPr/>
        </p:nvGrpSpPr>
        <p:grpSpPr>
          <a:xfrm>
            <a:off x="5748338" y="4292600"/>
            <a:ext cx="685800" cy="533400"/>
            <a:chOff x="3984" y="1680"/>
            <a:chExt cx="432" cy="336"/>
          </a:xfrm>
        </p:grpSpPr>
        <p:sp>
          <p:nvSpPr>
            <p:cNvPr id="8209" name="Text Box 18"/>
            <p:cNvSpPr/>
            <p:nvPr/>
          </p:nvSpPr>
          <p:spPr>
            <a:xfrm>
              <a:off x="3984" y="1689"/>
              <a:ext cx="432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宋</a:t>
              </a:r>
              <a:endParaRPr lang="zh-CN" altLang="en-US" sz="28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8210" name="Oval 19"/>
            <p:cNvSpPr/>
            <p:nvPr/>
          </p:nvSpPr>
          <p:spPr>
            <a:xfrm>
              <a:off x="4032" y="1680"/>
              <a:ext cx="336" cy="336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/>
              <a:endParaRPr lang="zh-CN" altLang="en-US">
                <a:latin typeface="Arial" pitchFamily="34" charset="0"/>
              </a:endParaRPr>
            </a:p>
          </p:txBody>
        </p:sp>
      </p:grpSp>
      <p:grpSp>
        <p:nvGrpSpPr>
          <p:cNvPr id="8211" name="Group 20"/>
          <p:cNvGrpSpPr/>
          <p:nvPr/>
        </p:nvGrpSpPr>
        <p:grpSpPr>
          <a:xfrm>
            <a:off x="6950075" y="5029200"/>
            <a:ext cx="685800" cy="533400"/>
            <a:chOff x="3984" y="1680"/>
            <a:chExt cx="432" cy="336"/>
          </a:xfrm>
        </p:grpSpPr>
        <p:sp>
          <p:nvSpPr>
            <p:cNvPr id="8212" name="Text Box 21"/>
            <p:cNvSpPr/>
            <p:nvPr/>
          </p:nvSpPr>
          <p:spPr>
            <a:xfrm>
              <a:off x="3984" y="1689"/>
              <a:ext cx="432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吴</a:t>
              </a:r>
              <a:endParaRPr lang="zh-CN" altLang="en-US" sz="28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8213" name="Oval 22"/>
            <p:cNvSpPr/>
            <p:nvPr/>
          </p:nvSpPr>
          <p:spPr>
            <a:xfrm>
              <a:off x="4032" y="1680"/>
              <a:ext cx="336" cy="336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/>
              <a:endParaRPr lang="zh-CN" altLang="en-US">
                <a:latin typeface="Arial" pitchFamily="34" charset="0"/>
              </a:endParaRPr>
            </a:p>
          </p:txBody>
        </p:sp>
      </p:grpSp>
      <p:grpSp>
        <p:nvGrpSpPr>
          <p:cNvPr id="8214" name="Group 23"/>
          <p:cNvGrpSpPr/>
          <p:nvPr/>
        </p:nvGrpSpPr>
        <p:grpSpPr>
          <a:xfrm>
            <a:off x="7407275" y="5638800"/>
            <a:ext cx="685800" cy="533400"/>
            <a:chOff x="3984" y="1680"/>
            <a:chExt cx="432" cy="336"/>
          </a:xfrm>
        </p:grpSpPr>
        <p:sp>
          <p:nvSpPr>
            <p:cNvPr id="8215" name="Text Box 24"/>
            <p:cNvSpPr/>
            <p:nvPr/>
          </p:nvSpPr>
          <p:spPr>
            <a:xfrm>
              <a:off x="3984" y="1689"/>
              <a:ext cx="432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越</a:t>
              </a:r>
              <a:endParaRPr lang="zh-CN" altLang="en-US" sz="28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8216" name="Oval 25"/>
            <p:cNvSpPr/>
            <p:nvPr/>
          </p:nvSpPr>
          <p:spPr>
            <a:xfrm>
              <a:off x="4032" y="1680"/>
              <a:ext cx="336" cy="336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/>
              <a:endParaRPr lang="zh-CN" altLang="en-US">
                <a:latin typeface="Arial" pitchFamily="34" charset="0"/>
              </a:endParaRPr>
            </a:p>
          </p:txBody>
        </p:sp>
      </p:grpSp>
      <p:sp>
        <p:nvSpPr>
          <p:cNvPr id="8217" name="Oval 26"/>
          <p:cNvSpPr/>
          <p:nvPr/>
        </p:nvSpPr>
        <p:spPr>
          <a:xfrm>
            <a:off x="4308475" y="3716338"/>
            <a:ext cx="533400" cy="533400"/>
          </a:xfrm>
          <a:prstGeom prst="ellipse">
            <a:avLst/>
          </a:prstGeom>
          <a:solidFill>
            <a:srgbClr val="2727FF"/>
          </a:solidFill>
          <a:ln w="38100">
            <a:solidFill>
              <a:srgbClr val="FF0000"/>
            </a:solidFill>
            <a:bevel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2800" b="1">
                <a:solidFill>
                  <a:schemeClr val="bg1"/>
                </a:solidFill>
                <a:latin typeface="Arial" pitchFamily="34" charset="0"/>
                <a:ea typeface="楷体_GB2312" pitchFamily="49" charset="-122"/>
              </a:rPr>
              <a:t>晋</a:t>
            </a:r>
            <a:endParaRPr lang="zh-CN" altLang="en-US" sz="2800" b="1">
              <a:solidFill>
                <a:schemeClr val="bg1"/>
              </a:solidFill>
              <a:latin typeface="Arial" pitchFamily="34" charset="0"/>
              <a:ea typeface="楷体_GB2312" pitchFamily="49" charset="-122"/>
            </a:endParaRPr>
          </a:p>
        </p:txBody>
      </p:sp>
      <p:sp>
        <p:nvSpPr>
          <p:cNvPr id="8218" name="Oval 27"/>
          <p:cNvSpPr/>
          <p:nvPr/>
        </p:nvSpPr>
        <p:spPr>
          <a:xfrm>
            <a:off x="4308475" y="3716338"/>
            <a:ext cx="533400" cy="533400"/>
          </a:xfrm>
          <a:prstGeom prst="ellipse">
            <a:avLst/>
          </a:prstGeom>
          <a:solidFill>
            <a:srgbClr val="2727FF"/>
          </a:solidFill>
          <a:ln w="38100">
            <a:solidFill>
              <a:srgbClr val="FF0000"/>
            </a:solidFill>
            <a:bevel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2800" b="1">
                <a:solidFill>
                  <a:schemeClr val="bg1"/>
                </a:solidFill>
                <a:latin typeface="Arial" pitchFamily="34" charset="0"/>
                <a:ea typeface="楷体_GB2312" pitchFamily="49" charset="-122"/>
              </a:rPr>
              <a:t>赵</a:t>
            </a:r>
            <a:endParaRPr lang="zh-CN" altLang="en-US" sz="2800" b="1">
              <a:solidFill>
                <a:schemeClr val="bg1"/>
              </a:solidFill>
              <a:latin typeface="Arial" pitchFamily="34" charset="0"/>
              <a:ea typeface="楷体_GB2312" pitchFamily="49" charset="-122"/>
            </a:endParaRPr>
          </a:p>
        </p:txBody>
      </p:sp>
      <p:sp>
        <p:nvSpPr>
          <p:cNvPr id="8219" name="Oval 28"/>
          <p:cNvSpPr/>
          <p:nvPr/>
        </p:nvSpPr>
        <p:spPr>
          <a:xfrm>
            <a:off x="4308475" y="3716338"/>
            <a:ext cx="533400" cy="533400"/>
          </a:xfrm>
          <a:prstGeom prst="ellipse">
            <a:avLst/>
          </a:prstGeom>
          <a:solidFill>
            <a:srgbClr val="2727FF"/>
          </a:solidFill>
          <a:ln w="38100">
            <a:solidFill>
              <a:srgbClr val="FF0000"/>
            </a:solidFill>
            <a:bevel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2800" b="1">
                <a:solidFill>
                  <a:schemeClr val="bg1"/>
                </a:solidFill>
                <a:latin typeface="Arial" pitchFamily="34" charset="0"/>
                <a:ea typeface="楷体_GB2312" pitchFamily="49" charset="-122"/>
              </a:rPr>
              <a:t>魏</a:t>
            </a:r>
            <a:endParaRPr lang="zh-CN" altLang="en-US" sz="2800" b="1">
              <a:solidFill>
                <a:schemeClr val="bg1"/>
              </a:solidFill>
              <a:latin typeface="Arial" pitchFamily="34" charset="0"/>
              <a:ea typeface="楷体_GB2312" pitchFamily="49" charset="-122"/>
            </a:endParaRPr>
          </a:p>
        </p:txBody>
      </p:sp>
      <p:sp>
        <p:nvSpPr>
          <p:cNvPr id="8220" name="Oval 29"/>
          <p:cNvSpPr/>
          <p:nvPr/>
        </p:nvSpPr>
        <p:spPr>
          <a:xfrm>
            <a:off x="4308475" y="3716338"/>
            <a:ext cx="533400" cy="533400"/>
          </a:xfrm>
          <a:prstGeom prst="ellipse">
            <a:avLst/>
          </a:prstGeom>
          <a:solidFill>
            <a:srgbClr val="2727FF"/>
          </a:solidFill>
          <a:ln w="38100">
            <a:solidFill>
              <a:srgbClr val="FF0000"/>
            </a:solidFill>
            <a:bevel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2800" b="1">
                <a:solidFill>
                  <a:schemeClr val="bg1"/>
                </a:solidFill>
                <a:latin typeface="Arial" pitchFamily="34" charset="0"/>
                <a:ea typeface="楷体_GB2312" pitchFamily="49" charset="-122"/>
              </a:rPr>
              <a:t>韩</a:t>
            </a:r>
            <a:endParaRPr lang="zh-CN" altLang="en-US" sz="2800" b="1">
              <a:solidFill>
                <a:schemeClr val="bg1"/>
              </a:solidFill>
              <a:latin typeface="Arial" pitchFamily="34" charset="0"/>
              <a:ea typeface="楷体_GB2312" pitchFamily="49" charset="-122"/>
            </a:endParaRPr>
          </a:p>
        </p:txBody>
      </p:sp>
      <p:sp>
        <p:nvSpPr>
          <p:cNvPr id="8221" name="Text Box 30"/>
          <p:cNvSpPr txBox="1">
            <a:spLocks noChangeArrowheads="1"/>
          </p:cNvSpPr>
          <p:nvPr/>
        </p:nvSpPr>
        <p:spPr bwMode="auto">
          <a:xfrm>
            <a:off x="4202113" y="2708275"/>
            <a:ext cx="614363" cy="2233613"/>
          </a:xfrm>
          <a:prstGeom prst="rect">
            <a:avLst/>
          </a:prstGeom>
          <a:solidFill>
            <a:schemeClr val="bg1"/>
          </a:solidFill>
          <a:ln w="41275">
            <a:solidFill>
              <a:srgbClr val="FF0000"/>
            </a:solidFill>
            <a:miter lim="800000"/>
          </a:ln>
          <a:effectLst/>
        </p:spPr>
        <p:txBody>
          <a:bodyPr vert="vert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楷体_GB2312" pitchFamily="49" charset="-122"/>
                <a:ea typeface="楷体_GB2312" pitchFamily="49" charset="-122"/>
              </a:rPr>
              <a:t>三 家 分 晋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8222" name="Oval 31"/>
          <p:cNvSpPr/>
          <p:nvPr/>
        </p:nvSpPr>
        <p:spPr>
          <a:xfrm>
            <a:off x="6586538" y="2657475"/>
            <a:ext cx="533400" cy="533400"/>
          </a:xfrm>
          <a:prstGeom prst="ellipse">
            <a:avLst/>
          </a:prstGeom>
          <a:solidFill>
            <a:srgbClr val="2727FF"/>
          </a:solidFill>
          <a:ln w="38100">
            <a:solidFill>
              <a:srgbClr val="FF0000"/>
            </a:solidFill>
            <a:bevel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2800" b="1">
                <a:solidFill>
                  <a:schemeClr val="bg1"/>
                </a:solidFill>
                <a:latin typeface="Arial" pitchFamily="34" charset="0"/>
                <a:ea typeface="楷体_GB2312" pitchFamily="49" charset="-122"/>
              </a:rPr>
              <a:t>齐</a:t>
            </a:r>
            <a:endParaRPr lang="zh-CN" altLang="en-US" sz="2800" b="1">
              <a:solidFill>
                <a:schemeClr val="bg1"/>
              </a:solidFill>
              <a:latin typeface="Arial" pitchFamily="34" charset="0"/>
              <a:ea typeface="楷体_GB2312" pitchFamily="49" charset="-122"/>
            </a:endParaRPr>
          </a:p>
        </p:txBody>
      </p:sp>
      <p:grpSp>
        <p:nvGrpSpPr>
          <p:cNvPr id="8223" name="Group 32"/>
          <p:cNvGrpSpPr/>
          <p:nvPr/>
        </p:nvGrpSpPr>
        <p:grpSpPr>
          <a:xfrm>
            <a:off x="7010400" y="2127250"/>
            <a:ext cx="2051050" cy="581025"/>
            <a:chOff x="4368" y="1608"/>
            <a:chExt cx="1152" cy="264"/>
          </a:xfrm>
        </p:grpSpPr>
        <p:sp>
          <p:nvSpPr>
            <p:cNvPr id="8224" name="AutoShape 33"/>
            <p:cNvSpPr/>
            <p:nvPr/>
          </p:nvSpPr>
          <p:spPr>
            <a:xfrm rot="8460000">
              <a:off x="4368" y="1728"/>
              <a:ext cx="432" cy="144"/>
            </a:xfrm>
            <a:prstGeom prst="rtTriangle">
              <a:avLst/>
            </a:prstGeom>
            <a:solidFill>
              <a:schemeClr val="bg1"/>
            </a:solidFill>
            <a:ln w="41275">
              <a:solidFill>
                <a:srgbClr val="FF0000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/>
              <a:endParaRPr lang="zh-CN" altLang="en-US">
                <a:latin typeface="Arial" pitchFamily="34" charset="0"/>
              </a:endParaRPr>
            </a:p>
          </p:txBody>
        </p:sp>
        <p:sp>
          <p:nvSpPr>
            <p:cNvPr id="8225" name="Text Box 34"/>
            <p:cNvSpPr txBox="1">
              <a:spLocks noChangeArrowheads="1"/>
            </p:cNvSpPr>
            <p:nvPr/>
          </p:nvSpPr>
          <p:spPr bwMode="auto">
            <a:xfrm>
              <a:off x="4560" y="1608"/>
              <a:ext cx="960" cy="238"/>
            </a:xfrm>
            <a:prstGeom prst="rect">
              <a:avLst/>
            </a:prstGeom>
            <a:solidFill>
              <a:schemeClr val="bg1"/>
            </a:solidFill>
            <a:ln w="41275">
              <a:solidFill>
                <a:srgbClr val="FF0000"/>
              </a:solidFill>
              <a:miter lim="800000"/>
            </a:ln>
            <a:effectLst/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zh-CN" altLang="en-US" sz="2800" b="1">
                  <a:effectLst>
                    <a:outerShdw blurRad="38100" dist="38100" dir="2700000" algn="tl">
                      <a:schemeClr val="bg2"/>
                    </a:outerShdw>
                  </a:effectLst>
                  <a:latin typeface="楷体_GB2312" pitchFamily="49" charset="-122"/>
                  <a:ea typeface="楷体_GB2312" pitchFamily="49" charset="-122"/>
                </a:rPr>
                <a:t>田氏代齐</a:t>
              </a:r>
              <a:endPara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8226" name="Group 35"/>
          <p:cNvGrpSpPr/>
          <p:nvPr/>
        </p:nvGrpSpPr>
        <p:grpSpPr>
          <a:xfrm>
            <a:off x="5875338" y="1752600"/>
            <a:ext cx="685800" cy="533400"/>
            <a:chOff x="2241" y="618"/>
            <a:chExt cx="432" cy="336"/>
          </a:xfrm>
        </p:grpSpPr>
        <p:sp>
          <p:nvSpPr>
            <p:cNvPr id="8227" name="Oval 36"/>
            <p:cNvSpPr/>
            <p:nvPr/>
          </p:nvSpPr>
          <p:spPr>
            <a:xfrm>
              <a:off x="2293" y="618"/>
              <a:ext cx="336" cy="336"/>
            </a:xfrm>
            <a:prstGeom prst="ellipse">
              <a:avLst/>
            </a:prstGeom>
            <a:solidFill>
              <a:srgbClr val="0000FF"/>
            </a:solidFill>
            <a:ln w="38100">
              <a:solidFill>
                <a:srgbClr val="FF0000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/>
              <a:endParaRPr lang="zh-CN" altLang="en-US">
                <a:latin typeface="Arial" pitchFamily="34" charset="0"/>
              </a:endParaRPr>
            </a:p>
          </p:txBody>
        </p:sp>
        <p:sp>
          <p:nvSpPr>
            <p:cNvPr id="8228" name="Text Box 37"/>
            <p:cNvSpPr/>
            <p:nvPr/>
          </p:nvSpPr>
          <p:spPr>
            <a:xfrm>
              <a:off x="2241" y="618"/>
              <a:ext cx="432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r>
                <a:rPr lang="zh-CN" altLang="en-US" sz="2800" b="1">
                  <a:solidFill>
                    <a:schemeClr val="bg1"/>
                  </a:solidFill>
                  <a:latin typeface="Times New Roman" pitchFamily="18" charset="0"/>
                  <a:ea typeface="楷体_GB2312" pitchFamily="49" charset="-122"/>
                </a:rPr>
                <a:t>燕</a:t>
              </a:r>
              <a:endParaRPr lang="zh-CN" altLang="en-US" sz="2800" b="1">
                <a:solidFill>
                  <a:schemeClr val="bg1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</p:grpSp>
      <p:grpSp>
        <p:nvGrpSpPr>
          <p:cNvPr id="8229" name="Group 38"/>
          <p:cNvGrpSpPr/>
          <p:nvPr/>
        </p:nvGrpSpPr>
        <p:grpSpPr>
          <a:xfrm>
            <a:off x="4346575" y="5475288"/>
            <a:ext cx="609600" cy="533400"/>
            <a:chOff x="1273" y="2970"/>
            <a:chExt cx="384" cy="336"/>
          </a:xfrm>
        </p:grpSpPr>
        <p:sp>
          <p:nvSpPr>
            <p:cNvPr id="8230" name="Oval 39"/>
            <p:cNvSpPr/>
            <p:nvPr/>
          </p:nvSpPr>
          <p:spPr>
            <a:xfrm>
              <a:off x="1285" y="2970"/>
              <a:ext cx="336" cy="336"/>
            </a:xfrm>
            <a:prstGeom prst="ellipse">
              <a:avLst/>
            </a:prstGeom>
            <a:solidFill>
              <a:srgbClr val="0000FF"/>
            </a:solidFill>
            <a:ln w="38100">
              <a:solidFill>
                <a:srgbClr val="FF0000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/>
              <a:endParaRPr lang="zh-CN" altLang="en-US">
                <a:latin typeface="Arial" pitchFamily="34" charset="0"/>
              </a:endParaRPr>
            </a:p>
          </p:txBody>
        </p:sp>
        <p:sp>
          <p:nvSpPr>
            <p:cNvPr id="8231" name="Text Box 40"/>
            <p:cNvSpPr/>
            <p:nvPr/>
          </p:nvSpPr>
          <p:spPr>
            <a:xfrm>
              <a:off x="1273" y="2970"/>
              <a:ext cx="38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r>
                <a:rPr lang="zh-CN" altLang="en-US" sz="2800" b="1">
                  <a:solidFill>
                    <a:schemeClr val="bg1"/>
                  </a:solidFill>
                  <a:latin typeface="Times New Roman" pitchFamily="18" charset="0"/>
                  <a:ea typeface="楷体_GB2312" pitchFamily="49" charset="-122"/>
                </a:rPr>
                <a:t>楚</a:t>
              </a:r>
              <a:endParaRPr lang="zh-CN" altLang="en-US" sz="2800" b="1">
                <a:solidFill>
                  <a:schemeClr val="bg1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</p:grpSp>
      <p:grpSp>
        <p:nvGrpSpPr>
          <p:cNvPr id="8232" name="Group 41"/>
          <p:cNvGrpSpPr/>
          <p:nvPr/>
        </p:nvGrpSpPr>
        <p:grpSpPr>
          <a:xfrm>
            <a:off x="2857500" y="3881438"/>
            <a:ext cx="685800" cy="546100"/>
            <a:chOff x="340" y="1962"/>
            <a:chExt cx="432" cy="344"/>
          </a:xfrm>
        </p:grpSpPr>
        <p:sp>
          <p:nvSpPr>
            <p:cNvPr id="8233" name="Oval 42"/>
            <p:cNvSpPr/>
            <p:nvPr/>
          </p:nvSpPr>
          <p:spPr>
            <a:xfrm>
              <a:off x="373" y="1962"/>
              <a:ext cx="336" cy="336"/>
            </a:xfrm>
            <a:prstGeom prst="ellipse">
              <a:avLst/>
            </a:prstGeom>
            <a:solidFill>
              <a:srgbClr val="0000FF"/>
            </a:solidFill>
            <a:ln w="38100">
              <a:solidFill>
                <a:srgbClr val="FF0000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/>
              <a:endParaRPr lang="zh-CN" altLang="en-US">
                <a:latin typeface="Arial" pitchFamily="34" charset="0"/>
              </a:endParaRPr>
            </a:p>
          </p:txBody>
        </p:sp>
        <p:sp>
          <p:nvSpPr>
            <p:cNvPr id="8234" name="Text Box 43"/>
            <p:cNvSpPr/>
            <p:nvPr/>
          </p:nvSpPr>
          <p:spPr>
            <a:xfrm>
              <a:off x="340" y="1979"/>
              <a:ext cx="432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r>
                <a:rPr lang="zh-CN" altLang="en-US" sz="2800" b="1">
                  <a:solidFill>
                    <a:schemeClr val="bg1"/>
                  </a:solidFill>
                  <a:latin typeface="Times New Roman" pitchFamily="18" charset="0"/>
                  <a:ea typeface="楷体_GB2312" pitchFamily="49" charset="-122"/>
                </a:rPr>
                <a:t>秦</a:t>
              </a:r>
              <a:endParaRPr lang="zh-CN" altLang="en-US" sz="2800" b="1">
                <a:solidFill>
                  <a:schemeClr val="bg1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</p:grpSp>
      <p:sp>
        <p:nvSpPr>
          <p:cNvPr id="8235" name="Oval 44"/>
          <p:cNvSpPr/>
          <p:nvPr/>
        </p:nvSpPr>
        <p:spPr>
          <a:xfrm>
            <a:off x="4278312" y="3716338"/>
            <a:ext cx="533400" cy="533400"/>
          </a:xfrm>
          <a:prstGeom prst="ellipse">
            <a:avLst/>
          </a:prstGeom>
          <a:noFill/>
          <a:ln w="38100">
            <a:solidFill>
              <a:srgbClr val="FF0000"/>
            </a:solidFill>
            <a:bevel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晋</a:t>
            </a:r>
            <a:endParaRPr lang="zh-CN" altLang="en-US" sz="2800" b="1">
              <a:solidFill>
                <a:srgbClr val="FF0000"/>
              </a:solidFill>
              <a:latin typeface="Arial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withGroup">
                            <p:stCondLst>
                              <p:cond delay="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300"/>
                            </p:stCondLst>
                            <p:childTnLst>
                              <p:par>
                                <p:cTn id="11" presetID="6" presetClass="emph" presetSubtype="0" repeatCount="3000" accel="50000" decel="50000" autoRev="1" fill="remove" nodeType="afterEffect"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 additive="base">
                                        <p:cTn id="12" dur="500" fill="hold"/>
                                        <p:tgtEl>
                                          <p:spTgt spid="82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1000" fill="hold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8" dur="1000" fill="hold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21" dur="1000" fill="hold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nodeType="withEffect">
                                  <p:childTnLst>
                                    <p:animMotion origin="layout" path="M 0 0 L 0.09462 -0.12593" ptsTypes="">
                                      <p:cBhvr additive="base">
                                        <p:cTn id="23" dur="2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childTnLst>
                                    <p:animMotion origin="layout" path="M 0 0 L 0.07101 0" ptsTypes="">
                                      <p:cBhvr additive="base">
                                        <p:cTn id="25" dur="20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childTnLst>
                                    <p:animMotion origin="layout" path="M 0 0 L 0.09462 0.11551" ptsTypes="">
                                      <p:cBhvr additive="base">
                                        <p:cTn id="27" dur="20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9" presetID="9" presetClass="exit" presetSubtype="0" fill="hold" grpId="0" nodeType="afterEffect"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 additive="base">
                                        <p:cTn id="30" dur="500" fill="hold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700"/>
                            </p:stCondLst>
                            <p:childTnLst>
                              <p:par>
                                <p:cTn id="33" presetID="1" presetClass="entr" presetSubtype="0" fill="hold" grpId="3" nodeType="afterEffect"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repeatCount="3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base">
                                        <p:cTn id="39" dur="1000" fill="hold" tmFilter="0, 0; .2, .5; .8, .5; 1, 0"/>
                                        <p:tgtEl>
                                          <p:spTgt spid="8221"/>
                                        </p:tgtEl>
                                      </p:cBhvr>
                                    </p:animEffect>
                                    <p:animScale>
                                      <p:cBhvr additive="base">
                                        <p:cTn id="40" dur="500" autoRev="1" fill="hold"/>
                                        <p:tgtEl>
                                          <p:spTgt spid="82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42" presetID="35" presetClass="exit" presetSubtype="0" fill="hold" grpId="2" nodeType="afterEffect">
                                  <p:childTnLst>
                                    <p:animEffect transition="out" filter="fade">
                                      <p:cBhvr additive="base">
                                        <p:cTn id="43" dur="2000" fill="hold"/>
                                        <p:tgtEl>
                                          <p:spTgt spid="8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5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 additive="base"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53" dur="500" fill="hold"/>
                                        <p:tgtEl>
                                          <p:spTgt spid="82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withGroup">
                            <p:stCondLst>
                              <p:cond delay="400"/>
                            </p:stCondLst>
                            <p:childTnLst>
                              <p:par>
                                <p:cTn id="55" presetID="6" presetClass="emph" presetSubtype="0" repeatCount="3000" accel="50000" decel="50000" autoRev="1" fill="remove" grpId="1" nodeType="afterEffect"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 additive="base">
                                        <p:cTn id="56" dur="500" fill="hold"/>
                                        <p:tgtEl>
                                          <p:spTgt spid="82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withGroup">
                            <p:stCondLst>
                              <p:cond delay="800"/>
                            </p:stCondLst>
                            <p:childTnLst>
                              <p:par>
                                <p:cTn id="63" presetID="26" presetClass="emph" presetSubtype="0" repeatCount="3000" fill="hold" nodeType="afterEffect">
                                  <p:childTnLst>
                                    <p:animEffect transition="out" filter="fade">
                                      <p:cBhvr additive="base">
                                        <p:cTn id="64" dur="1500" fill="hold" tmFilter="0, 0; .2, .5; .8, .5; 1, 0"/>
                                        <p:tgtEl>
                                          <p:spTgt spid="8223"/>
                                        </p:tgtEl>
                                      </p:cBhvr>
                                    </p:animEffect>
                                    <p:animScale>
                                      <p:cBhvr additive="base">
                                        <p:cTn id="65" dur="750" autoRev="1" fill="hold"/>
                                        <p:tgtEl>
                                          <p:spTgt spid="82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withGroup">
                            <p:stCondLst>
                              <p:cond delay="1800"/>
                            </p:stCondLst>
                            <p:childTnLst>
                              <p:par>
                                <p:cTn id="67" presetID="25" presetClass="exit" presetSubtype="0" fill="hold" nodeType="afterEffect">
                                  <p:childTnLst>
                                    <p:animEffect transition="out" filter="fade">
                                      <p:cBhvr additive="base">
                                        <p:cTn id="68" dur="10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69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de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de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4" name="MTC_00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82" dur="3000" fill="hold"/>
                                        <p:tgtEl>
                                          <p:spTgt spid="8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85" dur="3000" fill="hold"/>
                                        <p:tgtEl>
                                          <p:spTgt spid="8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88" dur="3000" fill="hold"/>
                                        <p:tgtEl>
                                          <p:spTgt spid="8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base">
                                        <p:cTn id="93" dur="3000" fill="hold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  <p:set>
                                      <p:cBhvr additive="base"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base">
                                        <p:cTn id="99" dur="3000" fill="hold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  <p:set>
                                      <p:cBhvr additive="base"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base">
                                        <p:cTn id="105" dur="3000" fill="hold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  <p:set>
                                      <p:cBhvr additive="base"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7" grpId="0"/>
      <p:bldP spid="8221" grpId="1"/>
      <p:bldP spid="8221" grpId="2"/>
      <p:bldP spid="8221" grpId="3"/>
      <p:bldP spid="8222" grpId="4"/>
      <p:bldP spid="8222" grpId="5"/>
      <p:bldP spid="8235" grpId="6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文本框 2"/>
          <p:cNvSpPr/>
          <p:nvPr/>
        </p:nvSpPr>
        <p:spPr>
          <a:xfrm>
            <a:off x="939800" y="339725"/>
            <a:ext cx="7813675" cy="2778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endParaRPr lang="zh-CN" altLang="en-US" sz="4400" b="1"/>
          </a:p>
          <a:p>
            <a:pPr marL="0" lvl="0" indent="0"/>
            <a:r>
              <a:rPr lang="en-US" altLang="zh-CN" sz="4400" b="1"/>
              <a:t>3</a:t>
            </a:r>
            <a:r>
              <a:rPr lang="zh-CN" altLang="en-US" sz="4400" b="1"/>
              <a:t>、战争特点：</a:t>
            </a:r>
            <a:endParaRPr lang="zh-CN" altLang="en-US" sz="4400" b="1"/>
          </a:p>
          <a:p>
            <a:pPr marL="0" lvl="0" indent="0"/>
            <a:endParaRPr lang="zh-CN" altLang="en-US" sz="4400" b="1"/>
          </a:p>
          <a:p>
            <a:pPr marL="0" lvl="0" indent="0"/>
            <a:endParaRPr lang="zh-CN" altLang="en-US" sz="4400" b="1"/>
          </a:p>
        </p:txBody>
      </p:sp>
      <p:sp>
        <p:nvSpPr>
          <p:cNvPr id="10242" name="文本框 3"/>
          <p:cNvSpPr/>
          <p:nvPr/>
        </p:nvSpPr>
        <p:spPr>
          <a:xfrm>
            <a:off x="1454150" y="2011362"/>
            <a:ext cx="8178800" cy="2835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6000" b="1">
                <a:solidFill>
                  <a:srgbClr val="FF0000"/>
                </a:solidFill>
              </a:rPr>
              <a:t>战争规模很大，参战兵力多，交战区域广，持续时间长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Text Box 6"/>
          <p:cNvSpPr/>
          <p:nvPr/>
        </p:nvSpPr>
        <p:spPr>
          <a:xfrm>
            <a:off x="311150" y="174625"/>
            <a:ext cx="3795712" cy="822325"/>
          </a:xfrm>
          <a:prstGeom prst="rect">
            <a:avLst/>
          </a:prstGeom>
          <a:solidFill>
            <a:schemeClr val="bg1"/>
          </a:solidFill>
          <a:ln w="12700">
            <a:solidFill>
              <a:srgbClr val="FF6600"/>
            </a:solidFill>
            <a:round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lang="en-US" altLang="en-US" sz="4800" b="1">
                <a:latin typeface="宋体" pitchFamily="2" charset="-122"/>
              </a:rPr>
              <a:t>4</a:t>
            </a:r>
            <a:r>
              <a:rPr lang="zh-CN" altLang="en-US" sz="4800" b="1">
                <a:latin typeface="宋体" pitchFamily="2" charset="-122"/>
              </a:rPr>
              <a:t>、著名战役</a:t>
            </a:r>
            <a:endParaRPr lang="zh-CN" altLang="en-US" sz="4800" b="1">
              <a:latin typeface="宋体" pitchFamily="2" charset="-122"/>
            </a:endParaRPr>
          </a:p>
        </p:txBody>
      </p:sp>
      <p:sp>
        <p:nvSpPr>
          <p:cNvPr id="11266" name="矩形 2"/>
          <p:cNvSpPr/>
          <p:nvPr/>
        </p:nvSpPr>
        <p:spPr>
          <a:xfrm>
            <a:off x="4106863" y="261938"/>
            <a:ext cx="4813300" cy="646113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/>
            <a:r>
              <a:rPr lang="zh-CN" altLang="en-US" sz="3600" b="1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战国七雄</a:t>
            </a:r>
            <a:r>
              <a:rPr lang="en-US" altLang="zh-CN" sz="3600" b="1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——</a:t>
            </a:r>
            <a:r>
              <a:rPr lang="zh-CN" altLang="en-US" sz="3600" b="1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相互兼并</a:t>
            </a:r>
            <a:endParaRPr lang="zh-CN" altLang="en-US" sz="3600"/>
          </a:p>
        </p:txBody>
      </p:sp>
      <p:graphicFrame>
        <p:nvGraphicFramePr>
          <p:cNvPr id="11267" name="Group 124"/>
          <p:cNvGraphicFramePr>
            <a:graphicFrameLocks noGrp="1"/>
          </p:cNvGraphicFramePr>
          <p:nvPr/>
        </p:nvGraphicFramePr>
        <p:xfrm>
          <a:off x="839788" y="893762"/>
          <a:ext cx="10802938" cy="4015249"/>
        </p:xfrm>
        <a:graphic>
          <a:graphicData uri="http://schemas.openxmlformats.org/drawingml/2006/table">
            <a:tbl>
              <a:tblPr/>
              <a:tblGrid>
                <a:gridCol w="1563688"/>
                <a:gridCol w="2128838"/>
                <a:gridCol w="2216150"/>
                <a:gridCol w="1676400"/>
                <a:gridCol w="3217862"/>
              </a:tblGrid>
              <a:tr h="1300162">
                <a:tc>
                  <a:txBody>
                    <a:bodyPr lIns="90000" tIns="46808" rIns="90000" bIns="46808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r>
                        <a:rPr lang="zh-CN" altLang="en-US" sz="3600" b="1">
                          <a:latin typeface="Arial" pitchFamily="34" charset="0"/>
                        </a:rPr>
                        <a:t>时期</a:t>
                      </a:r>
                      <a:endParaRPr lang="zh-CN" altLang="en-US" sz="3600" b="1">
                        <a:latin typeface="Arial" pitchFamily="34" charset="0"/>
                      </a:endParaRPr>
                    </a:p>
                  </a:txBody>
                  <a:tcPr marL="90000" marR="90000" marT="46808" marB="46808" anchor="ctr" anchorCtr="1">
                    <a:lnL w="28575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28575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0000" tIns="46808" rIns="90000" bIns="46808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r>
                        <a:rPr lang="zh-CN" altLang="en-US" sz="3600" b="1">
                          <a:latin typeface="Arial" pitchFamily="34" charset="0"/>
                        </a:rPr>
                        <a:t>主要</a:t>
                      </a:r>
                      <a:endParaRPr lang="zh-CN" altLang="en-US" sz="3600" b="1">
                        <a:latin typeface="Arial" pitchFamily="34" charset="0"/>
                      </a:endParaRPr>
                    </a:p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r>
                        <a:rPr lang="zh-CN" altLang="en-US" sz="3600" b="1">
                          <a:latin typeface="Arial" pitchFamily="34" charset="0"/>
                        </a:rPr>
                        <a:t>战役</a:t>
                      </a:r>
                      <a:endParaRPr lang="zh-CN" altLang="en-US" sz="3600" b="1">
                        <a:latin typeface="Arial" pitchFamily="34" charset="0"/>
                      </a:endParaRPr>
                    </a:p>
                  </a:txBody>
                  <a:tcPr marL="90000" marR="90000" marT="46808" marB="46808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28575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0000" tIns="46808" rIns="90000" bIns="46808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r>
                        <a:rPr lang="zh-CN" altLang="en-US" sz="3600" b="1">
                          <a:latin typeface="Arial" pitchFamily="34" charset="0"/>
                        </a:rPr>
                        <a:t>交战</a:t>
                      </a:r>
                      <a:endParaRPr lang="zh-CN" altLang="en-US" sz="3600" b="1">
                        <a:latin typeface="Arial" pitchFamily="34" charset="0"/>
                      </a:endParaRPr>
                    </a:p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r>
                        <a:rPr lang="zh-CN" altLang="en-US" sz="3600" b="1">
                          <a:latin typeface="Arial" pitchFamily="34" charset="0"/>
                        </a:rPr>
                        <a:t>国家</a:t>
                      </a:r>
                      <a:endParaRPr lang="zh-CN" altLang="en-US" sz="3600" b="1">
                        <a:latin typeface="Arial" pitchFamily="34" charset="0"/>
                      </a:endParaRPr>
                    </a:p>
                  </a:txBody>
                  <a:tcPr marL="90000" marR="90000" marT="46808" marB="46808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28575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0000" tIns="46808" rIns="90000" bIns="46808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r>
                        <a:rPr lang="zh-CN" altLang="en-US" sz="3600" b="1">
                          <a:latin typeface="Arial" pitchFamily="34" charset="0"/>
                        </a:rPr>
                        <a:t>典故</a:t>
                      </a:r>
                      <a:endParaRPr lang="zh-CN" altLang="en-US" sz="3600" b="1">
                        <a:latin typeface="Arial" pitchFamily="34" charset="0"/>
                      </a:endParaRPr>
                    </a:p>
                  </a:txBody>
                  <a:tcPr marL="90000" marR="90000" marT="46808" marB="46808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28575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0000" tIns="46808" rIns="90000" bIns="46808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r>
                        <a:rPr lang="zh-CN" altLang="en-US" sz="3600" b="1">
                          <a:latin typeface="Arial" pitchFamily="34" charset="0"/>
                        </a:rPr>
                        <a:t>影响</a:t>
                      </a:r>
                      <a:endParaRPr lang="zh-CN" altLang="en-US" sz="3600" b="1">
                        <a:latin typeface="Arial" pitchFamily="34" charset="0"/>
                      </a:endParaRPr>
                    </a:p>
                  </a:txBody>
                  <a:tcPr marL="90000" marR="90000" marT="46808" marB="46808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28575">
                      <a:solidFill>
                        <a:prstClr val="black"/>
                      </a:solidFill>
                      <a:bevel/>
                    </a:lnR>
                    <a:lnT w="28575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FFFFFF"/>
                    </a:solidFill>
                  </a:tcPr>
                </a:tc>
              </a:tr>
              <a:tr h="909638">
                <a:tc rowSpan="3">
                  <a:txBody>
                    <a:bodyPr lIns="91440" tIns="45728" rIns="91440" bIns="45728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endParaRPr lang="zh-CN" altLang="zh-CN" sz="3200" b="1">
                        <a:latin typeface="Arial" pitchFamily="34" charset="0"/>
                      </a:endParaRPr>
                    </a:p>
                  </a:txBody>
                  <a:tcPr marT="45728" marB="45728">
                    <a:lnL w="28575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28575">
                      <a:solidFill>
                        <a:prstClr val="black"/>
                      </a:solidFill>
                      <a:beve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1440" tIns="45728" rIns="91440" bIns="45728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endParaRPr lang="zh-CN" altLang="zh-CN" sz="3200" b="1">
                        <a:latin typeface="Arial" pitchFamily="34" charset="0"/>
                      </a:endParaRPr>
                    </a:p>
                  </a:txBody>
                  <a:tcPr marT="45728" marB="45728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1440" tIns="45728" rIns="91440" bIns="45728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endParaRPr lang="zh-CN" altLang="zh-CN" sz="3200" b="1">
                        <a:latin typeface="Arial" pitchFamily="34" charset="0"/>
                      </a:endParaRPr>
                    </a:p>
                  </a:txBody>
                  <a:tcPr marT="45728" marB="45728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1440" tIns="45728" rIns="91440" bIns="45728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endParaRPr lang="zh-CN" altLang="zh-CN" sz="3200" b="1">
                        <a:latin typeface="Arial" pitchFamily="34" charset="0"/>
                      </a:endParaRPr>
                    </a:p>
                  </a:txBody>
                  <a:tcPr marT="45728" marB="45728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1440" tIns="45728" rIns="91440" bIns="45728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endParaRPr lang="zh-CN" altLang="zh-CN" sz="3200" b="1">
                        <a:latin typeface="Arial" pitchFamily="34" charset="0"/>
                      </a:endParaRPr>
                    </a:p>
                  </a:txBody>
                  <a:tcPr marT="45728" marB="45728">
                    <a:lnL w="12700">
                      <a:solidFill>
                        <a:prstClr val="black"/>
                      </a:solidFill>
                      <a:bevel/>
                    </a:lnL>
                    <a:lnR w="28575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FFFFFF"/>
                    </a:solidFill>
                  </a:tcPr>
                </a:tc>
              </a:tr>
              <a:tr h="895350">
                <a:tc vMerge="1">
                  <a:txBody>
                    <a:bodyPr/>
                    <a:lstStyle/>
                    <a:p/>
                  </a:txBody>
                  <a:tcPr>
                    <a:lnL w="28575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</a:tcPr>
                </a:tc>
                <a:tc>
                  <a:txBody>
                    <a:bodyPr lIns="91440" tIns="45728" rIns="91440" bIns="45728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endParaRPr lang="zh-CN" altLang="zh-CN" sz="3200" b="1">
                        <a:latin typeface="Arial" pitchFamily="34" charset="0"/>
                      </a:endParaRPr>
                    </a:p>
                  </a:txBody>
                  <a:tcPr marT="45728" marB="45728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1440" tIns="45728" rIns="91440" bIns="45728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endParaRPr lang="zh-CN" altLang="zh-CN" sz="3200" b="1">
                        <a:latin typeface="Arial" pitchFamily="34" charset="0"/>
                      </a:endParaRPr>
                    </a:p>
                  </a:txBody>
                  <a:tcPr marT="45728" marB="45728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1440" tIns="45728" rIns="91440" bIns="45728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endParaRPr lang="zh-CN" altLang="zh-CN" sz="3200" b="1">
                        <a:latin typeface="Arial" pitchFamily="34" charset="0"/>
                      </a:endParaRPr>
                    </a:p>
                  </a:txBody>
                  <a:tcPr marT="45728" marB="45728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1440" tIns="45728" rIns="91440" bIns="45728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endParaRPr lang="zh-CN" altLang="zh-CN" sz="3200" b="1">
                        <a:latin typeface="Arial" pitchFamily="34" charset="0"/>
                      </a:endParaRPr>
                    </a:p>
                  </a:txBody>
                  <a:tcPr marT="45728" marB="45728">
                    <a:lnL w="12700">
                      <a:solidFill>
                        <a:prstClr val="black"/>
                      </a:solidFill>
                      <a:bevel/>
                    </a:lnL>
                    <a:lnR w="28575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FFFFFF"/>
                    </a:solidFill>
                  </a:tcPr>
                </a:tc>
              </a:tr>
              <a:tr h="909638">
                <a:tc vMerge="1">
                  <a:txBody>
                    <a:bodyPr/>
                    <a:lstStyle/>
                    <a:p/>
                  </a:txBody>
                  <a:tcPr>
                    <a:lnL w="28575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B w="28575">
                      <a:bevel/>
                    </a:lnB>
                  </a:tcPr>
                </a:tc>
                <a:tc>
                  <a:txBody>
                    <a:bodyPr lIns="91440" tIns="45728" rIns="91440" bIns="45728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endParaRPr lang="zh-CN" altLang="zh-CN" sz="3200" b="1">
                        <a:latin typeface="Arial" pitchFamily="34" charset="0"/>
                      </a:endParaRPr>
                    </a:p>
                  </a:txBody>
                  <a:tcPr marT="45728" marB="45728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28575">
                      <a:solidFill>
                        <a:prstClr val="black"/>
                      </a:solidFill>
                      <a:beve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1440" tIns="45728" rIns="91440" bIns="45728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endParaRPr lang="zh-CN" altLang="zh-CN" sz="3200" b="1">
                        <a:latin typeface="Arial" pitchFamily="34" charset="0"/>
                      </a:endParaRPr>
                    </a:p>
                  </a:txBody>
                  <a:tcPr marT="45728" marB="45728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28575">
                      <a:solidFill>
                        <a:prstClr val="black"/>
                      </a:solidFill>
                      <a:beve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1440" tIns="45728" rIns="91440" bIns="45728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endParaRPr lang="zh-CN" altLang="zh-CN" sz="3200" b="1">
                        <a:latin typeface="Arial" pitchFamily="34" charset="0"/>
                      </a:endParaRPr>
                    </a:p>
                  </a:txBody>
                  <a:tcPr marT="45728" marB="45728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28575">
                      <a:solidFill>
                        <a:prstClr val="black"/>
                      </a:solidFill>
                      <a:beve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1440" tIns="45728" rIns="91440" bIns="45728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endParaRPr lang="zh-CN" altLang="zh-CN" sz="3200" b="1">
                        <a:latin typeface="Arial" pitchFamily="34" charset="0"/>
                      </a:endParaRPr>
                    </a:p>
                  </a:txBody>
                  <a:tcPr marT="45728" marB="45728">
                    <a:lnL w="12700">
                      <a:solidFill>
                        <a:prstClr val="black"/>
                      </a:solidFill>
                      <a:bevel/>
                    </a:lnL>
                    <a:lnR w="28575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28575">
                      <a:solidFill>
                        <a:prstClr val="black"/>
                      </a:solidFill>
                      <a:beve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1297" name="Text Box 93"/>
          <p:cNvSpPr/>
          <p:nvPr/>
        </p:nvSpPr>
        <p:spPr>
          <a:xfrm>
            <a:off x="2422525" y="2346325"/>
            <a:ext cx="215423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200" b="1">
                <a:solidFill>
                  <a:srgbClr val="800000"/>
                </a:solidFill>
                <a:latin typeface="Arial" pitchFamily="34" charset="0"/>
              </a:rPr>
              <a:t>桂陵之战</a:t>
            </a:r>
            <a:endParaRPr lang="zh-CN" altLang="en-US" sz="3200" b="1">
              <a:solidFill>
                <a:srgbClr val="800000"/>
              </a:solidFill>
              <a:latin typeface="Arial" pitchFamily="34" charset="0"/>
            </a:endParaRPr>
          </a:p>
        </p:txBody>
      </p:sp>
      <p:sp>
        <p:nvSpPr>
          <p:cNvPr id="11298" name="Text Box 98"/>
          <p:cNvSpPr/>
          <p:nvPr/>
        </p:nvSpPr>
        <p:spPr>
          <a:xfrm>
            <a:off x="2422525" y="3322638"/>
            <a:ext cx="253523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200" b="1">
                <a:solidFill>
                  <a:srgbClr val="800000"/>
                </a:solidFill>
                <a:latin typeface="Arial" pitchFamily="34" charset="0"/>
              </a:rPr>
              <a:t>马陵之战</a:t>
            </a:r>
            <a:endParaRPr lang="zh-CN" altLang="en-US" sz="3200" b="1">
              <a:solidFill>
                <a:srgbClr val="800000"/>
              </a:solidFill>
              <a:latin typeface="Arial" pitchFamily="34" charset="0"/>
            </a:endParaRPr>
          </a:p>
        </p:txBody>
      </p:sp>
      <p:sp>
        <p:nvSpPr>
          <p:cNvPr id="11299" name="Text Box 99"/>
          <p:cNvSpPr/>
          <p:nvPr/>
        </p:nvSpPr>
        <p:spPr>
          <a:xfrm>
            <a:off x="2422525" y="4179888"/>
            <a:ext cx="231457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200" b="1">
                <a:solidFill>
                  <a:srgbClr val="800000"/>
                </a:solidFill>
                <a:latin typeface="Arial" pitchFamily="34" charset="0"/>
              </a:rPr>
              <a:t>长平之战</a:t>
            </a:r>
            <a:endParaRPr lang="zh-CN" altLang="en-US" sz="3200" b="1">
              <a:solidFill>
                <a:srgbClr val="800000"/>
              </a:solidFill>
              <a:latin typeface="Arial" pitchFamily="34" charset="0"/>
            </a:endParaRPr>
          </a:p>
        </p:txBody>
      </p:sp>
      <p:sp>
        <p:nvSpPr>
          <p:cNvPr id="11300" name="Text Box 100"/>
          <p:cNvSpPr/>
          <p:nvPr/>
        </p:nvSpPr>
        <p:spPr>
          <a:xfrm>
            <a:off x="4576762" y="2346325"/>
            <a:ext cx="2470150" cy="577850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200" b="1">
                <a:solidFill>
                  <a:srgbClr val="800000"/>
                </a:solidFill>
                <a:latin typeface="Times New Roman" pitchFamily="18" charset="0"/>
              </a:rPr>
              <a:t>魏、赵、齐</a:t>
            </a:r>
            <a:endParaRPr lang="zh-CN" altLang="en-US" sz="3200" b="1">
              <a:solidFill>
                <a:srgbClr val="800000"/>
              </a:solidFill>
              <a:latin typeface="Times New Roman" pitchFamily="18" charset="0"/>
            </a:endParaRPr>
          </a:p>
        </p:txBody>
      </p:sp>
      <p:sp>
        <p:nvSpPr>
          <p:cNvPr id="11301" name="Text Box 101"/>
          <p:cNvSpPr/>
          <p:nvPr/>
        </p:nvSpPr>
        <p:spPr>
          <a:xfrm>
            <a:off x="4711700" y="3322638"/>
            <a:ext cx="1800225" cy="579438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200" b="1">
                <a:solidFill>
                  <a:srgbClr val="800000"/>
                </a:solidFill>
                <a:latin typeface="Times New Roman" pitchFamily="18" charset="0"/>
              </a:rPr>
              <a:t>魏、齐</a:t>
            </a:r>
            <a:endParaRPr lang="zh-CN" altLang="en-US" sz="3200" b="1">
              <a:solidFill>
                <a:srgbClr val="800000"/>
              </a:solidFill>
              <a:latin typeface="Times New Roman" pitchFamily="18" charset="0"/>
            </a:endParaRPr>
          </a:p>
        </p:txBody>
      </p:sp>
      <p:sp>
        <p:nvSpPr>
          <p:cNvPr id="11302" name="Text Box 102"/>
          <p:cNvSpPr/>
          <p:nvPr/>
        </p:nvSpPr>
        <p:spPr>
          <a:xfrm>
            <a:off x="4657725" y="4084638"/>
            <a:ext cx="1908175" cy="577850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200" b="1">
                <a:solidFill>
                  <a:srgbClr val="800000"/>
                </a:solidFill>
                <a:latin typeface="Times New Roman" pitchFamily="18" charset="0"/>
              </a:rPr>
              <a:t>秦、赵</a:t>
            </a:r>
            <a:endParaRPr lang="zh-CN" altLang="en-US" sz="3200" b="1">
              <a:solidFill>
                <a:srgbClr val="800000"/>
              </a:solidFill>
              <a:latin typeface="Times New Roman" pitchFamily="18" charset="0"/>
            </a:endParaRPr>
          </a:p>
        </p:txBody>
      </p:sp>
      <p:sp>
        <p:nvSpPr>
          <p:cNvPr id="11303" name="Text Box 103"/>
          <p:cNvSpPr/>
          <p:nvPr/>
        </p:nvSpPr>
        <p:spPr>
          <a:xfrm>
            <a:off x="6923088" y="2135188"/>
            <a:ext cx="1184275" cy="1187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600" b="1">
                <a:solidFill>
                  <a:srgbClr val="800000"/>
                </a:solidFill>
                <a:latin typeface="Arial" pitchFamily="34" charset="0"/>
              </a:rPr>
              <a:t>围魏救赵</a:t>
            </a:r>
            <a:endParaRPr lang="zh-CN" altLang="en-US" sz="3600" b="1">
              <a:solidFill>
                <a:srgbClr val="800000"/>
              </a:solidFill>
              <a:latin typeface="Arial" pitchFamily="34" charset="0"/>
            </a:endParaRPr>
          </a:p>
        </p:txBody>
      </p:sp>
      <p:sp>
        <p:nvSpPr>
          <p:cNvPr id="11304" name="Text Box 106"/>
          <p:cNvSpPr/>
          <p:nvPr/>
        </p:nvSpPr>
        <p:spPr>
          <a:xfrm>
            <a:off x="6781800" y="4179888"/>
            <a:ext cx="213836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200" b="1">
                <a:solidFill>
                  <a:srgbClr val="800000"/>
                </a:solidFill>
                <a:latin typeface="Arial" pitchFamily="34" charset="0"/>
              </a:rPr>
              <a:t>纸上谈兵</a:t>
            </a:r>
            <a:endParaRPr lang="zh-CN" altLang="en-US" sz="3200" b="1">
              <a:solidFill>
                <a:srgbClr val="800000"/>
              </a:solidFill>
              <a:latin typeface="Arial" pitchFamily="34" charset="0"/>
            </a:endParaRPr>
          </a:p>
        </p:txBody>
      </p:sp>
      <p:sp>
        <p:nvSpPr>
          <p:cNvPr id="11305" name="Text Box 107"/>
          <p:cNvSpPr/>
          <p:nvPr/>
        </p:nvSpPr>
        <p:spPr>
          <a:xfrm>
            <a:off x="6824662" y="3505200"/>
            <a:ext cx="15621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200" b="1">
                <a:solidFill>
                  <a:srgbClr val="800000"/>
                </a:solidFill>
                <a:latin typeface="Arial" pitchFamily="34" charset="0"/>
              </a:rPr>
              <a:t>减灶计</a:t>
            </a:r>
            <a:endParaRPr lang="zh-CN" altLang="en-US" sz="3200" b="1">
              <a:solidFill>
                <a:srgbClr val="800000"/>
              </a:solidFill>
              <a:latin typeface="Arial" pitchFamily="34" charset="0"/>
            </a:endParaRPr>
          </a:p>
        </p:txBody>
      </p:sp>
      <p:sp>
        <p:nvSpPr>
          <p:cNvPr id="11306" name="Text Box 108"/>
          <p:cNvSpPr/>
          <p:nvPr/>
        </p:nvSpPr>
        <p:spPr>
          <a:xfrm>
            <a:off x="8478838" y="3262312"/>
            <a:ext cx="3163888" cy="639762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600" b="1">
                <a:solidFill>
                  <a:srgbClr val="800000"/>
                </a:solidFill>
                <a:latin typeface="Times New Roman" pitchFamily="18" charset="0"/>
              </a:rPr>
              <a:t>齐国强大起来</a:t>
            </a:r>
            <a:endParaRPr lang="zh-CN" altLang="en-US" sz="3600" b="1">
              <a:solidFill>
                <a:srgbClr val="800000"/>
              </a:solidFill>
              <a:latin typeface="Times New Roman" pitchFamily="18" charset="0"/>
            </a:endParaRPr>
          </a:p>
        </p:txBody>
      </p:sp>
      <p:sp>
        <p:nvSpPr>
          <p:cNvPr id="11307" name="Text Box 109"/>
          <p:cNvSpPr/>
          <p:nvPr/>
        </p:nvSpPr>
        <p:spPr>
          <a:xfrm>
            <a:off x="8478838" y="3841750"/>
            <a:ext cx="3430588" cy="1066800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200" b="1">
                <a:solidFill>
                  <a:srgbClr val="800000"/>
                </a:solidFill>
                <a:latin typeface="Times New Roman" pitchFamily="18" charset="0"/>
              </a:rPr>
              <a:t>东方六国无力抵御秦军的进攻</a:t>
            </a:r>
            <a:endParaRPr lang="zh-CN" altLang="en-US" sz="3200" b="1">
              <a:solidFill>
                <a:srgbClr val="800000"/>
              </a:solidFill>
              <a:latin typeface="Times New Roman" pitchFamily="18" charset="0"/>
            </a:endParaRPr>
          </a:p>
        </p:txBody>
      </p:sp>
      <p:sp>
        <p:nvSpPr>
          <p:cNvPr id="11308" name="Text Box 110"/>
          <p:cNvSpPr/>
          <p:nvPr/>
        </p:nvSpPr>
        <p:spPr>
          <a:xfrm>
            <a:off x="1044575" y="2924175"/>
            <a:ext cx="862012" cy="23764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vert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sz="4400" b="1">
                <a:solidFill>
                  <a:srgbClr val="008080"/>
                </a:solidFill>
                <a:latin typeface="Arial" pitchFamily="34" charset="0"/>
              </a:rPr>
              <a:t>战    国</a:t>
            </a:r>
            <a:endParaRPr lang="zh-CN" altLang="en-US" sz="4400" b="1">
              <a:solidFill>
                <a:srgbClr val="008080"/>
              </a:solidFill>
              <a:latin typeface="Arial" pitchFamily="34" charset="0"/>
            </a:endParaRPr>
          </a:p>
        </p:txBody>
      </p:sp>
      <p:sp>
        <p:nvSpPr>
          <p:cNvPr id="11309" name="矩形 16"/>
          <p:cNvSpPr/>
          <p:nvPr/>
        </p:nvSpPr>
        <p:spPr>
          <a:xfrm>
            <a:off x="695325" y="5075238"/>
            <a:ext cx="10801350" cy="1438275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indent="0">
              <a:spcBef>
                <a:spcPct val="50000"/>
              </a:spcBef>
            </a:pPr>
            <a:r>
              <a:rPr lang="en-US" altLang="zh-CN" sz="4400" b="1"/>
              <a:t>5</a:t>
            </a:r>
            <a:r>
              <a:rPr lang="zh-CN" altLang="en-US" sz="4400" b="1"/>
              <a:t>、力量变化：秦国逐渐成为实力最强大的诸侯国，对东方六国构成威胁。</a:t>
            </a:r>
            <a:endParaRPr lang="zh-CN" altLang="en-US" sz="4400" b="1">
              <a:solidFill>
                <a:srgbClr val="000000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14" dur="1000" fill="hold"/>
                                        <p:tgtEl>
                                          <p:spTgt spid="11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20" dur="1000" fill="hold"/>
                                        <p:tgtEl>
                                          <p:spTgt spid="11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26" dur="500" fill="hold"/>
                                        <p:tgtEl>
                                          <p:spTgt spid="11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32" dur="500" fill="hold"/>
                                        <p:tgtEl>
                                          <p:spTgt spid="11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38" dur="500" fill="hold"/>
                                        <p:tgtEl>
                                          <p:spTgt spid="11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44" dur="500" fill="hold"/>
                                        <p:tgtEl>
                                          <p:spTgt spid="11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50" dur="500" fill="hold"/>
                                        <p:tgtEl>
                                          <p:spTgt spid="11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56" dur="500" fill="hold"/>
                                        <p:tgtEl>
                                          <p:spTgt spid="11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62" dur="500" fill="hold"/>
                                        <p:tgtEl>
                                          <p:spTgt spid="11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5" presetClass="entr" presetSubtype="1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68" dur="500" fill="hold"/>
                                        <p:tgtEl>
                                          <p:spTgt spid="11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5" presetClass="entr" presetSubtype="10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74" dur="500" fill="hold"/>
                                        <p:tgtEl>
                                          <p:spTgt spid="11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" grpId="0"/>
      <p:bldP spid="11297" grpId="1"/>
      <p:bldP spid="11298" grpId="2"/>
      <p:bldP spid="11299" grpId="3"/>
      <p:bldP spid="11300" grpId="4"/>
      <p:bldP spid="11301" grpId="5"/>
      <p:bldP spid="11302" grpId="6"/>
      <p:bldP spid="11303" grpId="7"/>
      <p:bldP spid="11304" grpId="8"/>
      <p:bldP spid="11305" grpId="9"/>
      <p:bldP spid="11306" grpId="10"/>
      <p:bldP spid="11307" grpId="11"/>
      <p:bldP spid="11309" grpId="1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2289" name="Picture 2" descr="长平之战"/>
          <p:cNvPicPr/>
          <p:nvPr/>
        </p:nvPicPr>
        <p:blipFill>
          <a:blip r:embed="rId3"/>
          <a:stretch>
            <a:fillRect/>
          </a:stretch>
        </p:blipFill>
        <p:spPr>
          <a:xfrm>
            <a:off x="1282700" y="1196975"/>
            <a:ext cx="8382000" cy="5105400"/>
          </a:xfrm>
          <a:prstGeom prst="rect">
            <a:avLst/>
          </a:prstGeom>
          <a:noFill/>
          <a:ln w="12700">
            <a:noFill/>
            <a:miter lim="800000"/>
          </a:ln>
        </p:spPr>
      </p:pic>
      <p:sp>
        <p:nvSpPr>
          <p:cNvPr id="12290" name="Text Box 3"/>
          <p:cNvSpPr/>
          <p:nvPr/>
        </p:nvSpPr>
        <p:spPr>
          <a:xfrm>
            <a:off x="5519738" y="404812"/>
            <a:ext cx="313213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sz="3600" b="1">
                <a:solidFill>
                  <a:schemeClr val="hlink"/>
                </a:solidFill>
                <a:latin typeface="Times New Roman" pitchFamily="18" charset="0"/>
                <a:ea typeface="隶书" pitchFamily="49" charset="-122"/>
              </a:rPr>
              <a:t>秦赵长平之战</a:t>
            </a:r>
            <a:endParaRPr lang="zh-CN" altLang="en-US" sz="3600" b="1">
              <a:solidFill>
                <a:schemeClr val="hlink"/>
              </a:solidFill>
              <a:latin typeface="Times New Roman" pitchFamily="18" charset="0"/>
              <a:ea typeface="隶书" pitchFamily="49" charset="-122"/>
            </a:endParaRPr>
          </a:p>
        </p:txBody>
      </p:sp>
      <p:pic>
        <p:nvPicPr>
          <p:cNvPr id="12291" name="Picture 4" descr="04-6"/>
          <p:cNvPicPr/>
          <p:nvPr/>
        </p:nvPicPr>
        <p:blipFill>
          <a:blip r:embed="rId4"/>
          <a:stretch>
            <a:fillRect/>
          </a:stretch>
        </p:blipFill>
        <p:spPr>
          <a:xfrm>
            <a:off x="9664700" y="6381750"/>
            <a:ext cx="968375" cy="4841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WordArt 5"/>
          <p:cNvSpPr/>
          <p:nvPr/>
        </p:nvSpPr>
        <p:spPr>
          <a:xfrm>
            <a:off x="2135188" y="404812"/>
            <a:ext cx="2514600" cy="609600"/>
          </a:xfrm>
          <a:solidFill>
            <a:srgbClr val="000000"/>
          </a:solidFill>
          <a:ln>
            <a:solidFill>
              <a:prstClr val="black"/>
            </a:solidFill>
            <a:bevel/>
          </a:ln>
        </p:spPr>
        <p:txBody>
          <a:bodyPr wrap="none" fromWordArt="1" anchor="t" anchorCtr="0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sz="3600" kern="10">
                <a:ln>
                  <a:solidFill>
                    <a:prstClr val="black"/>
                  </a:solidFill>
                  <a:bevel/>
                </a:ln>
                <a:solidFill>
                  <a:srgbClr val="000000"/>
                </a:solidFill>
                <a:latin typeface="宋体" charset="-122"/>
              </a:rPr>
              <a:t>公元前260年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100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4337" name="组合 2"/>
          <p:cNvGrpSpPr/>
          <p:nvPr/>
        </p:nvGrpSpPr>
        <p:grpSpPr>
          <a:xfrm>
            <a:off x="2179638" y="3914775"/>
            <a:ext cx="7832725" cy="2384425"/>
            <a:chOff x="655638" y="3914775"/>
            <a:chExt cx="7832725" cy="2384425"/>
          </a:xfrm>
        </p:grpSpPr>
        <p:sp>
          <p:nvSpPr>
            <p:cNvPr id="14338" name="矩形 37"/>
            <p:cNvSpPr/>
            <p:nvPr/>
          </p:nvSpPr>
          <p:spPr bwMode="auto">
            <a:xfrm>
              <a:off x="655638" y="3914775"/>
              <a:ext cx="7832725" cy="17463"/>
            </a:xfrm>
            <a:prstGeom prst="rect">
              <a:avLst/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3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  <p:sp>
          <p:nvSpPr>
            <p:cNvPr id="14339" name="KSO_GI1"/>
            <p:cNvSpPr/>
            <p:nvPr/>
          </p:nvSpPr>
          <p:spPr bwMode="auto">
            <a:xfrm>
              <a:off x="655638" y="3932238"/>
              <a:ext cx="7832725" cy="2366962"/>
            </a:xfrm>
            <a:prstGeom prst="rect">
              <a:avLst/>
            </a:prstGeom>
            <a:noFill/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defTabSz="914400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宋体" pitchFamily="2" charset="-122"/>
              </a:endParaRPr>
            </a:p>
          </p:txBody>
        </p:sp>
      </p:grpSp>
      <p:grpSp>
        <p:nvGrpSpPr>
          <p:cNvPr id="14340" name="组合 1"/>
          <p:cNvGrpSpPr/>
          <p:nvPr/>
        </p:nvGrpSpPr>
        <p:grpSpPr>
          <a:xfrm>
            <a:off x="3878262" y="1393825"/>
            <a:ext cx="4648200" cy="2525712"/>
            <a:chOff x="1795463" y="1663700"/>
            <a:chExt cx="5553075" cy="3119438"/>
          </a:xfrm>
        </p:grpSpPr>
        <p:sp>
          <p:nvSpPr>
            <p:cNvPr id="14341" name="Freeform 4"/>
            <p:cNvSpPr/>
            <p:nvPr/>
          </p:nvSpPr>
          <p:spPr bwMode="auto">
            <a:xfrm>
              <a:off x="4826137" y="1663700"/>
              <a:ext cx="578445" cy="972496"/>
            </a:xfrm>
            <a:custGeom>
              <a:gdLst>
                <a:gd name="T0" fmla="*/ 0 w 197"/>
                <a:gd name="T1" fmla="*/ 514 h 515"/>
                <a:gd name="T2" fmla="*/ 59 w 197"/>
                <a:gd name="T3" fmla="*/ 226 h 515"/>
                <a:gd name="T4" fmla="*/ 104 w 197"/>
                <a:gd name="T5" fmla="*/ 257 h 515"/>
                <a:gd name="T6" fmla="*/ 196 w 197"/>
                <a:gd name="T7" fmla="*/ 0 h 515"/>
                <a:gd name="T8" fmla="*/ 125 w 197"/>
                <a:gd name="T9" fmla="*/ 321 h 515"/>
                <a:gd name="T10" fmla="*/ 79 w 197"/>
                <a:gd name="T11" fmla="*/ 280 h 515"/>
                <a:gd name="T12" fmla="*/ 0 w 197"/>
                <a:gd name="T13" fmla="*/ 514 h 51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7" h="515">
                  <a:moveTo>
                    <a:pt x="0" y="514"/>
                  </a:moveTo>
                  <a:lnTo>
                    <a:pt x="59" y="226"/>
                  </a:lnTo>
                  <a:lnTo>
                    <a:pt x="104" y="257"/>
                  </a:lnTo>
                  <a:lnTo>
                    <a:pt x="196" y="0"/>
                  </a:lnTo>
                  <a:lnTo>
                    <a:pt x="125" y="321"/>
                  </a:lnTo>
                  <a:lnTo>
                    <a:pt x="79" y="280"/>
                  </a:lnTo>
                  <a:lnTo>
                    <a:pt x="0" y="514"/>
                  </a:lnTo>
                </a:path>
              </a:pathLst>
            </a:custGeom>
            <a:solidFill>
              <a:srgbClr val="C00000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defTabSz="914400"/>
              <a:endParaRPr lang="en-US" altLang="zh-CN" sz="900" b="1">
                <a:solidFill>
                  <a:srgbClr val="7D7D7D"/>
                </a:solidFill>
                <a:latin typeface="宋体" pitchFamily="2" charset="-122"/>
              </a:endParaRPr>
            </a:p>
          </p:txBody>
        </p:sp>
        <p:sp>
          <p:nvSpPr>
            <p:cNvPr id="14342" name="Freeform 5"/>
            <p:cNvSpPr/>
            <p:nvPr/>
          </p:nvSpPr>
          <p:spPr bwMode="auto">
            <a:xfrm>
              <a:off x="3394247" y="1675464"/>
              <a:ext cx="902754" cy="968575"/>
            </a:xfrm>
            <a:custGeom>
              <a:gdLst>
                <a:gd name="T0" fmla="*/ 306 w 307"/>
                <a:gd name="T1" fmla="*/ 513 h 514"/>
                <a:gd name="T2" fmla="*/ 216 w 307"/>
                <a:gd name="T3" fmla="*/ 242 h 514"/>
                <a:gd name="T4" fmla="*/ 194 w 307"/>
                <a:gd name="T5" fmla="*/ 303 h 514"/>
                <a:gd name="T6" fmla="*/ 119 w 307"/>
                <a:gd name="T7" fmla="*/ 138 h 514"/>
                <a:gd name="T8" fmla="*/ 101 w 307"/>
                <a:gd name="T9" fmla="*/ 199 h 514"/>
                <a:gd name="T10" fmla="*/ 0 w 307"/>
                <a:gd name="T11" fmla="*/ 0 h 514"/>
                <a:gd name="T12" fmla="*/ 101 w 307"/>
                <a:gd name="T13" fmla="*/ 268 h 514"/>
                <a:gd name="T14" fmla="*/ 119 w 307"/>
                <a:gd name="T15" fmla="*/ 188 h 514"/>
                <a:gd name="T16" fmla="*/ 190 w 307"/>
                <a:gd name="T17" fmla="*/ 365 h 514"/>
                <a:gd name="T18" fmla="*/ 213 w 307"/>
                <a:gd name="T19" fmla="*/ 299 h 514"/>
                <a:gd name="T20" fmla="*/ 306 w 307"/>
                <a:gd name="T21" fmla="*/ 513 h 5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7" h="514">
                  <a:moveTo>
                    <a:pt x="306" y="513"/>
                  </a:moveTo>
                  <a:lnTo>
                    <a:pt x="216" y="242"/>
                  </a:lnTo>
                  <a:lnTo>
                    <a:pt x="194" y="303"/>
                  </a:lnTo>
                  <a:lnTo>
                    <a:pt x="119" y="138"/>
                  </a:lnTo>
                  <a:lnTo>
                    <a:pt x="101" y="199"/>
                  </a:lnTo>
                  <a:lnTo>
                    <a:pt x="0" y="0"/>
                  </a:lnTo>
                  <a:lnTo>
                    <a:pt x="101" y="268"/>
                  </a:lnTo>
                  <a:lnTo>
                    <a:pt x="119" y="188"/>
                  </a:lnTo>
                  <a:lnTo>
                    <a:pt x="190" y="365"/>
                  </a:lnTo>
                  <a:lnTo>
                    <a:pt x="213" y="299"/>
                  </a:lnTo>
                  <a:lnTo>
                    <a:pt x="306" y="513"/>
                  </a:lnTo>
                </a:path>
              </a:pathLst>
            </a:custGeom>
            <a:solidFill>
              <a:srgbClr val="C00000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defTabSz="914400">
                <a:lnSpc>
                  <a:spcPct val="120000"/>
                </a:lnSpc>
                <a:spcBef>
                  <a:spcPts val="450"/>
                </a:spcBef>
                <a:spcAft>
                  <a:spcPts val="450"/>
                </a:spcAft>
              </a:pPr>
              <a:endParaRPr lang="en-US" altLang="zh-CN" sz="9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  <p:sp>
          <p:nvSpPr>
            <p:cNvPr id="14343" name="Freeform 7"/>
            <p:cNvSpPr/>
            <p:nvPr/>
          </p:nvSpPr>
          <p:spPr bwMode="auto">
            <a:xfrm>
              <a:off x="4917171" y="3691040"/>
              <a:ext cx="487411" cy="1092098"/>
            </a:xfrm>
            <a:custGeom>
              <a:gdLst>
                <a:gd name="T0" fmla="*/ 165 w 166"/>
                <a:gd name="T1" fmla="*/ 578 h 579"/>
                <a:gd name="T2" fmla="*/ 146 w 166"/>
                <a:gd name="T3" fmla="*/ 290 h 579"/>
                <a:gd name="T4" fmla="*/ 111 w 166"/>
                <a:gd name="T5" fmla="*/ 346 h 579"/>
                <a:gd name="T6" fmla="*/ 80 w 166"/>
                <a:gd name="T7" fmla="*/ 165 h 579"/>
                <a:gd name="T8" fmla="*/ 48 w 166"/>
                <a:gd name="T9" fmla="*/ 219 h 579"/>
                <a:gd name="T10" fmla="*/ 0 w 166"/>
                <a:gd name="T11" fmla="*/ 0 h 579"/>
                <a:gd name="T12" fmla="*/ 30 w 166"/>
                <a:gd name="T13" fmla="*/ 285 h 579"/>
                <a:gd name="T14" fmla="*/ 67 w 166"/>
                <a:gd name="T15" fmla="*/ 212 h 579"/>
                <a:gd name="T16" fmla="*/ 91 w 166"/>
                <a:gd name="T17" fmla="*/ 402 h 579"/>
                <a:gd name="T18" fmla="*/ 129 w 166"/>
                <a:gd name="T19" fmla="*/ 346 h 579"/>
                <a:gd name="T20" fmla="*/ 165 w 166"/>
                <a:gd name="T21" fmla="*/ 578 h 57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6" h="579">
                  <a:moveTo>
                    <a:pt x="165" y="578"/>
                  </a:moveTo>
                  <a:lnTo>
                    <a:pt x="146" y="290"/>
                  </a:lnTo>
                  <a:lnTo>
                    <a:pt x="111" y="346"/>
                  </a:lnTo>
                  <a:lnTo>
                    <a:pt x="80" y="165"/>
                  </a:lnTo>
                  <a:lnTo>
                    <a:pt x="48" y="219"/>
                  </a:lnTo>
                  <a:lnTo>
                    <a:pt x="0" y="0"/>
                  </a:lnTo>
                  <a:lnTo>
                    <a:pt x="30" y="285"/>
                  </a:lnTo>
                  <a:lnTo>
                    <a:pt x="67" y="212"/>
                  </a:lnTo>
                  <a:lnTo>
                    <a:pt x="91" y="402"/>
                  </a:lnTo>
                  <a:lnTo>
                    <a:pt x="129" y="346"/>
                  </a:lnTo>
                  <a:lnTo>
                    <a:pt x="165" y="578"/>
                  </a:lnTo>
                </a:path>
              </a:pathLst>
            </a:custGeom>
            <a:solidFill>
              <a:srgbClr val="C00000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defTabSz="914400"/>
              <a:endParaRPr lang="en-US" altLang="zh-CN" sz="900" b="1">
                <a:solidFill>
                  <a:srgbClr val="7D7D7D"/>
                </a:solidFill>
                <a:latin typeface="宋体" pitchFamily="2" charset="-122"/>
              </a:endParaRPr>
            </a:p>
          </p:txBody>
        </p:sp>
        <p:sp>
          <p:nvSpPr>
            <p:cNvPr id="14344" name="Freeform 8"/>
            <p:cNvSpPr/>
            <p:nvPr/>
          </p:nvSpPr>
          <p:spPr bwMode="auto">
            <a:xfrm>
              <a:off x="3394247" y="3736136"/>
              <a:ext cx="576549" cy="970535"/>
            </a:xfrm>
            <a:custGeom>
              <a:gdLst>
                <a:gd name="T0" fmla="*/ 0 w 196"/>
                <a:gd name="T1" fmla="*/ 514 h 515"/>
                <a:gd name="T2" fmla="*/ 58 w 196"/>
                <a:gd name="T3" fmla="*/ 226 h 515"/>
                <a:gd name="T4" fmla="*/ 103 w 196"/>
                <a:gd name="T5" fmla="*/ 256 h 515"/>
                <a:gd name="T6" fmla="*/ 195 w 196"/>
                <a:gd name="T7" fmla="*/ 0 h 515"/>
                <a:gd name="T8" fmla="*/ 124 w 196"/>
                <a:gd name="T9" fmla="*/ 320 h 515"/>
                <a:gd name="T10" fmla="*/ 78 w 196"/>
                <a:gd name="T11" fmla="*/ 279 h 515"/>
                <a:gd name="T12" fmla="*/ 0 w 196"/>
                <a:gd name="T13" fmla="*/ 514 h 51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6" h="515">
                  <a:moveTo>
                    <a:pt x="0" y="514"/>
                  </a:moveTo>
                  <a:lnTo>
                    <a:pt x="58" y="226"/>
                  </a:lnTo>
                  <a:lnTo>
                    <a:pt x="103" y="256"/>
                  </a:lnTo>
                  <a:lnTo>
                    <a:pt x="195" y="0"/>
                  </a:lnTo>
                  <a:lnTo>
                    <a:pt x="124" y="320"/>
                  </a:lnTo>
                  <a:lnTo>
                    <a:pt x="78" y="279"/>
                  </a:lnTo>
                  <a:lnTo>
                    <a:pt x="0" y="514"/>
                  </a:lnTo>
                </a:path>
              </a:pathLst>
            </a:custGeom>
            <a:solidFill>
              <a:srgbClr val="C00000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defTabSz="914400">
                <a:lnSpc>
                  <a:spcPct val="120000"/>
                </a:lnSpc>
                <a:spcBef>
                  <a:spcPts val="450"/>
                </a:spcBef>
                <a:spcAft>
                  <a:spcPts val="450"/>
                </a:spcAft>
              </a:pPr>
              <a:endParaRPr lang="en-US" altLang="zh-CN" sz="9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  <p:sp>
          <p:nvSpPr>
            <p:cNvPr id="14345" name="KSO_GT2"/>
            <p:cNvSpPr/>
            <p:nvPr/>
          </p:nvSpPr>
          <p:spPr>
            <a:xfrm>
              <a:off x="4570103" y="2383269"/>
              <a:ext cx="2778435" cy="157638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334824" y="0"/>
                </a:cxn>
                <a:cxn ang="0">
                  <a:pos x="1334824" y="141422"/>
                </a:cxn>
                <a:cxn ang="0">
                  <a:pos x="2775494" y="141422"/>
                </a:cxn>
                <a:cxn ang="0">
                  <a:pos x="2775494" y="1433076"/>
                </a:cxn>
                <a:cxn ang="0">
                  <a:pos x="1334824" y="1433076"/>
                </a:cxn>
                <a:cxn ang="0">
                  <a:pos x="1334824" y="1574498"/>
                </a:cxn>
                <a:cxn ang="0">
                  <a:pos x="0" y="788192"/>
                </a:cxn>
                <a:cxn ang="0">
                  <a:pos x="1334824" y="0"/>
                </a:cxn>
              </a:cxnLst>
              <a:rect l="l" t="t" r="GT0" b="GT1"/>
              <a:pathLst>
                <a:path w="945" h="836">
                  <a:moveTo>
                    <a:pt x="454" y="0"/>
                  </a:moveTo>
                  <a:lnTo>
                    <a:pt x="454" y="75"/>
                  </a:lnTo>
                  <a:lnTo>
                    <a:pt x="944" y="75"/>
                  </a:lnTo>
                  <a:lnTo>
                    <a:pt x="944" y="760"/>
                  </a:lnTo>
                  <a:lnTo>
                    <a:pt x="454" y="760"/>
                  </a:lnTo>
                  <a:lnTo>
                    <a:pt x="454" y="835"/>
                  </a:lnTo>
                  <a:lnTo>
                    <a:pt x="0" y="418"/>
                  </a:lnTo>
                  <a:lnTo>
                    <a:pt x="454" y="0"/>
                  </a:lnTo>
                </a:path>
              </a:pathLst>
            </a:custGeom>
            <a:solidFill>
              <a:schemeClr val="accent1"/>
            </a:solidFill>
            <a:ln w="3175">
              <a:noFill/>
              <a:miter lim="800000"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defTabSz="914400"/>
              <a:r>
                <a:rPr lang="zh-CN" altLang="en-US" sz="2800" b="1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rPr>
                <a:t>变</a:t>
              </a:r>
              <a:endParaRPr lang="zh-CN" altLang="zh-CN" sz="2800" b="1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4346" name="KSO_GT1"/>
            <p:cNvSpPr/>
            <p:nvPr/>
          </p:nvSpPr>
          <p:spPr>
            <a:xfrm>
              <a:off x="1795463" y="2383269"/>
              <a:ext cx="2778433" cy="157638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440668" y="0"/>
                </a:cxn>
                <a:cxn ang="0">
                  <a:pos x="1440668" y="141422"/>
                </a:cxn>
                <a:cxn ang="0">
                  <a:pos x="0" y="141422"/>
                </a:cxn>
                <a:cxn ang="0">
                  <a:pos x="0" y="1433076"/>
                </a:cxn>
                <a:cxn ang="0">
                  <a:pos x="1440668" y="1433076"/>
                </a:cxn>
                <a:cxn ang="0">
                  <a:pos x="1440668" y="1574498"/>
                </a:cxn>
                <a:cxn ang="0">
                  <a:pos x="2775492" y="788192"/>
                </a:cxn>
                <a:cxn ang="0">
                  <a:pos x="1440668" y="0"/>
                </a:cxn>
              </a:cxnLst>
              <a:rect l="l" t="t" r="GT0" b="GT1"/>
              <a:pathLst>
                <a:path w="945" h="836">
                  <a:moveTo>
                    <a:pt x="490" y="0"/>
                  </a:moveTo>
                  <a:lnTo>
                    <a:pt x="490" y="75"/>
                  </a:lnTo>
                  <a:lnTo>
                    <a:pt x="0" y="75"/>
                  </a:lnTo>
                  <a:lnTo>
                    <a:pt x="0" y="760"/>
                  </a:lnTo>
                  <a:lnTo>
                    <a:pt x="490" y="760"/>
                  </a:lnTo>
                  <a:lnTo>
                    <a:pt x="490" y="835"/>
                  </a:lnTo>
                  <a:lnTo>
                    <a:pt x="944" y="418"/>
                  </a:lnTo>
                  <a:lnTo>
                    <a:pt x="490" y="0"/>
                  </a:lnTo>
                </a:path>
              </a:pathLst>
            </a:custGeom>
            <a:solidFill>
              <a:schemeClr val="accent1"/>
            </a:solidFill>
            <a:ln w="3175">
              <a:noFill/>
              <a:miter lim="800000"/>
            </a:ln>
          </p:spPr>
          <p:txBody>
            <a:bodyPr lIns="0" rIns="0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defTabSz="914400">
                <a:lnSpc>
                  <a:spcPct val="120000"/>
                </a:lnSpc>
                <a:spcBef>
                  <a:spcPts val="450"/>
                </a:spcBef>
                <a:spcAft>
                  <a:spcPts val="450"/>
                </a:spcAft>
              </a:pPr>
              <a:r>
                <a:rPr lang="zh-CN" altLang="en-US" sz="2800" b="1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rPr>
                <a:t>乱</a:t>
              </a:r>
              <a:endParaRPr lang="zh-CN" altLang="zh-CN" sz="2800" b="1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4347" name="矩形 4"/>
          <p:cNvSpPr/>
          <p:nvPr/>
        </p:nvSpPr>
        <p:spPr>
          <a:xfrm>
            <a:off x="1559555" y="260450"/>
            <a:ext cx="4983480" cy="9220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0" i="0" u="none" strike="noStrike" kern="1200" cap="none" spc="0" normalizeH="0" baseline="0" noProof="0">
                <a:solidFill>
                  <a:schemeClr val="accent4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  <a:sym typeface="+mn-ea"/>
              </a:rPr>
              <a:t>战国时期的特点</a:t>
            </a:r>
          </a:p>
        </p:txBody>
      </p:sp>
      <p:sp>
        <p:nvSpPr>
          <p:cNvPr id="14348" name="TextBox 6"/>
          <p:cNvSpPr/>
          <p:nvPr/>
        </p:nvSpPr>
        <p:spPr>
          <a:xfrm>
            <a:off x="2524125" y="4440238"/>
            <a:ext cx="6894512" cy="119856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0" hangingPunct="0"/>
            <a:r>
              <a:rPr lang="zh-CN" altLang="en-US" sz="7200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4800">
                <a:latin typeface="黑体" pitchFamily="49" charset="-122"/>
                <a:ea typeface="黑体" pitchFamily="49" charset="-122"/>
              </a:rPr>
              <a:t>乱--战争，变—变法。</a:t>
            </a:r>
            <a:endParaRPr lang="zh-CN" altLang="en-US" sz="480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3" dur="500" fill="hold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9" dur="500" fill="hold"/>
                                        <p:tgtEl>
                                          <p:spTgt spid="143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8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Rectangle 2"/>
          <p:cNvSpPr>
            <a:spLocks noChangeArrowheads="1"/>
          </p:cNvSpPr>
          <p:nvPr/>
        </p:nvSpPr>
        <p:spPr bwMode="auto">
          <a:xfrm>
            <a:off x="1901825" y="-9525"/>
            <a:ext cx="8382000" cy="6858000"/>
          </a:xfrm>
          <a:prstGeom prst="rect">
            <a:avLst/>
          </a:prstGeom>
          <a:solidFill>
            <a:srgbClr val="FFCC99"/>
          </a:solidFill>
          <a:ln w="9525">
            <a:solidFill>
              <a:srgbClr val="3366FF"/>
            </a:solidFill>
            <a:miter lim="800000"/>
          </a:ln>
          <a:effectLst/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marL="0" marR="0" lvl="0" indent="0" algn="ctr" defTabSz="914400"/>
            <a:endParaRPr lang="zh-CN" altLang="en-US" sz="1800">
              <a:latin typeface="宋体" pitchFamily="2" charset="-122"/>
            </a:endParaRPr>
          </a:p>
        </p:txBody>
      </p:sp>
      <p:grpSp>
        <p:nvGrpSpPr>
          <p:cNvPr id="16386" name="Group 3"/>
          <p:cNvGrpSpPr/>
          <p:nvPr/>
        </p:nvGrpSpPr>
        <p:grpSpPr>
          <a:xfrm>
            <a:off x="4059238" y="2659062"/>
            <a:ext cx="5475288" cy="4113212"/>
            <a:chOff x="1359" y="1675"/>
            <a:chExt cx="3449" cy="2591"/>
          </a:xfrm>
        </p:grpSpPr>
        <p:sp>
          <p:nvSpPr>
            <p:cNvPr id="16387" name="Freeform 4"/>
            <p:cNvSpPr/>
            <p:nvPr/>
          </p:nvSpPr>
          <p:spPr bwMode="auto">
            <a:xfrm>
              <a:off x="1359" y="1675"/>
              <a:ext cx="3449" cy="2591"/>
            </a:xfrm>
            <a:custGeom>
              <a:gdLst>
                <a:gd name="T0" fmla="*/ 855 w 3449"/>
                <a:gd name="T1" fmla="*/ 959 h 2591"/>
                <a:gd name="T2" fmla="*/ 389 w 3449"/>
                <a:gd name="T3" fmla="*/ 1354 h 2591"/>
                <a:gd name="T4" fmla="*/ 59 w 3449"/>
                <a:gd name="T5" fmla="*/ 1760 h 2591"/>
                <a:gd name="T6" fmla="*/ 35 w 3449"/>
                <a:gd name="T7" fmla="*/ 2035 h 2591"/>
                <a:gd name="T8" fmla="*/ 62 w 3449"/>
                <a:gd name="T9" fmla="*/ 2099 h 2591"/>
                <a:gd name="T10" fmla="*/ 50 w 3449"/>
                <a:gd name="T11" fmla="*/ 2252 h 2591"/>
                <a:gd name="T12" fmla="*/ 78 w 3449"/>
                <a:gd name="T13" fmla="*/ 2479 h 2591"/>
                <a:gd name="T14" fmla="*/ 252 w 3449"/>
                <a:gd name="T15" fmla="*/ 2581 h 2591"/>
                <a:gd name="T16" fmla="*/ 797 w 3449"/>
                <a:gd name="T17" fmla="*/ 2539 h 2591"/>
                <a:gd name="T18" fmla="*/ 1241 w 3449"/>
                <a:gd name="T19" fmla="*/ 2482 h 2591"/>
                <a:gd name="T20" fmla="*/ 1610 w 3449"/>
                <a:gd name="T21" fmla="*/ 2449 h 2591"/>
                <a:gd name="T22" fmla="*/ 1974 w 3449"/>
                <a:gd name="T23" fmla="*/ 2374 h 2591"/>
                <a:gd name="T24" fmla="*/ 2373 w 3449"/>
                <a:gd name="T25" fmla="*/ 2266 h 2591"/>
                <a:gd name="T26" fmla="*/ 2877 w 3449"/>
                <a:gd name="T27" fmla="*/ 2309 h 2591"/>
                <a:gd name="T28" fmla="*/ 3140 w 3449"/>
                <a:gd name="T29" fmla="*/ 2329 h 2591"/>
                <a:gd name="T30" fmla="*/ 3189 w 3449"/>
                <a:gd name="T31" fmla="*/ 2339 h 2591"/>
                <a:gd name="T32" fmla="*/ 3386 w 3449"/>
                <a:gd name="T33" fmla="*/ 2174 h 2591"/>
                <a:gd name="T34" fmla="*/ 3441 w 3449"/>
                <a:gd name="T35" fmla="*/ 1739 h 2591"/>
                <a:gd name="T36" fmla="*/ 3339 w 3449"/>
                <a:gd name="T37" fmla="*/ 1241 h 2591"/>
                <a:gd name="T38" fmla="*/ 3225 w 3449"/>
                <a:gd name="T39" fmla="*/ 875 h 2591"/>
                <a:gd name="T40" fmla="*/ 2810 w 3449"/>
                <a:gd name="T41" fmla="*/ 136 h 2591"/>
                <a:gd name="T42" fmla="*/ 2642 w 3449"/>
                <a:gd name="T43" fmla="*/ 59 h 2591"/>
                <a:gd name="T44" fmla="*/ 2496 w 3449"/>
                <a:gd name="T45" fmla="*/ 287 h 2591"/>
                <a:gd name="T46" fmla="*/ 2448 w 3449"/>
                <a:gd name="T47" fmla="*/ 481 h 2591"/>
                <a:gd name="T48" fmla="*/ 2163 w 3449"/>
                <a:gd name="T49" fmla="*/ 665 h 2591"/>
                <a:gd name="T50" fmla="*/ 1764 w 3449"/>
                <a:gd name="T51" fmla="*/ 754 h 2591"/>
                <a:gd name="T52" fmla="*/ 1466 w 3449"/>
                <a:gd name="T53" fmla="*/ 700 h 2591"/>
                <a:gd name="T54" fmla="*/ 1469 w 3449"/>
                <a:gd name="T55" fmla="*/ 901 h 2591"/>
                <a:gd name="T56" fmla="*/ 1340 w 3449"/>
                <a:gd name="T57" fmla="*/ 946 h 2591"/>
                <a:gd name="T58" fmla="*/ 855 w 3449"/>
                <a:gd name="T59" fmla="*/ 959 h 2591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449" h="2591">
                  <a:moveTo>
                    <a:pt x="855" y="959"/>
                  </a:moveTo>
                  <a:cubicBezTo>
                    <a:pt x="697" y="1027"/>
                    <a:pt x="522" y="1221"/>
                    <a:pt x="389" y="1354"/>
                  </a:cubicBezTo>
                  <a:cubicBezTo>
                    <a:pt x="256" y="1487"/>
                    <a:pt x="118" y="1647"/>
                    <a:pt x="59" y="1760"/>
                  </a:cubicBezTo>
                  <a:cubicBezTo>
                    <a:pt x="0" y="1873"/>
                    <a:pt x="35" y="1979"/>
                    <a:pt x="35" y="2035"/>
                  </a:cubicBezTo>
                  <a:cubicBezTo>
                    <a:pt x="35" y="2091"/>
                    <a:pt x="60" y="2063"/>
                    <a:pt x="62" y="2099"/>
                  </a:cubicBezTo>
                  <a:cubicBezTo>
                    <a:pt x="64" y="2135"/>
                    <a:pt x="47" y="2189"/>
                    <a:pt x="50" y="2252"/>
                  </a:cubicBezTo>
                  <a:cubicBezTo>
                    <a:pt x="53" y="2315"/>
                    <a:pt x="44" y="2424"/>
                    <a:pt x="78" y="2479"/>
                  </a:cubicBezTo>
                  <a:cubicBezTo>
                    <a:pt x="112" y="2534"/>
                    <a:pt x="132" y="2571"/>
                    <a:pt x="252" y="2581"/>
                  </a:cubicBezTo>
                  <a:cubicBezTo>
                    <a:pt x="372" y="2591"/>
                    <a:pt x="632" y="2555"/>
                    <a:pt x="797" y="2539"/>
                  </a:cubicBezTo>
                  <a:cubicBezTo>
                    <a:pt x="962" y="2523"/>
                    <a:pt x="1106" y="2497"/>
                    <a:pt x="1241" y="2482"/>
                  </a:cubicBezTo>
                  <a:cubicBezTo>
                    <a:pt x="1376" y="2467"/>
                    <a:pt x="1488" y="2467"/>
                    <a:pt x="1610" y="2449"/>
                  </a:cubicBezTo>
                  <a:cubicBezTo>
                    <a:pt x="1732" y="2431"/>
                    <a:pt x="1847" y="2405"/>
                    <a:pt x="1974" y="2374"/>
                  </a:cubicBezTo>
                  <a:cubicBezTo>
                    <a:pt x="2101" y="2343"/>
                    <a:pt x="2223" y="2277"/>
                    <a:pt x="2373" y="2266"/>
                  </a:cubicBezTo>
                  <a:cubicBezTo>
                    <a:pt x="2523" y="2255"/>
                    <a:pt x="2749" y="2299"/>
                    <a:pt x="2877" y="2309"/>
                  </a:cubicBezTo>
                  <a:cubicBezTo>
                    <a:pt x="3005" y="2319"/>
                    <a:pt x="3088" y="2324"/>
                    <a:pt x="3140" y="2329"/>
                  </a:cubicBezTo>
                  <a:cubicBezTo>
                    <a:pt x="3192" y="2334"/>
                    <a:pt x="3148" y="2365"/>
                    <a:pt x="3189" y="2339"/>
                  </a:cubicBezTo>
                  <a:cubicBezTo>
                    <a:pt x="3230" y="2313"/>
                    <a:pt x="3344" y="2274"/>
                    <a:pt x="3386" y="2174"/>
                  </a:cubicBezTo>
                  <a:cubicBezTo>
                    <a:pt x="3428" y="2074"/>
                    <a:pt x="3449" y="1894"/>
                    <a:pt x="3441" y="1739"/>
                  </a:cubicBezTo>
                  <a:cubicBezTo>
                    <a:pt x="3433" y="1584"/>
                    <a:pt x="3375" y="1385"/>
                    <a:pt x="3339" y="1241"/>
                  </a:cubicBezTo>
                  <a:cubicBezTo>
                    <a:pt x="3303" y="1097"/>
                    <a:pt x="3313" y="1059"/>
                    <a:pt x="3225" y="875"/>
                  </a:cubicBezTo>
                  <a:cubicBezTo>
                    <a:pt x="3137" y="691"/>
                    <a:pt x="2907" y="272"/>
                    <a:pt x="2810" y="136"/>
                  </a:cubicBezTo>
                  <a:cubicBezTo>
                    <a:pt x="2713" y="0"/>
                    <a:pt x="2694" y="34"/>
                    <a:pt x="2642" y="59"/>
                  </a:cubicBezTo>
                  <a:cubicBezTo>
                    <a:pt x="2590" y="84"/>
                    <a:pt x="2528" y="217"/>
                    <a:pt x="2496" y="287"/>
                  </a:cubicBezTo>
                  <a:cubicBezTo>
                    <a:pt x="2464" y="357"/>
                    <a:pt x="2504" y="418"/>
                    <a:pt x="2448" y="481"/>
                  </a:cubicBezTo>
                  <a:cubicBezTo>
                    <a:pt x="2392" y="544"/>
                    <a:pt x="2277" y="619"/>
                    <a:pt x="2163" y="665"/>
                  </a:cubicBezTo>
                  <a:cubicBezTo>
                    <a:pt x="2049" y="711"/>
                    <a:pt x="1880" y="748"/>
                    <a:pt x="1764" y="754"/>
                  </a:cubicBezTo>
                  <a:cubicBezTo>
                    <a:pt x="1648" y="760"/>
                    <a:pt x="1515" y="675"/>
                    <a:pt x="1466" y="700"/>
                  </a:cubicBezTo>
                  <a:cubicBezTo>
                    <a:pt x="1417" y="725"/>
                    <a:pt x="1490" y="860"/>
                    <a:pt x="1469" y="901"/>
                  </a:cubicBezTo>
                  <a:cubicBezTo>
                    <a:pt x="1448" y="942"/>
                    <a:pt x="1442" y="936"/>
                    <a:pt x="1340" y="946"/>
                  </a:cubicBezTo>
                  <a:cubicBezTo>
                    <a:pt x="1238" y="956"/>
                    <a:pt x="979" y="900"/>
                    <a:pt x="855" y="959"/>
                  </a:cubicBezTo>
                  <a:close/>
                </a:path>
              </a:pathLst>
            </a:custGeom>
            <a:solidFill>
              <a:srgbClr val="FF9900"/>
            </a:solidFill>
            <a:ln>
              <a:noFill/>
            </a:ln>
            <a:effectLst/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defTabSz="914400" eaLnBrk="0" hangingPunct="0"/>
              <a:endParaRPr lang="zh-CN" altLang="en-US" sz="1800">
                <a:latin typeface="宋体" pitchFamily="2" charset="-122"/>
              </a:endParaRPr>
            </a:p>
          </p:txBody>
        </p:sp>
        <p:sp>
          <p:nvSpPr>
            <p:cNvPr id="16388" name="WordArt 5"/>
            <p:cNvSpPr/>
            <p:nvPr/>
          </p:nvSpPr>
          <p:spPr>
            <a:xfrm>
              <a:off x="2592" y="3408"/>
              <a:ext cx="136" cy="135"/>
            </a:xfrm>
            <a:solidFill>
              <a:srgbClr val="000000"/>
            </a:solidFill>
            <a:ln w="19050">
              <a:solidFill>
                <a:prstClr val="black"/>
              </a:solidFill>
              <a:bevel/>
            </a:ln>
          </p:spPr>
          <p:txBody>
            <a:bodyPr wrap="none" fromWordArt="1" anchor="t" anchorCtr="0">
              <a:prstTxWarp prst="textSlantUp">
                <a:avLst/>
              </a:prstTxWarp>
            </a:bodyPr>
            <a:lstStyle/>
            <a:p>
              <a:pPr algn="ctr"/>
              <a:r>
                <a:rPr sz="3600" kern="10">
                  <a:ln w="19050">
                    <a:solidFill>
                      <a:prstClr val="black"/>
                    </a:solidFill>
                    <a:bevel/>
                  </a:ln>
                  <a:solidFill>
                    <a:srgbClr val="000000"/>
                  </a:solidFill>
                  <a:latin typeface="Arial"/>
                </a:rPr>
                <a:t>郢</a:t>
              </a:r>
            </a:p>
          </p:txBody>
        </p:sp>
      </p:grpSp>
      <p:grpSp>
        <p:nvGrpSpPr>
          <p:cNvPr id="16389" name="Group 6"/>
          <p:cNvGrpSpPr/>
          <p:nvPr/>
        </p:nvGrpSpPr>
        <p:grpSpPr>
          <a:xfrm>
            <a:off x="6707188" y="3036888"/>
            <a:ext cx="1341438" cy="893762"/>
            <a:chOff x="3027" y="1913"/>
            <a:chExt cx="845" cy="563"/>
          </a:xfrm>
        </p:grpSpPr>
        <p:sp>
          <p:nvSpPr>
            <p:cNvPr id="16390" name="Freeform 7"/>
            <p:cNvSpPr/>
            <p:nvPr/>
          </p:nvSpPr>
          <p:spPr bwMode="auto">
            <a:xfrm>
              <a:off x="3027" y="1913"/>
              <a:ext cx="845" cy="563"/>
            </a:xfrm>
            <a:custGeom>
              <a:gdLst>
                <a:gd name="T0" fmla="*/ 261 w 845"/>
                <a:gd name="T1" fmla="*/ 13 h 563"/>
                <a:gd name="T2" fmla="*/ 225 w 845"/>
                <a:gd name="T3" fmla="*/ 12 h 563"/>
                <a:gd name="T4" fmla="*/ 206 w 845"/>
                <a:gd name="T5" fmla="*/ 51 h 563"/>
                <a:gd name="T6" fmla="*/ 146 w 845"/>
                <a:gd name="T7" fmla="*/ 97 h 563"/>
                <a:gd name="T8" fmla="*/ 78 w 845"/>
                <a:gd name="T9" fmla="*/ 121 h 563"/>
                <a:gd name="T10" fmla="*/ 6 w 845"/>
                <a:gd name="T11" fmla="*/ 141 h 563"/>
                <a:gd name="T12" fmla="*/ 44 w 845"/>
                <a:gd name="T13" fmla="*/ 313 h 563"/>
                <a:gd name="T14" fmla="*/ 42 w 845"/>
                <a:gd name="T15" fmla="*/ 499 h 563"/>
                <a:gd name="T16" fmla="*/ 32 w 845"/>
                <a:gd name="T17" fmla="*/ 553 h 563"/>
                <a:gd name="T18" fmla="*/ 78 w 845"/>
                <a:gd name="T19" fmla="*/ 559 h 563"/>
                <a:gd name="T20" fmla="*/ 156 w 845"/>
                <a:gd name="T21" fmla="*/ 550 h 563"/>
                <a:gd name="T22" fmla="*/ 272 w 845"/>
                <a:gd name="T23" fmla="*/ 517 h 563"/>
                <a:gd name="T24" fmla="*/ 341 w 845"/>
                <a:gd name="T25" fmla="*/ 504 h 563"/>
                <a:gd name="T26" fmla="*/ 423 w 845"/>
                <a:gd name="T27" fmla="*/ 475 h 563"/>
                <a:gd name="T28" fmla="*/ 558 w 845"/>
                <a:gd name="T29" fmla="*/ 448 h 563"/>
                <a:gd name="T30" fmla="*/ 696 w 845"/>
                <a:gd name="T31" fmla="*/ 357 h 563"/>
                <a:gd name="T32" fmla="*/ 786 w 845"/>
                <a:gd name="T33" fmla="*/ 322 h 563"/>
                <a:gd name="T34" fmla="*/ 828 w 845"/>
                <a:gd name="T35" fmla="*/ 262 h 563"/>
                <a:gd name="T36" fmla="*/ 684 w 845"/>
                <a:gd name="T37" fmla="*/ 193 h 563"/>
                <a:gd name="T38" fmla="*/ 621 w 845"/>
                <a:gd name="T39" fmla="*/ 211 h 563"/>
                <a:gd name="T40" fmla="*/ 567 w 845"/>
                <a:gd name="T41" fmla="*/ 243 h 563"/>
                <a:gd name="T42" fmla="*/ 485 w 845"/>
                <a:gd name="T43" fmla="*/ 237 h 563"/>
                <a:gd name="T44" fmla="*/ 434 w 845"/>
                <a:gd name="T45" fmla="*/ 190 h 563"/>
                <a:gd name="T46" fmla="*/ 435 w 845"/>
                <a:gd name="T47" fmla="*/ 85 h 563"/>
                <a:gd name="T48" fmla="*/ 261 w 845"/>
                <a:gd name="T49" fmla="*/ 13 h 56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845" h="563">
                  <a:moveTo>
                    <a:pt x="261" y="13"/>
                  </a:moveTo>
                  <a:cubicBezTo>
                    <a:pt x="228" y="0"/>
                    <a:pt x="234" y="6"/>
                    <a:pt x="225" y="12"/>
                  </a:cubicBezTo>
                  <a:cubicBezTo>
                    <a:pt x="216" y="18"/>
                    <a:pt x="219" y="37"/>
                    <a:pt x="206" y="51"/>
                  </a:cubicBezTo>
                  <a:cubicBezTo>
                    <a:pt x="193" y="65"/>
                    <a:pt x="167" y="85"/>
                    <a:pt x="146" y="97"/>
                  </a:cubicBezTo>
                  <a:cubicBezTo>
                    <a:pt x="125" y="109"/>
                    <a:pt x="101" y="114"/>
                    <a:pt x="78" y="121"/>
                  </a:cubicBezTo>
                  <a:cubicBezTo>
                    <a:pt x="55" y="128"/>
                    <a:pt x="12" y="109"/>
                    <a:pt x="6" y="141"/>
                  </a:cubicBezTo>
                  <a:cubicBezTo>
                    <a:pt x="0" y="173"/>
                    <a:pt x="38" y="253"/>
                    <a:pt x="44" y="313"/>
                  </a:cubicBezTo>
                  <a:cubicBezTo>
                    <a:pt x="50" y="373"/>
                    <a:pt x="44" y="459"/>
                    <a:pt x="42" y="499"/>
                  </a:cubicBezTo>
                  <a:cubicBezTo>
                    <a:pt x="40" y="539"/>
                    <a:pt x="26" y="543"/>
                    <a:pt x="32" y="553"/>
                  </a:cubicBezTo>
                  <a:cubicBezTo>
                    <a:pt x="38" y="563"/>
                    <a:pt x="57" y="559"/>
                    <a:pt x="78" y="559"/>
                  </a:cubicBezTo>
                  <a:cubicBezTo>
                    <a:pt x="99" y="559"/>
                    <a:pt x="124" y="557"/>
                    <a:pt x="156" y="550"/>
                  </a:cubicBezTo>
                  <a:cubicBezTo>
                    <a:pt x="188" y="543"/>
                    <a:pt x="241" y="525"/>
                    <a:pt x="272" y="517"/>
                  </a:cubicBezTo>
                  <a:cubicBezTo>
                    <a:pt x="303" y="509"/>
                    <a:pt x="316" y="511"/>
                    <a:pt x="341" y="504"/>
                  </a:cubicBezTo>
                  <a:cubicBezTo>
                    <a:pt x="366" y="497"/>
                    <a:pt x="387" y="484"/>
                    <a:pt x="423" y="475"/>
                  </a:cubicBezTo>
                  <a:cubicBezTo>
                    <a:pt x="459" y="466"/>
                    <a:pt x="513" y="468"/>
                    <a:pt x="558" y="448"/>
                  </a:cubicBezTo>
                  <a:cubicBezTo>
                    <a:pt x="603" y="428"/>
                    <a:pt x="658" y="378"/>
                    <a:pt x="696" y="357"/>
                  </a:cubicBezTo>
                  <a:cubicBezTo>
                    <a:pt x="734" y="336"/>
                    <a:pt x="764" y="338"/>
                    <a:pt x="786" y="322"/>
                  </a:cubicBezTo>
                  <a:cubicBezTo>
                    <a:pt x="808" y="306"/>
                    <a:pt x="845" y="283"/>
                    <a:pt x="828" y="262"/>
                  </a:cubicBezTo>
                  <a:cubicBezTo>
                    <a:pt x="811" y="241"/>
                    <a:pt x="718" y="201"/>
                    <a:pt x="684" y="193"/>
                  </a:cubicBezTo>
                  <a:cubicBezTo>
                    <a:pt x="650" y="185"/>
                    <a:pt x="641" y="203"/>
                    <a:pt x="621" y="211"/>
                  </a:cubicBezTo>
                  <a:cubicBezTo>
                    <a:pt x="601" y="219"/>
                    <a:pt x="590" y="239"/>
                    <a:pt x="567" y="243"/>
                  </a:cubicBezTo>
                  <a:cubicBezTo>
                    <a:pt x="544" y="247"/>
                    <a:pt x="507" y="246"/>
                    <a:pt x="485" y="237"/>
                  </a:cubicBezTo>
                  <a:cubicBezTo>
                    <a:pt x="463" y="228"/>
                    <a:pt x="442" y="215"/>
                    <a:pt x="434" y="190"/>
                  </a:cubicBezTo>
                  <a:cubicBezTo>
                    <a:pt x="426" y="165"/>
                    <a:pt x="464" y="114"/>
                    <a:pt x="435" y="85"/>
                  </a:cubicBezTo>
                  <a:cubicBezTo>
                    <a:pt x="406" y="56"/>
                    <a:pt x="297" y="28"/>
                    <a:pt x="261" y="13"/>
                  </a:cubicBezTo>
                  <a:close/>
                </a:path>
              </a:pathLst>
            </a:custGeom>
            <a:solidFill>
              <a:srgbClr val="0066FF"/>
            </a:solidFill>
            <a:ln>
              <a:noFill/>
            </a:ln>
            <a:effectLst/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defTabSz="914400" eaLnBrk="0" hangingPunct="0"/>
              <a:endParaRPr lang="zh-CN" altLang="en-US" sz="1800">
                <a:latin typeface="宋体" pitchFamily="2" charset="-122"/>
              </a:endParaRPr>
            </a:p>
          </p:txBody>
        </p:sp>
        <p:sp>
          <p:nvSpPr>
            <p:cNvPr id="16391" name="WordArt 8"/>
            <p:cNvSpPr/>
            <p:nvPr/>
          </p:nvSpPr>
          <p:spPr>
            <a:xfrm>
              <a:off x="3328" y="2264"/>
              <a:ext cx="272" cy="136"/>
            </a:xfrm>
            <a:solidFill>
              <a:srgbClr val="000000"/>
            </a:solidFill>
            <a:ln>
              <a:solidFill>
                <a:prstClr val="black"/>
              </a:solidFill>
              <a:bevel/>
            </a:ln>
          </p:spPr>
          <p:txBody>
            <a:bodyPr wrap="none" fromWordArt="1" anchor="t" anchorCtr="0">
              <a:prstTxWarp prst="textSlantUp">
                <a:avLst/>
              </a:prstTxWarp>
            </a:bodyPr>
            <a:lstStyle/>
            <a:p>
              <a:pPr algn="ctr"/>
              <a:r>
                <a:rPr sz="3600" kern="10">
                  <a:ln>
                    <a:solidFill>
                      <a:prstClr val="black"/>
                    </a:solidFill>
                    <a:bevel/>
                  </a:ln>
                  <a:solidFill>
                    <a:srgbClr val="000000"/>
                  </a:solidFill>
                  <a:latin typeface="Arial"/>
                </a:rPr>
                <a:t>睢阳</a:t>
              </a:r>
            </a:p>
          </p:txBody>
        </p:sp>
      </p:grpSp>
      <p:grpSp>
        <p:nvGrpSpPr>
          <p:cNvPr id="16392" name="Group 9"/>
          <p:cNvGrpSpPr/>
          <p:nvPr/>
        </p:nvGrpSpPr>
        <p:grpSpPr>
          <a:xfrm>
            <a:off x="6743700" y="1555750"/>
            <a:ext cx="2652712" cy="1957388"/>
            <a:chOff x="3050" y="980"/>
            <a:chExt cx="1671" cy="1233"/>
          </a:xfrm>
        </p:grpSpPr>
        <p:sp>
          <p:nvSpPr>
            <p:cNvPr id="16393" name="Freeform 10"/>
            <p:cNvSpPr/>
            <p:nvPr/>
          </p:nvSpPr>
          <p:spPr bwMode="auto">
            <a:xfrm>
              <a:off x="3050" y="980"/>
              <a:ext cx="1671" cy="1233"/>
            </a:xfrm>
            <a:custGeom>
              <a:gdLst>
                <a:gd name="T0" fmla="*/ 280 w 1671"/>
                <a:gd name="T1" fmla="*/ 76 h 1233"/>
                <a:gd name="T2" fmla="*/ 130 w 1671"/>
                <a:gd name="T3" fmla="*/ 532 h 1233"/>
                <a:gd name="T4" fmla="*/ 16 w 1671"/>
                <a:gd name="T5" fmla="*/ 796 h 1233"/>
                <a:gd name="T6" fmla="*/ 31 w 1671"/>
                <a:gd name="T7" fmla="*/ 831 h 1233"/>
                <a:gd name="T8" fmla="*/ 79 w 1671"/>
                <a:gd name="T9" fmla="*/ 829 h 1233"/>
                <a:gd name="T10" fmla="*/ 141 w 1671"/>
                <a:gd name="T11" fmla="*/ 885 h 1233"/>
                <a:gd name="T12" fmla="*/ 186 w 1671"/>
                <a:gd name="T13" fmla="*/ 940 h 1233"/>
                <a:gd name="T14" fmla="*/ 324 w 1671"/>
                <a:gd name="T15" fmla="*/ 1005 h 1233"/>
                <a:gd name="T16" fmla="*/ 396 w 1671"/>
                <a:gd name="T17" fmla="*/ 1036 h 1233"/>
                <a:gd name="T18" fmla="*/ 423 w 1671"/>
                <a:gd name="T19" fmla="*/ 1060 h 1233"/>
                <a:gd name="T20" fmla="*/ 442 w 1671"/>
                <a:gd name="T21" fmla="*/ 1032 h 1233"/>
                <a:gd name="T22" fmla="*/ 490 w 1671"/>
                <a:gd name="T23" fmla="*/ 1002 h 1233"/>
                <a:gd name="T24" fmla="*/ 549 w 1671"/>
                <a:gd name="T25" fmla="*/ 1005 h 1233"/>
                <a:gd name="T26" fmla="*/ 582 w 1671"/>
                <a:gd name="T27" fmla="*/ 1038 h 1233"/>
                <a:gd name="T28" fmla="*/ 598 w 1671"/>
                <a:gd name="T29" fmla="*/ 1093 h 1233"/>
                <a:gd name="T30" fmla="*/ 598 w 1671"/>
                <a:gd name="T31" fmla="*/ 1144 h 1233"/>
                <a:gd name="T32" fmla="*/ 670 w 1671"/>
                <a:gd name="T33" fmla="*/ 1138 h 1233"/>
                <a:gd name="T34" fmla="*/ 765 w 1671"/>
                <a:gd name="T35" fmla="*/ 1197 h 1233"/>
                <a:gd name="T36" fmla="*/ 814 w 1671"/>
                <a:gd name="T37" fmla="*/ 1204 h 1233"/>
                <a:gd name="T38" fmla="*/ 823 w 1671"/>
                <a:gd name="T39" fmla="*/ 1020 h 1233"/>
                <a:gd name="T40" fmla="*/ 846 w 1671"/>
                <a:gd name="T41" fmla="*/ 934 h 1233"/>
                <a:gd name="T42" fmla="*/ 933 w 1671"/>
                <a:gd name="T43" fmla="*/ 792 h 1233"/>
                <a:gd name="T44" fmla="*/ 1032 w 1671"/>
                <a:gd name="T45" fmla="*/ 768 h 1233"/>
                <a:gd name="T46" fmla="*/ 1210 w 1671"/>
                <a:gd name="T47" fmla="*/ 826 h 1233"/>
                <a:gd name="T48" fmla="*/ 1666 w 1671"/>
                <a:gd name="T49" fmla="*/ 436 h 1233"/>
                <a:gd name="T50" fmla="*/ 1180 w 1671"/>
                <a:gd name="T51" fmla="*/ 280 h 1233"/>
                <a:gd name="T52" fmla="*/ 892 w 1671"/>
                <a:gd name="T53" fmla="*/ 490 h 1233"/>
                <a:gd name="T54" fmla="*/ 874 w 1671"/>
                <a:gd name="T55" fmla="*/ 286 h 1233"/>
                <a:gd name="T56" fmla="*/ 664 w 1671"/>
                <a:gd name="T57" fmla="*/ 232 h 1233"/>
                <a:gd name="T58" fmla="*/ 556 w 1671"/>
                <a:gd name="T59" fmla="*/ 100 h 1233"/>
                <a:gd name="T60" fmla="*/ 460 w 1671"/>
                <a:gd name="T61" fmla="*/ 4 h 1233"/>
                <a:gd name="T62" fmla="*/ 280 w 1671"/>
                <a:gd name="T63" fmla="*/ 76 h 123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670" h="1233">
                  <a:moveTo>
                    <a:pt x="280" y="76"/>
                  </a:moveTo>
                  <a:cubicBezTo>
                    <a:pt x="225" y="164"/>
                    <a:pt x="174" y="412"/>
                    <a:pt x="130" y="532"/>
                  </a:cubicBezTo>
                  <a:cubicBezTo>
                    <a:pt x="86" y="652"/>
                    <a:pt x="32" y="746"/>
                    <a:pt x="16" y="796"/>
                  </a:cubicBezTo>
                  <a:cubicBezTo>
                    <a:pt x="0" y="846"/>
                    <a:pt x="21" y="826"/>
                    <a:pt x="31" y="831"/>
                  </a:cubicBezTo>
                  <a:cubicBezTo>
                    <a:pt x="41" y="836"/>
                    <a:pt x="61" y="820"/>
                    <a:pt x="79" y="829"/>
                  </a:cubicBezTo>
                  <a:cubicBezTo>
                    <a:pt x="97" y="838"/>
                    <a:pt x="123" y="867"/>
                    <a:pt x="141" y="885"/>
                  </a:cubicBezTo>
                  <a:cubicBezTo>
                    <a:pt x="159" y="903"/>
                    <a:pt x="156" y="920"/>
                    <a:pt x="186" y="940"/>
                  </a:cubicBezTo>
                  <a:cubicBezTo>
                    <a:pt x="216" y="960"/>
                    <a:pt x="289" y="989"/>
                    <a:pt x="324" y="1005"/>
                  </a:cubicBezTo>
                  <a:cubicBezTo>
                    <a:pt x="359" y="1021"/>
                    <a:pt x="380" y="1027"/>
                    <a:pt x="396" y="1036"/>
                  </a:cubicBezTo>
                  <a:cubicBezTo>
                    <a:pt x="412" y="1045"/>
                    <a:pt x="415" y="1061"/>
                    <a:pt x="423" y="1060"/>
                  </a:cubicBezTo>
                  <a:cubicBezTo>
                    <a:pt x="431" y="1059"/>
                    <a:pt x="431" y="1042"/>
                    <a:pt x="442" y="1032"/>
                  </a:cubicBezTo>
                  <a:cubicBezTo>
                    <a:pt x="453" y="1022"/>
                    <a:pt x="472" y="1006"/>
                    <a:pt x="490" y="1002"/>
                  </a:cubicBezTo>
                  <a:cubicBezTo>
                    <a:pt x="508" y="998"/>
                    <a:pt x="534" y="999"/>
                    <a:pt x="549" y="1005"/>
                  </a:cubicBezTo>
                  <a:cubicBezTo>
                    <a:pt x="564" y="1011"/>
                    <a:pt x="574" y="1023"/>
                    <a:pt x="582" y="1038"/>
                  </a:cubicBezTo>
                  <a:cubicBezTo>
                    <a:pt x="590" y="1053"/>
                    <a:pt x="595" y="1075"/>
                    <a:pt x="598" y="1093"/>
                  </a:cubicBezTo>
                  <a:cubicBezTo>
                    <a:pt x="601" y="1111"/>
                    <a:pt x="586" y="1136"/>
                    <a:pt x="598" y="1144"/>
                  </a:cubicBezTo>
                  <a:cubicBezTo>
                    <a:pt x="610" y="1152"/>
                    <a:pt x="642" y="1129"/>
                    <a:pt x="670" y="1138"/>
                  </a:cubicBezTo>
                  <a:cubicBezTo>
                    <a:pt x="698" y="1147"/>
                    <a:pt x="741" y="1186"/>
                    <a:pt x="765" y="1197"/>
                  </a:cubicBezTo>
                  <a:cubicBezTo>
                    <a:pt x="789" y="1208"/>
                    <a:pt x="804" y="1233"/>
                    <a:pt x="814" y="1204"/>
                  </a:cubicBezTo>
                  <a:cubicBezTo>
                    <a:pt x="824" y="1175"/>
                    <a:pt x="818" y="1065"/>
                    <a:pt x="823" y="1020"/>
                  </a:cubicBezTo>
                  <a:cubicBezTo>
                    <a:pt x="828" y="975"/>
                    <a:pt x="828" y="972"/>
                    <a:pt x="846" y="934"/>
                  </a:cubicBezTo>
                  <a:cubicBezTo>
                    <a:pt x="864" y="896"/>
                    <a:pt x="902" y="820"/>
                    <a:pt x="933" y="792"/>
                  </a:cubicBezTo>
                  <a:cubicBezTo>
                    <a:pt x="964" y="764"/>
                    <a:pt x="986" y="762"/>
                    <a:pt x="1032" y="768"/>
                  </a:cubicBezTo>
                  <a:cubicBezTo>
                    <a:pt x="1078" y="774"/>
                    <a:pt x="1105" y="881"/>
                    <a:pt x="1210" y="826"/>
                  </a:cubicBezTo>
                  <a:cubicBezTo>
                    <a:pt x="1315" y="771"/>
                    <a:pt x="1671" y="527"/>
                    <a:pt x="1666" y="436"/>
                  </a:cubicBezTo>
                  <a:cubicBezTo>
                    <a:pt x="1661" y="345"/>
                    <a:pt x="1309" y="271"/>
                    <a:pt x="1180" y="280"/>
                  </a:cubicBezTo>
                  <a:cubicBezTo>
                    <a:pt x="1051" y="289"/>
                    <a:pt x="943" y="489"/>
                    <a:pt x="892" y="490"/>
                  </a:cubicBezTo>
                  <a:cubicBezTo>
                    <a:pt x="841" y="491"/>
                    <a:pt x="912" y="329"/>
                    <a:pt x="874" y="286"/>
                  </a:cubicBezTo>
                  <a:cubicBezTo>
                    <a:pt x="836" y="243"/>
                    <a:pt x="717" y="263"/>
                    <a:pt x="664" y="232"/>
                  </a:cubicBezTo>
                  <a:cubicBezTo>
                    <a:pt x="611" y="201"/>
                    <a:pt x="590" y="138"/>
                    <a:pt x="556" y="100"/>
                  </a:cubicBezTo>
                  <a:cubicBezTo>
                    <a:pt x="522" y="62"/>
                    <a:pt x="506" y="8"/>
                    <a:pt x="460" y="4"/>
                  </a:cubicBezTo>
                  <a:cubicBezTo>
                    <a:pt x="414" y="0"/>
                    <a:pt x="340" y="5"/>
                    <a:pt x="280" y="76"/>
                  </a:cubicBezTo>
                  <a:close/>
                </a:path>
              </a:pathLst>
            </a:custGeom>
            <a:solidFill>
              <a:srgbClr val="B871FF"/>
            </a:solidFill>
            <a:ln>
              <a:noFill/>
            </a:ln>
            <a:effectLst/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defTabSz="914400" eaLnBrk="0" hangingPunct="0"/>
              <a:endParaRPr lang="zh-CN" altLang="en-US" sz="1800">
                <a:latin typeface="宋体" pitchFamily="2" charset="-122"/>
              </a:endParaRPr>
            </a:p>
          </p:txBody>
        </p:sp>
        <p:sp>
          <p:nvSpPr>
            <p:cNvPr id="16394" name="WordArt 11"/>
            <p:cNvSpPr/>
            <p:nvPr/>
          </p:nvSpPr>
          <p:spPr>
            <a:xfrm>
              <a:off x="3840" y="1536"/>
              <a:ext cx="272" cy="135"/>
            </a:xfrm>
            <a:solidFill>
              <a:srgbClr val="000000"/>
            </a:solidFill>
            <a:ln w="19050">
              <a:solidFill>
                <a:prstClr val="black"/>
              </a:solidFill>
              <a:bevel/>
            </a:ln>
          </p:spPr>
          <p:txBody>
            <a:bodyPr wrap="none" fromWordArt="1" anchor="t" anchorCtr="0">
              <a:prstTxWarp prst="textSlantUp">
                <a:avLst/>
              </a:prstTxWarp>
            </a:bodyPr>
            <a:lstStyle/>
            <a:p>
              <a:pPr algn="ctr"/>
              <a:r>
                <a:rPr sz="3600" kern="10">
                  <a:ln w="19050">
                    <a:solidFill>
                      <a:prstClr val="black"/>
                    </a:solidFill>
                    <a:bevel/>
                  </a:ln>
                  <a:solidFill>
                    <a:srgbClr val="000000"/>
                  </a:solidFill>
                  <a:latin typeface="Arial"/>
                </a:rPr>
                <a:t>临淄</a:t>
              </a:r>
            </a:p>
          </p:txBody>
        </p:sp>
      </p:grpSp>
      <p:grpSp>
        <p:nvGrpSpPr>
          <p:cNvPr id="16395" name="Group 12"/>
          <p:cNvGrpSpPr/>
          <p:nvPr/>
        </p:nvGrpSpPr>
        <p:grpSpPr>
          <a:xfrm>
            <a:off x="2720975" y="1000125"/>
            <a:ext cx="2997200" cy="5391150"/>
            <a:chOff x="516" y="630"/>
            <a:chExt cx="1888" cy="3396"/>
          </a:xfrm>
        </p:grpSpPr>
        <p:sp>
          <p:nvSpPr>
            <p:cNvPr id="16396" name="Freeform 13"/>
            <p:cNvSpPr/>
            <p:nvPr/>
          </p:nvSpPr>
          <p:spPr bwMode="auto">
            <a:xfrm>
              <a:off x="516" y="630"/>
              <a:ext cx="1888" cy="3396"/>
            </a:xfrm>
            <a:custGeom>
              <a:gdLst>
                <a:gd name="T0" fmla="*/ 1320 w 1888"/>
                <a:gd name="T1" fmla="*/ 38 h 3396"/>
                <a:gd name="T2" fmla="*/ 1244 w 1888"/>
                <a:gd name="T3" fmla="*/ 54 h 3396"/>
                <a:gd name="T4" fmla="*/ 1188 w 1888"/>
                <a:gd name="T5" fmla="*/ 45 h 3396"/>
                <a:gd name="T6" fmla="*/ 1134 w 1888"/>
                <a:gd name="T7" fmla="*/ 9 h 3396"/>
                <a:gd name="T8" fmla="*/ 1049 w 1888"/>
                <a:gd name="T9" fmla="*/ 20 h 3396"/>
                <a:gd name="T10" fmla="*/ 972 w 1888"/>
                <a:gd name="T11" fmla="*/ 129 h 3396"/>
                <a:gd name="T12" fmla="*/ 891 w 1888"/>
                <a:gd name="T13" fmla="*/ 173 h 3396"/>
                <a:gd name="T14" fmla="*/ 863 w 1888"/>
                <a:gd name="T15" fmla="*/ 212 h 3396"/>
                <a:gd name="T16" fmla="*/ 861 w 1888"/>
                <a:gd name="T17" fmla="*/ 267 h 3396"/>
                <a:gd name="T18" fmla="*/ 897 w 1888"/>
                <a:gd name="T19" fmla="*/ 323 h 3396"/>
                <a:gd name="T20" fmla="*/ 881 w 1888"/>
                <a:gd name="T21" fmla="*/ 404 h 3396"/>
                <a:gd name="T22" fmla="*/ 867 w 1888"/>
                <a:gd name="T23" fmla="*/ 497 h 3396"/>
                <a:gd name="T24" fmla="*/ 833 w 1888"/>
                <a:gd name="T25" fmla="*/ 555 h 3396"/>
                <a:gd name="T26" fmla="*/ 786 w 1888"/>
                <a:gd name="T27" fmla="*/ 669 h 3396"/>
                <a:gd name="T28" fmla="*/ 768 w 1888"/>
                <a:gd name="T29" fmla="*/ 705 h 3396"/>
                <a:gd name="T30" fmla="*/ 734 w 1888"/>
                <a:gd name="T31" fmla="*/ 744 h 3396"/>
                <a:gd name="T32" fmla="*/ 707 w 1888"/>
                <a:gd name="T33" fmla="*/ 807 h 3396"/>
                <a:gd name="T34" fmla="*/ 614 w 1888"/>
                <a:gd name="T35" fmla="*/ 929 h 3396"/>
                <a:gd name="T36" fmla="*/ 500 w 1888"/>
                <a:gd name="T37" fmla="*/ 920 h 3396"/>
                <a:gd name="T38" fmla="*/ 428 w 1888"/>
                <a:gd name="T39" fmla="*/ 929 h 3396"/>
                <a:gd name="T40" fmla="*/ 389 w 1888"/>
                <a:gd name="T41" fmla="*/ 951 h 3396"/>
                <a:gd name="T42" fmla="*/ 333 w 1888"/>
                <a:gd name="T43" fmla="*/ 969 h 3396"/>
                <a:gd name="T44" fmla="*/ 314 w 1888"/>
                <a:gd name="T45" fmla="*/ 1019 h 3396"/>
                <a:gd name="T46" fmla="*/ 411 w 1888"/>
                <a:gd name="T47" fmla="*/ 1094 h 3396"/>
                <a:gd name="T48" fmla="*/ 410 w 1888"/>
                <a:gd name="T49" fmla="*/ 1170 h 3396"/>
                <a:gd name="T50" fmla="*/ 315 w 1888"/>
                <a:gd name="T51" fmla="*/ 1199 h 3396"/>
                <a:gd name="T52" fmla="*/ 209 w 1888"/>
                <a:gd name="T53" fmla="*/ 1202 h 3396"/>
                <a:gd name="T54" fmla="*/ 137 w 1888"/>
                <a:gd name="T55" fmla="*/ 1154 h 3396"/>
                <a:gd name="T56" fmla="*/ 45 w 1888"/>
                <a:gd name="T57" fmla="*/ 1167 h 3396"/>
                <a:gd name="T58" fmla="*/ 23 w 1888"/>
                <a:gd name="T59" fmla="*/ 1211 h 3396"/>
                <a:gd name="T60" fmla="*/ 5 w 1888"/>
                <a:gd name="T61" fmla="*/ 1310 h 3396"/>
                <a:gd name="T62" fmla="*/ 2 w 1888"/>
                <a:gd name="T63" fmla="*/ 1655 h 3396"/>
                <a:gd name="T64" fmla="*/ 5 w 1888"/>
                <a:gd name="T65" fmla="*/ 2306 h 3396"/>
                <a:gd name="T66" fmla="*/ 32 w 1888"/>
                <a:gd name="T67" fmla="*/ 2894 h 3396"/>
                <a:gd name="T68" fmla="*/ 66 w 1888"/>
                <a:gd name="T69" fmla="*/ 3254 h 3396"/>
                <a:gd name="T70" fmla="*/ 114 w 1888"/>
                <a:gd name="T71" fmla="*/ 3380 h 3396"/>
                <a:gd name="T72" fmla="*/ 339 w 1888"/>
                <a:gd name="T73" fmla="*/ 3347 h 3396"/>
                <a:gd name="T74" fmla="*/ 498 w 1888"/>
                <a:gd name="T75" fmla="*/ 3359 h 3396"/>
                <a:gd name="T76" fmla="*/ 774 w 1888"/>
                <a:gd name="T77" fmla="*/ 3206 h 3396"/>
                <a:gd name="T78" fmla="*/ 858 w 1888"/>
                <a:gd name="T79" fmla="*/ 3128 h 3396"/>
                <a:gd name="T80" fmla="*/ 897 w 1888"/>
                <a:gd name="T81" fmla="*/ 3038 h 3396"/>
                <a:gd name="T82" fmla="*/ 933 w 1888"/>
                <a:gd name="T83" fmla="*/ 2922 h 3396"/>
                <a:gd name="T84" fmla="*/ 989 w 1888"/>
                <a:gd name="T85" fmla="*/ 2768 h 3396"/>
                <a:gd name="T86" fmla="*/ 1133 w 1888"/>
                <a:gd name="T87" fmla="*/ 2531 h 3396"/>
                <a:gd name="T88" fmla="*/ 1416 w 1888"/>
                <a:gd name="T89" fmla="*/ 2288 h 3396"/>
                <a:gd name="T90" fmla="*/ 1496 w 1888"/>
                <a:gd name="T91" fmla="*/ 2195 h 3396"/>
                <a:gd name="T92" fmla="*/ 1652 w 1888"/>
                <a:gd name="T93" fmla="*/ 2087 h 3396"/>
                <a:gd name="T94" fmla="*/ 1839 w 1888"/>
                <a:gd name="T95" fmla="*/ 2057 h 3396"/>
                <a:gd name="T96" fmla="*/ 1878 w 1888"/>
                <a:gd name="T97" fmla="*/ 1902 h 3396"/>
                <a:gd name="T98" fmla="*/ 1781 w 1888"/>
                <a:gd name="T99" fmla="*/ 1799 h 3396"/>
                <a:gd name="T100" fmla="*/ 1433 w 1888"/>
                <a:gd name="T101" fmla="*/ 1724 h 3396"/>
                <a:gd name="T102" fmla="*/ 1365 w 1888"/>
                <a:gd name="T103" fmla="*/ 1196 h 3396"/>
                <a:gd name="T104" fmla="*/ 1434 w 1888"/>
                <a:gd name="T105" fmla="*/ 783 h 3396"/>
                <a:gd name="T106" fmla="*/ 1670 w 1888"/>
                <a:gd name="T107" fmla="*/ 158 h 3396"/>
                <a:gd name="T108" fmla="*/ 1320 w 1888"/>
                <a:gd name="T109" fmla="*/ 38 h 339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888" h="3396">
                  <a:moveTo>
                    <a:pt x="1320" y="38"/>
                  </a:moveTo>
                  <a:cubicBezTo>
                    <a:pt x="1243" y="17"/>
                    <a:pt x="1266" y="53"/>
                    <a:pt x="1244" y="54"/>
                  </a:cubicBezTo>
                  <a:cubicBezTo>
                    <a:pt x="1222" y="55"/>
                    <a:pt x="1206" y="52"/>
                    <a:pt x="1188" y="45"/>
                  </a:cubicBezTo>
                  <a:cubicBezTo>
                    <a:pt x="1170" y="38"/>
                    <a:pt x="1157" y="13"/>
                    <a:pt x="1134" y="9"/>
                  </a:cubicBezTo>
                  <a:cubicBezTo>
                    <a:pt x="1111" y="5"/>
                    <a:pt x="1076" y="0"/>
                    <a:pt x="1049" y="20"/>
                  </a:cubicBezTo>
                  <a:cubicBezTo>
                    <a:pt x="1022" y="40"/>
                    <a:pt x="998" y="104"/>
                    <a:pt x="972" y="129"/>
                  </a:cubicBezTo>
                  <a:cubicBezTo>
                    <a:pt x="946" y="154"/>
                    <a:pt x="909" y="159"/>
                    <a:pt x="891" y="173"/>
                  </a:cubicBezTo>
                  <a:cubicBezTo>
                    <a:pt x="873" y="187"/>
                    <a:pt x="868" y="196"/>
                    <a:pt x="863" y="212"/>
                  </a:cubicBezTo>
                  <a:cubicBezTo>
                    <a:pt x="858" y="228"/>
                    <a:pt x="855" y="249"/>
                    <a:pt x="861" y="267"/>
                  </a:cubicBezTo>
                  <a:cubicBezTo>
                    <a:pt x="867" y="285"/>
                    <a:pt x="894" y="300"/>
                    <a:pt x="897" y="323"/>
                  </a:cubicBezTo>
                  <a:cubicBezTo>
                    <a:pt x="900" y="346"/>
                    <a:pt x="886" y="375"/>
                    <a:pt x="881" y="404"/>
                  </a:cubicBezTo>
                  <a:cubicBezTo>
                    <a:pt x="876" y="433"/>
                    <a:pt x="875" y="472"/>
                    <a:pt x="867" y="497"/>
                  </a:cubicBezTo>
                  <a:cubicBezTo>
                    <a:pt x="859" y="522"/>
                    <a:pt x="846" y="526"/>
                    <a:pt x="833" y="555"/>
                  </a:cubicBezTo>
                  <a:cubicBezTo>
                    <a:pt x="820" y="584"/>
                    <a:pt x="797" y="644"/>
                    <a:pt x="786" y="669"/>
                  </a:cubicBezTo>
                  <a:cubicBezTo>
                    <a:pt x="775" y="694"/>
                    <a:pt x="777" y="693"/>
                    <a:pt x="768" y="705"/>
                  </a:cubicBezTo>
                  <a:cubicBezTo>
                    <a:pt x="759" y="717"/>
                    <a:pt x="744" y="727"/>
                    <a:pt x="734" y="744"/>
                  </a:cubicBezTo>
                  <a:cubicBezTo>
                    <a:pt x="724" y="761"/>
                    <a:pt x="727" y="776"/>
                    <a:pt x="707" y="807"/>
                  </a:cubicBezTo>
                  <a:cubicBezTo>
                    <a:pt x="687" y="838"/>
                    <a:pt x="648" y="910"/>
                    <a:pt x="614" y="929"/>
                  </a:cubicBezTo>
                  <a:cubicBezTo>
                    <a:pt x="580" y="948"/>
                    <a:pt x="531" y="920"/>
                    <a:pt x="500" y="920"/>
                  </a:cubicBezTo>
                  <a:cubicBezTo>
                    <a:pt x="469" y="920"/>
                    <a:pt x="446" y="924"/>
                    <a:pt x="428" y="929"/>
                  </a:cubicBezTo>
                  <a:cubicBezTo>
                    <a:pt x="410" y="934"/>
                    <a:pt x="405" y="944"/>
                    <a:pt x="389" y="951"/>
                  </a:cubicBezTo>
                  <a:cubicBezTo>
                    <a:pt x="373" y="958"/>
                    <a:pt x="346" y="958"/>
                    <a:pt x="333" y="969"/>
                  </a:cubicBezTo>
                  <a:cubicBezTo>
                    <a:pt x="320" y="980"/>
                    <a:pt x="301" y="998"/>
                    <a:pt x="314" y="1019"/>
                  </a:cubicBezTo>
                  <a:cubicBezTo>
                    <a:pt x="327" y="1040"/>
                    <a:pt x="395" y="1069"/>
                    <a:pt x="411" y="1094"/>
                  </a:cubicBezTo>
                  <a:cubicBezTo>
                    <a:pt x="427" y="1119"/>
                    <a:pt x="426" y="1153"/>
                    <a:pt x="410" y="1170"/>
                  </a:cubicBezTo>
                  <a:cubicBezTo>
                    <a:pt x="394" y="1187"/>
                    <a:pt x="348" y="1194"/>
                    <a:pt x="315" y="1199"/>
                  </a:cubicBezTo>
                  <a:cubicBezTo>
                    <a:pt x="282" y="1204"/>
                    <a:pt x="239" y="1209"/>
                    <a:pt x="209" y="1202"/>
                  </a:cubicBezTo>
                  <a:cubicBezTo>
                    <a:pt x="179" y="1195"/>
                    <a:pt x="164" y="1160"/>
                    <a:pt x="137" y="1154"/>
                  </a:cubicBezTo>
                  <a:cubicBezTo>
                    <a:pt x="110" y="1148"/>
                    <a:pt x="64" y="1158"/>
                    <a:pt x="45" y="1167"/>
                  </a:cubicBezTo>
                  <a:cubicBezTo>
                    <a:pt x="26" y="1176"/>
                    <a:pt x="30" y="1187"/>
                    <a:pt x="23" y="1211"/>
                  </a:cubicBezTo>
                  <a:cubicBezTo>
                    <a:pt x="16" y="1235"/>
                    <a:pt x="8" y="1236"/>
                    <a:pt x="5" y="1310"/>
                  </a:cubicBezTo>
                  <a:cubicBezTo>
                    <a:pt x="2" y="1384"/>
                    <a:pt x="2" y="1489"/>
                    <a:pt x="2" y="1655"/>
                  </a:cubicBezTo>
                  <a:cubicBezTo>
                    <a:pt x="2" y="1821"/>
                    <a:pt x="0" y="2100"/>
                    <a:pt x="5" y="2306"/>
                  </a:cubicBezTo>
                  <a:cubicBezTo>
                    <a:pt x="10" y="2512"/>
                    <a:pt x="22" y="2736"/>
                    <a:pt x="32" y="2894"/>
                  </a:cubicBezTo>
                  <a:cubicBezTo>
                    <a:pt x="42" y="3052"/>
                    <a:pt x="52" y="3173"/>
                    <a:pt x="66" y="3254"/>
                  </a:cubicBezTo>
                  <a:cubicBezTo>
                    <a:pt x="80" y="3335"/>
                    <a:pt x="68" y="3364"/>
                    <a:pt x="114" y="3380"/>
                  </a:cubicBezTo>
                  <a:cubicBezTo>
                    <a:pt x="160" y="3396"/>
                    <a:pt x="275" y="3350"/>
                    <a:pt x="339" y="3347"/>
                  </a:cubicBezTo>
                  <a:cubicBezTo>
                    <a:pt x="403" y="3344"/>
                    <a:pt x="425" y="3383"/>
                    <a:pt x="498" y="3359"/>
                  </a:cubicBezTo>
                  <a:cubicBezTo>
                    <a:pt x="571" y="3335"/>
                    <a:pt x="714" y="3244"/>
                    <a:pt x="774" y="3206"/>
                  </a:cubicBezTo>
                  <a:cubicBezTo>
                    <a:pt x="834" y="3168"/>
                    <a:pt x="838" y="3156"/>
                    <a:pt x="858" y="3128"/>
                  </a:cubicBezTo>
                  <a:cubicBezTo>
                    <a:pt x="878" y="3100"/>
                    <a:pt x="884" y="3072"/>
                    <a:pt x="897" y="3038"/>
                  </a:cubicBezTo>
                  <a:cubicBezTo>
                    <a:pt x="910" y="3004"/>
                    <a:pt x="918" y="2967"/>
                    <a:pt x="933" y="2922"/>
                  </a:cubicBezTo>
                  <a:cubicBezTo>
                    <a:pt x="948" y="2877"/>
                    <a:pt x="956" y="2833"/>
                    <a:pt x="989" y="2768"/>
                  </a:cubicBezTo>
                  <a:cubicBezTo>
                    <a:pt x="1022" y="2703"/>
                    <a:pt x="1062" y="2611"/>
                    <a:pt x="1133" y="2531"/>
                  </a:cubicBezTo>
                  <a:cubicBezTo>
                    <a:pt x="1204" y="2451"/>
                    <a:pt x="1356" y="2344"/>
                    <a:pt x="1416" y="2288"/>
                  </a:cubicBezTo>
                  <a:cubicBezTo>
                    <a:pt x="1476" y="2232"/>
                    <a:pt x="1457" y="2229"/>
                    <a:pt x="1496" y="2195"/>
                  </a:cubicBezTo>
                  <a:cubicBezTo>
                    <a:pt x="1535" y="2161"/>
                    <a:pt x="1595" y="2110"/>
                    <a:pt x="1652" y="2087"/>
                  </a:cubicBezTo>
                  <a:cubicBezTo>
                    <a:pt x="1709" y="2064"/>
                    <a:pt x="1801" y="2088"/>
                    <a:pt x="1839" y="2057"/>
                  </a:cubicBezTo>
                  <a:cubicBezTo>
                    <a:pt x="1877" y="2026"/>
                    <a:pt x="1888" y="1945"/>
                    <a:pt x="1878" y="1902"/>
                  </a:cubicBezTo>
                  <a:cubicBezTo>
                    <a:pt x="1868" y="1859"/>
                    <a:pt x="1855" y="1829"/>
                    <a:pt x="1781" y="1799"/>
                  </a:cubicBezTo>
                  <a:cubicBezTo>
                    <a:pt x="1707" y="1769"/>
                    <a:pt x="1502" y="1824"/>
                    <a:pt x="1433" y="1724"/>
                  </a:cubicBezTo>
                  <a:cubicBezTo>
                    <a:pt x="1364" y="1624"/>
                    <a:pt x="1365" y="1353"/>
                    <a:pt x="1365" y="1196"/>
                  </a:cubicBezTo>
                  <a:cubicBezTo>
                    <a:pt x="1365" y="1039"/>
                    <a:pt x="1383" y="956"/>
                    <a:pt x="1434" y="783"/>
                  </a:cubicBezTo>
                  <a:cubicBezTo>
                    <a:pt x="1485" y="610"/>
                    <a:pt x="1689" y="282"/>
                    <a:pt x="1670" y="158"/>
                  </a:cubicBezTo>
                  <a:cubicBezTo>
                    <a:pt x="1651" y="34"/>
                    <a:pt x="1393" y="63"/>
                    <a:pt x="1320" y="38"/>
                  </a:cubicBezTo>
                  <a:close/>
                </a:path>
              </a:pathLst>
            </a:custGeom>
            <a:solidFill>
              <a:srgbClr val="00CCFF"/>
            </a:solidFill>
            <a:ln>
              <a:noFill/>
            </a:ln>
            <a:effectLst/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defTabSz="914400" eaLnBrk="0" hangingPunct="0"/>
              <a:endParaRPr lang="zh-CN" altLang="en-US" sz="1800">
                <a:latin typeface="宋体" pitchFamily="2" charset="-122"/>
              </a:endParaRPr>
            </a:p>
          </p:txBody>
        </p:sp>
        <p:sp>
          <p:nvSpPr>
            <p:cNvPr id="16397" name="WordArt 14"/>
            <p:cNvSpPr/>
            <p:nvPr/>
          </p:nvSpPr>
          <p:spPr>
            <a:xfrm>
              <a:off x="1728" y="2496"/>
              <a:ext cx="272" cy="135"/>
            </a:xfrm>
            <a:solidFill>
              <a:srgbClr val="000000"/>
            </a:solidFill>
            <a:ln w="19050">
              <a:solidFill>
                <a:prstClr val="black"/>
              </a:solidFill>
              <a:bevel/>
            </a:ln>
          </p:spPr>
          <p:txBody>
            <a:bodyPr wrap="none" fromWordArt="1" anchor="t" anchorCtr="0">
              <a:prstTxWarp prst="textSlantUp">
                <a:avLst/>
              </a:prstTxWarp>
            </a:bodyPr>
            <a:lstStyle/>
            <a:p>
              <a:pPr algn="ctr"/>
              <a:r>
                <a:rPr sz="3600" kern="10">
                  <a:ln w="19050">
                    <a:solidFill>
                      <a:prstClr val="black"/>
                    </a:solidFill>
                    <a:bevel/>
                  </a:ln>
                  <a:solidFill>
                    <a:srgbClr val="000000"/>
                  </a:solidFill>
                  <a:latin typeface="Arial"/>
                </a:rPr>
                <a:t>咸阳</a:t>
              </a:r>
            </a:p>
          </p:txBody>
        </p:sp>
      </p:grpSp>
      <p:grpSp>
        <p:nvGrpSpPr>
          <p:cNvPr id="16398" name="Group 15"/>
          <p:cNvGrpSpPr/>
          <p:nvPr/>
        </p:nvGrpSpPr>
        <p:grpSpPr>
          <a:xfrm>
            <a:off x="6696075" y="152400"/>
            <a:ext cx="2940050" cy="1727200"/>
            <a:chOff x="3020" y="96"/>
            <a:chExt cx="1852" cy="1088"/>
          </a:xfrm>
        </p:grpSpPr>
        <p:sp>
          <p:nvSpPr>
            <p:cNvPr id="16399" name="Freeform 16"/>
            <p:cNvSpPr/>
            <p:nvPr/>
          </p:nvSpPr>
          <p:spPr bwMode="auto">
            <a:xfrm>
              <a:off x="3020" y="96"/>
              <a:ext cx="1852" cy="1088"/>
            </a:xfrm>
            <a:custGeom>
              <a:gdLst>
                <a:gd name="T0" fmla="*/ 1246 w 1852"/>
                <a:gd name="T1" fmla="*/ 18 h 1088"/>
                <a:gd name="T2" fmla="*/ 1000 w 1852"/>
                <a:gd name="T3" fmla="*/ 129 h 1088"/>
                <a:gd name="T4" fmla="*/ 756 w 1852"/>
                <a:gd name="T5" fmla="*/ 297 h 1088"/>
                <a:gd name="T6" fmla="*/ 585 w 1852"/>
                <a:gd name="T7" fmla="*/ 503 h 1088"/>
                <a:gd name="T8" fmla="*/ 420 w 1852"/>
                <a:gd name="T9" fmla="*/ 497 h 1088"/>
                <a:gd name="T10" fmla="*/ 204 w 1852"/>
                <a:gd name="T11" fmla="*/ 450 h 1088"/>
                <a:gd name="T12" fmla="*/ 97 w 1852"/>
                <a:gd name="T13" fmla="*/ 525 h 1088"/>
                <a:gd name="T14" fmla="*/ 24 w 1852"/>
                <a:gd name="T15" fmla="*/ 563 h 1088"/>
                <a:gd name="T16" fmla="*/ 4 w 1852"/>
                <a:gd name="T17" fmla="*/ 750 h 1088"/>
                <a:gd name="T18" fmla="*/ 49 w 1852"/>
                <a:gd name="T19" fmla="*/ 843 h 1088"/>
                <a:gd name="T20" fmla="*/ 115 w 1852"/>
                <a:gd name="T21" fmla="*/ 827 h 1088"/>
                <a:gd name="T22" fmla="*/ 199 w 1852"/>
                <a:gd name="T23" fmla="*/ 846 h 1088"/>
                <a:gd name="T24" fmla="*/ 216 w 1852"/>
                <a:gd name="T25" fmla="*/ 927 h 1088"/>
                <a:gd name="T26" fmla="*/ 196 w 1852"/>
                <a:gd name="T27" fmla="*/ 992 h 1088"/>
                <a:gd name="T28" fmla="*/ 288 w 1852"/>
                <a:gd name="T29" fmla="*/ 1086 h 1088"/>
                <a:gd name="T30" fmla="*/ 324 w 1852"/>
                <a:gd name="T31" fmla="*/ 1001 h 1088"/>
                <a:gd name="T32" fmla="*/ 351 w 1852"/>
                <a:gd name="T33" fmla="*/ 962 h 1088"/>
                <a:gd name="T34" fmla="*/ 384 w 1852"/>
                <a:gd name="T35" fmla="*/ 905 h 1088"/>
                <a:gd name="T36" fmla="*/ 501 w 1852"/>
                <a:gd name="T37" fmla="*/ 930 h 1088"/>
                <a:gd name="T38" fmla="*/ 534 w 1852"/>
                <a:gd name="T39" fmla="*/ 965 h 1088"/>
                <a:gd name="T40" fmla="*/ 676 w 1852"/>
                <a:gd name="T41" fmla="*/ 936 h 1088"/>
                <a:gd name="T42" fmla="*/ 864 w 1852"/>
                <a:gd name="T43" fmla="*/ 878 h 1088"/>
                <a:gd name="T44" fmla="*/ 948 w 1852"/>
                <a:gd name="T45" fmla="*/ 701 h 1088"/>
                <a:gd name="T46" fmla="*/ 1089 w 1852"/>
                <a:gd name="T47" fmla="*/ 599 h 1088"/>
                <a:gd name="T48" fmla="*/ 1189 w 1852"/>
                <a:gd name="T49" fmla="*/ 425 h 1088"/>
                <a:gd name="T50" fmla="*/ 1306 w 1852"/>
                <a:gd name="T51" fmla="*/ 416 h 1088"/>
                <a:gd name="T52" fmla="*/ 1327 w 1852"/>
                <a:gd name="T53" fmla="*/ 509 h 1088"/>
                <a:gd name="T54" fmla="*/ 1270 w 1852"/>
                <a:gd name="T55" fmla="*/ 665 h 1088"/>
                <a:gd name="T56" fmla="*/ 1234 w 1852"/>
                <a:gd name="T57" fmla="*/ 840 h 1088"/>
                <a:gd name="T58" fmla="*/ 1170 w 1852"/>
                <a:gd name="T59" fmla="*/ 915 h 1088"/>
                <a:gd name="T60" fmla="*/ 1260 w 1852"/>
                <a:gd name="T61" fmla="*/ 981 h 1088"/>
                <a:gd name="T62" fmla="*/ 1420 w 1852"/>
                <a:gd name="T63" fmla="*/ 936 h 1088"/>
                <a:gd name="T64" fmla="*/ 1531 w 1852"/>
                <a:gd name="T65" fmla="*/ 758 h 1088"/>
                <a:gd name="T66" fmla="*/ 1687 w 1852"/>
                <a:gd name="T67" fmla="*/ 638 h 1088"/>
                <a:gd name="T68" fmla="*/ 1827 w 1852"/>
                <a:gd name="T69" fmla="*/ 590 h 1088"/>
                <a:gd name="T70" fmla="*/ 1836 w 1852"/>
                <a:gd name="T71" fmla="*/ 513 h 1088"/>
                <a:gd name="T72" fmla="*/ 1788 w 1852"/>
                <a:gd name="T73" fmla="*/ 414 h 1088"/>
                <a:gd name="T74" fmla="*/ 1761 w 1852"/>
                <a:gd name="T75" fmla="*/ 348 h 1088"/>
                <a:gd name="T76" fmla="*/ 1621 w 1852"/>
                <a:gd name="T77" fmla="*/ 156 h 1088"/>
                <a:gd name="T78" fmla="*/ 1542 w 1852"/>
                <a:gd name="T79" fmla="*/ 74 h 1088"/>
                <a:gd name="T80" fmla="*/ 1438 w 1852"/>
                <a:gd name="T81" fmla="*/ 21 h 1088"/>
                <a:gd name="T82" fmla="*/ 1246 w 1852"/>
                <a:gd name="T83" fmla="*/ 18 h 108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851" h="1088">
                  <a:moveTo>
                    <a:pt x="1246" y="18"/>
                  </a:moveTo>
                  <a:cubicBezTo>
                    <a:pt x="1173" y="36"/>
                    <a:pt x="1082" y="82"/>
                    <a:pt x="1000" y="129"/>
                  </a:cubicBezTo>
                  <a:cubicBezTo>
                    <a:pt x="918" y="176"/>
                    <a:pt x="825" y="235"/>
                    <a:pt x="756" y="297"/>
                  </a:cubicBezTo>
                  <a:cubicBezTo>
                    <a:pt x="687" y="359"/>
                    <a:pt x="641" y="470"/>
                    <a:pt x="585" y="503"/>
                  </a:cubicBezTo>
                  <a:cubicBezTo>
                    <a:pt x="529" y="536"/>
                    <a:pt x="483" y="506"/>
                    <a:pt x="420" y="497"/>
                  </a:cubicBezTo>
                  <a:cubicBezTo>
                    <a:pt x="357" y="488"/>
                    <a:pt x="258" y="445"/>
                    <a:pt x="204" y="450"/>
                  </a:cubicBezTo>
                  <a:cubicBezTo>
                    <a:pt x="150" y="455"/>
                    <a:pt x="127" y="506"/>
                    <a:pt x="97" y="525"/>
                  </a:cubicBezTo>
                  <a:cubicBezTo>
                    <a:pt x="67" y="544"/>
                    <a:pt x="40" y="526"/>
                    <a:pt x="24" y="563"/>
                  </a:cubicBezTo>
                  <a:cubicBezTo>
                    <a:pt x="8" y="600"/>
                    <a:pt x="0" y="703"/>
                    <a:pt x="4" y="750"/>
                  </a:cubicBezTo>
                  <a:cubicBezTo>
                    <a:pt x="8" y="797"/>
                    <a:pt x="30" y="830"/>
                    <a:pt x="49" y="843"/>
                  </a:cubicBezTo>
                  <a:cubicBezTo>
                    <a:pt x="68" y="856"/>
                    <a:pt x="90" y="826"/>
                    <a:pt x="115" y="827"/>
                  </a:cubicBezTo>
                  <a:cubicBezTo>
                    <a:pt x="140" y="828"/>
                    <a:pt x="182" y="829"/>
                    <a:pt x="199" y="846"/>
                  </a:cubicBezTo>
                  <a:cubicBezTo>
                    <a:pt x="216" y="863"/>
                    <a:pt x="216" y="903"/>
                    <a:pt x="216" y="927"/>
                  </a:cubicBezTo>
                  <a:cubicBezTo>
                    <a:pt x="216" y="951"/>
                    <a:pt x="184" y="966"/>
                    <a:pt x="196" y="992"/>
                  </a:cubicBezTo>
                  <a:cubicBezTo>
                    <a:pt x="208" y="1018"/>
                    <a:pt x="267" y="1084"/>
                    <a:pt x="288" y="1086"/>
                  </a:cubicBezTo>
                  <a:cubicBezTo>
                    <a:pt x="309" y="1088"/>
                    <a:pt x="314" y="1022"/>
                    <a:pt x="324" y="1001"/>
                  </a:cubicBezTo>
                  <a:cubicBezTo>
                    <a:pt x="334" y="980"/>
                    <a:pt x="341" y="978"/>
                    <a:pt x="351" y="962"/>
                  </a:cubicBezTo>
                  <a:cubicBezTo>
                    <a:pt x="361" y="946"/>
                    <a:pt x="359" y="910"/>
                    <a:pt x="384" y="905"/>
                  </a:cubicBezTo>
                  <a:cubicBezTo>
                    <a:pt x="409" y="900"/>
                    <a:pt x="476" y="920"/>
                    <a:pt x="501" y="930"/>
                  </a:cubicBezTo>
                  <a:cubicBezTo>
                    <a:pt x="526" y="940"/>
                    <a:pt x="505" y="964"/>
                    <a:pt x="534" y="965"/>
                  </a:cubicBezTo>
                  <a:cubicBezTo>
                    <a:pt x="563" y="966"/>
                    <a:pt x="621" y="950"/>
                    <a:pt x="676" y="936"/>
                  </a:cubicBezTo>
                  <a:cubicBezTo>
                    <a:pt x="731" y="922"/>
                    <a:pt x="819" y="917"/>
                    <a:pt x="864" y="878"/>
                  </a:cubicBezTo>
                  <a:cubicBezTo>
                    <a:pt x="909" y="839"/>
                    <a:pt x="910" y="748"/>
                    <a:pt x="948" y="701"/>
                  </a:cubicBezTo>
                  <a:cubicBezTo>
                    <a:pt x="986" y="654"/>
                    <a:pt x="1049" y="645"/>
                    <a:pt x="1089" y="599"/>
                  </a:cubicBezTo>
                  <a:cubicBezTo>
                    <a:pt x="1129" y="553"/>
                    <a:pt x="1153" y="455"/>
                    <a:pt x="1189" y="425"/>
                  </a:cubicBezTo>
                  <a:cubicBezTo>
                    <a:pt x="1225" y="395"/>
                    <a:pt x="1283" y="402"/>
                    <a:pt x="1306" y="416"/>
                  </a:cubicBezTo>
                  <a:cubicBezTo>
                    <a:pt x="1329" y="430"/>
                    <a:pt x="1333" y="468"/>
                    <a:pt x="1327" y="509"/>
                  </a:cubicBezTo>
                  <a:cubicBezTo>
                    <a:pt x="1321" y="550"/>
                    <a:pt x="1285" y="610"/>
                    <a:pt x="1270" y="665"/>
                  </a:cubicBezTo>
                  <a:cubicBezTo>
                    <a:pt x="1255" y="720"/>
                    <a:pt x="1251" y="798"/>
                    <a:pt x="1234" y="840"/>
                  </a:cubicBezTo>
                  <a:cubicBezTo>
                    <a:pt x="1217" y="882"/>
                    <a:pt x="1166" y="892"/>
                    <a:pt x="1170" y="915"/>
                  </a:cubicBezTo>
                  <a:cubicBezTo>
                    <a:pt x="1174" y="938"/>
                    <a:pt x="1218" y="978"/>
                    <a:pt x="1260" y="981"/>
                  </a:cubicBezTo>
                  <a:cubicBezTo>
                    <a:pt x="1302" y="984"/>
                    <a:pt x="1375" y="973"/>
                    <a:pt x="1420" y="936"/>
                  </a:cubicBezTo>
                  <a:cubicBezTo>
                    <a:pt x="1465" y="899"/>
                    <a:pt x="1487" y="808"/>
                    <a:pt x="1531" y="758"/>
                  </a:cubicBezTo>
                  <a:cubicBezTo>
                    <a:pt x="1575" y="708"/>
                    <a:pt x="1638" y="666"/>
                    <a:pt x="1687" y="638"/>
                  </a:cubicBezTo>
                  <a:cubicBezTo>
                    <a:pt x="1736" y="610"/>
                    <a:pt x="1802" y="611"/>
                    <a:pt x="1827" y="590"/>
                  </a:cubicBezTo>
                  <a:cubicBezTo>
                    <a:pt x="1852" y="569"/>
                    <a:pt x="1842" y="542"/>
                    <a:pt x="1836" y="513"/>
                  </a:cubicBezTo>
                  <a:cubicBezTo>
                    <a:pt x="1830" y="484"/>
                    <a:pt x="1800" y="441"/>
                    <a:pt x="1788" y="414"/>
                  </a:cubicBezTo>
                  <a:cubicBezTo>
                    <a:pt x="1776" y="387"/>
                    <a:pt x="1789" y="391"/>
                    <a:pt x="1761" y="348"/>
                  </a:cubicBezTo>
                  <a:cubicBezTo>
                    <a:pt x="1733" y="305"/>
                    <a:pt x="1658" y="202"/>
                    <a:pt x="1621" y="156"/>
                  </a:cubicBezTo>
                  <a:cubicBezTo>
                    <a:pt x="1584" y="110"/>
                    <a:pt x="1572" y="96"/>
                    <a:pt x="1542" y="74"/>
                  </a:cubicBezTo>
                  <a:cubicBezTo>
                    <a:pt x="1512" y="52"/>
                    <a:pt x="1487" y="30"/>
                    <a:pt x="1438" y="21"/>
                  </a:cubicBezTo>
                  <a:cubicBezTo>
                    <a:pt x="1389" y="12"/>
                    <a:pt x="1319" y="0"/>
                    <a:pt x="1246" y="18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defTabSz="914400" eaLnBrk="0" hangingPunct="0"/>
              <a:endParaRPr lang="zh-CN" altLang="en-US" sz="1800">
                <a:latin typeface="宋体" pitchFamily="2" charset="-122"/>
              </a:endParaRPr>
            </a:p>
          </p:txBody>
        </p:sp>
        <p:sp>
          <p:nvSpPr>
            <p:cNvPr id="16400" name="WordArt 17"/>
            <p:cNvSpPr/>
            <p:nvPr/>
          </p:nvSpPr>
          <p:spPr>
            <a:xfrm>
              <a:off x="3552" y="720"/>
              <a:ext cx="136" cy="135"/>
            </a:xfrm>
            <a:solidFill>
              <a:srgbClr val="000000"/>
            </a:solidFill>
            <a:ln w="19050">
              <a:solidFill>
                <a:prstClr val="black"/>
              </a:solidFill>
              <a:bevel/>
            </a:ln>
          </p:spPr>
          <p:txBody>
            <a:bodyPr wrap="none" fromWordArt="1" anchor="t" anchorCtr="0">
              <a:prstTxWarp prst="textSlantUp">
                <a:avLst/>
              </a:prstTxWarp>
            </a:bodyPr>
            <a:lstStyle/>
            <a:p>
              <a:pPr algn="ctr"/>
              <a:r>
                <a:rPr sz="3600" kern="10">
                  <a:ln w="19050">
                    <a:solidFill>
                      <a:prstClr val="black"/>
                    </a:solidFill>
                    <a:bevel/>
                  </a:ln>
                  <a:solidFill>
                    <a:srgbClr val="000000"/>
                  </a:solidFill>
                  <a:latin typeface="Arial"/>
                </a:rPr>
                <a:t>蓟</a:t>
              </a:r>
            </a:p>
          </p:txBody>
        </p:sp>
      </p:grpSp>
      <p:grpSp>
        <p:nvGrpSpPr>
          <p:cNvPr id="16401" name="Group 18"/>
          <p:cNvGrpSpPr/>
          <p:nvPr/>
        </p:nvGrpSpPr>
        <p:grpSpPr>
          <a:xfrm>
            <a:off x="4633912" y="831850"/>
            <a:ext cx="2527300" cy="3451225"/>
            <a:chOff x="1721" y="524"/>
            <a:chExt cx="1592" cy="2174"/>
          </a:xfrm>
        </p:grpSpPr>
        <p:sp>
          <p:nvSpPr>
            <p:cNvPr id="16402" name="Freeform 19"/>
            <p:cNvSpPr/>
            <p:nvPr/>
          </p:nvSpPr>
          <p:spPr bwMode="auto">
            <a:xfrm>
              <a:off x="1721" y="524"/>
              <a:ext cx="1592" cy="1308"/>
            </a:xfrm>
            <a:custGeom>
              <a:gdLst>
                <a:gd name="T0" fmla="*/ 33 w 1592"/>
                <a:gd name="T1" fmla="*/ 33 h 1308"/>
                <a:gd name="T2" fmla="*/ 1 w 1592"/>
                <a:gd name="T3" fmla="*/ 126 h 1308"/>
                <a:gd name="T4" fmla="*/ 25 w 1592"/>
                <a:gd name="T5" fmla="*/ 157 h 1308"/>
                <a:gd name="T6" fmla="*/ 88 w 1592"/>
                <a:gd name="T7" fmla="*/ 174 h 1308"/>
                <a:gd name="T8" fmla="*/ 123 w 1592"/>
                <a:gd name="T9" fmla="*/ 193 h 1308"/>
                <a:gd name="T10" fmla="*/ 180 w 1592"/>
                <a:gd name="T11" fmla="*/ 207 h 1308"/>
                <a:gd name="T12" fmla="*/ 246 w 1592"/>
                <a:gd name="T13" fmla="*/ 210 h 1308"/>
                <a:gd name="T14" fmla="*/ 297 w 1592"/>
                <a:gd name="T15" fmla="*/ 195 h 1308"/>
                <a:gd name="T16" fmla="*/ 334 w 1592"/>
                <a:gd name="T17" fmla="*/ 201 h 1308"/>
                <a:gd name="T18" fmla="*/ 390 w 1592"/>
                <a:gd name="T19" fmla="*/ 228 h 1308"/>
                <a:gd name="T20" fmla="*/ 414 w 1592"/>
                <a:gd name="T21" fmla="*/ 232 h 1308"/>
                <a:gd name="T22" fmla="*/ 459 w 1592"/>
                <a:gd name="T23" fmla="*/ 238 h 1308"/>
                <a:gd name="T24" fmla="*/ 480 w 1592"/>
                <a:gd name="T25" fmla="*/ 298 h 1308"/>
                <a:gd name="T26" fmla="*/ 541 w 1592"/>
                <a:gd name="T27" fmla="*/ 439 h 1308"/>
                <a:gd name="T28" fmla="*/ 471 w 1592"/>
                <a:gd name="T29" fmla="*/ 687 h 1308"/>
                <a:gd name="T30" fmla="*/ 373 w 1592"/>
                <a:gd name="T31" fmla="*/ 898 h 1308"/>
                <a:gd name="T32" fmla="*/ 493 w 1592"/>
                <a:gd name="T33" fmla="*/ 1138 h 1308"/>
                <a:gd name="T34" fmla="*/ 990 w 1592"/>
                <a:gd name="T35" fmla="*/ 1201 h 1308"/>
                <a:gd name="T36" fmla="*/ 1243 w 1592"/>
                <a:gd name="T37" fmla="*/ 1294 h 1308"/>
                <a:gd name="T38" fmla="*/ 1356 w 1592"/>
                <a:gd name="T39" fmla="*/ 1287 h 1308"/>
                <a:gd name="T40" fmla="*/ 1392 w 1592"/>
                <a:gd name="T41" fmla="*/ 1228 h 1308"/>
                <a:gd name="T42" fmla="*/ 1434 w 1592"/>
                <a:gd name="T43" fmla="*/ 1155 h 1308"/>
                <a:gd name="T44" fmla="*/ 1515 w 1592"/>
                <a:gd name="T45" fmla="*/ 999 h 1308"/>
                <a:gd name="T46" fmla="*/ 1539 w 1592"/>
                <a:gd name="T47" fmla="*/ 921 h 1308"/>
                <a:gd name="T48" fmla="*/ 1555 w 1592"/>
                <a:gd name="T49" fmla="*/ 889 h 1308"/>
                <a:gd name="T50" fmla="*/ 1564 w 1592"/>
                <a:gd name="T51" fmla="*/ 765 h 1308"/>
                <a:gd name="T52" fmla="*/ 1582 w 1592"/>
                <a:gd name="T53" fmla="*/ 649 h 1308"/>
                <a:gd name="T54" fmla="*/ 1501 w 1592"/>
                <a:gd name="T55" fmla="*/ 565 h 1308"/>
                <a:gd name="T56" fmla="*/ 1432 w 1592"/>
                <a:gd name="T57" fmla="*/ 574 h 1308"/>
                <a:gd name="T58" fmla="*/ 1351 w 1592"/>
                <a:gd name="T59" fmla="*/ 544 h 1308"/>
                <a:gd name="T60" fmla="*/ 1329 w 1592"/>
                <a:gd name="T61" fmla="*/ 462 h 1308"/>
                <a:gd name="T62" fmla="*/ 1341 w 1592"/>
                <a:gd name="T63" fmla="*/ 421 h 1308"/>
                <a:gd name="T64" fmla="*/ 1362 w 1592"/>
                <a:gd name="T65" fmla="*/ 414 h 1308"/>
                <a:gd name="T66" fmla="*/ 1321 w 1592"/>
                <a:gd name="T67" fmla="*/ 348 h 1308"/>
                <a:gd name="T68" fmla="*/ 1315 w 1592"/>
                <a:gd name="T69" fmla="*/ 277 h 1308"/>
                <a:gd name="T70" fmla="*/ 1324 w 1592"/>
                <a:gd name="T71" fmla="*/ 195 h 1308"/>
                <a:gd name="T72" fmla="*/ 1303 w 1592"/>
                <a:gd name="T73" fmla="*/ 112 h 1308"/>
                <a:gd name="T74" fmla="*/ 1011 w 1592"/>
                <a:gd name="T75" fmla="*/ 111 h 1308"/>
                <a:gd name="T76" fmla="*/ 595 w 1592"/>
                <a:gd name="T77" fmla="*/ 136 h 1308"/>
                <a:gd name="T78" fmla="*/ 418 w 1592"/>
                <a:gd name="T79" fmla="*/ 123 h 1308"/>
                <a:gd name="T80" fmla="*/ 139 w 1592"/>
                <a:gd name="T81" fmla="*/ 15 h 1308"/>
                <a:gd name="T82" fmla="*/ 33 w 1592"/>
                <a:gd name="T83" fmla="*/ 33 h 130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592" h="1308">
                  <a:moveTo>
                    <a:pt x="33" y="33"/>
                  </a:moveTo>
                  <a:cubicBezTo>
                    <a:pt x="10" y="52"/>
                    <a:pt x="2" y="105"/>
                    <a:pt x="1" y="126"/>
                  </a:cubicBezTo>
                  <a:cubicBezTo>
                    <a:pt x="0" y="147"/>
                    <a:pt x="11" y="149"/>
                    <a:pt x="25" y="157"/>
                  </a:cubicBezTo>
                  <a:cubicBezTo>
                    <a:pt x="39" y="165"/>
                    <a:pt x="72" y="168"/>
                    <a:pt x="88" y="174"/>
                  </a:cubicBezTo>
                  <a:cubicBezTo>
                    <a:pt x="104" y="180"/>
                    <a:pt x="108" y="188"/>
                    <a:pt x="123" y="193"/>
                  </a:cubicBezTo>
                  <a:cubicBezTo>
                    <a:pt x="138" y="198"/>
                    <a:pt x="160" y="204"/>
                    <a:pt x="180" y="207"/>
                  </a:cubicBezTo>
                  <a:cubicBezTo>
                    <a:pt x="200" y="210"/>
                    <a:pt x="227" y="212"/>
                    <a:pt x="246" y="210"/>
                  </a:cubicBezTo>
                  <a:cubicBezTo>
                    <a:pt x="265" y="208"/>
                    <a:pt x="282" y="196"/>
                    <a:pt x="297" y="195"/>
                  </a:cubicBezTo>
                  <a:cubicBezTo>
                    <a:pt x="312" y="194"/>
                    <a:pt x="319" y="196"/>
                    <a:pt x="334" y="201"/>
                  </a:cubicBezTo>
                  <a:cubicBezTo>
                    <a:pt x="349" y="206"/>
                    <a:pt x="377" y="223"/>
                    <a:pt x="390" y="228"/>
                  </a:cubicBezTo>
                  <a:cubicBezTo>
                    <a:pt x="403" y="233"/>
                    <a:pt x="403" y="230"/>
                    <a:pt x="414" y="232"/>
                  </a:cubicBezTo>
                  <a:cubicBezTo>
                    <a:pt x="425" y="234"/>
                    <a:pt x="448" y="227"/>
                    <a:pt x="459" y="238"/>
                  </a:cubicBezTo>
                  <a:cubicBezTo>
                    <a:pt x="470" y="249"/>
                    <a:pt x="466" y="265"/>
                    <a:pt x="480" y="298"/>
                  </a:cubicBezTo>
                  <a:cubicBezTo>
                    <a:pt x="494" y="331"/>
                    <a:pt x="542" y="374"/>
                    <a:pt x="541" y="439"/>
                  </a:cubicBezTo>
                  <a:cubicBezTo>
                    <a:pt x="540" y="504"/>
                    <a:pt x="499" y="610"/>
                    <a:pt x="471" y="687"/>
                  </a:cubicBezTo>
                  <a:cubicBezTo>
                    <a:pt x="443" y="764"/>
                    <a:pt x="369" y="823"/>
                    <a:pt x="373" y="898"/>
                  </a:cubicBezTo>
                  <a:cubicBezTo>
                    <a:pt x="377" y="973"/>
                    <a:pt x="390" y="1088"/>
                    <a:pt x="493" y="1138"/>
                  </a:cubicBezTo>
                  <a:cubicBezTo>
                    <a:pt x="596" y="1188"/>
                    <a:pt x="865" y="1175"/>
                    <a:pt x="990" y="1201"/>
                  </a:cubicBezTo>
                  <a:cubicBezTo>
                    <a:pt x="1115" y="1227"/>
                    <a:pt x="1182" y="1280"/>
                    <a:pt x="1243" y="1294"/>
                  </a:cubicBezTo>
                  <a:cubicBezTo>
                    <a:pt x="1304" y="1308"/>
                    <a:pt x="1331" y="1298"/>
                    <a:pt x="1356" y="1287"/>
                  </a:cubicBezTo>
                  <a:cubicBezTo>
                    <a:pt x="1381" y="1276"/>
                    <a:pt x="1379" y="1250"/>
                    <a:pt x="1392" y="1228"/>
                  </a:cubicBezTo>
                  <a:cubicBezTo>
                    <a:pt x="1405" y="1206"/>
                    <a:pt x="1414" y="1193"/>
                    <a:pt x="1434" y="1155"/>
                  </a:cubicBezTo>
                  <a:cubicBezTo>
                    <a:pt x="1454" y="1117"/>
                    <a:pt x="1498" y="1038"/>
                    <a:pt x="1515" y="999"/>
                  </a:cubicBezTo>
                  <a:cubicBezTo>
                    <a:pt x="1532" y="960"/>
                    <a:pt x="1532" y="939"/>
                    <a:pt x="1539" y="921"/>
                  </a:cubicBezTo>
                  <a:cubicBezTo>
                    <a:pt x="1546" y="903"/>
                    <a:pt x="1551" y="915"/>
                    <a:pt x="1555" y="889"/>
                  </a:cubicBezTo>
                  <a:cubicBezTo>
                    <a:pt x="1559" y="863"/>
                    <a:pt x="1560" y="805"/>
                    <a:pt x="1564" y="765"/>
                  </a:cubicBezTo>
                  <a:cubicBezTo>
                    <a:pt x="1568" y="725"/>
                    <a:pt x="1592" y="682"/>
                    <a:pt x="1582" y="649"/>
                  </a:cubicBezTo>
                  <a:cubicBezTo>
                    <a:pt x="1572" y="616"/>
                    <a:pt x="1526" y="577"/>
                    <a:pt x="1501" y="565"/>
                  </a:cubicBezTo>
                  <a:cubicBezTo>
                    <a:pt x="1476" y="553"/>
                    <a:pt x="1457" y="577"/>
                    <a:pt x="1432" y="574"/>
                  </a:cubicBezTo>
                  <a:cubicBezTo>
                    <a:pt x="1407" y="571"/>
                    <a:pt x="1368" y="563"/>
                    <a:pt x="1351" y="544"/>
                  </a:cubicBezTo>
                  <a:cubicBezTo>
                    <a:pt x="1334" y="525"/>
                    <a:pt x="1331" y="482"/>
                    <a:pt x="1329" y="462"/>
                  </a:cubicBezTo>
                  <a:cubicBezTo>
                    <a:pt x="1327" y="442"/>
                    <a:pt x="1336" y="429"/>
                    <a:pt x="1341" y="421"/>
                  </a:cubicBezTo>
                  <a:cubicBezTo>
                    <a:pt x="1346" y="413"/>
                    <a:pt x="1365" y="426"/>
                    <a:pt x="1362" y="414"/>
                  </a:cubicBezTo>
                  <a:cubicBezTo>
                    <a:pt x="1359" y="402"/>
                    <a:pt x="1329" y="371"/>
                    <a:pt x="1321" y="348"/>
                  </a:cubicBezTo>
                  <a:cubicBezTo>
                    <a:pt x="1313" y="325"/>
                    <a:pt x="1315" y="302"/>
                    <a:pt x="1315" y="277"/>
                  </a:cubicBezTo>
                  <a:cubicBezTo>
                    <a:pt x="1315" y="252"/>
                    <a:pt x="1326" y="222"/>
                    <a:pt x="1324" y="195"/>
                  </a:cubicBezTo>
                  <a:cubicBezTo>
                    <a:pt x="1322" y="168"/>
                    <a:pt x="1355" y="126"/>
                    <a:pt x="1303" y="112"/>
                  </a:cubicBezTo>
                  <a:cubicBezTo>
                    <a:pt x="1251" y="98"/>
                    <a:pt x="1129" y="107"/>
                    <a:pt x="1011" y="111"/>
                  </a:cubicBezTo>
                  <a:cubicBezTo>
                    <a:pt x="893" y="115"/>
                    <a:pt x="694" y="134"/>
                    <a:pt x="595" y="136"/>
                  </a:cubicBezTo>
                  <a:cubicBezTo>
                    <a:pt x="496" y="138"/>
                    <a:pt x="494" y="143"/>
                    <a:pt x="418" y="123"/>
                  </a:cubicBezTo>
                  <a:cubicBezTo>
                    <a:pt x="342" y="103"/>
                    <a:pt x="203" y="30"/>
                    <a:pt x="139" y="15"/>
                  </a:cubicBezTo>
                  <a:cubicBezTo>
                    <a:pt x="75" y="0"/>
                    <a:pt x="56" y="14"/>
                    <a:pt x="33" y="33"/>
                  </a:cubicBezTo>
                  <a:close/>
                </a:path>
              </a:pathLst>
            </a:custGeom>
            <a:solidFill>
              <a:srgbClr val="FF3399"/>
            </a:solidFill>
            <a:ln>
              <a:noFill/>
            </a:ln>
            <a:effectLst/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defTabSz="914400" eaLnBrk="0" hangingPunct="0"/>
              <a:endParaRPr lang="zh-CN" altLang="en-US" sz="1800">
                <a:latin typeface="宋体" pitchFamily="2" charset="-122"/>
              </a:endParaRPr>
            </a:p>
          </p:txBody>
        </p:sp>
        <p:sp>
          <p:nvSpPr>
            <p:cNvPr id="16403" name="Freeform 20"/>
            <p:cNvSpPr/>
            <p:nvPr/>
          </p:nvSpPr>
          <p:spPr bwMode="auto">
            <a:xfrm>
              <a:off x="1813" y="754"/>
              <a:ext cx="1285" cy="1731"/>
            </a:xfrm>
            <a:custGeom>
              <a:gdLst>
                <a:gd name="T0" fmla="*/ 236 w 1285"/>
                <a:gd name="T1" fmla="*/ 256 h 1731"/>
                <a:gd name="T2" fmla="*/ 170 w 1285"/>
                <a:gd name="T3" fmla="*/ 412 h 1731"/>
                <a:gd name="T4" fmla="*/ 139 w 1285"/>
                <a:gd name="T5" fmla="*/ 509 h 1731"/>
                <a:gd name="T6" fmla="*/ 85 w 1285"/>
                <a:gd name="T7" fmla="*/ 631 h 1731"/>
                <a:gd name="T8" fmla="*/ 50 w 1285"/>
                <a:gd name="T9" fmla="*/ 844 h 1731"/>
                <a:gd name="T10" fmla="*/ 11 w 1285"/>
                <a:gd name="T11" fmla="*/ 1012 h 1731"/>
                <a:gd name="T12" fmla="*/ 5 w 1285"/>
                <a:gd name="T13" fmla="*/ 1220 h 1731"/>
                <a:gd name="T14" fmla="*/ 43 w 1285"/>
                <a:gd name="T15" fmla="*/ 1390 h 1731"/>
                <a:gd name="T16" fmla="*/ 139 w 1285"/>
                <a:gd name="T17" fmla="*/ 1630 h 1731"/>
                <a:gd name="T18" fmla="*/ 467 w 1285"/>
                <a:gd name="T19" fmla="*/ 1700 h 1731"/>
                <a:gd name="T20" fmla="*/ 856 w 1285"/>
                <a:gd name="T21" fmla="*/ 1573 h 1731"/>
                <a:gd name="T22" fmla="*/ 847 w 1285"/>
                <a:gd name="T23" fmla="*/ 1201 h 1731"/>
                <a:gd name="T24" fmla="*/ 871 w 1285"/>
                <a:gd name="T25" fmla="*/ 1123 h 1731"/>
                <a:gd name="T26" fmla="*/ 955 w 1285"/>
                <a:gd name="T27" fmla="*/ 1198 h 1731"/>
                <a:gd name="T28" fmla="*/ 976 w 1285"/>
                <a:gd name="T29" fmla="*/ 1570 h 1731"/>
                <a:gd name="T30" fmla="*/ 1070 w 1285"/>
                <a:gd name="T31" fmla="*/ 1649 h 1731"/>
                <a:gd name="T32" fmla="*/ 1147 w 1285"/>
                <a:gd name="T33" fmla="*/ 1673 h 1731"/>
                <a:gd name="T34" fmla="*/ 1253 w 1285"/>
                <a:gd name="T35" fmla="*/ 1712 h 1731"/>
                <a:gd name="T36" fmla="*/ 1277 w 1285"/>
                <a:gd name="T37" fmla="*/ 1558 h 1731"/>
                <a:gd name="T38" fmla="*/ 1270 w 1285"/>
                <a:gd name="T39" fmla="*/ 1448 h 1731"/>
                <a:gd name="T40" fmla="*/ 1235 w 1285"/>
                <a:gd name="T41" fmla="*/ 1250 h 1731"/>
                <a:gd name="T42" fmla="*/ 1234 w 1285"/>
                <a:gd name="T43" fmla="*/ 1208 h 1731"/>
                <a:gd name="T44" fmla="*/ 1226 w 1285"/>
                <a:gd name="T45" fmla="*/ 1126 h 1731"/>
                <a:gd name="T46" fmla="*/ 1240 w 1285"/>
                <a:gd name="T47" fmla="*/ 1078 h 1731"/>
                <a:gd name="T48" fmla="*/ 1280 w 1285"/>
                <a:gd name="T49" fmla="*/ 1049 h 1731"/>
                <a:gd name="T50" fmla="*/ 1207 w 1285"/>
                <a:gd name="T51" fmla="*/ 1025 h 1731"/>
                <a:gd name="T52" fmla="*/ 1043 w 1285"/>
                <a:gd name="T53" fmla="*/ 961 h 1731"/>
                <a:gd name="T54" fmla="*/ 778 w 1285"/>
                <a:gd name="T55" fmla="*/ 883 h 1731"/>
                <a:gd name="T56" fmla="*/ 656 w 1285"/>
                <a:gd name="T57" fmla="*/ 890 h 1731"/>
                <a:gd name="T58" fmla="*/ 487 w 1285"/>
                <a:gd name="T59" fmla="*/ 887 h 1731"/>
                <a:gd name="T60" fmla="*/ 395 w 1285"/>
                <a:gd name="T61" fmla="*/ 848 h 1731"/>
                <a:gd name="T62" fmla="*/ 367 w 1285"/>
                <a:gd name="T63" fmla="*/ 832 h 1731"/>
                <a:gd name="T64" fmla="*/ 362 w 1285"/>
                <a:gd name="T65" fmla="*/ 767 h 1731"/>
                <a:gd name="T66" fmla="*/ 349 w 1285"/>
                <a:gd name="T67" fmla="*/ 695 h 1731"/>
                <a:gd name="T68" fmla="*/ 316 w 1285"/>
                <a:gd name="T69" fmla="*/ 664 h 1731"/>
                <a:gd name="T70" fmla="*/ 325 w 1285"/>
                <a:gd name="T71" fmla="*/ 607 h 1731"/>
                <a:gd name="T72" fmla="*/ 386 w 1285"/>
                <a:gd name="T73" fmla="*/ 523 h 1731"/>
                <a:gd name="T74" fmla="*/ 413 w 1285"/>
                <a:gd name="T75" fmla="*/ 460 h 1731"/>
                <a:gd name="T76" fmla="*/ 467 w 1285"/>
                <a:gd name="T77" fmla="*/ 367 h 1731"/>
                <a:gd name="T78" fmla="*/ 466 w 1285"/>
                <a:gd name="T79" fmla="*/ 299 h 1731"/>
                <a:gd name="T80" fmla="*/ 490 w 1285"/>
                <a:gd name="T81" fmla="*/ 170 h 1731"/>
                <a:gd name="T82" fmla="*/ 490 w 1285"/>
                <a:gd name="T83" fmla="*/ 94 h 1731"/>
                <a:gd name="T84" fmla="*/ 454 w 1285"/>
                <a:gd name="T85" fmla="*/ 53 h 1731"/>
                <a:gd name="T86" fmla="*/ 407 w 1285"/>
                <a:gd name="T87" fmla="*/ 23 h 1731"/>
                <a:gd name="T88" fmla="*/ 349 w 1285"/>
                <a:gd name="T89" fmla="*/ 4 h 1731"/>
                <a:gd name="T90" fmla="*/ 355 w 1285"/>
                <a:gd name="T91" fmla="*/ 50 h 1731"/>
                <a:gd name="T92" fmla="*/ 302 w 1285"/>
                <a:gd name="T93" fmla="*/ 160 h 1731"/>
                <a:gd name="T94" fmla="*/ 274 w 1285"/>
                <a:gd name="T95" fmla="*/ 188 h 1731"/>
                <a:gd name="T96" fmla="*/ 236 w 1285"/>
                <a:gd name="T97" fmla="*/ 256 h 173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1285" h="1731">
                  <a:moveTo>
                    <a:pt x="236" y="256"/>
                  </a:moveTo>
                  <a:cubicBezTo>
                    <a:pt x="219" y="293"/>
                    <a:pt x="186" y="370"/>
                    <a:pt x="170" y="412"/>
                  </a:cubicBezTo>
                  <a:cubicBezTo>
                    <a:pt x="154" y="454"/>
                    <a:pt x="153" y="472"/>
                    <a:pt x="139" y="509"/>
                  </a:cubicBezTo>
                  <a:cubicBezTo>
                    <a:pt x="125" y="546"/>
                    <a:pt x="100" y="575"/>
                    <a:pt x="85" y="631"/>
                  </a:cubicBezTo>
                  <a:cubicBezTo>
                    <a:pt x="70" y="687"/>
                    <a:pt x="62" y="781"/>
                    <a:pt x="50" y="844"/>
                  </a:cubicBezTo>
                  <a:cubicBezTo>
                    <a:pt x="38" y="907"/>
                    <a:pt x="19" y="949"/>
                    <a:pt x="11" y="1012"/>
                  </a:cubicBezTo>
                  <a:cubicBezTo>
                    <a:pt x="3" y="1075"/>
                    <a:pt x="0" y="1157"/>
                    <a:pt x="5" y="1220"/>
                  </a:cubicBezTo>
                  <a:cubicBezTo>
                    <a:pt x="10" y="1283"/>
                    <a:pt x="21" y="1322"/>
                    <a:pt x="43" y="1390"/>
                  </a:cubicBezTo>
                  <a:cubicBezTo>
                    <a:pt x="65" y="1458"/>
                    <a:pt x="69" y="1578"/>
                    <a:pt x="139" y="1630"/>
                  </a:cubicBezTo>
                  <a:cubicBezTo>
                    <a:pt x="209" y="1682"/>
                    <a:pt x="348" y="1709"/>
                    <a:pt x="467" y="1700"/>
                  </a:cubicBezTo>
                  <a:cubicBezTo>
                    <a:pt x="586" y="1691"/>
                    <a:pt x="793" y="1656"/>
                    <a:pt x="856" y="1573"/>
                  </a:cubicBezTo>
                  <a:cubicBezTo>
                    <a:pt x="919" y="1490"/>
                    <a:pt x="845" y="1276"/>
                    <a:pt x="847" y="1201"/>
                  </a:cubicBezTo>
                  <a:cubicBezTo>
                    <a:pt x="849" y="1126"/>
                    <a:pt x="853" y="1124"/>
                    <a:pt x="871" y="1123"/>
                  </a:cubicBezTo>
                  <a:cubicBezTo>
                    <a:pt x="889" y="1122"/>
                    <a:pt x="938" y="1124"/>
                    <a:pt x="955" y="1198"/>
                  </a:cubicBezTo>
                  <a:cubicBezTo>
                    <a:pt x="972" y="1272"/>
                    <a:pt x="957" y="1495"/>
                    <a:pt x="976" y="1570"/>
                  </a:cubicBezTo>
                  <a:cubicBezTo>
                    <a:pt x="995" y="1645"/>
                    <a:pt x="1042" y="1632"/>
                    <a:pt x="1070" y="1649"/>
                  </a:cubicBezTo>
                  <a:cubicBezTo>
                    <a:pt x="1098" y="1666"/>
                    <a:pt x="1117" y="1662"/>
                    <a:pt x="1147" y="1673"/>
                  </a:cubicBezTo>
                  <a:cubicBezTo>
                    <a:pt x="1177" y="1684"/>
                    <a:pt x="1231" y="1731"/>
                    <a:pt x="1253" y="1712"/>
                  </a:cubicBezTo>
                  <a:cubicBezTo>
                    <a:pt x="1275" y="1693"/>
                    <a:pt x="1274" y="1602"/>
                    <a:pt x="1277" y="1558"/>
                  </a:cubicBezTo>
                  <a:cubicBezTo>
                    <a:pt x="1280" y="1514"/>
                    <a:pt x="1277" y="1499"/>
                    <a:pt x="1270" y="1448"/>
                  </a:cubicBezTo>
                  <a:cubicBezTo>
                    <a:pt x="1263" y="1397"/>
                    <a:pt x="1241" y="1290"/>
                    <a:pt x="1235" y="1250"/>
                  </a:cubicBezTo>
                  <a:cubicBezTo>
                    <a:pt x="1229" y="1210"/>
                    <a:pt x="1235" y="1229"/>
                    <a:pt x="1234" y="1208"/>
                  </a:cubicBezTo>
                  <a:cubicBezTo>
                    <a:pt x="1233" y="1187"/>
                    <a:pt x="1225" y="1148"/>
                    <a:pt x="1226" y="1126"/>
                  </a:cubicBezTo>
                  <a:cubicBezTo>
                    <a:pt x="1227" y="1104"/>
                    <a:pt x="1231" y="1091"/>
                    <a:pt x="1240" y="1078"/>
                  </a:cubicBezTo>
                  <a:cubicBezTo>
                    <a:pt x="1249" y="1065"/>
                    <a:pt x="1285" y="1058"/>
                    <a:pt x="1280" y="1049"/>
                  </a:cubicBezTo>
                  <a:cubicBezTo>
                    <a:pt x="1275" y="1040"/>
                    <a:pt x="1246" y="1040"/>
                    <a:pt x="1207" y="1025"/>
                  </a:cubicBezTo>
                  <a:cubicBezTo>
                    <a:pt x="1168" y="1010"/>
                    <a:pt x="1115" y="985"/>
                    <a:pt x="1043" y="961"/>
                  </a:cubicBezTo>
                  <a:cubicBezTo>
                    <a:pt x="971" y="937"/>
                    <a:pt x="842" y="895"/>
                    <a:pt x="778" y="883"/>
                  </a:cubicBezTo>
                  <a:cubicBezTo>
                    <a:pt x="714" y="871"/>
                    <a:pt x="704" y="889"/>
                    <a:pt x="656" y="890"/>
                  </a:cubicBezTo>
                  <a:cubicBezTo>
                    <a:pt x="608" y="891"/>
                    <a:pt x="530" y="894"/>
                    <a:pt x="487" y="887"/>
                  </a:cubicBezTo>
                  <a:cubicBezTo>
                    <a:pt x="444" y="880"/>
                    <a:pt x="415" y="857"/>
                    <a:pt x="395" y="848"/>
                  </a:cubicBezTo>
                  <a:cubicBezTo>
                    <a:pt x="375" y="839"/>
                    <a:pt x="372" y="845"/>
                    <a:pt x="367" y="832"/>
                  </a:cubicBezTo>
                  <a:cubicBezTo>
                    <a:pt x="362" y="819"/>
                    <a:pt x="365" y="790"/>
                    <a:pt x="362" y="767"/>
                  </a:cubicBezTo>
                  <a:cubicBezTo>
                    <a:pt x="359" y="744"/>
                    <a:pt x="357" y="712"/>
                    <a:pt x="349" y="695"/>
                  </a:cubicBezTo>
                  <a:cubicBezTo>
                    <a:pt x="341" y="678"/>
                    <a:pt x="320" y="679"/>
                    <a:pt x="316" y="664"/>
                  </a:cubicBezTo>
                  <a:cubicBezTo>
                    <a:pt x="312" y="649"/>
                    <a:pt x="313" y="630"/>
                    <a:pt x="325" y="607"/>
                  </a:cubicBezTo>
                  <a:cubicBezTo>
                    <a:pt x="337" y="584"/>
                    <a:pt x="371" y="547"/>
                    <a:pt x="386" y="523"/>
                  </a:cubicBezTo>
                  <a:cubicBezTo>
                    <a:pt x="401" y="499"/>
                    <a:pt x="400" y="486"/>
                    <a:pt x="413" y="460"/>
                  </a:cubicBezTo>
                  <a:cubicBezTo>
                    <a:pt x="426" y="434"/>
                    <a:pt x="458" y="394"/>
                    <a:pt x="467" y="367"/>
                  </a:cubicBezTo>
                  <a:cubicBezTo>
                    <a:pt x="476" y="340"/>
                    <a:pt x="462" y="332"/>
                    <a:pt x="466" y="299"/>
                  </a:cubicBezTo>
                  <a:cubicBezTo>
                    <a:pt x="470" y="266"/>
                    <a:pt x="486" y="204"/>
                    <a:pt x="490" y="170"/>
                  </a:cubicBezTo>
                  <a:cubicBezTo>
                    <a:pt x="494" y="136"/>
                    <a:pt x="496" y="113"/>
                    <a:pt x="490" y="94"/>
                  </a:cubicBezTo>
                  <a:cubicBezTo>
                    <a:pt x="484" y="75"/>
                    <a:pt x="468" y="65"/>
                    <a:pt x="454" y="53"/>
                  </a:cubicBezTo>
                  <a:cubicBezTo>
                    <a:pt x="440" y="41"/>
                    <a:pt x="425" y="31"/>
                    <a:pt x="407" y="23"/>
                  </a:cubicBezTo>
                  <a:cubicBezTo>
                    <a:pt x="389" y="15"/>
                    <a:pt x="358" y="0"/>
                    <a:pt x="349" y="4"/>
                  </a:cubicBezTo>
                  <a:cubicBezTo>
                    <a:pt x="340" y="8"/>
                    <a:pt x="363" y="24"/>
                    <a:pt x="355" y="50"/>
                  </a:cubicBezTo>
                  <a:cubicBezTo>
                    <a:pt x="347" y="76"/>
                    <a:pt x="316" y="137"/>
                    <a:pt x="302" y="160"/>
                  </a:cubicBezTo>
                  <a:cubicBezTo>
                    <a:pt x="288" y="183"/>
                    <a:pt x="285" y="172"/>
                    <a:pt x="274" y="188"/>
                  </a:cubicBezTo>
                  <a:cubicBezTo>
                    <a:pt x="263" y="204"/>
                    <a:pt x="253" y="218"/>
                    <a:pt x="236" y="256"/>
                  </a:cubicBez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defTabSz="914400" eaLnBrk="0" hangingPunct="0"/>
              <a:endParaRPr lang="zh-CN" altLang="en-US" sz="1800">
                <a:latin typeface="宋体" pitchFamily="2" charset="-122"/>
              </a:endParaRPr>
            </a:p>
          </p:txBody>
        </p:sp>
        <p:sp>
          <p:nvSpPr>
            <p:cNvPr id="16404" name="Freeform 21"/>
            <p:cNvSpPr/>
            <p:nvPr/>
          </p:nvSpPr>
          <p:spPr bwMode="auto">
            <a:xfrm>
              <a:off x="2285" y="1825"/>
              <a:ext cx="585" cy="873"/>
            </a:xfrm>
            <a:custGeom>
              <a:gdLst>
                <a:gd name="T0" fmla="*/ 352 w 585"/>
                <a:gd name="T1" fmla="*/ 94 h 873"/>
                <a:gd name="T2" fmla="*/ 363 w 585"/>
                <a:gd name="T3" fmla="*/ 325 h 873"/>
                <a:gd name="T4" fmla="*/ 358 w 585"/>
                <a:gd name="T5" fmla="*/ 499 h 873"/>
                <a:gd name="T6" fmla="*/ 166 w 585"/>
                <a:gd name="T7" fmla="*/ 500 h 873"/>
                <a:gd name="T8" fmla="*/ 58 w 585"/>
                <a:gd name="T9" fmla="*/ 574 h 873"/>
                <a:gd name="T10" fmla="*/ 3 w 585"/>
                <a:gd name="T11" fmla="*/ 614 h 873"/>
                <a:gd name="T12" fmla="*/ 79 w 585"/>
                <a:gd name="T13" fmla="*/ 665 h 873"/>
                <a:gd name="T14" fmla="*/ 90 w 585"/>
                <a:gd name="T15" fmla="*/ 745 h 873"/>
                <a:gd name="T16" fmla="*/ 87 w 585"/>
                <a:gd name="T17" fmla="*/ 817 h 873"/>
                <a:gd name="T18" fmla="*/ 123 w 585"/>
                <a:gd name="T19" fmla="*/ 850 h 873"/>
                <a:gd name="T20" fmla="*/ 264 w 585"/>
                <a:gd name="T21" fmla="*/ 871 h 873"/>
                <a:gd name="T22" fmla="*/ 291 w 585"/>
                <a:gd name="T23" fmla="*/ 838 h 873"/>
                <a:gd name="T24" fmla="*/ 366 w 585"/>
                <a:gd name="T25" fmla="*/ 839 h 873"/>
                <a:gd name="T26" fmla="*/ 390 w 585"/>
                <a:gd name="T27" fmla="*/ 862 h 873"/>
                <a:gd name="T28" fmla="*/ 549 w 585"/>
                <a:gd name="T29" fmla="*/ 841 h 873"/>
                <a:gd name="T30" fmla="*/ 582 w 585"/>
                <a:gd name="T31" fmla="*/ 707 h 873"/>
                <a:gd name="T32" fmla="*/ 570 w 585"/>
                <a:gd name="T33" fmla="*/ 575 h 873"/>
                <a:gd name="T34" fmla="*/ 517 w 585"/>
                <a:gd name="T35" fmla="*/ 458 h 873"/>
                <a:gd name="T36" fmla="*/ 504 w 585"/>
                <a:gd name="T37" fmla="*/ 115 h 873"/>
                <a:gd name="T38" fmla="*/ 456 w 585"/>
                <a:gd name="T39" fmla="*/ 35 h 873"/>
                <a:gd name="T40" fmla="*/ 408 w 585"/>
                <a:gd name="T41" fmla="*/ 25 h 873"/>
                <a:gd name="T42" fmla="*/ 360 w 585"/>
                <a:gd name="T43" fmla="*/ 11 h 873"/>
                <a:gd name="T44" fmla="*/ 352 w 585"/>
                <a:gd name="T45" fmla="*/ 94 h 87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585" h="873">
                  <a:moveTo>
                    <a:pt x="352" y="94"/>
                  </a:moveTo>
                  <a:cubicBezTo>
                    <a:pt x="353" y="146"/>
                    <a:pt x="362" y="258"/>
                    <a:pt x="363" y="325"/>
                  </a:cubicBezTo>
                  <a:cubicBezTo>
                    <a:pt x="364" y="392"/>
                    <a:pt x="391" y="470"/>
                    <a:pt x="358" y="499"/>
                  </a:cubicBezTo>
                  <a:cubicBezTo>
                    <a:pt x="325" y="528"/>
                    <a:pt x="216" y="488"/>
                    <a:pt x="166" y="500"/>
                  </a:cubicBezTo>
                  <a:cubicBezTo>
                    <a:pt x="116" y="512"/>
                    <a:pt x="85" y="555"/>
                    <a:pt x="58" y="574"/>
                  </a:cubicBezTo>
                  <a:cubicBezTo>
                    <a:pt x="31" y="593"/>
                    <a:pt x="0" y="599"/>
                    <a:pt x="3" y="614"/>
                  </a:cubicBezTo>
                  <a:cubicBezTo>
                    <a:pt x="6" y="629"/>
                    <a:pt x="65" y="643"/>
                    <a:pt x="79" y="665"/>
                  </a:cubicBezTo>
                  <a:cubicBezTo>
                    <a:pt x="93" y="687"/>
                    <a:pt x="89" y="720"/>
                    <a:pt x="90" y="745"/>
                  </a:cubicBezTo>
                  <a:cubicBezTo>
                    <a:pt x="91" y="770"/>
                    <a:pt x="82" y="800"/>
                    <a:pt x="87" y="817"/>
                  </a:cubicBezTo>
                  <a:cubicBezTo>
                    <a:pt x="92" y="834"/>
                    <a:pt x="94" y="841"/>
                    <a:pt x="123" y="850"/>
                  </a:cubicBezTo>
                  <a:cubicBezTo>
                    <a:pt x="152" y="859"/>
                    <a:pt x="236" y="873"/>
                    <a:pt x="264" y="871"/>
                  </a:cubicBezTo>
                  <a:cubicBezTo>
                    <a:pt x="292" y="869"/>
                    <a:pt x="274" y="843"/>
                    <a:pt x="291" y="838"/>
                  </a:cubicBezTo>
                  <a:cubicBezTo>
                    <a:pt x="308" y="833"/>
                    <a:pt x="350" y="835"/>
                    <a:pt x="366" y="839"/>
                  </a:cubicBezTo>
                  <a:cubicBezTo>
                    <a:pt x="382" y="843"/>
                    <a:pt x="360" y="862"/>
                    <a:pt x="390" y="862"/>
                  </a:cubicBezTo>
                  <a:cubicBezTo>
                    <a:pt x="420" y="862"/>
                    <a:pt x="517" y="867"/>
                    <a:pt x="549" y="841"/>
                  </a:cubicBezTo>
                  <a:cubicBezTo>
                    <a:pt x="581" y="815"/>
                    <a:pt x="579" y="751"/>
                    <a:pt x="582" y="707"/>
                  </a:cubicBezTo>
                  <a:cubicBezTo>
                    <a:pt x="585" y="663"/>
                    <a:pt x="581" y="616"/>
                    <a:pt x="570" y="575"/>
                  </a:cubicBezTo>
                  <a:cubicBezTo>
                    <a:pt x="559" y="534"/>
                    <a:pt x="528" y="535"/>
                    <a:pt x="517" y="458"/>
                  </a:cubicBezTo>
                  <a:cubicBezTo>
                    <a:pt x="506" y="381"/>
                    <a:pt x="514" y="185"/>
                    <a:pt x="504" y="115"/>
                  </a:cubicBezTo>
                  <a:cubicBezTo>
                    <a:pt x="494" y="45"/>
                    <a:pt x="472" y="50"/>
                    <a:pt x="456" y="35"/>
                  </a:cubicBezTo>
                  <a:cubicBezTo>
                    <a:pt x="440" y="20"/>
                    <a:pt x="424" y="29"/>
                    <a:pt x="408" y="25"/>
                  </a:cubicBezTo>
                  <a:cubicBezTo>
                    <a:pt x="392" y="21"/>
                    <a:pt x="369" y="0"/>
                    <a:pt x="360" y="11"/>
                  </a:cubicBezTo>
                  <a:cubicBezTo>
                    <a:pt x="351" y="22"/>
                    <a:pt x="350" y="42"/>
                    <a:pt x="352" y="94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defTabSz="914400" eaLnBrk="0" hangingPunct="0"/>
              <a:endParaRPr lang="zh-CN" altLang="en-US" sz="1800">
                <a:latin typeface="宋体" pitchFamily="2" charset="-122"/>
              </a:endParaRPr>
            </a:p>
          </p:txBody>
        </p:sp>
      </p:grpSp>
      <p:sp>
        <p:nvSpPr>
          <p:cNvPr id="16405" name="Freeform 22"/>
          <p:cNvSpPr/>
          <p:nvPr/>
        </p:nvSpPr>
        <p:spPr bwMode="auto">
          <a:xfrm>
            <a:off x="2530475" y="4525963"/>
            <a:ext cx="6296025" cy="2322513"/>
          </a:xfrm>
          <a:custGeom>
            <a:gdLst>
              <a:gd name="T0" fmla="*/ 0 w 3966"/>
              <a:gd name="T1" fmla="*/ 2322512 h 1463"/>
              <a:gd name="T2" fmla="*/ 36513 w 3966"/>
              <a:gd name="T3" fmla="*/ 2239962 h 1463"/>
              <a:gd name="T4" fmla="*/ 150813 w 3966"/>
              <a:gd name="T5" fmla="*/ 2174875 h 1463"/>
              <a:gd name="T6" fmla="*/ 238125 w 3966"/>
              <a:gd name="T7" fmla="*/ 2078037 h 1463"/>
              <a:gd name="T8" fmla="*/ 255588 w 3966"/>
              <a:gd name="T9" fmla="*/ 1879600 h 1463"/>
              <a:gd name="T10" fmla="*/ 376238 w 3966"/>
              <a:gd name="T11" fmla="*/ 1865312 h 1463"/>
              <a:gd name="T12" fmla="*/ 407988 w 3966"/>
              <a:gd name="T13" fmla="*/ 1693862 h 1463"/>
              <a:gd name="T14" fmla="*/ 536575 w 3966"/>
              <a:gd name="T15" fmla="*/ 1730375 h 1463"/>
              <a:gd name="T16" fmla="*/ 755650 w 3966"/>
              <a:gd name="T17" fmla="*/ 1654175 h 1463"/>
              <a:gd name="T18" fmla="*/ 850900 w 3966"/>
              <a:gd name="T19" fmla="*/ 1687512 h 1463"/>
              <a:gd name="T20" fmla="*/ 1089025 w 3966"/>
              <a:gd name="T21" fmla="*/ 1622425 h 1463"/>
              <a:gd name="T22" fmla="*/ 1169988 w 3966"/>
              <a:gd name="T23" fmla="*/ 1501775 h 1463"/>
              <a:gd name="T24" fmla="*/ 1308100 w 3966"/>
              <a:gd name="T25" fmla="*/ 1454150 h 1463"/>
              <a:gd name="T26" fmla="*/ 1365250 w 3966"/>
              <a:gd name="T27" fmla="*/ 1406525 h 1463"/>
              <a:gd name="T28" fmla="*/ 1417638 w 3966"/>
              <a:gd name="T29" fmla="*/ 1341437 h 1463"/>
              <a:gd name="T30" fmla="*/ 1517650 w 3966"/>
              <a:gd name="T31" fmla="*/ 1316037 h 1463"/>
              <a:gd name="T32" fmla="*/ 1690688 w 3966"/>
              <a:gd name="T33" fmla="*/ 1258887 h 1463"/>
              <a:gd name="T34" fmla="*/ 1866900 w 3966"/>
              <a:gd name="T35" fmla="*/ 1069975 h 1463"/>
              <a:gd name="T36" fmla="*/ 1995488 w 3966"/>
              <a:gd name="T37" fmla="*/ 963612 h 1463"/>
              <a:gd name="T38" fmla="*/ 2055813 w 3966"/>
              <a:gd name="T39" fmla="*/ 908050 h 1463"/>
              <a:gd name="T40" fmla="*/ 2174875 w 3966"/>
              <a:gd name="T41" fmla="*/ 798512 h 1463"/>
              <a:gd name="T42" fmla="*/ 2271713 w 3966"/>
              <a:gd name="T43" fmla="*/ 749300 h 1463"/>
              <a:gd name="T44" fmla="*/ 2597150 w 3966"/>
              <a:gd name="T45" fmla="*/ 693737 h 1463"/>
              <a:gd name="T46" fmla="*/ 2898775 w 3966"/>
              <a:gd name="T47" fmla="*/ 750887 h 1463"/>
              <a:gd name="T48" fmla="*/ 3022600 w 3966"/>
              <a:gd name="T49" fmla="*/ 868362 h 1463"/>
              <a:gd name="T50" fmla="*/ 3089275 w 3966"/>
              <a:gd name="T51" fmla="*/ 958850 h 1463"/>
              <a:gd name="T52" fmla="*/ 3171825 w 3966"/>
              <a:gd name="T53" fmla="*/ 1055687 h 1463"/>
              <a:gd name="T54" fmla="*/ 3408363 w 3966"/>
              <a:gd name="T55" fmla="*/ 1036637 h 1463"/>
              <a:gd name="T56" fmla="*/ 3481388 w 3966"/>
              <a:gd name="T57" fmla="*/ 1260475 h 1463"/>
              <a:gd name="T58" fmla="*/ 3641725 w 3966"/>
              <a:gd name="T59" fmla="*/ 1270000 h 1463"/>
              <a:gd name="T60" fmla="*/ 3652838 w 3966"/>
              <a:gd name="T61" fmla="*/ 1330325 h 1463"/>
              <a:gd name="T62" fmla="*/ 3708400 w 3966"/>
              <a:gd name="T63" fmla="*/ 1368425 h 1463"/>
              <a:gd name="T64" fmla="*/ 3805238 w 3966"/>
              <a:gd name="T65" fmla="*/ 1279525 h 1463"/>
              <a:gd name="T66" fmla="*/ 3867150 w 3966"/>
              <a:gd name="T67" fmla="*/ 1244600 h 1463"/>
              <a:gd name="T68" fmla="*/ 4022725 w 3966"/>
              <a:gd name="T69" fmla="*/ 1198562 h 1463"/>
              <a:gd name="T70" fmla="*/ 4071938 w 3966"/>
              <a:gd name="T71" fmla="*/ 968375 h 1463"/>
              <a:gd name="T72" fmla="*/ 4191000 w 3966"/>
              <a:gd name="T73" fmla="*/ 860425 h 1463"/>
              <a:gd name="T74" fmla="*/ 4329113 w 3966"/>
              <a:gd name="T75" fmla="*/ 911225 h 1463"/>
              <a:gd name="T76" fmla="*/ 4572000 w 3966"/>
              <a:gd name="T77" fmla="*/ 1193800 h 1463"/>
              <a:gd name="T78" fmla="*/ 4772025 w 3966"/>
              <a:gd name="T79" fmla="*/ 1189037 h 1463"/>
              <a:gd name="T80" fmla="*/ 4927600 w 3966"/>
              <a:gd name="T81" fmla="*/ 1082675 h 1463"/>
              <a:gd name="T82" fmla="*/ 5081588 w 3966"/>
              <a:gd name="T83" fmla="*/ 1039812 h 1463"/>
              <a:gd name="T84" fmla="*/ 5153025 w 3966"/>
              <a:gd name="T85" fmla="*/ 806450 h 1463"/>
              <a:gd name="T86" fmla="*/ 5338763 w 3966"/>
              <a:gd name="T87" fmla="*/ 706437 h 1463"/>
              <a:gd name="T88" fmla="*/ 5372100 w 3966"/>
              <a:gd name="T89" fmla="*/ 568325 h 1463"/>
              <a:gd name="T90" fmla="*/ 5561013 w 3966"/>
              <a:gd name="T91" fmla="*/ 417512 h 1463"/>
              <a:gd name="T92" fmla="*/ 5622925 w 3966"/>
              <a:gd name="T93" fmla="*/ 160337 h 1463"/>
              <a:gd name="T94" fmla="*/ 5848350 w 3966"/>
              <a:gd name="T95" fmla="*/ 22225 h 1463"/>
              <a:gd name="T96" fmla="*/ 6081713 w 3966"/>
              <a:gd name="T97" fmla="*/ 25400 h 1463"/>
              <a:gd name="T98" fmla="*/ 6170613 w 3966"/>
              <a:gd name="T99" fmla="*/ 103187 h 1463"/>
              <a:gd name="T100" fmla="*/ 6296025 w 3966"/>
              <a:gd name="T101" fmla="*/ 65087 h 1463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966" h="1463">
                <a:moveTo>
                  <a:pt x="0" y="1463"/>
                </a:moveTo>
                <a:cubicBezTo>
                  <a:pt x="4" y="1455"/>
                  <a:pt x="7" y="1426"/>
                  <a:pt x="23" y="1411"/>
                </a:cubicBezTo>
                <a:cubicBezTo>
                  <a:pt x="39" y="1396"/>
                  <a:pt x="74" y="1387"/>
                  <a:pt x="95" y="1370"/>
                </a:cubicBezTo>
                <a:cubicBezTo>
                  <a:pt x="116" y="1353"/>
                  <a:pt x="139" y="1340"/>
                  <a:pt x="150" y="1309"/>
                </a:cubicBezTo>
                <a:cubicBezTo>
                  <a:pt x="161" y="1278"/>
                  <a:pt x="147" y="1206"/>
                  <a:pt x="161" y="1184"/>
                </a:cubicBezTo>
                <a:cubicBezTo>
                  <a:pt x="175" y="1162"/>
                  <a:pt x="221" y="1194"/>
                  <a:pt x="237" y="1175"/>
                </a:cubicBezTo>
                <a:cubicBezTo>
                  <a:pt x="253" y="1156"/>
                  <a:pt x="240" y="1081"/>
                  <a:pt x="257" y="1067"/>
                </a:cubicBezTo>
                <a:cubicBezTo>
                  <a:pt x="274" y="1053"/>
                  <a:pt x="302" y="1094"/>
                  <a:pt x="338" y="1090"/>
                </a:cubicBezTo>
                <a:cubicBezTo>
                  <a:pt x="374" y="1086"/>
                  <a:pt x="443" y="1047"/>
                  <a:pt x="476" y="1042"/>
                </a:cubicBezTo>
                <a:cubicBezTo>
                  <a:pt x="509" y="1037"/>
                  <a:pt x="501" y="1066"/>
                  <a:pt x="536" y="1063"/>
                </a:cubicBezTo>
                <a:cubicBezTo>
                  <a:pt x="571" y="1060"/>
                  <a:pt x="653" y="1041"/>
                  <a:pt x="686" y="1022"/>
                </a:cubicBezTo>
                <a:cubicBezTo>
                  <a:pt x="719" y="1003"/>
                  <a:pt x="714" y="964"/>
                  <a:pt x="737" y="946"/>
                </a:cubicBezTo>
                <a:cubicBezTo>
                  <a:pt x="760" y="928"/>
                  <a:pt x="804" y="926"/>
                  <a:pt x="824" y="916"/>
                </a:cubicBezTo>
                <a:cubicBezTo>
                  <a:pt x="844" y="906"/>
                  <a:pt x="849" y="898"/>
                  <a:pt x="860" y="886"/>
                </a:cubicBezTo>
                <a:cubicBezTo>
                  <a:pt x="871" y="874"/>
                  <a:pt x="877" y="854"/>
                  <a:pt x="893" y="845"/>
                </a:cubicBezTo>
                <a:cubicBezTo>
                  <a:pt x="909" y="836"/>
                  <a:pt x="927" y="838"/>
                  <a:pt x="956" y="829"/>
                </a:cubicBezTo>
                <a:cubicBezTo>
                  <a:pt x="985" y="820"/>
                  <a:pt x="1028" y="819"/>
                  <a:pt x="1065" y="793"/>
                </a:cubicBezTo>
                <a:cubicBezTo>
                  <a:pt x="1102" y="767"/>
                  <a:pt x="1144" y="705"/>
                  <a:pt x="1176" y="674"/>
                </a:cubicBezTo>
                <a:cubicBezTo>
                  <a:pt x="1208" y="643"/>
                  <a:pt x="1237" y="624"/>
                  <a:pt x="1257" y="607"/>
                </a:cubicBezTo>
                <a:cubicBezTo>
                  <a:pt x="1277" y="590"/>
                  <a:pt x="1276" y="589"/>
                  <a:pt x="1295" y="572"/>
                </a:cubicBezTo>
                <a:cubicBezTo>
                  <a:pt x="1314" y="555"/>
                  <a:pt x="1347" y="520"/>
                  <a:pt x="1370" y="503"/>
                </a:cubicBezTo>
                <a:cubicBezTo>
                  <a:pt x="1393" y="486"/>
                  <a:pt x="1387" y="483"/>
                  <a:pt x="1431" y="472"/>
                </a:cubicBezTo>
                <a:cubicBezTo>
                  <a:pt x="1475" y="461"/>
                  <a:pt x="1570" y="437"/>
                  <a:pt x="1636" y="437"/>
                </a:cubicBezTo>
                <a:cubicBezTo>
                  <a:pt x="1702" y="437"/>
                  <a:pt x="1781" y="455"/>
                  <a:pt x="1826" y="473"/>
                </a:cubicBezTo>
                <a:cubicBezTo>
                  <a:pt x="1871" y="491"/>
                  <a:pt x="1884" y="525"/>
                  <a:pt x="1904" y="547"/>
                </a:cubicBezTo>
                <a:cubicBezTo>
                  <a:pt x="1924" y="569"/>
                  <a:pt x="1930" y="584"/>
                  <a:pt x="1946" y="604"/>
                </a:cubicBezTo>
                <a:cubicBezTo>
                  <a:pt x="1962" y="624"/>
                  <a:pt x="1965" y="657"/>
                  <a:pt x="1998" y="665"/>
                </a:cubicBezTo>
                <a:cubicBezTo>
                  <a:pt x="2031" y="673"/>
                  <a:pt x="2115" y="632"/>
                  <a:pt x="2147" y="653"/>
                </a:cubicBezTo>
                <a:cubicBezTo>
                  <a:pt x="2179" y="674"/>
                  <a:pt x="2169" y="770"/>
                  <a:pt x="2193" y="794"/>
                </a:cubicBezTo>
                <a:cubicBezTo>
                  <a:pt x="2217" y="818"/>
                  <a:pt x="2276" y="793"/>
                  <a:pt x="2294" y="800"/>
                </a:cubicBezTo>
                <a:cubicBezTo>
                  <a:pt x="2312" y="807"/>
                  <a:pt x="2294" y="828"/>
                  <a:pt x="2301" y="838"/>
                </a:cubicBezTo>
                <a:cubicBezTo>
                  <a:pt x="2308" y="848"/>
                  <a:pt x="2320" y="867"/>
                  <a:pt x="2336" y="862"/>
                </a:cubicBezTo>
                <a:cubicBezTo>
                  <a:pt x="2352" y="857"/>
                  <a:pt x="2380" y="819"/>
                  <a:pt x="2397" y="806"/>
                </a:cubicBezTo>
                <a:cubicBezTo>
                  <a:pt x="2414" y="793"/>
                  <a:pt x="2413" y="792"/>
                  <a:pt x="2436" y="784"/>
                </a:cubicBezTo>
                <a:cubicBezTo>
                  <a:pt x="2459" y="776"/>
                  <a:pt x="2512" y="784"/>
                  <a:pt x="2534" y="755"/>
                </a:cubicBezTo>
                <a:cubicBezTo>
                  <a:pt x="2556" y="726"/>
                  <a:pt x="2547" y="645"/>
                  <a:pt x="2565" y="610"/>
                </a:cubicBezTo>
                <a:cubicBezTo>
                  <a:pt x="2583" y="575"/>
                  <a:pt x="2613" y="548"/>
                  <a:pt x="2640" y="542"/>
                </a:cubicBezTo>
                <a:cubicBezTo>
                  <a:pt x="2667" y="536"/>
                  <a:pt x="2687" y="539"/>
                  <a:pt x="2727" y="574"/>
                </a:cubicBezTo>
                <a:cubicBezTo>
                  <a:pt x="2767" y="609"/>
                  <a:pt x="2834" y="723"/>
                  <a:pt x="2880" y="752"/>
                </a:cubicBezTo>
                <a:cubicBezTo>
                  <a:pt x="2926" y="781"/>
                  <a:pt x="2969" y="761"/>
                  <a:pt x="3006" y="749"/>
                </a:cubicBezTo>
                <a:cubicBezTo>
                  <a:pt x="3043" y="737"/>
                  <a:pt x="3072" y="698"/>
                  <a:pt x="3104" y="682"/>
                </a:cubicBezTo>
                <a:cubicBezTo>
                  <a:pt x="3136" y="666"/>
                  <a:pt x="3177" y="684"/>
                  <a:pt x="3201" y="655"/>
                </a:cubicBezTo>
                <a:cubicBezTo>
                  <a:pt x="3225" y="626"/>
                  <a:pt x="3219" y="543"/>
                  <a:pt x="3246" y="508"/>
                </a:cubicBezTo>
                <a:cubicBezTo>
                  <a:pt x="3273" y="473"/>
                  <a:pt x="3340" y="470"/>
                  <a:pt x="3363" y="445"/>
                </a:cubicBezTo>
                <a:cubicBezTo>
                  <a:pt x="3386" y="420"/>
                  <a:pt x="3361" y="388"/>
                  <a:pt x="3384" y="358"/>
                </a:cubicBezTo>
                <a:cubicBezTo>
                  <a:pt x="3407" y="328"/>
                  <a:pt x="3477" y="306"/>
                  <a:pt x="3503" y="263"/>
                </a:cubicBezTo>
                <a:cubicBezTo>
                  <a:pt x="3529" y="220"/>
                  <a:pt x="3512" y="142"/>
                  <a:pt x="3542" y="101"/>
                </a:cubicBezTo>
                <a:cubicBezTo>
                  <a:pt x="3572" y="60"/>
                  <a:pt x="3636" y="28"/>
                  <a:pt x="3684" y="14"/>
                </a:cubicBezTo>
                <a:cubicBezTo>
                  <a:pt x="3732" y="0"/>
                  <a:pt x="3797" y="8"/>
                  <a:pt x="3831" y="16"/>
                </a:cubicBezTo>
                <a:cubicBezTo>
                  <a:pt x="3865" y="24"/>
                  <a:pt x="3865" y="61"/>
                  <a:pt x="3887" y="65"/>
                </a:cubicBezTo>
                <a:cubicBezTo>
                  <a:pt x="3909" y="69"/>
                  <a:pt x="3950" y="46"/>
                  <a:pt x="3966" y="41"/>
                </a:cubicBezTo>
              </a:path>
            </a:pathLst>
          </a:custGeom>
          <a:noFill/>
          <a:ln w="19050" cmpd="sng">
            <a:solidFill>
              <a:srgbClr val="3366CC"/>
            </a:solidFill>
            <a:round/>
            <a:headEnd type="none" w="med" len="med"/>
            <a:tailEnd type="none" w="med" len="med"/>
          </a:ln>
          <a:effectLst/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/>
            <a:endParaRPr lang="zh-CN" altLang="en-US" sz="1800">
              <a:latin typeface="宋体" pitchFamily="2" charset="-122"/>
            </a:endParaRPr>
          </a:p>
        </p:txBody>
      </p:sp>
      <p:sp>
        <p:nvSpPr>
          <p:cNvPr id="16406" name="Freeform 23"/>
          <p:cNvSpPr/>
          <p:nvPr/>
        </p:nvSpPr>
        <p:spPr bwMode="auto">
          <a:xfrm>
            <a:off x="6424613" y="3733800"/>
            <a:ext cx="2244725" cy="989013"/>
          </a:xfrm>
          <a:custGeom>
            <a:gdLst>
              <a:gd name="T0" fmla="*/ 0 w 1414"/>
              <a:gd name="T1" fmla="*/ 871538 h 623"/>
              <a:gd name="T2" fmla="*/ 53975 w 1414"/>
              <a:gd name="T3" fmla="*/ 884238 h 623"/>
              <a:gd name="T4" fmla="*/ 109538 w 1414"/>
              <a:gd name="T5" fmla="*/ 942975 h 623"/>
              <a:gd name="T6" fmla="*/ 266700 w 1414"/>
              <a:gd name="T7" fmla="*/ 969963 h 623"/>
              <a:gd name="T8" fmla="*/ 376238 w 1414"/>
              <a:gd name="T9" fmla="*/ 985838 h 623"/>
              <a:gd name="T10" fmla="*/ 577850 w 1414"/>
              <a:gd name="T11" fmla="*/ 950913 h 623"/>
              <a:gd name="T12" fmla="*/ 709613 w 1414"/>
              <a:gd name="T13" fmla="*/ 950913 h 623"/>
              <a:gd name="T14" fmla="*/ 849313 w 1414"/>
              <a:gd name="T15" fmla="*/ 890588 h 623"/>
              <a:gd name="T16" fmla="*/ 987425 w 1414"/>
              <a:gd name="T17" fmla="*/ 860425 h 623"/>
              <a:gd name="T18" fmla="*/ 1085850 w 1414"/>
              <a:gd name="T19" fmla="*/ 771525 h 623"/>
              <a:gd name="T20" fmla="*/ 1276350 w 1414"/>
              <a:gd name="T21" fmla="*/ 736600 h 623"/>
              <a:gd name="T22" fmla="*/ 1395413 w 1414"/>
              <a:gd name="T23" fmla="*/ 541338 h 623"/>
              <a:gd name="T24" fmla="*/ 1519238 w 1414"/>
              <a:gd name="T25" fmla="*/ 519113 h 623"/>
              <a:gd name="T26" fmla="*/ 1581150 w 1414"/>
              <a:gd name="T27" fmla="*/ 414338 h 623"/>
              <a:gd name="T28" fmla="*/ 1720850 w 1414"/>
              <a:gd name="T29" fmla="*/ 422275 h 623"/>
              <a:gd name="T30" fmla="*/ 1768475 w 1414"/>
              <a:gd name="T31" fmla="*/ 352425 h 623"/>
              <a:gd name="T32" fmla="*/ 1785938 w 1414"/>
              <a:gd name="T33" fmla="*/ 238125 h 623"/>
              <a:gd name="T34" fmla="*/ 1909763 w 1414"/>
              <a:gd name="T35" fmla="*/ 204788 h 623"/>
              <a:gd name="T36" fmla="*/ 1978025 w 1414"/>
              <a:gd name="T37" fmla="*/ 50800 h 623"/>
              <a:gd name="T38" fmla="*/ 2066925 w 1414"/>
              <a:gd name="T39" fmla="*/ 9525 h 623"/>
              <a:gd name="T40" fmla="*/ 2244725 w 1414"/>
              <a:gd name="T41" fmla="*/ 0 h 62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1414" h="623">
                <a:moveTo>
                  <a:pt x="0" y="549"/>
                </a:moveTo>
                <a:cubicBezTo>
                  <a:pt x="6" y="550"/>
                  <a:pt x="23" y="550"/>
                  <a:pt x="34" y="557"/>
                </a:cubicBezTo>
                <a:cubicBezTo>
                  <a:pt x="45" y="564"/>
                  <a:pt x="47" y="585"/>
                  <a:pt x="69" y="594"/>
                </a:cubicBezTo>
                <a:cubicBezTo>
                  <a:pt x="91" y="603"/>
                  <a:pt x="140" y="606"/>
                  <a:pt x="168" y="611"/>
                </a:cubicBezTo>
                <a:cubicBezTo>
                  <a:pt x="196" y="616"/>
                  <a:pt x="204" y="623"/>
                  <a:pt x="237" y="621"/>
                </a:cubicBezTo>
                <a:cubicBezTo>
                  <a:pt x="270" y="619"/>
                  <a:pt x="329" y="603"/>
                  <a:pt x="364" y="599"/>
                </a:cubicBezTo>
                <a:cubicBezTo>
                  <a:pt x="399" y="595"/>
                  <a:pt x="419" y="605"/>
                  <a:pt x="447" y="599"/>
                </a:cubicBezTo>
                <a:cubicBezTo>
                  <a:pt x="475" y="593"/>
                  <a:pt x="506" y="570"/>
                  <a:pt x="535" y="561"/>
                </a:cubicBezTo>
                <a:cubicBezTo>
                  <a:pt x="564" y="552"/>
                  <a:pt x="597" y="554"/>
                  <a:pt x="622" y="542"/>
                </a:cubicBezTo>
                <a:cubicBezTo>
                  <a:pt x="647" y="530"/>
                  <a:pt x="654" y="499"/>
                  <a:pt x="684" y="486"/>
                </a:cubicBezTo>
                <a:cubicBezTo>
                  <a:pt x="714" y="473"/>
                  <a:pt x="772" y="488"/>
                  <a:pt x="804" y="464"/>
                </a:cubicBezTo>
                <a:cubicBezTo>
                  <a:pt x="836" y="440"/>
                  <a:pt x="853" y="364"/>
                  <a:pt x="879" y="341"/>
                </a:cubicBezTo>
                <a:cubicBezTo>
                  <a:pt x="905" y="318"/>
                  <a:pt x="938" y="340"/>
                  <a:pt x="957" y="327"/>
                </a:cubicBezTo>
                <a:cubicBezTo>
                  <a:pt x="976" y="314"/>
                  <a:pt x="975" y="271"/>
                  <a:pt x="996" y="261"/>
                </a:cubicBezTo>
                <a:cubicBezTo>
                  <a:pt x="1017" y="251"/>
                  <a:pt x="1064" y="272"/>
                  <a:pt x="1084" y="266"/>
                </a:cubicBezTo>
                <a:cubicBezTo>
                  <a:pt x="1104" y="260"/>
                  <a:pt x="1107" y="241"/>
                  <a:pt x="1114" y="222"/>
                </a:cubicBezTo>
                <a:cubicBezTo>
                  <a:pt x="1121" y="203"/>
                  <a:pt x="1110" y="165"/>
                  <a:pt x="1125" y="150"/>
                </a:cubicBezTo>
                <a:cubicBezTo>
                  <a:pt x="1140" y="135"/>
                  <a:pt x="1183" y="149"/>
                  <a:pt x="1203" y="129"/>
                </a:cubicBezTo>
                <a:cubicBezTo>
                  <a:pt x="1223" y="109"/>
                  <a:pt x="1230" y="52"/>
                  <a:pt x="1246" y="32"/>
                </a:cubicBezTo>
                <a:cubicBezTo>
                  <a:pt x="1262" y="12"/>
                  <a:pt x="1274" y="11"/>
                  <a:pt x="1302" y="6"/>
                </a:cubicBezTo>
                <a:cubicBezTo>
                  <a:pt x="1330" y="1"/>
                  <a:pt x="1391" y="1"/>
                  <a:pt x="1414" y="0"/>
                </a:cubicBezTo>
              </a:path>
            </a:pathLst>
          </a:custGeom>
          <a:noFill/>
          <a:ln w="15875" cmpd="sng">
            <a:solidFill>
              <a:srgbClr val="3366CC"/>
            </a:solidFill>
            <a:round/>
            <a:headEnd type="none" w="med" len="med"/>
            <a:tailEnd type="none" w="med" len="med"/>
          </a:ln>
          <a:effectLst/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/>
            <a:endParaRPr lang="zh-CN" altLang="en-US" sz="1800">
              <a:latin typeface="宋体" pitchFamily="2" charset="-122"/>
            </a:endParaRPr>
          </a:p>
        </p:txBody>
      </p:sp>
      <p:sp>
        <p:nvSpPr>
          <p:cNvPr id="16407" name="Freeform 24"/>
          <p:cNvSpPr/>
          <p:nvPr/>
        </p:nvSpPr>
        <p:spPr bwMode="auto">
          <a:xfrm>
            <a:off x="4090988" y="4397375"/>
            <a:ext cx="2643188" cy="992188"/>
          </a:xfrm>
          <a:custGeom>
            <a:gdLst>
              <a:gd name="T0" fmla="*/ 2643187 w 1665"/>
              <a:gd name="T1" fmla="*/ 992188 h 625"/>
              <a:gd name="T2" fmla="*/ 2516187 w 1665"/>
              <a:gd name="T3" fmla="*/ 912813 h 625"/>
              <a:gd name="T4" fmla="*/ 2392362 w 1665"/>
              <a:gd name="T5" fmla="*/ 908050 h 625"/>
              <a:gd name="T6" fmla="*/ 2295525 w 1665"/>
              <a:gd name="T7" fmla="*/ 930275 h 625"/>
              <a:gd name="T8" fmla="*/ 1978025 w 1665"/>
              <a:gd name="T9" fmla="*/ 941388 h 625"/>
              <a:gd name="T10" fmla="*/ 1935162 w 1665"/>
              <a:gd name="T11" fmla="*/ 779463 h 625"/>
              <a:gd name="T12" fmla="*/ 2020887 w 1665"/>
              <a:gd name="T13" fmla="*/ 668338 h 625"/>
              <a:gd name="T14" fmla="*/ 1962150 w 1665"/>
              <a:gd name="T15" fmla="*/ 406400 h 625"/>
              <a:gd name="T16" fmla="*/ 1611312 w 1665"/>
              <a:gd name="T17" fmla="*/ 88900 h 625"/>
              <a:gd name="T18" fmla="*/ 1216025 w 1665"/>
              <a:gd name="T19" fmla="*/ 69850 h 625"/>
              <a:gd name="T20" fmla="*/ 1042987 w 1665"/>
              <a:gd name="T21" fmla="*/ 131763 h 625"/>
              <a:gd name="T22" fmla="*/ 890587 w 1665"/>
              <a:gd name="T23" fmla="*/ 234950 h 625"/>
              <a:gd name="T24" fmla="*/ 738187 w 1665"/>
              <a:gd name="T25" fmla="*/ 177800 h 625"/>
              <a:gd name="T26" fmla="*/ 596900 w 1665"/>
              <a:gd name="T27" fmla="*/ 63500 h 625"/>
              <a:gd name="T28" fmla="*/ 496887 w 1665"/>
              <a:gd name="T29" fmla="*/ 30163 h 625"/>
              <a:gd name="T30" fmla="*/ 428625 w 1665"/>
              <a:gd name="T31" fmla="*/ 1588 h 625"/>
              <a:gd name="T32" fmla="*/ 361950 w 1665"/>
              <a:gd name="T33" fmla="*/ 41275 h 625"/>
              <a:gd name="T34" fmla="*/ 314325 w 1665"/>
              <a:gd name="T35" fmla="*/ 46038 h 625"/>
              <a:gd name="T36" fmla="*/ 238125 w 1665"/>
              <a:gd name="T37" fmla="*/ 55563 h 625"/>
              <a:gd name="T38" fmla="*/ 142875 w 1665"/>
              <a:gd name="T39" fmla="*/ 20638 h 625"/>
              <a:gd name="T40" fmla="*/ 66675 w 1665"/>
              <a:gd name="T41" fmla="*/ 36513 h 625"/>
              <a:gd name="T42" fmla="*/ 0 w 1665"/>
              <a:gd name="T43" fmla="*/ 31750 h 625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1665" h="625">
                <a:moveTo>
                  <a:pt x="1665" y="625"/>
                </a:moveTo>
                <a:cubicBezTo>
                  <a:pt x="1652" y="617"/>
                  <a:pt x="1611" y="584"/>
                  <a:pt x="1585" y="575"/>
                </a:cubicBezTo>
                <a:cubicBezTo>
                  <a:pt x="1559" y="566"/>
                  <a:pt x="1530" y="570"/>
                  <a:pt x="1507" y="572"/>
                </a:cubicBezTo>
                <a:cubicBezTo>
                  <a:pt x="1484" y="574"/>
                  <a:pt x="1489" y="582"/>
                  <a:pt x="1446" y="586"/>
                </a:cubicBezTo>
                <a:cubicBezTo>
                  <a:pt x="1403" y="590"/>
                  <a:pt x="1284" y="609"/>
                  <a:pt x="1246" y="593"/>
                </a:cubicBezTo>
                <a:cubicBezTo>
                  <a:pt x="1208" y="577"/>
                  <a:pt x="1215" y="520"/>
                  <a:pt x="1219" y="491"/>
                </a:cubicBezTo>
                <a:cubicBezTo>
                  <a:pt x="1223" y="462"/>
                  <a:pt x="1270" y="460"/>
                  <a:pt x="1273" y="421"/>
                </a:cubicBezTo>
                <a:cubicBezTo>
                  <a:pt x="1276" y="382"/>
                  <a:pt x="1279" y="317"/>
                  <a:pt x="1236" y="256"/>
                </a:cubicBezTo>
                <a:cubicBezTo>
                  <a:pt x="1193" y="195"/>
                  <a:pt x="1093" y="91"/>
                  <a:pt x="1015" y="56"/>
                </a:cubicBezTo>
                <a:cubicBezTo>
                  <a:pt x="937" y="21"/>
                  <a:pt x="826" y="40"/>
                  <a:pt x="766" y="44"/>
                </a:cubicBezTo>
                <a:cubicBezTo>
                  <a:pt x="706" y="48"/>
                  <a:pt x="691" y="66"/>
                  <a:pt x="657" y="83"/>
                </a:cubicBezTo>
                <a:cubicBezTo>
                  <a:pt x="623" y="100"/>
                  <a:pt x="593" y="143"/>
                  <a:pt x="561" y="148"/>
                </a:cubicBezTo>
                <a:cubicBezTo>
                  <a:pt x="529" y="153"/>
                  <a:pt x="496" y="130"/>
                  <a:pt x="465" y="112"/>
                </a:cubicBezTo>
                <a:cubicBezTo>
                  <a:pt x="434" y="94"/>
                  <a:pt x="401" y="56"/>
                  <a:pt x="376" y="40"/>
                </a:cubicBezTo>
                <a:cubicBezTo>
                  <a:pt x="351" y="24"/>
                  <a:pt x="330" y="25"/>
                  <a:pt x="313" y="19"/>
                </a:cubicBezTo>
                <a:cubicBezTo>
                  <a:pt x="296" y="13"/>
                  <a:pt x="284" y="0"/>
                  <a:pt x="270" y="1"/>
                </a:cubicBezTo>
                <a:cubicBezTo>
                  <a:pt x="256" y="2"/>
                  <a:pt x="240" y="21"/>
                  <a:pt x="228" y="26"/>
                </a:cubicBezTo>
                <a:cubicBezTo>
                  <a:pt x="216" y="31"/>
                  <a:pt x="211" y="28"/>
                  <a:pt x="198" y="29"/>
                </a:cubicBezTo>
                <a:cubicBezTo>
                  <a:pt x="185" y="30"/>
                  <a:pt x="168" y="38"/>
                  <a:pt x="150" y="35"/>
                </a:cubicBezTo>
                <a:cubicBezTo>
                  <a:pt x="132" y="32"/>
                  <a:pt x="108" y="15"/>
                  <a:pt x="90" y="13"/>
                </a:cubicBezTo>
                <a:cubicBezTo>
                  <a:pt x="72" y="11"/>
                  <a:pt x="57" y="22"/>
                  <a:pt x="42" y="23"/>
                </a:cubicBezTo>
                <a:cubicBezTo>
                  <a:pt x="27" y="24"/>
                  <a:pt x="9" y="21"/>
                  <a:pt x="0" y="20"/>
                </a:cubicBezTo>
              </a:path>
            </a:pathLst>
          </a:custGeom>
          <a:noFill/>
          <a:ln w="15875" cmpd="sng">
            <a:solidFill>
              <a:srgbClr val="3366CC"/>
            </a:solidFill>
            <a:round/>
            <a:headEnd type="none" w="med" len="med"/>
            <a:tailEnd type="none" w="med" len="med"/>
          </a:ln>
          <a:effectLst/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/>
            <a:endParaRPr lang="zh-CN" altLang="en-US" sz="1800">
              <a:latin typeface="宋体" pitchFamily="2" charset="-122"/>
            </a:endParaRPr>
          </a:p>
        </p:txBody>
      </p:sp>
      <p:sp>
        <p:nvSpPr>
          <p:cNvPr id="16408" name="WordArt 25"/>
          <p:cNvSpPr/>
          <p:nvPr/>
        </p:nvSpPr>
        <p:spPr>
          <a:xfrm>
            <a:off x="4387850" y="3357562"/>
            <a:ext cx="430212" cy="360362"/>
          </a:xfrm>
          <a:solidFill>
            <a:srgbClr val="000000"/>
          </a:solidFill>
          <a:ln w="19050">
            <a:solidFill>
              <a:prstClr val="black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prstClr val="black"/>
                  </a:solidFill>
                  <a:bevel/>
                </a:ln>
                <a:solidFill>
                  <a:srgbClr val="000000"/>
                </a:solidFill>
                <a:latin typeface="Arial"/>
              </a:rPr>
              <a:t>秦</a:t>
            </a:r>
          </a:p>
        </p:txBody>
      </p:sp>
      <p:sp>
        <p:nvSpPr>
          <p:cNvPr id="16409" name="WordArt 26"/>
          <p:cNvSpPr/>
          <p:nvPr/>
        </p:nvSpPr>
        <p:spPr>
          <a:xfrm>
            <a:off x="5465762" y="4868862"/>
            <a:ext cx="430212" cy="360362"/>
          </a:xfrm>
          <a:solidFill>
            <a:srgbClr val="000000"/>
          </a:solidFill>
          <a:ln w="19050">
            <a:solidFill>
              <a:prstClr val="black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prstClr val="black"/>
                  </a:solidFill>
                  <a:bevel/>
                </a:ln>
                <a:solidFill>
                  <a:srgbClr val="000000"/>
                </a:solidFill>
                <a:latin typeface="Arial"/>
              </a:rPr>
              <a:t>楚</a:t>
            </a:r>
          </a:p>
        </p:txBody>
      </p:sp>
      <p:sp>
        <p:nvSpPr>
          <p:cNvPr id="16410" name="WordArt 27"/>
          <p:cNvSpPr/>
          <p:nvPr/>
        </p:nvSpPr>
        <p:spPr>
          <a:xfrm>
            <a:off x="7453312" y="3173412"/>
            <a:ext cx="215900" cy="215900"/>
          </a:xfrm>
          <a:solidFill>
            <a:srgbClr val="000000"/>
          </a:solidFill>
          <a:ln w="19050">
            <a:solidFill>
              <a:prstClr val="black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prstClr val="black"/>
                  </a:solidFill>
                  <a:bevel/>
                </a:ln>
                <a:solidFill>
                  <a:srgbClr val="000000"/>
                </a:solidFill>
                <a:latin typeface="Arial"/>
              </a:rPr>
              <a:t>鲁</a:t>
            </a:r>
          </a:p>
        </p:txBody>
      </p:sp>
      <p:grpSp>
        <p:nvGrpSpPr>
          <p:cNvPr id="16411" name="Group 28"/>
          <p:cNvGrpSpPr/>
          <p:nvPr/>
        </p:nvGrpSpPr>
        <p:grpSpPr>
          <a:xfrm>
            <a:off x="5864225" y="5368925"/>
            <a:ext cx="107950" cy="107950"/>
            <a:chOff x="2323" y="2180"/>
            <a:chExt cx="68" cy="68"/>
          </a:xfrm>
        </p:grpSpPr>
        <p:sp>
          <p:nvSpPr>
            <p:cNvPr id="16412" name="Oval 29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marL="0" marR="0" lvl="0" indent="0" algn="ctr" defTabSz="914400"/>
              <a:endParaRPr lang="zh-CN" altLang="en-US" sz="1800">
                <a:latin typeface="宋体" pitchFamily="2" charset="-122"/>
              </a:endParaRPr>
            </a:p>
          </p:txBody>
        </p:sp>
        <p:sp>
          <p:nvSpPr>
            <p:cNvPr id="16413" name="Oval 30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  <a:effectLst/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marL="0" marR="0" lvl="0" indent="0" algn="ctr" defTabSz="914400"/>
              <a:endParaRPr lang="zh-CN" altLang="en-US" sz="1800">
                <a:latin typeface="宋体" pitchFamily="2" charset="-122"/>
              </a:endParaRPr>
            </a:p>
          </p:txBody>
        </p:sp>
      </p:grpSp>
      <p:grpSp>
        <p:nvGrpSpPr>
          <p:cNvPr id="16414" name="Group 31"/>
          <p:cNvGrpSpPr/>
          <p:nvPr/>
        </p:nvGrpSpPr>
        <p:grpSpPr>
          <a:xfrm>
            <a:off x="4773612" y="3784600"/>
            <a:ext cx="107950" cy="107950"/>
            <a:chOff x="2323" y="2180"/>
            <a:chExt cx="68" cy="68"/>
          </a:xfrm>
        </p:grpSpPr>
        <p:sp>
          <p:nvSpPr>
            <p:cNvPr id="16415" name="Oval 32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marL="0" marR="0" lvl="0" indent="0" algn="ctr" defTabSz="914400"/>
              <a:endParaRPr lang="zh-CN" altLang="en-US" sz="1800">
                <a:latin typeface="宋体" pitchFamily="2" charset="-122"/>
              </a:endParaRPr>
            </a:p>
          </p:txBody>
        </p:sp>
        <p:sp>
          <p:nvSpPr>
            <p:cNvPr id="16416" name="Oval 33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  <a:effectLst/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marL="0" marR="0" lvl="0" indent="0" algn="ctr" defTabSz="914400"/>
              <a:endParaRPr lang="zh-CN" altLang="en-US" sz="1800">
                <a:latin typeface="宋体" pitchFamily="2" charset="-122"/>
              </a:endParaRPr>
            </a:p>
          </p:txBody>
        </p:sp>
      </p:grpSp>
      <p:grpSp>
        <p:nvGrpSpPr>
          <p:cNvPr id="16417" name="Group 34"/>
          <p:cNvGrpSpPr/>
          <p:nvPr/>
        </p:nvGrpSpPr>
        <p:grpSpPr>
          <a:xfrm>
            <a:off x="8836025" y="5486400"/>
            <a:ext cx="107950" cy="107950"/>
            <a:chOff x="2323" y="2180"/>
            <a:chExt cx="68" cy="68"/>
          </a:xfrm>
        </p:grpSpPr>
        <p:sp>
          <p:nvSpPr>
            <p:cNvPr id="16418" name="Oval 35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marL="0" marR="0" lvl="0" indent="0" algn="ctr" defTabSz="914400"/>
              <a:endParaRPr lang="zh-CN" altLang="en-US" sz="1800">
                <a:latin typeface="宋体" pitchFamily="2" charset="-122"/>
              </a:endParaRPr>
            </a:p>
          </p:txBody>
        </p:sp>
        <p:sp>
          <p:nvSpPr>
            <p:cNvPr id="16419" name="Oval 36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  <a:effectLst/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marL="0" marR="0" lvl="0" indent="0" algn="ctr" defTabSz="914400"/>
              <a:endParaRPr lang="zh-CN" altLang="en-US" sz="1800">
                <a:latin typeface="宋体" pitchFamily="2" charset="-122"/>
              </a:endParaRPr>
            </a:p>
          </p:txBody>
        </p:sp>
      </p:grpSp>
      <p:sp>
        <p:nvSpPr>
          <p:cNvPr id="16420" name="WordArt 37"/>
          <p:cNvSpPr/>
          <p:nvPr/>
        </p:nvSpPr>
        <p:spPr>
          <a:xfrm>
            <a:off x="8378825" y="5334000"/>
            <a:ext cx="360362" cy="287338"/>
          </a:xfrm>
          <a:solidFill>
            <a:srgbClr val="000000"/>
          </a:solidFill>
          <a:ln>
            <a:solidFill>
              <a:prstClr val="black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>
                  <a:solidFill>
                    <a:prstClr val="black"/>
                  </a:solidFill>
                  <a:bevel/>
                </a:ln>
                <a:solidFill>
                  <a:srgbClr val="000000"/>
                </a:solidFill>
                <a:latin typeface="Arial"/>
              </a:rPr>
              <a:t>越</a:t>
            </a:r>
          </a:p>
        </p:txBody>
      </p:sp>
      <p:sp>
        <p:nvSpPr>
          <p:cNvPr id="16421" name="Freeform 38"/>
          <p:cNvSpPr/>
          <p:nvPr/>
        </p:nvSpPr>
        <p:spPr bwMode="auto">
          <a:xfrm>
            <a:off x="3044825" y="3690938"/>
            <a:ext cx="2209800" cy="339725"/>
          </a:xfrm>
          <a:custGeom>
            <a:gdLst>
              <a:gd name="T0" fmla="*/ 0 w 1392"/>
              <a:gd name="T1" fmla="*/ 9525 h 214"/>
              <a:gd name="T2" fmla="*/ 50800 w 1392"/>
              <a:gd name="T3" fmla="*/ 26988 h 214"/>
              <a:gd name="T4" fmla="*/ 146050 w 1392"/>
              <a:gd name="T5" fmla="*/ 65088 h 214"/>
              <a:gd name="T6" fmla="*/ 247650 w 1392"/>
              <a:gd name="T7" fmla="*/ 9525 h 214"/>
              <a:gd name="T8" fmla="*/ 393700 w 1392"/>
              <a:gd name="T9" fmla="*/ 9525 h 214"/>
              <a:gd name="T10" fmla="*/ 455613 w 1392"/>
              <a:gd name="T11" fmla="*/ 55563 h 214"/>
              <a:gd name="T12" fmla="*/ 623888 w 1392"/>
              <a:gd name="T13" fmla="*/ 146050 h 214"/>
              <a:gd name="T14" fmla="*/ 765175 w 1392"/>
              <a:gd name="T15" fmla="*/ 231775 h 214"/>
              <a:gd name="T16" fmla="*/ 919163 w 1392"/>
              <a:gd name="T17" fmla="*/ 250825 h 214"/>
              <a:gd name="T18" fmla="*/ 1065213 w 1392"/>
              <a:gd name="T19" fmla="*/ 233363 h 214"/>
              <a:gd name="T20" fmla="*/ 1171575 w 1392"/>
              <a:gd name="T21" fmla="*/ 276225 h 214"/>
              <a:gd name="T22" fmla="*/ 1231900 w 1392"/>
              <a:gd name="T23" fmla="*/ 333375 h 214"/>
              <a:gd name="T24" fmla="*/ 1395413 w 1392"/>
              <a:gd name="T25" fmla="*/ 312738 h 214"/>
              <a:gd name="T26" fmla="*/ 1495425 w 1392"/>
              <a:gd name="T27" fmla="*/ 309563 h 214"/>
              <a:gd name="T28" fmla="*/ 1662113 w 1392"/>
              <a:gd name="T29" fmla="*/ 290513 h 214"/>
              <a:gd name="T30" fmla="*/ 1719263 w 1392"/>
              <a:gd name="T31" fmla="*/ 214313 h 214"/>
              <a:gd name="T32" fmla="*/ 1855788 w 1392"/>
              <a:gd name="T33" fmla="*/ 260350 h 214"/>
              <a:gd name="T34" fmla="*/ 1927225 w 1392"/>
              <a:gd name="T35" fmla="*/ 155575 h 214"/>
              <a:gd name="T36" fmla="*/ 2055813 w 1392"/>
              <a:gd name="T37" fmla="*/ 123825 h 214"/>
              <a:gd name="T38" fmla="*/ 2151063 w 1392"/>
              <a:gd name="T39" fmla="*/ 88900 h 214"/>
              <a:gd name="T40" fmla="*/ 2209800 w 1392"/>
              <a:gd name="T41" fmla="*/ 14288 h 21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1392" h="214">
                <a:moveTo>
                  <a:pt x="0" y="6"/>
                </a:moveTo>
                <a:cubicBezTo>
                  <a:pt x="5" y="7"/>
                  <a:pt x="17" y="11"/>
                  <a:pt x="32" y="17"/>
                </a:cubicBezTo>
                <a:cubicBezTo>
                  <a:pt x="47" y="23"/>
                  <a:pt x="71" y="43"/>
                  <a:pt x="92" y="41"/>
                </a:cubicBezTo>
                <a:cubicBezTo>
                  <a:pt x="113" y="39"/>
                  <a:pt x="130" y="12"/>
                  <a:pt x="156" y="6"/>
                </a:cubicBezTo>
                <a:cubicBezTo>
                  <a:pt x="182" y="0"/>
                  <a:pt x="226" y="1"/>
                  <a:pt x="248" y="6"/>
                </a:cubicBezTo>
                <a:cubicBezTo>
                  <a:pt x="270" y="11"/>
                  <a:pt x="263" y="21"/>
                  <a:pt x="287" y="35"/>
                </a:cubicBezTo>
                <a:cubicBezTo>
                  <a:pt x="311" y="49"/>
                  <a:pt x="361" y="74"/>
                  <a:pt x="393" y="92"/>
                </a:cubicBezTo>
                <a:cubicBezTo>
                  <a:pt x="425" y="110"/>
                  <a:pt x="451" y="135"/>
                  <a:pt x="482" y="146"/>
                </a:cubicBezTo>
                <a:cubicBezTo>
                  <a:pt x="513" y="157"/>
                  <a:pt x="548" y="158"/>
                  <a:pt x="579" y="158"/>
                </a:cubicBezTo>
                <a:cubicBezTo>
                  <a:pt x="610" y="158"/>
                  <a:pt x="644" y="144"/>
                  <a:pt x="671" y="147"/>
                </a:cubicBezTo>
                <a:cubicBezTo>
                  <a:pt x="698" y="150"/>
                  <a:pt x="721" y="164"/>
                  <a:pt x="738" y="174"/>
                </a:cubicBezTo>
                <a:cubicBezTo>
                  <a:pt x="755" y="184"/>
                  <a:pt x="753" y="206"/>
                  <a:pt x="776" y="210"/>
                </a:cubicBezTo>
                <a:cubicBezTo>
                  <a:pt x="799" y="214"/>
                  <a:pt x="851" y="199"/>
                  <a:pt x="879" y="197"/>
                </a:cubicBezTo>
                <a:cubicBezTo>
                  <a:pt x="907" y="195"/>
                  <a:pt x="914" y="197"/>
                  <a:pt x="942" y="195"/>
                </a:cubicBezTo>
                <a:cubicBezTo>
                  <a:pt x="970" y="193"/>
                  <a:pt x="1023" y="193"/>
                  <a:pt x="1047" y="183"/>
                </a:cubicBezTo>
                <a:cubicBezTo>
                  <a:pt x="1071" y="173"/>
                  <a:pt x="1063" y="138"/>
                  <a:pt x="1083" y="135"/>
                </a:cubicBezTo>
                <a:cubicBezTo>
                  <a:pt x="1103" y="132"/>
                  <a:pt x="1147" y="170"/>
                  <a:pt x="1169" y="164"/>
                </a:cubicBezTo>
                <a:cubicBezTo>
                  <a:pt x="1191" y="158"/>
                  <a:pt x="1193" y="112"/>
                  <a:pt x="1214" y="98"/>
                </a:cubicBezTo>
                <a:cubicBezTo>
                  <a:pt x="1235" y="84"/>
                  <a:pt x="1272" y="85"/>
                  <a:pt x="1295" y="78"/>
                </a:cubicBezTo>
                <a:cubicBezTo>
                  <a:pt x="1318" y="71"/>
                  <a:pt x="1339" y="68"/>
                  <a:pt x="1355" y="56"/>
                </a:cubicBezTo>
                <a:cubicBezTo>
                  <a:pt x="1371" y="44"/>
                  <a:pt x="1384" y="19"/>
                  <a:pt x="1392" y="9"/>
                </a:cubicBezTo>
              </a:path>
            </a:pathLst>
          </a:custGeom>
          <a:noFill/>
          <a:ln w="15875" cmpd="sng">
            <a:solidFill>
              <a:srgbClr val="3366CC"/>
            </a:solidFill>
            <a:round/>
            <a:headEnd type="none" w="med" len="med"/>
            <a:tailEnd type="none" w="med" len="med"/>
          </a:ln>
          <a:effectLst/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/>
            <a:endParaRPr lang="zh-CN" altLang="en-US" sz="1800">
              <a:latin typeface="宋体" pitchFamily="2" charset="-122"/>
            </a:endParaRPr>
          </a:p>
        </p:txBody>
      </p:sp>
      <p:sp>
        <p:nvSpPr>
          <p:cNvPr id="16422" name="Freeform 39"/>
          <p:cNvSpPr/>
          <p:nvPr/>
        </p:nvSpPr>
        <p:spPr bwMode="auto">
          <a:xfrm>
            <a:off x="1892300" y="1003300"/>
            <a:ext cx="5667375" cy="2735263"/>
          </a:xfrm>
          <a:custGeom>
            <a:gdLst>
              <a:gd name="T0" fmla="*/ 109538 w 3570"/>
              <a:gd name="T1" fmla="*/ 2005013 h 1723"/>
              <a:gd name="T2" fmla="*/ 527050 w 3570"/>
              <a:gd name="T3" fmla="*/ 1957388 h 1723"/>
              <a:gd name="T4" fmla="*/ 628650 w 3570"/>
              <a:gd name="T5" fmla="*/ 2063750 h 1723"/>
              <a:gd name="T6" fmla="*/ 904875 w 3570"/>
              <a:gd name="T7" fmla="*/ 2128838 h 1723"/>
              <a:gd name="T8" fmla="*/ 1060450 w 3570"/>
              <a:gd name="T9" fmla="*/ 2085975 h 1723"/>
              <a:gd name="T10" fmla="*/ 1260475 w 3570"/>
              <a:gd name="T11" fmla="*/ 2016125 h 1723"/>
              <a:gd name="T12" fmla="*/ 1474788 w 3570"/>
              <a:gd name="T13" fmla="*/ 1857375 h 1723"/>
              <a:gd name="T14" fmla="*/ 1328738 w 3570"/>
              <a:gd name="T15" fmla="*/ 1619250 h 1723"/>
              <a:gd name="T16" fmla="*/ 1441450 w 3570"/>
              <a:gd name="T17" fmla="*/ 1506538 h 1723"/>
              <a:gd name="T18" fmla="*/ 1617663 w 3570"/>
              <a:gd name="T19" fmla="*/ 1457325 h 1723"/>
              <a:gd name="T20" fmla="*/ 1938338 w 3570"/>
              <a:gd name="T21" fmla="*/ 1304925 h 1723"/>
              <a:gd name="T22" fmla="*/ 2062163 w 3570"/>
              <a:gd name="T23" fmla="*/ 1095375 h 1723"/>
              <a:gd name="T24" fmla="*/ 2203450 w 3570"/>
              <a:gd name="T25" fmla="*/ 795338 h 1723"/>
              <a:gd name="T26" fmla="*/ 2252663 w 3570"/>
              <a:gd name="T27" fmla="*/ 515938 h 1723"/>
              <a:gd name="T28" fmla="*/ 2224088 w 3570"/>
              <a:gd name="T29" fmla="*/ 287338 h 1723"/>
              <a:gd name="T30" fmla="*/ 2400300 w 3570"/>
              <a:gd name="T31" fmla="*/ 168275 h 1723"/>
              <a:gd name="T32" fmla="*/ 2619375 w 3570"/>
              <a:gd name="T33" fmla="*/ 6350 h 1723"/>
              <a:gd name="T34" fmla="*/ 2874963 w 3570"/>
              <a:gd name="T35" fmla="*/ 101600 h 1723"/>
              <a:gd name="T36" fmla="*/ 3105150 w 3570"/>
              <a:gd name="T37" fmla="*/ 163513 h 1723"/>
              <a:gd name="T38" fmla="*/ 3371850 w 3570"/>
              <a:gd name="T39" fmla="*/ 192088 h 1723"/>
              <a:gd name="T40" fmla="*/ 3667125 w 3570"/>
              <a:gd name="T41" fmla="*/ 352425 h 1723"/>
              <a:gd name="T42" fmla="*/ 3632200 w 3570"/>
              <a:gd name="T43" fmla="*/ 776288 h 1723"/>
              <a:gd name="T44" fmla="*/ 3508375 w 3570"/>
              <a:gd name="T45" fmla="*/ 1011238 h 1723"/>
              <a:gd name="T46" fmla="*/ 3390900 w 3570"/>
              <a:gd name="T47" fmla="*/ 1249363 h 1723"/>
              <a:gd name="T48" fmla="*/ 3460750 w 3570"/>
              <a:gd name="T49" fmla="*/ 1433513 h 1723"/>
              <a:gd name="T50" fmla="*/ 3436938 w 3570"/>
              <a:gd name="T51" fmla="*/ 1581150 h 1723"/>
              <a:gd name="T52" fmla="*/ 3375025 w 3570"/>
              <a:gd name="T53" fmla="*/ 1809750 h 1723"/>
              <a:gd name="T54" fmla="*/ 3381375 w 3570"/>
              <a:gd name="T55" fmla="*/ 2063750 h 1723"/>
              <a:gd name="T56" fmla="*/ 3438525 w 3570"/>
              <a:gd name="T57" fmla="*/ 2266950 h 1723"/>
              <a:gd name="T58" fmla="*/ 3360738 w 3570"/>
              <a:gd name="T59" fmla="*/ 2481263 h 1723"/>
              <a:gd name="T60" fmla="*/ 3319463 w 3570"/>
              <a:gd name="T61" fmla="*/ 2678113 h 1723"/>
              <a:gd name="T62" fmla="*/ 3575050 w 3570"/>
              <a:gd name="T63" fmla="*/ 2663825 h 1723"/>
              <a:gd name="T64" fmla="*/ 3727450 w 3570"/>
              <a:gd name="T65" fmla="*/ 2581275 h 1723"/>
              <a:gd name="T66" fmla="*/ 4037013 w 3570"/>
              <a:gd name="T67" fmla="*/ 2506663 h 1723"/>
              <a:gd name="T68" fmla="*/ 4395788 w 3570"/>
              <a:gd name="T69" fmla="*/ 2511425 h 1723"/>
              <a:gd name="T70" fmla="*/ 4757738 w 3570"/>
              <a:gd name="T71" fmla="*/ 2473325 h 1723"/>
              <a:gd name="T72" fmla="*/ 4976813 w 3570"/>
              <a:gd name="T73" fmla="*/ 2149475 h 1723"/>
              <a:gd name="T74" fmla="*/ 5334000 w 3570"/>
              <a:gd name="T75" fmla="*/ 1338263 h 1723"/>
              <a:gd name="T76" fmla="*/ 5500688 w 3570"/>
              <a:gd name="T77" fmla="*/ 1000125 h 1723"/>
              <a:gd name="T78" fmla="*/ 5667375 w 3570"/>
              <a:gd name="T79" fmla="*/ 758825 h 1723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3570" h="1723">
                <a:moveTo>
                  <a:pt x="0" y="1270"/>
                </a:moveTo>
                <a:cubicBezTo>
                  <a:pt x="10" y="1269"/>
                  <a:pt x="45" y="1269"/>
                  <a:pt x="69" y="1263"/>
                </a:cubicBezTo>
                <a:cubicBezTo>
                  <a:pt x="93" y="1257"/>
                  <a:pt x="100" y="1236"/>
                  <a:pt x="144" y="1231"/>
                </a:cubicBezTo>
                <a:cubicBezTo>
                  <a:pt x="188" y="1226"/>
                  <a:pt x="295" y="1225"/>
                  <a:pt x="332" y="1233"/>
                </a:cubicBezTo>
                <a:cubicBezTo>
                  <a:pt x="369" y="1241"/>
                  <a:pt x="354" y="1270"/>
                  <a:pt x="365" y="1281"/>
                </a:cubicBezTo>
                <a:cubicBezTo>
                  <a:pt x="376" y="1292"/>
                  <a:pt x="377" y="1296"/>
                  <a:pt x="396" y="1300"/>
                </a:cubicBezTo>
                <a:cubicBezTo>
                  <a:pt x="415" y="1304"/>
                  <a:pt x="448" y="1301"/>
                  <a:pt x="477" y="1308"/>
                </a:cubicBezTo>
                <a:cubicBezTo>
                  <a:pt x="506" y="1315"/>
                  <a:pt x="546" y="1338"/>
                  <a:pt x="570" y="1341"/>
                </a:cubicBezTo>
                <a:cubicBezTo>
                  <a:pt x="594" y="1344"/>
                  <a:pt x="605" y="1333"/>
                  <a:pt x="621" y="1329"/>
                </a:cubicBezTo>
                <a:cubicBezTo>
                  <a:pt x="637" y="1325"/>
                  <a:pt x="648" y="1318"/>
                  <a:pt x="668" y="1314"/>
                </a:cubicBezTo>
                <a:cubicBezTo>
                  <a:pt x="688" y="1310"/>
                  <a:pt x="722" y="1309"/>
                  <a:pt x="743" y="1302"/>
                </a:cubicBezTo>
                <a:cubicBezTo>
                  <a:pt x="764" y="1295"/>
                  <a:pt x="779" y="1286"/>
                  <a:pt x="794" y="1270"/>
                </a:cubicBezTo>
                <a:cubicBezTo>
                  <a:pt x="809" y="1254"/>
                  <a:pt x="809" y="1221"/>
                  <a:pt x="831" y="1204"/>
                </a:cubicBezTo>
                <a:cubicBezTo>
                  <a:pt x="853" y="1187"/>
                  <a:pt x="912" y="1188"/>
                  <a:pt x="929" y="1170"/>
                </a:cubicBezTo>
                <a:cubicBezTo>
                  <a:pt x="946" y="1152"/>
                  <a:pt x="950" y="1120"/>
                  <a:pt x="935" y="1095"/>
                </a:cubicBezTo>
                <a:cubicBezTo>
                  <a:pt x="920" y="1070"/>
                  <a:pt x="851" y="1040"/>
                  <a:pt x="837" y="1020"/>
                </a:cubicBezTo>
                <a:cubicBezTo>
                  <a:pt x="823" y="1000"/>
                  <a:pt x="836" y="984"/>
                  <a:pt x="848" y="972"/>
                </a:cubicBezTo>
                <a:cubicBezTo>
                  <a:pt x="860" y="960"/>
                  <a:pt x="891" y="956"/>
                  <a:pt x="908" y="949"/>
                </a:cubicBezTo>
                <a:cubicBezTo>
                  <a:pt x="925" y="942"/>
                  <a:pt x="932" y="932"/>
                  <a:pt x="950" y="927"/>
                </a:cubicBezTo>
                <a:cubicBezTo>
                  <a:pt x="968" y="922"/>
                  <a:pt x="989" y="918"/>
                  <a:pt x="1019" y="918"/>
                </a:cubicBezTo>
                <a:cubicBezTo>
                  <a:pt x="1049" y="918"/>
                  <a:pt x="1098" y="946"/>
                  <a:pt x="1131" y="930"/>
                </a:cubicBezTo>
                <a:cubicBezTo>
                  <a:pt x="1164" y="914"/>
                  <a:pt x="1200" y="853"/>
                  <a:pt x="1221" y="822"/>
                </a:cubicBezTo>
                <a:cubicBezTo>
                  <a:pt x="1242" y="791"/>
                  <a:pt x="1244" y="764"/>
                  <a:pt x="1257" y="742"/>
                </a:cubicBezTo>
                <a:cubicBezTo>
                  <a:pt x="1270" y="720"/>
                  <a:pt x="1283" y="721"/>
                  <a:pt x="1299" y="690"/>
                </a:cubicBezTo>
                <a:cubicBezTo>
                  <a:pt x="1315" y="659"/>
                  <a:pt x="1337" y="589"/>
                  <a:pt x="1352" y="558"/>
                </a:cubicBezTo>
                <a:cubicBezTo>
                  <a:pt x="1367" y="527"/>
                  <a:pt x="1380" y="524"/>
                  <a:pt x="1388" y="501"/>
                </a:cubicBezTo>
                <a:cubicBezTo>
                  <a:pt x="1396" y="478"/>
                  <a:pt x="1395" y="450"/>
                  <a:pt x="1400" y="421"/>
                </a:cubicBezTo>
                <a:cubicBezTo>
                  <a:pt x="1405" y="392"/>
                  <a:pt x="1422" y="353"/>
                  <a:pt x="1419" y="325"/>
                </a:cubicBezTo>
                <a:cubicBezTo>
                  <a:pt x="1416" y="297"/>
                  <a:pt x="1383" y="276"/>
                  <a:pt x="1380" y="252"/>
                </a:cubicBezTo>
                <a:cubicBezTo>
                  <a:pt x="1377" y="228"/>
                  <a:pt x="1387" y="198"/>
                  <a:pt x="1401" y="181"/>
                </a:cubicBezTo>
                <a:cubicBezTo>
                  <a:pt x="1415" y="164"/>
                  <a:pt x="1446" y="160"/>
                  <a:pt x="1464" y="148"/>
                </a:cubicBezTo>
                <a:cubicBezTo>
                  <a:pt x="1482" y="136"/>
                  <a:pt x="1495" y="127"/>
                  <a:pt x="1512" y="106"/>
                </a:cubicBezTo>
                <a:cubicBezTo>
                  <a:pt x="1529" y="85"/>
                  <a:pt x="1545" y="38"/>
                  <a:pt x="1568" y="21"/>
                </a:cubicBezTo>
                <a:cubicBezTo>
                  <a:pt x="1591" y="4"/>
                  <a:pt x="1626" y="0"/>
                  <a:pt x="1650" y="4"/>
                </a:cubicBezTo>
                <a:cubicBezTo>
                  <a:pt x="1674" y="8"/>
                  <a:pt x="1685" y="33"/>
                  <a:pt x="1712" y="43"/>
                </a:cubicBezTo>
                <a:cubicBezTo>
                  <a:pt x="1739" y="53"/>
                  <a:pt x="1787" y="57"/>
                  <a:pt x="1811" y="64"/>
                </a:cubicBezTo>
                <a:cubicBezTo>
                  <a:pt x="1835" y="71"/>
                  <a:pt x="1830" y="82"/>
                  <a:pt x="1854" y="88"/>
                </a:cubicBezTo>
                <a:cubicBezTo>
                  <a:pt x="1878" y="94"/>
                  <a:pt x="1925" y="103"/>
                  <a:pt x="1956" y="103"/>
                </a:cubicBezTo>
                <a:cubicBezTo>
                  <a:pt x="1987" y="103"/>
                  <a:pt x="2015" y="84"/>
                  <a:pt x="2043" y="87"/>
                </a:cubicBezTo>
                <a:cubicBezTo>
                  <a:pt x="2071" y="90"/>
                  <a:pt x="2098" y="114"/>
                  <a:pt x="2124" y="121"/>
                </a:cubicBezTo>
                <a:cubicBezTo>
                  <a:pt x="2150" y="128"/>
                  <a:pt x="2170" y="115"/>
                  <a:pt x="2201" y="132"/>
                </a:cubicBezTo>
                <a:cubicBezTo>
                  <a:pt x="2232" y="149"/>
                  <a:pt x="2296" y="174"/>
                  <a:pt x="2310" y="222"/>
                </a:cubicBezTo>
                <a:cubicBezTo>
                  <a:pt x="2324" y="270"/>
                  <a:pt x="2290" y="374"/>
                  <a:pt x="2286" y="418"/>
                </a:cubicBezTo>
                <a:cubicBezTo>
                  <a:pt x="2282" y="462"/>
                  <a:pt x="2295" y="465"/>
                  <a:pt x="2288" y="489"/>
                </a:cubicBezTo>
                <a:cubicBezTo>
                  <a:pt x="2281" y="513"/>
                  <a:pt x="2254" y="540"/>
                  <a:pt x="2241" y="565"/>
                </a:cubicBezTo>
                <a:cubicBezTo>
                  <a:pt x="2228" y="590"/>
                  <a:pt x="2226" y="609"/>
                  <a:pt x="2210" y="637"/>
                </a:cubicBezTo>
                <a:cubicBezTo>
                  <a:pt x="2194" y="665"/>
                  <a:pt x="2154" y="707"/>
                  <a:pt x="2142" y="732"/>
                </a:cubicBezTo>
                <a:cubicBezTo>
                  <a:pt x="2130" y="757"/>
                  <a:pt x="2132" y="773"/>
                  <a:pt x="2136" y="787"/>
                </a:cubicBezTo>
                <a:cubicBezTo>
                  <a:pt x="2140" y="801"/>
                  <a:pt x="2162" y="800"/>
                  <a:pt x="2169" y="819"/>
                </a:cubicBezTo>
                <a:cubicBezTo>
                  <a:pt x="2176" y="838"/>
                  <a:pt x="2181" y="881"/>
                  <a:pt x="2180" y="903"/>
                </a:cubicBezTo>
                <a:cubicBezTo>
                  <a:pt x="2179" y="925"/>
                  <a:pt x="2165" y="936"/>
                  <a:pt x="2163" y="951"/>
                </a:cubicBezTo>
                <a:cubicBezTo>
                  <a:pt x="2161" y="966"/>
                  <a:pt x="2171" y="980"/>
                  <a:pt x="2165" y="996"/>
                </a:cubicBezTo>
                <a:cubicBezTo>
                  <a:pt x="2159" y="1012"/>
                  <a:pt x="2132" y="1023"/>
                  <a:pt x="2126" y="1047"/>
                </a:cubicBezTo>
                <a:cubicBezTo>
                  <a:pt x="2120" y="1071"/>
                  <a:pt x="2122" y="1116"/>
                  <a:pt x="2126" y="1140"/>
                </a:cubicBezTo>
                <a:cubicBezTo>
                  <a:pt x="2130" y="1164"/>
                  <a:pt x="2149" y="1164"/>
                  <a:pt x="2150" y="1191"/>
                </a:cubicBezTo>
                <a:cubicBezTo>
                  <a:pt x="2151" y="1218"/>
                  <a:pt x="2128" y="1274"/>
                  <a:pt x="2130" y="1300"/>
                </a:cubicBezTo>
                <a:cubicBezTo>
                  <a:pt x="2132" y="1326"/>
                  <a:pt x="2154" y="1326"/>
                  <a:pt x="2160" y="1347"/>
                </a:cubicBezTo>
                <a:cubicBezTo>
                  <a:pt x="2166" y="1368"/>
                  <a:pt x="2170" y="1405"/>
                  <a:pt x="2166" y="1428"/>
                </a:cubicBezTo>
                <a:cubicBezTo>
                  <a:pt x="2162" y="1451"/>
                  <a:pt x="2146" y="1463"/>
                  <a:pt x="2138" y="1485"/>
                </a:cubicBezTo>
                <a:cubicBezTo>
                  <a:pt x="2130" y="1507"/>
                  <a:pt x="2125" y="1542"/>
                  <a:pt x="2117" y="1563"/>
                </a:cubicBezTo>
                <a:cubicBezTo>
                  <a:pt x="2109" y="1584"/>
                  <a:pt x="2094" y="1591"/>
                  <a:pt x="2090" y="1612"/>
                </a:cubicBezTo>
                <a:cubicBezTo>
                  <a:pt x="2086" y="1633"/>
                  <a:pt x="2073" y="1669"/>
                  <a:pt x="2091" y="1687"/>
                </a:cubicBezTo>
                <a:cubicBezTo>
                  <a:pt x="2109" y="1705"/>
                  <a:pt x="2171" y="1723"/>
                  <a:pt x="2198" y="1722"/>
                </a:cubicBezTo>
                <a:cubicBezTo>
                  <a:pt x="2225" y="1721"/>
                  <a:pt x="2234" y="1691"/>
                  <a:pt x="2252" y="1678"/>
                </a:cubicBezTo>
                <a:cubicBezTo>
                  <a:pt x="2270" y="1665"/>
                  <a:pt x="2288" y="1650"/>
                  <a:pt x="2304" y="1641"/>
                </a:cubicBezTo>
                <a:cubicBezTo>
                  <a:pt x="2320" y="1632"/>
                  <a:pt x="2323" y="1636"/>
                  <a:pt x="2348" y="1626"/>
                </a:cubicBezTo>
                <a:cubicBezTo>
                  <a:pt x="2373" y="1616"/>
                  <a:pt x="2422" y="1589"/>
                  <a:pt x="2454" y="1581"/>
                </a:cubicBezTo>
                <a:cubicBezTo>
                  <a:pt x="2486" y="1573"/>
                  <a:pt x="2506" y="1568"/>
                  <a:pt x="2543" y="1579"/>
                </a:cubicBezTo>
                <a:cubicBezTo>
                  <a:pt x="2580" y="1590"/>
                  <a:pt x="2640" y="1644"/>
                  <a:pt x="2678" y="1645"/>
                </a:cubicBezTo>
                <a:cubicBezTo>
                  <a:pt x="2716" y="1646"/>
                  <a:pt x="2730" y="1592"/>
                  <a:pt x="2769" y="1582"/>
                </a:cubicBezTo>
                <a:cubicBezTo>
                  <a:pt x="2808" y="1572"/>
                  <a:pt x="2875" y="1588"/>
                  <a:pt x="2913" y="1584"/>
                </a:cubicBezTo>
                <a:cubicBezTo>
                  <a:pt x="2951" y="1580"/>
                  <a:pt x="2967" y="1580"/>
                  <a:pt x="2997" y="1558"/>
                </a:cubicBezTo>
                <a:cubicBezTo>
                  <a:pt x="3027" y="1536"/>
                  <a:pt x="3069" y="1484"/>
                  <a:pt x="3092" y="1450"/>
                </a:cubicBezTo>
                <a:cubicBezTo>
                  <a:pt x="3115" y="1416"/>
                  <a:pt x="3113" y="1402"/>
                  <a:pt x="3135" y="1354"/>
                </a:cubicBezTo>
                <a:cubicBezTo>
                  <a:pt x="3157" y="1306"/>
                  <a:pt x="3190" y="1246"/>
                  <a:pt x="3227" y="1161"/>
                </a:cubicBezTo>
                <a:cubicBezTo>
                  <a:pt x="3264" y="1076"/>
                  <a:pt x="3325" y="914"/>
                  <a:pt x="3360" y="843"/>
                </a:cubicBezTo>
                <a:cubicBezTo>
                  <a:pt x="3395" y="772"/>
                  <a:pt x="3421" y="768"/>
                  <a:pt x="3438" y="733"/>
                </a:cubicBezTo>
                <a:cubicBezTo>
                  <a:pt x="3455" y="698"/>
                  <a:pt x="3459" y="659"/>
                  <a:pt x="3465" y="630"/>
                </a:cubicBezTo>
                <a:cubicBezTo>
                  <a:pt x="3471" y="601"/>
                  <a:pt x="3457" y="586"/>
                  <a:pt x="3474" y="561"/>
                </a:cubicBezTo>
                <a:cubicBezTo>
                  <a:pt x="3491" y="536"/>
                  <a:pt x="3550" y="495"/>
                  <a:pt x="3570" y="478"/>
                </a:cubicBezTo>
              </a:path>
            </a:pathLst>
          </a:custGeom>
          <a:noFill/>
          <a:ln w="19050" cmpd="sng">
            <a:solidFill>
              <a:srgbClr val="3366CC"/>
            </a:solidFill>
            <a:round/>
            <a:headEnd type="none" w="med" len="med"/>
            <a:tailEnd type="none" w="med" len="med"/>
          </a:ln>
          <a:effectLst/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/>
            <a:endParaRPr lang="zh-CN" altLang="en-US" sz="1800">
              <a:latin typeface="宋体" pitchFamily="2" charset="-122"/>
            </a:endParaRPr>
          </a:p>
        </p:txBody>
      </p:sp>
      <p:sp>
        <p:nvSpPr>
          <p:cNvPr id="16423" name="WordArt 40"/>
          <p:cNvSpPr/>
          <p:nvPr/>
        </p:nvSpPr>
        <p:spPr>
          <a:xfrm>
            <a:off x="6751638" y="2968625"/>
            <a:ext cx="215900" cy="179388"/>
          </a:xfrm>
          <a:solidFill>
            <a:srgbClr val="000000"/>
          </a:solidFill>
          <a:ln w="19050">
            <a:solidFill>
              <a:prstClr val="black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prstClr val="black"/>
                  </a:solidFill>
                  <a:bevel/>
                </a:ln>
                <a:solidFill>
                  <a:srgbClr val="000000"/>
                </a:solidFill>
                <a:latin typeface="Arial"/>
              </a:rPr>
              <a:t>卫</a:t>
            </a:r>
          </a:p>
        </p:txBody>
      </p:sp>
      <p:sp>
        <p:nvSpPr>
          <p:cNvPr id="16424" name="WordArt 41"/>
          <p:cNvSpPr/>
          <p:nvPr/>
        </p:nvSpPr>
        <p:spPr>
          <a:xfrm>
            <a:off x="5753100" y="3933825"/>
            <a:ext cx="430212" cy="360362"/>
          </a:xfrm>
          <a:solidFill>
            <a:srgbClr val="000000"/>
          </a:solidFill>
          <a:ln w="19050">
            <a:solidFill>
              <a:prstClr val="black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prstClr val="black"/>
                  </a:solidFill>
                  <a:bevel/>
                </a:ln>
                <a:solidFill>
                  <a:srgbClr val="000000"/>
                </a:solidFill>
                <a:latin typeface="Arial"/>
              </a:rPr>
              <a:t>韩</a:t>
            </a:r>
          </a:p>
        </p:txBody>
      </p:sp>
      <p:sp>
        <p:nvSpPr>
          <p:cNvPr id="16425" name="WordArt 42"/>
          <p:cNvSpPr/>
          <p:nvPr/>
        </p:nvSpPr>
        <p:spPr>
          <a:xfrm>
            <a:off x="5969000" y="2060575"/>
            <a:ext cx="430212" cy="360362"/>
          </a:xfrm>
          <a:solidFill>
            <a:srgbClr val="000000"/>
          </a:solidFill>
          <a:ln w="19050">
            <a:solidFill>
              <a:prstClr val="black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prstClr val="black"/>
                  </a:solidFill>
                  <a:bevel/>
                </a:ln>
                <a:solidFill>
                  <a:srgbClr val="000000"/>
                </a:solidFill>
                <a:latin typeface="Arial"/>
              </a:rPr>
              <a:t>赵</a:t>
            </a:r>
          </a:p>
        </p:txBody>
      </p:sp>
      <p:sp>
        <p:nvSpPr>
          <p:cNvPr id="16426" name="WordArt 43"/>
          <p:cNvSpPr/>
          <p:nvPr/>
        </p:nvSpPr>
        <p:spPr>
          <a:xfrm>
            <a:off x="5635625" y="3144838"/>
            <a:ext cx="430212" cy="360362"/>
          </a:xfrm>
          <a:solidFill>
            <a:srgbClr val="000000"/>
          </a:solidFill>
          <a:ln w="19050">
            <a:solidFill>
              <a:prstClr val="black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prstClr val="black"/>
                  </a:solidFill>
                  <a:bevel/>
                </a:ln>
                <a:solidFill>
                  <a:srgbClr val="000000"/>
                </a:solidFill>
                <a:latin typeface="Arial"/>
              </a:rPr>
              <a:t>魏</a:t>
            </a:r>
          </a:p>
        </p:txBody>
      </p:sp>
      <p:grpSp>
        <p:nvGrpSpPr>
          <p:cNvPr id="16427" name="Group 44"/>
          <p:cNvGrpSpPr/>
          <p:nvPr/>
        </p:nvGrpSpPr>
        <p:grpSpPr>
          <a:xfrm>
            <a:off x="6473825" y="2403475"/>
            <a:ext cx="431800" cy="360362"/>
            <a:chOff x="2880" y="1514"/>
            <a:chExt cx="272" cy="227"/>
          </a:xfrm>
        </p:grpSpPr>
        <p:grpSp>
          <p:nvGrpSpPr>
            <p:cNvPr id="16428" name="Group 45"/>
            <p:cNvGrpSpPr/>
            <p:nvPr/>
          </p:nvGrpSpPr>
          <p:grpSpPr>
            <a:xfrm>
              <a:off x="2976" y="1673"/>
              <a:ext cx="68" cy="68"/>
              <a:chOff x="2323" y="2180"/>
              <a:chExt cx="68" cy="68"/>
            </a:xfrm>
          </p:grpSpPr>
          <p:sp>
            <p:nvSpPr>
              <p:cNvPr id="16429" name="Oval 46"/>
              <p:cNvSpPr>
                <a:spLocks noChangeArrowheads="1"/>
              </p:cNvSpPr>
              <p:nvPr/>
            </p:nvSpPr>
            <p:spPr bwMode="auto">
              <a:xfrm>
                <a:off x="2323" y="2180"/>
                <a:ext cx="68" cy="68"/>
              </a:xfrm>
              <a:prstGeom prst="ellipse">
                <a:avLst/>
              </a:prstGeom>
              <a:solidFill>
                <a:schemeClr val="accent1">
                  <a:alpha val="0"/>
                </a:schemeClr>
              </a:solidFill>
              <a:ln w="19050">
                <a:solidFill>
                  <a:schemeClr val="tx1"/>
                </a:solidFill>
                <a:round/>
              </a:ln>
              <a:effectLst/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9pPr>
              </a:lstStyle>
              <a:p>
                <a:pPr marL="0" marR="0" lvl="0" indent="0" algn="ctr" defTabSz="914400"/>
                <a:endParaRPr lang="zh-CN" altLang="en-US" sz="1800">
                  <a:latin typeface="宋体" pitchFamily="2" charset="-122"/>
                </a:endParaRPr>
              </a:p>
            </p:txBody>
          </p:sp>
          <p:sp>
            <p:nvSpPr>
              <p:cNvPr id="16430" name="Oval 47"/>
              <p:cNvSpPr>
                <a:spLocks noChangeArrowheads="1"/>
              </p:cNvSpPr>
              <p:nvPr/>
            </p:nvSpPr>
            <p:spPr bwMode="auto">
              <a:xfrm>
                <a:off x="2348" y="2205"/>
                <a:ext cx="16" cy="16"/>
              </a:xfrm>
              <a:prstGeom prst="ellipse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round/>
              </a:ln>
              <a:effectLst/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9pPr>
              </a:lstStyle>
              <a:p>
                <a:pPr marL="0" marR="0" lvl="0" indent="0" algn="ctr" defTabSz="914400"/>
                <a:endParaRPr lang="zh-CN" altLang="en-US" sz="1800">
                  <a:latin typeface="宋体" pitchFamily="2" charset="-122"/>
                </a:endParaRPr>
              </a:p>
            </p:txBody>
          </p:sp>
        </p:grpSp>
        <p:sp>
          <p:nvSpPr>
            <p:cNvPr id="16431" name="WordArt 48"/>
            <p:cNvSpPr/>
            <p:nvPr/>
          </p:nvSpPr>
          <p:spPr>
            <a:xfrm>
              <a:off x="2880" y="1514"/>
              <a:ext cx="272" cy="135"/>
            </a:xfrm>
            <a:solidFill>
              <a:srgbClr val="000000"/>
            </a:solidFill>
            <a:ln w="19050">
              <a:solidFill>
                <a:prstClr val="black"/>
              </a:solidFill>
              <a:bevel/>
            </a:ln>
          </p:spPr>
          <p:txBody>
            <a:bodyPr wrap="none" fromWordArt="1" anchor="t" anchorCtr="0">
              <a:prstTxWarp prst="textSlantUp">
                <a:avLst/>
              </a:prstTxWarp>
            </a:bodyPr>
            <a:lstStyle/>
            <a:p>
              <a:pPr algn="ctr"/>
              <a:r>
                <a:rPr sz="3600" kern="10">
                  <a:ln w="19050">
                    <a:solidFill>
                      <a:prstClr val="black"/>
                    </a:solidFill>
                    <a:bevel/>
                  </a:ln>
                  <a:solidFill>
                    <a:srgbClr val="000000"/>
                  </a:solidFill>
                  <a:latin typeface="Arial"/>
                </a:rPr>
                <a:t>邯郸</a:t>
              </a:r>
            </a:p>
          </p:txBody>
        </p:sp>
      </p:grpSp>
      <p:grpSp>
        <p:nvGrpSpPr>
          <p:cNvPr id="16432" name="Group 49"/>
          <p:cNvGrpSpPr/>
          <p:nvPr/>
        </p:nvGrpSpPr>
        <p:grpSpPr>
          <a:xfrm>
            <a:off x="6280150" y="3976688"/>
            <a:ext cx="409575" cy="214312"/>
            <a:chOff x="2758" y="2505"/>
            <a:chExt cx="258" cy="135"/>
          </a:xfrm>
        </p:grpSpPr>
        <p:grpSp>
          <p:nvGrpSpPr>
            <p:cNvPr id="16433" name="Group 50"/>
            <p:cNvGrpSpPr/>
            <p:nvPr/>
          </p:nvGrpSpPr>
          <p:grpSpPr>
            <a:xfrm>
              <a:off x="2758" y="2539"/>
              <a:ext cx="68" cy="68"/>
              <a:chOff x="2323" y="2180"/>
              <a:chExt cx="68" cy="68"/>
            </a:xfrm>
          </p:grpSpPr>
          <p:sp>
            <p:nvSpPr>
              <p:cNvPr id="16434" name="Oval 51"/>
              <p:cNvSpPr>
                <a:spLocks noChangeArrowheads="1"/>
              </p:cNvSpPr>
              <p:nvPr/>
            </p:nvSpPr>
            <p:spPr bwMode="auto">
              <a:xfrm>
                <a:off x="2323" y="2180"/>
                <a:ext cx="68" cy="68"/>
              </a:xfrm>
              <a:prstGeom prst="ellipse">
                <a:avLst/>
              </a:prstGeom>
              <a:solidFill>
                <a:schemeClr val="accent1">
                  <a:alpha val="0"/>
                </a:schemeClr>
              </a:solidFill>
              <a:ln w="19050">
                <a:solidFill>
                  <a:schemeClr val="tx1"/>
                </a:solidFill>
                <a:round/>
              </a:ln>
              <a:effectLst/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9pPr>
              </a:lstStyle>
              <a:p>
                <a:pPr marL="0" marR="0" lvl="0" indent="0" algn="ctr" defTabSz="914400"/>
                <a:endParaRPr lang="zh-CN" altLang="en-US" sz="1800">
                  <a:latin typeface="宋体" pitchFamily="2" charset="-122"/>
                </a:endParaRPr>
              </a:p>
            </p:txBody>
          </p:sp>
          <p:sp>
            <p:nvSpPr>
              <p:cNvPr id="16435" name="Oval 52"/>
              <p:cNvSpPr>
                <a:spLocks noChangeArrowheads="1"/>
              </p:cNvSpPr>
              <p:nvPr/>
            </p:nvSpPr>
            <p:spPr bwMode="auto">
              <a:xfrm>
                <a:off x="2348" y="2205"/>
                <a:ext cx="16" cy="16"/>
              </a:xfrm>
              <a:prstGeom prst="ellipse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round/>
              </a:ln>
              <a:effectLst/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9pPr>
              </a:lstStyle>
              <a:p>
                <a:pPr marL="0" marR="0" lvl="0" indent="0" algn="ctr" defTabSz="914400"/>
                <a:endParaRPr lang="zh-CN" altLang="en-US" sz="1800">
                  <a:latin typeface="宋体" pitchFamily="2" charset="-122"/>
                </a:endParaRPr>
              </a:p>
            </p:txBody>
          </p:sp>
        </p:grpSp>
        <p:sp>
          <p:nvSpPr>
            <p:cNvPr id="16436" name="WordArt 53"/>
            <p:cNvSpPr/>
            <p:nvPr/>
          </p:nvSpPr>
          <p:spPr>
            <a:xfrm>
              <a:off x="2880" y="2505"/>
              <a:ext cx="136" cy="135"/>
            </a:xfrm>
            <a:solidFill>
              <a:srgbClr val="000000"/>
            </a:solidFill>
            <a:ln w="19050">
              <a:solidFill>
                <a:prstClr val="black"/>
              </a:solidFill>
              <a:bevel/>
            </a:ln>
          </p:spPr>
          <p:txBody>
            <a:bodyPr wrap="none" fromWordArt="1" anchor="t" anchorCtr="0">
              <a:prstTxWarp prst="textSlantUp">
                <a:avLst/>
              </a:prstTxWarp>
            </a:bodyPr>
            <a:lstStyle/>
            <a:p>
              <a:pPr algn="ctr"/>
              <a:r>
                <a:rPr sz="3600" kern="10">
                  <a:ln w="19050">
                    <a:solidFill>
                      <a:prstClr val="black"/>
                    </a:solidFill>
                    <a:bevel/>
                  </a:ln>
                  <a:solidFill>
                    <a:srgbClr val="000000"/>
                  </a:solidFill>
                  <a:latin typeface="Arial"/>
                </a:rPr>
                <a:t>郑</a:t>
              </a:r>
            </a:p>
          </p:txBody>
        </p:sp>
      </p:grpSp>
      <p:grpSp>
        <p:nvGrpSpPr>
          <p:cNvPr id="16437" name="Group 54"/>
          <p:cNvGrpSpPr/>
          <p:nvPr/>
        </p:nvGrpSpPr>
        <p:grpSpPr>
          <a:xfrm>
            <a:off x="6356350" y="3352800"/>
            <a:ext cx="431800" cy="412750"/>
            <a:chOff x="2806" y="2112"/>
            <a:chExt cx="272" cy="260"/>
          </a:xfrm>
        </p:grpSpPr>
        <p:grpSp>
          <p:nvGrpSpPr>
            <p:cNvPr id="16438" name="Group 55"/>
            <p:cNvGrpSpPr/>
            <p:nvPr/>
          </p:nvGrpSpPr>
          <p:grpSpPr>
            <a:xfrm>
              <a:off x="2958" y="2304"/>
              <a:ext cx="68" cy="68"/>
              <a:chOff x="2323" y="2180"/>
              <a:chExt cx="68" cy="68"/>
            </a:xfrm>
          </p:grpSpPr>
          <p:sp>
            <p:nvSpPr>
              <p:cNvPr id="16439" name="Oval 56"/>
              <p:cNvSpPr>
                <a:spLocks noChangeArrowheads="1"/>
              </p:cNvSpPr>
              <p:nvPr/>
            </p:nvSpPr>
            <p:spPr bwMode="auto">
              <a:xfrm>
                <a:off x="2323" y="2180"/>
                <a:ext cx="68" cy="68"/>
              </a:xfrm>
              <a:prstGeom prst="ellipse">
                <a:avLst/>
              </a:prstGeom>
              <a:solidFill>
                <a:schemeClr val="accent1">
                  <a:alpha val="0"/>
                </a:schemeClr>
              </a:solidFill>
              <a:ln w="19050">
                <a:solidFill>
                  <a:schemeClr val="tx1"/>
                </a:solidFill>
                <a:round/>
              </a:ln>
              <a:effectLst/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9pPr>
              </a:lstStyle>
              <a:p>
                <a:pPr marL="0" marR="0" lvl="0" indent="0" algn="ctr" defTabSz="914400"/>
                <a:endParaRPr lang="zh-CN" altLang="en-US" sz="1800">
                  <a:latin typeface="宋体" pitchFamily="2" charset="-122"/>
                </a:endParaRPr>
              </a:p>
            </p:txBody>
          </p:sp>
          <p:sp>
            <p:nvSpPr>
              <p:cNvPr id="16440" name="Oval 57"/>
              <p:cNvSpPr>
                <a:spLocks noChangeArrowheads="1"/>
              </p:cNvSpPr>
              <p:nvPr/>
            </p:nvSpPr>
            <p:spPr bwMode="auto">
              <a:xfrm>
                <a:off x="2348" y="2205"/>
                <a:ext cx="16" cy="16"/>
              </a:xfrm>
              <a:prstGeom prst="ellipse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round/>
              </a:ln>
              <a:effectLst/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zh-CN" altLang="en-US">
                    <a:solidFill>
                      <a:schemeClr val="tx1"/>
                    </a:solidFill>
                    <a:latin typeface="Arial" pitchFamily="34" charset="0"/>
                    <a:ea typeface="华文细黑" pitchFamily="2" charset="-122"/>
                  </a:defRPr>
                </a:lvl9pPr>
              </a:lstStyle>
              <a:p>
                <a:pPr marL="0" marR="0" lvl="0" indent="0" algn="ctr" defTabSz="914400"/>
                <a:endParaRPr lang="zh-CN" altLang="en-US" sz="1800">
                  <a:latin typeface="宋体" pitchFamily="2" charset="-122"/>
                </a:endParaRPr>
              </a:p>
            </p:txBody>
          </p:sp>
        </p:grpSp>
        <p:sp>
          <p:nvSpPr>
            <p:cNvPr id="16441" name="WordArt 58"/>
            <p:cNvSpPr/>
            <p:nvPr/>
          </p:nvSpPr>
          <p:spPr>
            <a:xfrm>
              <a:off x="2806" y="2112"/>
              <a:ext cx="272" cy="135"/>
            </a:xfrm>
            <a:solidFill>
              <a:srgbClr val="000000"/>
            </a:solidFill>
            <a:ln w="19050">
              <a:solidFill>
                <a:prstClr val="black"/>
              </a:solidFill>
              <a:bevel/>
            </a:ln>
          </p:spPr>
          <p:txBody>
            <a:bodyPr wrap="none" fromWordArt="1" anchor="t" anchorCtr="0">
              <a:prstTxWarp prst="textSlantUp">
                <a:avLst/>
              </a:prstTxWarp>
            </a:bodyPr>
            <a:lstStyle/>
            <a:p>
              <a:pPr algn="ctr"/>
              <a:r>
                <a:rPr sz="3600" kern="10">
                  <a:ln w="19050">
                    <a:solidFill>
                      <a:prstClr val="black"/>
                    </a:solidFill>
                    <a:bevel/>
                  </a:ln>
                  <a:solidFill>
                    <a:srgbClr val="000000"/>
                  </a:solidFill>
                  <a:latin typeface="Arial"/>
                </a:rPr>
                <a:t>大梁</a:t>
              </a:r>
            </a:p>
          </p:txBody>
        </p:sp>
      </p:grpSp>
      <p:sp>
        <p:nvSpPr>
          <p:cNvPr id="16442" name="WordArt 59"/>
          <p:cNvSpPr/>
          <p:nvPr/>
        </p:nvSpPr>
        <p:spPr>
          <a:xfrm>
            <a:off x="5351462" y="3581400"/>
            <a:ext cx="360362" cy="360362"/>
          </a:xfrm>
          <a:solidFill>
            <a:srgbClr val="C00000"/>
          </a:solidFill>
          <a:ln w="19050">
            <a:solidFill>
              <a:srgbClr val="FF3300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srgbClr val="FF3300"/>
                  </a:solidFill>
                  <a:bevel/>
                </a:ln>
                <a:solidFill>
                  <a:srgbClr val="C00000"/>
                </a:solidFill>
                <a:latin typeface="Arial"/>
              </a:rPr>
              <a:t>周</a:t>
            </a:r>
          </a:p>
        </p:txBody>
      </p:sp>
      <p:grpSp>
        <p:nvGrpSpPr>
          <p:cNvPr id="16443" name="Group 60"/>
          <p:cNvGrpSpPr/>
          <p:nvPr/>
        </p:nvGrpSpPr>
        <p:grpSpPr>
          <a:xfrm>
            <a:off x="5830888" y="3741738"/>
            <a:ext cx="142875" cy="142875"/>
            <a:chOff x="2464" y="2414"/>
            <a:chExt cx="90" cy="90"/>
          </a:xfrm>
        </p:grpSpPr>
        <p:sp>
          <p:nvSpPr>
            <p:cNvPr id="16444" name="Oval 61"/>
            <p:cNvSpPr>
              <a:spLocks noChangeArrowheads="1"/>
            </p:cNvSpPr>
            <p:nvPr/>
          </p:nvSpPr>
          <p:spPr bwMode="auto">
            <a:xfrm>
              <a:off x="2464" y="2414"/>
              <a:ext cx="90" cy="90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marL="0" marR="0" lvl="0" indent="0" algn="ctr" defTabSz="914400"/>
              <a:endParaRPr lang="zh-CN" altLang="en-US" sz="1800">
                <a:latin typeface="宋体" pitchFamily="2" charset="-122"/>
              </a:endParaRPr>
            </a:p>
          </p:txBody>
        </p:sp>
        <p:sp>
          <p:nvSpPr>
            <p:cNvPr id="16445" name="Oval 62"/>
            <p:cNvSpPr>
              <a:spLocks noChangeArrowheads="1"/>
            </p:cNvSpPr>
            <p:nvPr/>
          </p:nvSpPr>
          <p:spPr bwMode="auto">
            <a:xfrm>
              <a:off x="2486" y="2437"/>
              <a:ext cx="45" cy="45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marL="0" marR="0" lvl="0" indent="0" algn="ctr" defTabSz="914400"/>
              <a:endParaRPr lang="zh-CN" altLang="en-US" sz="1800">
                <a:latin typeface="宋体" pitchFamily="2" charset="-122"/>
              </a:endParaRPr>
            </a:p>
          </p:txBody>
        </p:sp>
      </p:grpSp>
      <p:sp>
        <p:nvSpPr>
          <p:cNvPr id="16446" name="WordArt 63"/>
          <p:cNvSpPr/>
          <p:nvPr/>
        </p:nvSpPr>
        <p:spPr>
          <a:xfrm>
            <a:off x="6723062" y="1524000"/>
            <a:ext cx="323850" cy="179388"/>
          </a:xfrm>
          <a:solidFill>
            <a:srgbClr val="000000"/>
          </a:solidFill>
          <a:ln w="19050">
            <a:solidFill>
              <a:prstClr val="black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prstClr val="black"/>
                  </a:solidFill>
                  <a:bevel/>
                </a:ln>
                <a:solidFill>
                  <a:srgbClr val="000000"/>
                </a:solidFill>
                <a:latin typeface="Arial"/>
              </a:rPr>
              <a:t>中山</a:t>
            </a:r>
          </a:p>
        </p:txBody>
      </p:sp>
      <p:sp>
        <p:nvSpPr>
          <p:cNvPr id="16447" name="WordArt 64"/>
          <p:cNvSpPr/>
          <p:nvPr/>
        </p:nvSpPr>
        <p:spPr>
          <a:xfrm>
            <a:off x="6016625" y="3657600"/>
            <a:ext cx="431800" cy="214312"/>
          </a:xfrm>
          <a:solidFill>
            <a:srgbClr val="000000"/>
          </a:solidFill>
          <a:ln w="19050">
            <a:solidFill>
              <a:prstClr val="black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prstClr val="black"/>
                  </a:solidFill>
                  <a:bevel/>
                </a:ln>
                <a:solidFill>
                  <a:srgbClr val="000000"/>
                </a:solidFill>
                <a:latin typeface="Arial"/>
              </a:rPr>
              <a:t>洛邑</a:t>
            </a:r>
          </a:p>
        </p:txBody>
      </p:sp>
      <p:grpSp>
        <p:nvGrpSpPr>
          <p:cNvPr id="16448" name="Group 65"/>
          <p:cNvGrpSpPr/>
          <p:nvPr/>
        </p:nvGrpSpPr>
        <p:grpSpPr>
          <a:xfrm>
            <a:off x="5603875" y="3232150"/>
            <a:ext cx="107950" cy="107950"/>
            <a:chOff x="2323" y="2180"/>
            <a:chExt cx="68" cy="68"/>
          </a:xfrm>
        </p:grpSpPr>
        <p:sp>
          <p:nvSpPr>
            <p:cNvPr id="16449" name="Oval 66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marL="0" marR="0" lvl="0" indent="0" algn="ctr" defTabSz="914400"/>
              <a:endParaRPr lang="zh-CN" altLang="en-US" sz="1800">
                <a:latin typeface="宋体" pitchFamily="2" charset="-122"/>
              </a:endParaRPr>
            </a:p>
          </p:txBody>
        </p:sp>
        <p:sp>
          <p:nvSpPr>
            <p:cNvPr id="16450" name="Oval 67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  <a:effectLst/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marL="0" marR="0" lvl="0" indent="0" algn="ctr" defTabSz="914400"/>
              <a:endParaRPr lang="zh-CN" altLang="en-US" sz="1800">
                <a:latin typeface="宋体" pitchFamily="2" charset="-122"/>
              </a:endParaRPr>
            </a:p>
          </p:txBody>
        </p:sp>
      </p:grpSp>
      <p:sp>
        <p:nvSpPr>
          <p:cNvPr id="16451" name="WordArt 68"/>
          <p:cNvSpPr/>
          <p:nvPr/>
        </p:nvSpPr>
        <p:spPr>
          <a:xfrm>
            <a:off x="5254625" y="2743200"/>
            <a:ext cx="430212" cy="360362"/>
          </a:xfrm>
          <a:solidFill>
            <a:srgbClr val="000000"/>
          </a:solidFill>
          <a:ln w="19050">
            <a:solidFill>
              <a:prstClr val="black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prstClr val="black"/>
                  </a:solidFill>
                  <a:bevel/>
                </a:ln>
                <a:solidFill>
                  <a:srgbClr val="000000"/>
                </a:solidFill>
                <a:latin typeface="Arial"/>
              </a:rPr>
              <a:t>晋</a:t>
            </a:r>
          </a:p>
        </p:txBody>
      </p:sp>
      <p:sp>
        <p:nvSpPr>
          <p:cNvPr id="16452" name="Freeform 69"/>
          <p:cNvSpPr/>
          <p:nvPr/>
        </p:nvSpPr>
        <p:spPr bwMode="auto">
          <a:xfrm>
            <a:off x="7527925" y="693738"/>
            <a:ext cx="2759075" cy="6164263"/>
          </a:xfrm>
          <a:custGeom>
            <a:gdLst>
              <a:gd name="T0" fmla="*/ 931863 w 1738"/>
              <a:gd name="T1" fmla="*/ 195262 h 3883"/>
              <a:gd name="T2" fmla="*/ 560388 w 1738"/>
              <a:gd name="T3" fmla="*/ 606425 h 3883"/>
              <a:gd name="T4" fmla="*/ 179388 w 1738"/>
              <a:gd name="T5" fmla="*/ 923925 h 3883"/>
              <a:gd name="T6" fmla="*/ 93663 w 1738"/>
              <a:gd name="T7" fmla="*/ 1273175 h 3883"/>
              <a:gd name="T8" fmla="*/ 293688 w 1738"/>
              <a:gd name="T9" fmla="*/ 1335087 h 3883"/>
              <a:gd name="T10" fmla="*/ 515938 w 1738"/>
              <a:gd name="T11" fmla="*/ 1654175 h 3883"/>
              <a:gd name="T12" fmla="*/ 696913 w 1738"/>
              <a:gd name="T13" fmla="*/ 1711325 h 3883"/>
              <a:gd name="T14" fmla="*/ 927100 w 1738"/>
              <a:gd name="T15" fmla="*/ 1516062 h 3883"/>
              <a:gd name="T16" fmla="*/ 1225550 w 1738"/>
              <a:gd name="T17" fmla="*/ 1462087 h 3883"/>
              <a:gd name="T18" fmla="*/ 1492250 w 1738"/>
              <a:gd name="T19" fmla="*/ 1473200 h 3883"/>
              <a:gd name="T20" fmla="*/ 1630363 w 1738"/>
              <a:gd name="T21" fmla="*/ 1635125 h 3883"/>
              <a:gd name="T22" fmla="*/ 1641475 w 1738"/>
              <a:gd name="T23" fmla="*/ 1776412 h 3883"/>
              <a:gd name="T24" fmla="*/ 1473200 w 1738"/>
              <a:gd name="T25" fmla="*/ 1704975 h 3883"/>
              <a:gd name="T26" fmla="*/ 1235075 w 1738"/>
              <a:gd name="T27" fmla="*/ 1909762 h 3883"/>
              <a:gd name="T28" fmla="*/ 1049338 w 1738"/>
              <a:gd name="T29" fmla="*/ 2152650 h 3883"/>
              <a:gd name="T30" fmla="*/ 974725 w 1738"/>
              <a:gd name="T31" fmla="*/ 2205037 h 3883"/>
              <a:gd name="T32" fmla="*/ 835025 w 1738"/>
              <a:gd name="T33" fmla="*/ 2405062 h 3883"/>
              <a:gd name="T34" fmla="*/ 774700 w 1738"/>
              <a:gd name="T35" fmla="*/ 2786062 h 3883"/>
              <a:gd name="T36" fmla="*/ 1231900 w 1738"/>
              <a:gd name="T37" fmla="*/ 3233737 h 3883"/>
              <a:gd name="T38" fmla="*/ 1379538 w 1738"/>
              <a:gd name="T39" fmla="*/ 3630612 h 3883"/>
              <a:gd name="T40" fmla="*/ 1758950 w 1738"/>
              <a:gd name="T41" fmla="*/ 3919537 h 3883"/>
              <a:gd name="T42" fmla="*/ 1460500 w 1738"/>
              <a:gd name="T43" fmla="*/ 3930650 h 3883"/>
              <a:gd name="T44" fmla="*/ 1592263 w 1738"/>
              <a:gd name="T45" fmla="*/ 4100512 h 3883"/>
              <a:gd name="T46" fmla="*/ 1768475 w 1738"/>
              <a:gd name="T47" fmla="*/ 4364037 h 3883"/>
              <a:gd name="T48" fmla="*/ 1312863 w 1738"/>
              <a:gd name="T49" fmla="*/ 4602162 h 3883"/>
              <a:gd name="T50" fmla="*/ 1420813 w 1738"/>
              <a:gd name="T51" fmla="*/ 4695825 h 3883"/>
              <a:gd name="T52" fmla="*/ 1793875 w 1738"/>
              <a:gd name="T53" fmla="*/ 4711700 h 3883"/>
              <a:gd name="T54" fmla="*/ 1916113 w 1738"/>
              <a:gd name="T55" fmla="*/ 4714875 h 3883"/>
              <a:gd name="T56" fmla="*/ 1736725 w 1738"/>
              <a:gd name="T57" fmla="*/ 4935537 h 3883"/>
              <a:gd name="T58" fmla="*/ 1901825 w 1738"/>
              <a:gd name="T59" fmla="*/ 4911725 h 3883"/>
              <a:gd name="T60" fmla="*/ 1712913 w 1738"/>
              <a:gd name="T61" fmla="*/ 5057775 h 3883"/>
              <a:gd name="T62" fmla="*/ 1782763 w 1738"/>
              <a:gd name="T63" fmla="*/ 5240337 h 3883"/>
              <a:gd name="T64" fmla="*/ 1730375 w 1738"/>
              <a:gd name="T65" fmla="*/ 5535612 h 3883"/>
              <a:gd name="T66" fmla="*/ 1570038 w 1738"/>
              <a:gd name="T67" fmla="*/ 5653087 h 3883"/>
              <a:gd name="T68" fmla="*/ 1408113 w 1738"/>
              <a:gd name="T69" fmla="*/ 5916612 h 3883"/>
              <a:gd name="T70" fmla="*/ 1393825 w 1738"/>
              <a:gd name="T71" fmla="*/ 6045200 h 3883"/>
              <a:gd name="T72" fmla="*/ 1317625 w 1738"/>
              <a:gd name="T73" fmla="*/ 6164262 h 3883"/>
              <a:gd name="T74" fmla="*/ 2736850 w 1738"/>
              <a:gd name="T75" fmla="*/ 1162050 h 3883"/>
              <a:gd name="T76" fmla="*/ 2611438 w 1738"/>
              <a:gd name="T77" fmla="*/ 1101725 h 3883"/>
              <a:gd name="T78" fmla="*/ 2432050 w 1738"/>
              <a:gd name="T79" fmla="*/ 1154112 h 3883"/>
              <a:gd name="T80" fmla="*/ 2292350 w 1738"/>
              <a:gd name="T81" fmla="*/ 1106487 h 3883"/>
              <a:gd name="T82" fmla="*/ 2359025 w 1738"/>
              <a:gd name="T83" fmla="*/ 892175 h 3883"/>
              <a:gd name="T84" fmla="*/ 2493963 w 1738"/>
              <a:gd name="T85" fmla="*/ 752475 h 3883"/>
              <a:gd name="T86" fmla="*/ 2436813 w 1738"/>
              <a:gd name="T87" fmla="*/ 454025 h 3883"/>
              <a:gd name="T88" fmla="*/ 2198688 w 1738"/>
              <a:gd name="T89" fmla="*/ 439737 h 3883"/>
              <a:gd name="T90" fmla="*/ 2035175 w 1738"/>
              <a:gd name="T91" fmla="*/ 385762 h 3883"/>
              <a:gd name="T92" fmla="*/ 1706563 w 1738"/>
              <a:gd name="T93" fmla="*/ 515937 h 3883"/>
              <a:gd name="T94" fmla="*/ 1420813 w 1738"/>
              <a:gd name="T95" fmla="*/ 782637 h 3883"/>
              <a:gd name="T96" fmla="*/ 1244600 w 1738"/>
              <a:gd name="T97" fmla="*/ 933450 h 3883"/>
              <a:gd name="T98" fmla="*/ 1173163 w 1738"/>
              <a:gd name="T99" fmla="*/ 881062 h 3883"/>
              <a:gd name="T100" fmla="*/ 1208088 w 1738"/>
              <a:gd name="T101" fmla="*/ 695325 h 3883"/>
              <a:gd name="T102" fmla="*/ 1355725 w 1738"/>
              <a:gd name="T103" fmla="*/ 134937 h 3883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1738" h="3883">
                <a:moveTo>
                  <a:pt x="761" y="1"/>
                </a:moveTo>
                <a:cubicBezTo>
                  <a:pt x="751" y="2"/>
                  <a:pt x="743" y="11"/>
                  <a:pt x="725" y="18"/>
                </a:cubicBezTo>
                <a:cubicBezTo>
                  <a:pt x="707" y="25"/>
                  <a:pt x="676" y="25"/>
                  <a:pt x="653" y="42"/>
                </a:cubicBezTo>
                <a:cubicBezTo>
                  <a:pt x="630" y="59"/>
                  <a:pt x="602" y="98"/>
                  <a:pt x="587" y="123"/>
                </a:cubicBezTo>
                <a:cubicBezTo>
                  <a:pt x="572" y="148"/>
                  <a:pt x="571" y="171"/>
                  <a:pt x="560" y="193"/>
                </a:cubicBezTo>
                <a:cubicBezTo>
                  <a:pt x="549" y="215"/>
                  <a:pt x="547" y="237"/>
                  <a:pt x="523" y="255"/>
                </a:cubicBezTo>
                <a:cubicBezTo>
                  <a:pt x="499" y="273"/>
                  <a:pt x="443" y="283"/>
                  <a:pt x="415" y="304"/>
                </a:cubicBezTo>
                <a:cubicBezTo>
                  <a:pt x="387" y="325"/>
                  <a:pt x="374" y="343"/>
                  <a:pt x="353" y="382"/>
                </a:cubicBezTo>
                <a:cubicBezTo>
                  <a:pt x="332" y="421"/>
                  <a:pt x="317" y="512"/>
                  <a:pt x="292" y="540"/>
                </a:cubicBezTo>
                <a:cubicBezTo>
                  <a:pt x="267" y="568"/>
                  <a:pt x="224" y="543"/>
                  <a:pt x="203" y="550"/>
                </a:cubicBezTo>
                <a:cubicBezTo>
                  <a:pt x="182" y="557"/>
                  <a:pt x="181" y="575"/>
                  <a:pt x="166" y="580"/>
                </a:cubicBezTo>
                <a:cubicBezTo>
                  <a:pt x="151" y="585"/>
                  <a:pt x="130" y="587"/>
                  <a:pt x="113" y="582"/>
                </a:cubicBezTo>
                <a:cubicBezTo>
                  <a:pt x="96" y="577"/>
                  <a:pt x="75" y="548"/>
                  <a:pt x="61" y="552"/>
                </a:cubicBezTo>
                <a:cubicBezTo>
                  <a:pt x="47" y="556"/>
                  <a:pt x="40" y="570"/>
                  <a:pt x="31" y="604"/>
                </a:cubicBezTo>
                <a:cubicBezTo>
                  <a:pt x="22" y="638"/>
                  <a:pt x="0" y="724"/>
                  <a:pt x="5" y="757"/>
                </a:cubicBezTo>
                <a:cubicBezTo>
                  <a:pt x="10" y="790"/>
                  <a:pt x="43" y="780"/>
                  <a:pt x="59" y="802"/>
                </a:cubicBezTo>
                <a:cubicBezTo>
                  <a:pt x="75" y="824"/>
                  <a:pt x="91" y="873"/>
                  <a:pt x="104" y="889"/>
                </a:cubicBezTo>
                <a:cubicBezTo>
                  <a:pt x="117" y="905"/>
                  <a:pt x="128" y="907"/>
                  <a:pt x="136" y="898"/>
                </a:cubicBezTo>
                <a:cubicBezTo>
                  <a:pt x="144" y="889"/>
                  <a:pt x="147" y="844"/>
                  <a:pt x="155" y="835"/>
                </a:cubicBezTo>
                <a:cubicBezTo>
                  <a:pt x="163" y="826"/>
                  <a:pt x="173" y="838"/>
                  <a:pt x="185" y="841"/>
                </a:cubicBezTo>
                <a:cubicBezTo>
                  <a:pt x="197" y="844"/>
                  <a:pt x="213" y="856"/>
                  <a:pt x="226" y="855"/>
                </a:cubicBezTo>
                <a:cubicBezTo>
                  <a:pt x="239" y="854"/>
                  <a:pt x="246" y="833"/>
                  <a:pt x="262" y="835"/>
                </a:cubicBezTo>
                <a:cubicBezTo>
                  <a:pt x="278" y="837"/>
                  <a:pt x="309" y="833"/>
                  <a:pt x="319" y="867"/>
                </a:cubicBezTo>
                <a:cubicBezTo>
                  <a:pt x="329" y="901"/>
                  <a:pt x="319" y="1009"/>
                  <a:pt x="325" y="1042"/>
                </a:cubicBezTo>
                <a:cubicBezTo>
                  <a:pt x="331" y="1075"/>
                  <a:pt x="344" y="1060"/>
                  <a:pt x="353" y="1068"/>
                </a:cubicBezTo>
                <a:cubicBezTo>
                  <a:pt x="362" y="1076"/>
                  <a:pt x="372" y="1090"/>
                  <a:pt x="382" y="1093"/>
                </a:cubicBezTo>
                <a:cubicBezTo>
                  <a:pt x="392" y="1096"/>
                  <a:pt x="407" y="1089"/>
                  <a:pt x="416" y="1087"/>
                </a:cubicBezTo>
                <a:cubicBezTo>
                  <a:pt x="425" y="1085"/>
                  <a:pt x="424" y="1080"/>
                  <a:pt x="439" y="1078"/>
                </a:cubicBezTo>
                <a:cubicBezTo>
                  <a:pt x="454" y="1076"/>
                  <a:pt x="494" y="1084"/>
                  <a:pt x="509" y="1072"/>
                </a:cubicBezTo>
                <a:cubicBezTo>
                  <a:pt x="524" y="1060"/>
                  <a:pt x="517" y="1018"/>
                  <a:pt x="526" y="1005"/>
                </a:cubicBezTo>
                <a:cubicBezTo>
                  <a:pt x="535" y="992"/>
                  <a:pt x="553" y="1004"/>
                  <a:pt x="563" y="996"/>
                </a:cubicBezTo>
                <a:cubicBezTo>
                  <a:pt x="573" y="988"/>
                  <a:pt x="578" y="965"/>
                  <a:pt x="584" y="955"/>
                </a:cubicBezTo>
                <a:cubicBezTo>
                  <a:pt x="590" y="945"/>
                  <a:pt x="593" y="949"/>
                  <a:pt x="602" y="937"/>
                </a:cubicBezTo>
                <a:cubicBezTo>
                  <a:pt x="611" y="925"/>
                  <a:pt x="619" y="898"/>
                  <a:pt x="637" y="886"/>
                </a:cubicBezTo>
                <a:cubicBezTo>
                  <a:pt x="655" y="874"/>
                  <a:pt x="688" y="861"/>
                  <a:pt x="710" y="867"/>
                </a:cubicBezTo>
                <a:cubicBezTo>
                  <a:pt x="732" y="873"/>
                  <a:pt x="754" y="914"/>
                  <a:pt x="772" y="921"/>
                </a:cubicBezTo>
                <a:cubicBezTo>
                  <a:pt x="790" y="928"/>
                  <a:pt x="803" y="905"/>
                  <a:pt x="815" y="909"/>
                </a:cubicBezTo>
                <a:cubicBezTo>
                  <a:pt x="827" y="913"/>
                  <a:pt x="829" y="936"/>
                  <a:pt x="842" y="943"/>
                </a:cubicBezTo>
                <a:cubicBezTo>
                  <a:pt x="855" y="950"/>
                  <a:pt x="879" y="951"/>
                  <a:pt x="895" y="949"/>
                </a:cubicBezTo>
                <a:cubicBezTo>
                  <a:pt x="911" y="947"/>
                  <a:pt x="922" y="930"/>
                  <a:pt x="940" y="928"/>
                </a:cubicBezTo>
                <a:cubicBezTo>
                  <a:pt x="958" y="926"/>
                  <a:pt x="983" y="934"/>
                  <a:pt x="1004" y="937"/>
                </a:cubicBezTo>
                <a:cubicBezTo>
                  <a:pt x="1025" y="940"/>
                  <a:pt x="1057" y="938"/>
                  <a:pt x="1066" y="945"/>
                </a:cubicBezTo>
                <a:cubicBezTo>
                  <a:pt x="1075" y="952"/>
                  <a:pt x="1064" y="964"/>
                  <a:pt x="1058" y="978"/>
                </a:cubicBezTo>
                <a:cubicBezTo>
                  <a:pt x="1052" y="992"/>
                  <a:pt x="1024" y="1020"/>
                  <a:pt x="1027" y="1030"/>
                </a:cubicBezTo>
                <a:cubicBezTo>
                  <a:pt x="1030" y="1040"/>
                  <a:pt x="1068" y="1033"/>
                  <a:pt x="1078" y="1039"/>
                </a:cubicBezTo>
                <a:cubicBezTo>
                  <a:pt x="1088" y="1045"/>
                  <a:pt x="1094" y="1056"/>
                  <a:pt x="1090" y="1065"/>
                </a:cubicBezTo>
                <a:cubicBezTo>
                  <a:pt x="1086" y="1074"/>
                  <a:pt x="1063" y="1087"/>
                  <a:pt x="1054" y="1096"/>
                </a:cubicBezTo>
                <a:cubicBezTo>
                  <a:pt x="1045" y="1105"/>
                  <a:pt x="1044" y="1115"/>
                  <a:pt x="1034" y="1119"/>
                </a:cubicBezTo>
                <a:cubicBezTo>
                  <a:pt x="1024" y="1123"/>
                  <a:pt x="1003" y="1123"/>
                  <a:pt x="991" y="1119"/>
                </a:cubicBezTo>
                <a:cubicBezTo>
                  <a:pt x="979" y="1115"/>
                  <a:pt x="970" y="1102"/>
                  <a:pt x="964" y="1095"/>
                </a:cubicBezTo>
                <a:cubicBezTo>
                  <a:pt x="958" y="1088"/>
                  <a:pt x="962" y="1077"/>
                  <a:pt x="956" y="1074"/>
                </a:cubicBezTo>
                <a:cubicBezTo>
                  <a:pt x="950" y="1071"/>
                  <a:pt x="936" y="1064"/>
                  <a:pt x="928" y="1074"/>
                </a:cubicBezTo>
                <a:cubicBezTo>
                  <a:pt x="920" y="1084"/>
                  <a:pt x="920" y="1118"/>
                  <a:pt x="905" y="1134"/>
                </a:cubicBezTo>
                <a:cubicBezTo>
                  <a:pt x="890" y="1150"/>
                  <a:pt x="852" y="1169"/>
                  <a:pt x="835" y="1173"/>
                </a:cubicBezTo>
                <a:cubicBezTo>
                  <a:pt x="818" y="1177"/>
                  <a:pt x="811" y="1154"/>
                  <a:pt x="802" y="1159"/>
                </a:cubicBezTo>
                <a:cubicBezTo>
                  <a:pt x="793" y="1164"/>
                  <a:pt x="782" y="1190"/>
                  <a:pt x="778" y="1203"/>
                </a:cubicBezTo>
                <a:cubicBezTo>
                  <a:pt x="774" y="1216"/>
                  <a:pt x="787" y="1232"/>
                  <a:pt x="778" y="1239"/>
                </a:cubicBezTo>
                <a:cubicBezTo>
                  <a:pt x="769" y="1246"/>
                  <a:pt x="735" y="1226"/>
                  <a:pt x="722" y="1243"/>
                </a:cubicBezTo>
                <a:cubicBezTo>
                  <a:pt x="709" y="1260"/>
                  <a:pt x="707" y="1323"/>
                  <a:pt x="697" y="1342"/>
                </a:cubicBezTo>
                <a:cubicBezTo>
                  <a:pt x="687" y="1361"/>
                  <a:pt x="669" y="1358"/>
                  <a:pt x="661" y="1356"/>
                </a:cubicBezTo>
                <a:cubicBezTo>
                  <a:pt x="653" y="1354"/>
                  <a:pt x="655" y="1334"/>
                  <a:pt x="650" y="1327"/>
                </a:cubicBezTo>
                <a:cubicBezTo>
                  <a:pt x="645" y="1320"/>
                  <a:pt x="636" y="1311"/>
                  <a:pt x="629" y="1311"/>
                </a:cubicBezTo>
                <a:cubicBezTo>
                  <a:pt x="622" y="1311"/>
                  <a:pt x="607" y="1317"/>
                  <a:pt x="605" y="1330"/>
                </a:cubicBezTo>
                <a:cubicBezTo>
                  <a:pt x="603" y="1343"/>
                  <a:pt x="616" y="1376"/>
                  <a:pt x="614" y="1389"/>
                </a:cubicBezTo>
                <a:cubicBezTo>
                  <a:pt x="612" y="1402"/>
                  <a:pt x="602" y="1393"/>
                  <a:pt x="595" y="1407"/>
                </a:cubicBezTo>
                <a:cubicBezTo>
                  <a:pt x="588" y="1421"/>
                  <a:pt x="584" y="1458"/>
                  <a:pt x="574" y="1470"/>
                </a:cubicBezTo>
                <a:cubicBezTo>
                  <a:pt x="564" y="1482"/>
                  <a:pt x="543" y="1473"/>
                  <a:pt x="535" y="1480"/>
                </a:cubicBezTo>
                <a:cubicBezTo>
                  <a:pt x="527" y="1487"/>
                  <a:pt x="533" y="1501"/>
                  <a:pt x="526" y="1515"/>
                </a:cubicBezTo>
                <a:cubicBezTo>
                  <a:pt x="519" y="1529"/>
                  <a:pt x="505" y="1538"/>
                  <a:pt x="494" y="1561"/>
                </a:cubicBezTo>
                <a:cubicBezTo>
                  <a:pt x="483" y="1584"/>
                  <a:pt x="466" y="1629"/>
                  <a:pt x="460" y="1654"/>
                </a:cubicBezTo>
                <a:cubicBezTo>
                  <a:pt x="454" y="1679"/>
                  <a:pt x="452" y="1697"/>
                  <a:pt x="457" y="1714"/>
                </a:cubicBezTo>
                <a:cubicBezTo>
                  <a:pt x="462" y="1731"/>
                  <a:pt x="473" y="1745"/>
                  <a:pt x="488" y="1755"/>
                </a:cubicBezTo>
                <a:cubicBezTo>
                  <a:pt x="503" y="1765"/>
                  <a:pt x="521" y="1762"/>
                  <a:pt x="545" y="1773"/>
                </a:cubicBezTo>
                <a:cubicBezTo>
                  <a:pt x="569" y="1784"/>
                  <a:pt x="603" y="1795"/>
                  <a:pt x="634" y="1822"/>
                </a:cubicBezTo>
                <a:cubicBezTo>
                  <a:pt x="665" y="1849"/>
                  <a:pt x="710" y="1899"/>
                  <a:pt x="734" y="1935"/>
                </a:cubicBezTo>
                <a:cubicBezTo>
                  <a:pt x="758" y="1971"/>
                  <a:pt x="765" y="2014"/>
                  <a:pt x="776" y="2037"/>
                </a:cubicBezTo>
                <a:cubicBezTo>
                  <a:pt x="787" y="2060"/>
                  <a:pt x="792" y="2058"/>
                  <a:pt x="799" y="2074"/>
                </a:cubicBezTo>
                <a:cubicBezTo>
                  <a:pt x="806" y="2090"/>
                  <a:pt x="811" y="2117"/>
                  <a:pt x="821" y="2136"/>
                </a:cubicBezTo>
                <a:cubicBezTo>
                  <a:pt x="831" y="2155"/>
                  <a:pt x="851" y="2166"/>
                  <a:pt x="859" y="2191"/>
                </a:cubicBezTo>
                <a:cubicBezTo>
                  <a:pt x="867" y="2216"/>
                  <a:pt x="852" y="2265"/>
                  <a:pt x="869" y="2287"/>
                </a:cubicBezTo>
                <a:cubicBezTo>
                  <a:pt x="886" y="2309"/>
                  <a:pt x="935" y="2306"/>
                  <a:pt x="958" y="2320"/>
                </a:cubicBezTo>
                <a:cubicBezTo>
                  <a:pt x="981" y="2334"/>
                  <a:pt x="987" y="2354"/>
                  <a:pt x="1007" y="2374"/>
                </a:cubicBezTo>
                <a:cubicBezTo>
                  <a:pt x="1027" y="2394"/>
                  <a:pt x="1064" y="2423"/>
                  <a:pt x="1081" y="2439"/>
                </a:cubicBezTo>
                <a:cubicBezTo>
                  <a:pt x="1098" y="2455"/>
                  <a:pt x="1105" y="2459"/>
                  <a:pt x="1108" y="2469"/>
                </a:cubicBezTo>
                <a:cubicBezTo>
                  <a:pt x="1111" y="2479"/>
                  <a:pt x="1107" y="2495"/>
                  <a:pt x="1100" y="2502"/>
                </a:cubicBezTo>
                <a:cubicBezTo>
                  <a:pt x="1093" y="2509"/>
                  <a:pt x="1083" y="2511"/>
                  <a:pt x="1067" y="2509"/>
                </a:cubicBezTo>
                <a:cubicBezTo>
                  <a:pt x="1051" y="2507"/>
                  <a:pt x="1027" y="2496"/>
                  <a:pt x="1003" y="2491"/>
                </a:cubicBezTo>
                <a:cubicBezTo>
                  <a:pt x="979" y="2486"/>
                  <a:pt x="951" y="2487"/>
                  <a:pt x="920" y="2476"/>
                </a:cubicBezTo>
                <a:cubicBezTo>
                  <a:pt x="889" y="2465"/>
                  <a:pt x="833" y="2425"/>
                  <a:pt x="817" y="2427"/>
                </a:cubicBezTo>
                <a:cubicBezTo>
                  <a:pt x="801" y="2429"/>
                  <a:pt x="806" y="2473"/>
                  <a:pt x="823" y="2488"/>
                </a:cubicBezTo>
                <a:cubicBezTo>
                  <a:pt x="840" y="2503"/>
                  <a:pt x="887" y="2502"/>
                  <a:pt x="917" y="2518"/>
                </a:cubicBezTo>
                <a:cubicBezTo>
                  <a:pt x="947" y="2534"/>
                  <a:pt x="974" y="2569"/>
                  <a:pt x="1003" y="2583"/>
                </a:cubicBezTo>
                <a:cubicBezTo>
                  <a:pt x="1032" y="2597"/>
                  <a:pt x="1075" y="2582"/>
                  <a:pt x="1094" y="2601"/>
                </a:cubicBezTo>
                <a:cubicBezTo>
                  <a:pt x="1113" y="2620"/>
                  <a:pt x="1107" y="2679"/>
                  <a:pt x="1115" y="2700"/>
                </a:cubicBezTo>
                <a:cubicBezTo>
                  <a:pt x="1123" y="2721"/>
                  <a:pt x="1142" y="2719"/>
                  <a:pt x="1142" y="2727"/>
                </a:cubicBezTo>
                <a:cubicBezTo>
                  <a:pt x="1142" y="2735"/>
                  <a:pt x="1128" y="2744"/>
                  <a:pt x="1114" y="2749"/>
                </a:cubicBezTo>
                <a:cubicBezTo>
                  <a:pt x="1100" y="2754"/>
                  <a:pt x="1078" y="2741"/>
                  <a:pt x="1058" y="2755"/>
                </a:cubicBezTo>
                <a:cubicBezTo>
                  <a:pt x="1038" y="2769"/>
                  <a:pt x="1022" y="2813"/>
                  <a:pt x="995" y="2835"/>
                </a:cubicBezTo>
                <a:cubicBezTo>
                  <a:pt x="968" y="2857"/>
                  <a:pt x="921" y="2875"/>
                  <a:pt x="893" y="2886"/>
                </a:cubicBezTo>
                <a:cubicBezTo>
                  <a:pt x="865" y="2897"/>
                  <a:pt x="846" y="2890"/>
                  <a:pt x="827" y="2899"/>
                </a:cubicBezTo>
                <a:cubicBezTo>
                  <a:pt x="808" y="2908"/>
                  <a:pt x="786" y="2932"/>
                  <a:pt x="781" y="2941"/>
                </a:cubicBezTo>
                <a:cubicBezTo>
                  <a:pt x="776" y="2950"/>
                  <a:pt x="783" y="2955"/>
                  <a:pt x="796" y="2953"/>
                </a:cubicBezTo>
                <a:cubicBezTo>
                  <a:pt x="809" y="2951"/>
                  <a:pt x="843" y="2925"/>
                  <a:pt x="859" y="2926"/>
                </a:cubicBezTo>
                <a:cubicBezTo>
                  <a:pt x="875" y="2927"/>
                  <a:pt x="880" y="2951"/>
                  <a:pt x="895" y="2958"/>
                </a:cubicBezTo>
                <a:cubicBezTo>
                  <a:pt x="910" y="2965"/>
                  <a:pt x="926" y="2978"/>
                  <a:pt x="947" y="2968"/>
                </a:cubicBezTo>
                <a:cubicBezTo>
                  <a:pt x="968" y="2958"/>
                  <a:pt x="1001" y="2906"/>
                  <a:pt x="1021" y="2899"/>
                </a:cubicBezTo>
                <a:cubicBezTo>
                  <a:pt x="1041" y="2892"/>
                  <a:pt x="1051" y="2915"/>
                  <a:pt x="1069" y="2926"/>
                </a:cubicBezTo>
                <a:cubicBezTo>
                  <a:pt x="1087" y="2937"/>
                  <a:pt x="1111" y="2970"/>
                  <a:pt x="1130" y="2968"/>
                </a:cubicBezTo>
                <a:cubicBezTo>
                  <a:pt x="1149" y="2966"/>
                  <a:pt x="1165" y="2921"/>
                  <a:pt x="1181" y="2914"/>
                </a:cubicBezTo>
                <a:cubicBezTo>
                  <a:pt x="1197" y="2907"/>
                  <a:pt x="1216" y="2919"/>
                  <a:pt x="1225" y="2926"/>
                </a:cubicBezTo>
                <a:cubicBezTo>
                  <a:pt x="1234" y="2933"/>
                  <a:pt x="1238" y="2951"/>
                  <a:pt x="1235" y="2958"/>
                </a:cubicBezTo>
                <a:cubicBezTo>
                  <a:pt x="1232" y="2965"/>
                  <a:pt x="1210" y="2961"/>
                  <a:pt x="1207" y="2970"/>
                </a:cubicBezTo>
                <a:cubicBezTo>
                  <a:pt x="1204" y="2979"/>
                  <a:pt x="1221" y="3000"/>
                  <a:pt x="1216" y="3010"/>
                </a:cubicBezTo>
                <a:cubicBezTo>
                  <a:pt x="1211" y="3020"/>
                  <a:pt x="1188" y="3019"/>
                  <a:pt x="1175" y="3031"/>
                </a:cubicBezTo>
                <a:cubicBezTo>
                  <a:pt x="1162" y="3043"/>
                  <a:pt x="1152" y="3068"/>
                  <a:pt x="1139" y="3081"/>
                </a:cubicBezTo>
                <a:cubicBezTo>
                  <a:pt x="1126" y="3094"/>
                  <a:pt x="1104" y="3100"/>
                  <a:pt x="1094" y="3109"/>
                </a:cubicBezTo>
                <a:cubicBezTo>
                  <a:pt x="1084" y="3118"/>
                  <a:pt x="1073" y="3132"/>
                  <a:pt x="1079" y="3136"/>
                </a:cubicBezTo>
                <a:cubicBezTo>
                  <a:pt x="1085" y="3140"/>
                  <a:pt x="1115" y="3141"/>
                  <a:pt x="1130" y="3132"/>
                </a:cubicBezTo>
                <a:cubicBezTo>
                  <a:pt x="1145" y="3123"/>
                  <a:pt x="1160" y="3090"/>
                  <a:pt x="1171" y="3084"/>
                </a:cubicBezTo>
                <a:cubicBezTo>
                  <a:pt x="1182" y="3078"/>
                  <a:pt x="1194" y="3076"/>
                  <a:pt x="1198" y="3094"/>
                </a:cubicBezTo>
                <a:cubicBezTo>
                  <a:pt x="1202" y="3112"/>
                  <a:pt x="1203" y="3174"/>
                  <a:pt x="1198" y="3190"/>
                </a:cubicBezTo>
                <a:cubicBezTo>
                  <a:pt x="1193" y="3206"/>
                  <a:pt x="1174" y="3194"/>
                  <a:pt x="1165" y="3192"/>
                </a:cubicBezTo>
                <a:cubicBezTo>
                  <a:pt x="1156" y="3190"/>
                  <a:pt x="1156" y="3179"/>
                  <a:pt x="1142" y="3178"/>
                </a:cubicBezTo>
                <a:cubicBezTo>
                  <a:pt x="1128" y="3177"/>
                  <a:pt x="1090" y="3179"/>
                  <a:pt x="1079" y="3186"/>
                </a:cubicBezTo>
                <a:cubicBezTo>
                  <a:pt x="1068" y="3193"/>
                  <a:pt x="1065" y="3215"/>
                  <a:pt x="1075" y="3222"/>
                </a:cubicBezTo>
                <a:cubicBezTo>
                  <a:pt x="1085" y="3229"/>
                  <a:pt x="1127" y="3220"/>
                  <a:pt x="1139" y="3231"/>
                </a:cubicBezTo>
                <a:cubicBezTo>
                  <a:pt x="1151" y="3242"/>
                  <a:pt x="1150" y="3274"/>
                  <a:pt x="1147" y="3286"/>
                </a:cubicBezTo>
                <a:cubicBezTo>
                  <a:pt x="1144" y="3298"/>
                  <a:pt x="1129" y="3293"/>
                  <a:pt x="1123" y="3301"/>
                </a:cubicBezTo>
                <a:cubicBezTo>
                  <a:pt x="1117" y="3309"/>
                  <a:pt x="1107" y="3323"/>
                  <a:pt x="1112" y="3336"/>
                </a:cubicBezTo>
                <a:cubicBezTo>
                  <a:pt x="1117" y="3349"/>
                  <a:pt x="1150" y="3354"/>
                  <a:pt x="1154" y="3378"/>
                </a:cubicBezTo>
                <a:cubicBezTo>
                  <a:pt x="1158" y="3402"/>
                  <a:pt x="1146" y="3462"/>
                  <a:pt x="1135" y="3480"/>
                </a:cubicBezTo>
                <a:cubicBezTo>
                  <a:pt x="1124" y="3498"/>
                  <a:pt x="1101" y="3492"/>
                  <a:pt x="1090" y="3487"/>
                </a:cubicBezTo>
                <a:cubicBezTo>
                  <a:pt x="1079" y="3482"/>
                  <a:pt x="1074" y="3454"/>
                  <a:pt x="1066" y="3447"/>
                </a:cubicBezTo>
                <a:cubicBezTo>
                  <a:pt x="1058" y="3440"/>
                  <a:pt x="1048" y="3441"/>
                  <a:pt x="1042" y="3444"/>
                </a:cubicBezTo>
                <a:cubicBezTo>
                  <a:pt x="1036" y="3447"/>
                  <a:pt x="1039" y="3444"/>
                  <a:pt x="1030" y="3463"/>
                </a:cubicBezTo>
                <a:cubicBezTo>
                  <a:pt x="1021" y="3482"/>
                  <a:pt x="997" y="3538"/>
                  <a:pt x="989" y="3561"/>
                </a:cubicBezTo>
                <a:cubicBezTo>
                  <a:pt x="981" y="3584"/>
                  <a:pt x="987" y="3588"/>
                  <a:pt x="982" y="3604"/>
                </a:cubicBezTo>
                <a:cubicBezTo>
                  <a:pt x="977" y="3620"/>
                  <a:pt x="965" y="3631"/>
                  <a:pt x="959" y="3657"/>
                </a:cubicBezTo>
                <a:cubicBezTo>
                  <a:pt x="953" y="3683"/>
                  <a:pt x="958" y="3747"/>
                  <a:pt x="946" y="3759"/>
                </a:cubicBezTo>
                <a:cubicBezTo>
                  <a:pt x="934" y="3771"/>
                  <a:pt x="900" y="3727"/>
                  <a:pt x="887" y="3727"/>
                </a:cubicBezTo>
                <a:cubicBezTo>
                  <a:pt x="874" y="3727"/>
                  <a:pt x="866" y="3749"/>
                  <a:pt x="869" y="3757"/>
                </a:cubicBezTo>
                <a:cubicBezTo>
                  <a:pt x="872" y="3765"/>
                  <a:pt x="898" y="3768"/>
                  <a:pt x="904" y="3775"/>
                </a:cubicBezTo>
                <a:cubicBezTo>
                  <a:pt x="910" y="3782"/>
                  <a:pt x="909" y="3792"/>
                  <a:pt x="905" y="3798"/>
                </a:cubicBezTo>
                <a:cubicBezTo>
                  <a:pt x="901" y="3804"/>
                  <a:pt x="886" y="3803"/>
                  <a:pt x="878" y="3808"/>
                </a:cubicBezTo>
                <a:cubicBezTo>
                  <a:pt x="870" y="3813"/>
                  <a:pt x="867" y="3824"/>
                  <a:pt x="860" y="3828"/>
                </a:cubicBezTo>
                <a:cubicBezTo>
                  <a:pt x="853" y="3832"/>
                  <a:pt x="840" y="3826"/>
                  <a:pt x="835" y="3835"/>
                </a:cubicBezTo>
                <a:cubicBezTo>
                  <a:pt x="830" y="3844"/>
                  <a:pt x="831" y="3875"/>
                  <a:pt x="830" y="3883"/>
                </a:cubicBezTo>
                <a:lnTo>
                  <a:pt x="1735" y="3882"/>
                </a:lnTo>
                <a:lnTo>
                  <a:pt x="1735" y="745"/>
                </a:lnTo>
                <a:lnTo>
                  <a:pt x="1738" y="745"/>
                </a:lnTo>
                <a:cubicBezTo>
                  <a:pt x="1736" y="743"/>
                  <a:pt x="1730" y="736"/>
                  <a:pt x="1724" y="732"/>
                </a:cubicBezTo>
                <a:cubicBezTo>
                  <a:pt x="1718" y="728"/>
                  <a:pt x="1707" y="726"/>
                  <a:pt x="1703" y="721"/>
                </a:cubicBezTo>
                <a:cubicBezTo>
                  <a:pt x="1699" y="716"/>
                  <a:pt x="1703" y="708"/>
                  <a:pt x="1699" y="703"/>
                </a:cubicBezTo>
                <a:cubicBezTo>
                  <a:pt x="1695" y="698"/>
                  <a:pt x="1688" y="691"/>
                  <a:pt x="1679" y="690"/>
                </a:cubicBezTo>
                <a:cubicBezTo>
                  <a:pt x="1670" y="689"/>
                  <a:pt x="1651" y="685"/>
                  <a:pt x="1645" y="694"/>
                </a:cubicBezTo>
                <a:cubicBezTo>
                  <a:pt x="1639" y="703"/>
                  <a:pt x="1649" y="734"/>
                  <a:pt x="1643" y="748"/>
                </a:cubicBezTo>
                <a:cubicBezTo>
                  <a:pt x="1637" y="762"/>
                  <a:pt x="1618" y="781"/>
                  <a:pt x="1609" y="778"/>
                </a:cubicBezTo>
                <a:cubicBezTo>
                  <a:pt x="1600" y="775"/>
                  <a:pt x="1599" y="741"/>
                  <a:pt x="1586" y="732"/>
                </a:cubicBezTo>
                <a:cubicBezTo>
                  <a:pt x="1573" y="723"/>
                  <a:pt x="1538" y="733"/>
                  <a:pt x="1532" y="727"/>
                </a:cubicBezTo>
                <a:cubicBezTo>
                  <a:pt x="1526" y="721"/>
                  <a:pt x="1548" y="704"/>
                  <a:pt x="1547" y="697"/>
                </a:cubicBezTo>
                <a:cubicBezTo>
                  <a:pt x="1546" y="690"/>
                  <a:pt x="1532" y="684"/>
                  <a:pt x="1523" y="685"/>
                </a:cubicBezTo>
                <a:cubicBezTo>
                  <a:pt x="1514" y="686"/>
                  <a:pt x="1508" y="703"/>
                  <a:pt x="1495" y="705"/>
                </a:cubicBezTo>
                <a:cubicBezTo>
                  <a:pt x="1482" y="707"/>
                  <a:pt x="1452" y="704"/>
                  <a:pt x="1444" y="697"/>
                </a:cubicBezTo>
                <a:cubicBezTo>
                  <a:pt x="1436" y="690"/>
                  <a:pt x="1441" y="672"/>
                  <a:pt x="1444" y="664"/>
                </a:cubicBezTo>
                <a:cubicBezTo>
                  <a:pt x="1447" y="656"/>
                  <a:pt x="1457" y="663"/>
                  <a:pt x="1460" y="651"/>
                </a:cubicBezTo>
                <a:cubicBezTo>
                  <a:pt x="1463" y="639"/>
                  <a:pt x="1456" y="604"/>
                  <a:pt x="1460" y="589"/>
                </a:cubicBezTo>
                <a:cubicBezTo>
                  <a:pt x="1464" y="574"/>
                  <a:pt x="1478" y="571"/>
                  <a:pt x="1486" y="562"/>
                </a:cubicBezTo>
                <a:cubicBezTo>
                  <a:pt x="1494" y="553"/>
                  <a:pt x="1497" y="540"/>
                  <a:pt x="1508" y="532"/>
                </a:cubicBezTo>
                <a:cubicBezTo>
                  <a:pt x="1519" y="524"/>
                  <a:pt x="1543" y="519"/>
                  <a:pt x="1555" y="513"/>
                </a:cubicBezTo>
                <a:cubicBezTo>
                  <a:pt x="1567" y="507"/>
                  <a:pt x="1576" y="501"/>
                  <a:pt x="1579" y="495"/>
                </a:cubicBezTo>
                <a:cubicBezTo>
                  <a:pt x="1582" y="489"/>
                  <a:pt x="1583" y="477"/>
                  <a:pt x="1571" y="474"/>
                </a:cubicBezTo>
                <a:cubicBezTo>
                  <a:pt x="1559" y="471"/>
                  <a:pt x="1516" y="486"/>
                  <a:pt x="1507" y="474"/>
                </a:cubicBezTo>
                <a:cubicBezTo>
                  <a:pt x="1498" y="462"/>
                  <a:pt x="1514" y="417"/>
                  <a:pt x="1520" y="403"/>
                </a:cubicBezTo>
                <a:cubicBezTo>
                  <a:pt x="1526" y="389"/>
                  <a:pt x="1544" y="406"/>
                  <a:pt x="1546" y="387"/>
                </a:cubicBezTo>
                <a:cubicBezTo>
                  <a:pt x="1548" y="368"/>
                  <a:pt x="1543" y="306"/>
                  <a:pt x="1535" y="286"/>
                </a:cubicBezTo>
                <a:cubicBezTo>
                  <a:pt x="1527" y="266"/>
                  <a:pt x="1511" y="267"/>
                  <a:pt x="1496" y="264"/>
                </a:cubicBezTo>
                <a:cubicBezTo>
                  <a:pt x="1481" y="261"/>
                  <a:pt x="1458" y="269"/>
                  <a:pt x="1442" y="265"/>
                </a:cubicBezTo>
                <a:cubicBezTo>
                  <a:pt x="1426" y="261"/>
                  <a:pt x="1409" y="239"/>
                  <a:pt x="1400" y="241"/>
                </a:cubicBezTo>
                <a:cubicBezTo>
                  <a:pt x="1391" y="243"/>
                  <a:pt x="1392" y="269"/>
                  <a:pt x="1385" y="277"/>
                </a:cubicBezTo>
                <a:cubicBezTo>
                  <a:pt x="1378" y="285"/>
                  <a:pt x="1366" y="287"/>
                  <a:pt x="1358" y="286"/>
                </a:cubicBezTo>
                <a:cubicBezTo>
                  <a:pt x="1350" y="285"/>
                  <a:pt x="1341" y="278"/>
                  <a:pt x="1334" y="270"/>
                </a:cubicBezTo>
                <a:cubicBezTo>
                  <a:pt x="1327" y="262"/>
                  <a:pt x="1328" y="242"/>
                  <a:pt x="1319" y="238"/>
                </a:cubicBezTo>
                <a:cubicBezTo>
                  <a:pt x="1310" y="234"/>
                  <a:pt x="1296" y="242"/>
                  <a:pt x="1282" y="243"/>
                </a:cubicBezTo>
                <a:cubicBezTo>
                  <a:pt x="1268" y="244"/>
                  <a:pt x="1253" y="243"/>
                  <a:pt x="1232" y="244"/>
                </a:cubicBezTo>
                <a:cubicBezTo>
                  <a:pt x="1211" y="245"/>
                  <a:pt x="1178" y="242"/>
                  <a:pt x="1156" y="252"/>
                </a:cubicBezTo>
                <a:cubicBezTo>
                  <a:pt x="1134" y="262"/>
                  <a:pt x="1113" y="295"/>
                  <a:pt x="1100" y="307"/>
                </a:cubicBezTo>
                <a:cubicBezTo>
                  <a:pt x="1087" y="319"/>
                  <a:pt x="1084" y="318"/>
                  <a:pt x="1075" y="325"/>
                </a:cubicBezTo>
                <a:cubicBezTo>
                  <a:pt x="1066" y="332"/>
                  <a:pt x="1065" y="345"/>
                  <a:pt x="1048" y="352"/>
                </a:cubicBezTo>
                <a:cubicBezTo>
                  <a:pt x="1031" y="359"/>
                  <a:pt x="992" y="357"/>
                  <a:pt x="973" y="367"/>
                </a:cubicBezTo>
                <a:cubicBezTo>
                  <a:pt x="954" y="377"/>
                  <a:pt x="948" y="390"/>
                  <a:pt x="935" y="411"/>
                </a:cubicBezTo>
                <a:cubicBezTo>
                  <a:pt x="922" y="432"/>
                  <a:pt x="906" y="474"/>
                  <a:pt x="895" y="493"/>
                </a:cubicBezTo>
                <a:cubicBezTo>
                  <a:pt x="884" y="512"/>
                  <a:pt x="876" y="521"/>
                  <a:pt x="866" y="528"/>
                </a:cubicBezTo>
                <a:cubicBezTo>
                  <a:pt x="856" y="535"/>
                  <a:pt x="842" y="527"/>
                  <a:pt x="833" y="535"/>
                </a:cubicBezTo>
                <a:cubicBezTo>
                  <a:pt x="824" y="543"/>
                  <a:pt x="817" y="567"/>
                  <a:pt x="809" y="576"/>
                </a:cubicBezTo>
                <a:cubicBezTo>
                  <a:pt x="801" y="585"/>
                  <a:pt x="792" y="583"/>
                  <a:pt x="784" y="588"/>
                </a:cubicBezTo>
                <a:cubicBezTo>
                  <a:pt x="776" y="593"/>
                  <a:pt x="772" y="602"/>
                  <a:pt x="760" y="606"/>
                </a:cubicBezTo>
                <a:cubicBezTo>
                  <a:pt x="748" y="610"/>
                  <a:pt x="721" y="620"/>
                  <a:pt x="713" y="615"/>
                </a:cubicBezTo>
                <a:cubicBezTo>
                  <a:pt x="705" y="610"/>
                  <a:pt x="708" y="584"/>
                  <a:pt x="712" y="574"/>
                </a:cubicBezTo>
                <a:cubicBezTo>
                  <a:pt x="716" y="564"/>
                  <a:pt x="729" y="561"/>
                  <a:pt x="739" y="555"/>
                </a:cubicBezTo>
                <a:cubicBezTo>
                  <a:pt x="749" y="549"/>
                  <a:pt x="764" y="545"/>
                  <a:pt x="775" y="540"/>
                </a:cubicBezTo>
                <a:cubicBezTo>
                  <a:pt x="786" y="535"/>
                  <a:pt x="801" y="540"/>
                  <a:pt x="805" y="526"/>
                </a:cubicBezTo>
                <a:cubicBezTo>
                  <a:pt x="809" y="512"/>
                  <a:pt x="804" y="468"/>
                  <a:pt x="797" y="453"/>
                </a:cubicBezTo>
                <a:cubicBezTo>
                  <a:pt x="790" y="438"/>
                  <a:pt x="764" y="461"/>
                  <a:pt x="761" y="438"/>
                </a:cubicBezTo>
                <a:cubicBezTo>
                  <a:pt x="758" y="415"/>
                  <a:pt x="762" y="351"/>
                  <a:pt x="776" y="313"/>
                </a:cubicBezTo>
                <a:cubicBezTo>
                  <a:pt x="790" y="275"/>
                  <a:pt x="829" y="238"/>
                  <a:pt x="845" y="208"/>
                </a:cubicBezTo>
                <a:cubicBezTo>
                  <a:pt x="861" y="178"/>
                  <a:pt x="873" y="152"/>
                  <a:pt x="874" y="132"/>
                </a:cubicBezTo>
                <a:cubicBezTo>
                  <a:pt x="875" y="112"/>
                  <a:pt x="863" y="98"/>
                  <a:pt x="854" y="85"/>
                </a:cubicBezTo>
                <a:cubicBezTo>
                  <a:pt x="845" y="72"/>
                  <a:pt x="828" y="67"/>
                  <a:pt x="817" y="54"/>
                </a:cubicBezTo>
                <a:cubicBezTo>
                  <a:pt x="806" y="41"/>
                  <a:pt x="797" y="18"/>
                  <a:pt x="788" y="9"/>
                </a:cubicBezTo>
                <a:cubicBezTo>
                  <a:pt x="779" y="0"/>
                  <a:pt x="771" y="0"/>
                  <a:pt x="761" y="1"/>
                </a:cubicBezTo>
                <a:close/>
              </a:path>
            </a:pathLst>
          </a:custGeom>
          <a:solidFill>
            <a:schemeClr val="accent1"/>
          </a:solidFill>
          <a:ln w="3175" cmpd="sng">
            <a:solidFill>
              <a:srgbClr val="3366FF"/>
            </a:solidFill>
            <a:round/>
          </a:ln>
          <a:effectLst/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/>
            <a:endParaRPr lang="zh-CN" altLang="en-US" sz="1800">
              <a:latin typeface="宋体" pitchFamily="2" charset="-122"/>
            </a:endParaRPr>
          </a:p>
        </p:txBody>
      </p:sp>
      <p:cxnSp>
        <p:nvCxnSpPr>
          <p:cNvPr id="16453" name="Line 70"/>
          <p:cNvCxnSpPr/>
          <p:nvPr/>
        </p:nvCxnSpPr>
        <p:spPr>
          <a:xfrm flipV="1">
            <a:off x="5711825" y="2438400"/>
            <a:ext cx="304800" cy="304800"/>
          </a:xfrm>
          <a:prstGeom prst="line">
            <a:avLst/>
          </a:prstGeom>
          <a:noFill/>
          <a:ln w="19050">
            <a:solidFill>
              <a:srgbClr val="FF0000"/>
            </a:solidFill>
            <a:bevel/>
          </a:ln>
        </p:spPr>
      </p:cxnSp>
      <p:sp>
        <p:nvSpPr>
          <p:cNvPr id="16454" name="Line 71"/>
          <p:cNvSpPr>
            <a:spLocks noChangeShapeType="1"/>
          </p:cNvSpPr>
          <p:nvPr/>
        </p:nvSpPr>
        <p:spPr bwMode="auto">
          <a:xfrm>
            <a:off x="5635625" y="2971800"/>
            <a:ext cx="152400" cy="152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/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/>
            <a:endParaRPr lang="zh-CN" altLang="en-US" sz="1800">
              <a:latin typeface="宋体" pitchFamily="2" charset="-122"/>
            </a:endParaRPr>
          </a:p>
        </p:txBody>
      </p:sp>
      <p:sp>
        <p:nvSpPr>
          <p:cNvPr id="16455" name="Line 72"/>
          <p:cNvSpPr>
            <a:spLocks noChangeShapeType="1"/>
          </p:cNvSpPr>
          <p:nvPr/>
        </p:nvSpPr>
        <p:spPr bwMode="auto">
          <a:xfrm>
            <a:off x="5483225" y="3124200"/>
            <a:ext cx="304800" cy="8382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/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/>
            <a:endParaRPr lang="zh-CN" altLang="en-US" sz="1800">
              <a:latin typeface="宋体" pitchFamily="2" charset="-122"/>
            </a:endParaRPr>
          </a:p>
        </p:txBody>
      </p:sp>
      <p:sp>
        <p:nvSpPr>
          <p:cNvPr id="16456" name="WordArt 73"/>
          <p:cNvSpPr/>
          <p:nvPr/>
        </p:nvSpPr>
        <p:spPr>
          <a:xfrm>
            <a:off x="6834188" y="1052512"/>
            <a:ext cx="430212" cy="360362"/>
          </a:xfrm>
          <a:solidFill>
            <a:srgbClr val="000000"/>
          </a:solidFill>
          <a:ln w="19050">
            <a:solidFill>
              <a:prstClr val="black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prstClr val="black"/>
                  </a:solidFill>
                  <a:bevel/>
                </a:ln>
                <a:solidFill>
                  <a:srgbClr val="000000"/>
                </a:solidFill>
                <a:latin typeface="Arial"/>
              </a:rPr>
              <a:t>燕</a:t>
            </a:r>
          </a:p>
        </p:txBody>
      </p:sp>
      <p:sp>
        <p:nvSpPr>
          <p:cNvPr id="16457" name="WordArt 74"/>
          <p:cNvSpPr/>
          <p:nvPr/>
        </p:nvSpPr>
        <p:spPr>
          <a:xfrm>
            <a:off x="7337425" y="2349500"/>
            <a:ext cx="430212" cy="360362"/>
          </a:xfrm>
          <a:solidFill>
            <a:srgbClr val="000000"/>
          </a:solidFill>
          <a:ln w="19050">
            <a:solidFill>
              <a:prstClr val="black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prstClr val="black"/>
                  </a:solidFill>
                  <a:bevel/>
                </a:ln>
                <a:solidFill>
                  <a:srgbClr val="000000"/>
                </a:solidFill>
                <a:latin typeface="Arial"/>
              </a:rPr>
              <a:t>齐</a:t>
            </a:r>
          </a:p>
        </p:txBody>
      </p:sp>
      <p:sp>
        <p:nvSpPr>
          <p:cNvPr id="16458" name="WordArt 75"/>
          <p:cNvSpPr/>
          <p:nvPr/>
        </p:nvSpPr>
        <p:spPr>
          <a:xfrm>
            <a:off x="6931025" y="3276600"/>
            <a:ext cx="346075" cy="290512"/>
          </a:xfrm>
          <a:solidFill>
            <a:srgbClr val="000000"/>
          </a:solidFill>
          <a:ln w="19050">
            <a:solidFill>
              <a:prstClr val="black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prstClr val="black"/>
                  </a:solidFill>
                  <a:bevel/>
                </a:ln>
                <a:solidFill>
                  <a:srgbClr val="000000"/>
                </a:solidFill>
                <a:latin typeface="Arial"/>
              </a:rPr>
              <a:t>宋</a:t>
            </a:r>
          </a:p>
        </p:txBody>
      </p:sp>
      <p:grpSp>
        <p:nvGrpSpPr>
          <p:cNvPr id="16459" name="Group 76"/>
          <p:cNvGrpSpPr/>
          <p:nvPr/>
        </p:nvGrpSpPr>
        <p:grpSpPr>
          <a:xfrm>
            <a:off x="7345362" y="1196975"/>
            <a:ext cx="107950" cy="107950"/>
            <a:chOff x="2323" y="2180"/>
            <a:chExt cx="68" cy="68"/>
          </a:xfrm>
        </p:grpSpPr>
        <p:sp>
          <p:nvSpPr>
            <p:cNvPr id="16460" name="Oval 77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marL="0" marR="0" lvl="0" indent="0" algn="ctr" defTabSz="914400"/>
              <a:endParaRPr lang="zh-CN" altLang="en-US" sz="1800">
                <a:latin typeface="宋体" pitchFamily="2" charset="-122"/>
              </a:endParaRPr>
            </a:p>
          </p:txBody>
        </p:sp>
        <p:sp>
          <p:nvSpPr>
            <p:cNvPr id="16461" name="Oval 78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  <a:effectLst/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marL="0" marR="0" lvl="0" indent="0" algn="ctr" defTabSz="914400"/>
              <a:endParaRPr lang="zh-CN" altLang="en-US" sz="1800">
                <a:latin typeface="宋体" pitchFamily="2" charset="-122"/>
              </a:endParaRPr>
            </a:p>
          </p:txBody>
        </p:sp>
      </p:grpSp>
      <p:grpSp>
        <p:nvGrpSpPr>
          <p:cNvPr id="16462" name="Group 79"/>
          <p:cNvGrpSpPr/>
          <p:nvPr/>
        </p:nvGrpSpPr>
        <p:grpSpPr>
          <a:xfrm>
            <a:off x="7853362" y="2514600"/>
            <a:ext cx="107950" cy="107950"/>
            <a:chOff x="2323" y="2180"/>
            <a:chExt cx="68" cy="68"/>
          </a:xfrm>
        </p:grpSpPr>
        <p:sp>
          <p:nvSpPr>
            <p:cNvPr id="16463" name="Oval 80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marL="0" marR="0" lvl="0" indent="0" algn="ctr" defTabSz="914400"/>
              <a:endParaRPr lang="zh-CN" altLang="en-US" sz="1800">
                <a:latin typeface="宋体" pitchFamily="2" charset="-122"/>
              </a:endParaRPr>
            </a:p>
          </p:txBody>
        </p:sp>
        <p:sp>
          <p:nvSpPr>
            <p:cNvPr id="16464" name="Oval 81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  <a:effectLst/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marL="0" marR="0" lvl="0" indent="0" algn="ctr" defTabSz="914400"/>
              <a:endParaRPr lang="zh-CN" altLang="en-US" sz="1800">
                <a:latin typeface="宋体" pitchFamily="2" charset="-122"/>
              </a:endParaRPr>
            </a:p>
          </p:txBody>
        </p:sp>
      </p:grpSp>
      <p:grpSp>
        <p:nvGrpSpPr>
          <p:cNvPr id="16465" name="Group 82"/>
          <p:cNvGrpSpPr/>
          <p:nvPr/>
        </p:nvGrpSpPr>
        <p:grpSpPr>
          <a:xfrm>
            <a:off x="7011988" y="3594100"/>
            <a:ext cx="107950" cy="107950"/>
            <a:chOff x="2323" y="2180"/>
            <a:chExt cx="68" cy="68"/>
          </a:xfrm>
        </p:grpSpPr>
        <p:sp>
          <p:nvSpPr>
            <p:cNvPr id="16466" name="Oval 83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marL="0" marR="0" lvl="0" indent="0" algn="ctr" defTabSz="914400"/>
              <a:endParaRPr lang="zh-CN" altLang="en-US" sz="1800">
                <a:latin typeface="宋体" pitchFamily="2" charset="-122"/>
              </a:endParaRPr>
            </a:p>
          </p:txBody>
        </p:sp>
        <p:sp>
          <p:nvSpPr>
            <p:cNvPr id="16467" name="Oval 84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  <a:effectLst/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marL="0" marR="0" lvl="0" indent="0" algn="ctr" defTabSz="914400"/>
              <a:endParaRPr lang="zh-CN" altLang="en-US" sz="1800">
                <a:latin typeface="宋体" pitchFamily="2" charset="-122"/>
              </a:endParaRPr>
            </a:p>
          </p:txBody>
        </p:sp>
      </p:grpSp>
      <p:sp>
        <p:nvSpPr>
          <p:cNvPr id="16468" name="WordArt 85"/>
          <p:cNvSpPr/>
          <p:nvPr/>
        </p:nvSpPr>
        <p:spPr>
          <a:xfrm>
            <a:off x="5262562" y="1676400"/>
            <a:ext cx="144462" cy="215900"/>
          </a:xfrm>
          <a:solidFill>
            <a:srgbClr val="3366FF"/>
          </a:solidFill>
          <a:ln>
            <a:solidFill>
              <a:srgbClr val="3366FF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>
                  <a:solidFill>
                    <a:srgbClr val="3366FF"/>
                  </a:solidFill>
                  <a:bevel/>
                </a:ln>
                <a:solidFill>
                  <a:srgbClr val="3366FF"/>
                </a:solidFill>
                <a:latin typeface="宋体" charset="-122"/>
              </a:rPr>
              <a:t>河</a:t>
            </a:r>
          </a:p>
        </p:txBody>
      </p:sp>
      <p:sp>
        <p:nvSpPr>
          <p:cNvPr id="16469" name="WordArt 86"/>
          <p:cNvSpPr/>
          <p:nvPr/>
        </p:nvSpPr>
        <p:spPr>
          <a:xfrm>
            <a:off x="5026025" y="3289300"/>
            <a:ext cx="144462" cy="215900"/>
          </a:xfrm>
          <a:solidFill>
            <a:srgbClr val="3366FF"/>
          </a:solidFill>
          <a:ln>
            <a:solidFill>
              <a:srgbClr val="3366FF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>
                  <a:solidFill>
                    <a:srgbClr val="3366FF"/>
                  </a:solidFill>
                  <a:bevel/>
                </a:ln>
                <a:solidFill>
                  <a:srgbClr val="3366FF"/>
                </a:solidFill>
                <a:latin typeface="宋体" charset="-122"/>
              </a:rPr>
              <a:t>水</a:t>
            </a:r>
          </a:p>
        </p:txBody>
      </p:sp>
      <p:sp>
        <p:nvSpPr>
          <p:cNvPr id="16470" name="WordArt 87"/>
          <p:cNvSpPr/>
          <p:nvPr/>
        </p:nvSpPr>
        <p:spPr>
          <a:xfrm>
            <a:off x="3349625" y="3810000"/>
            <a:ext cx="144462" cy="215900"/>
          </a:xfrm>
          <a:solidFill>
            <a:srgbClr val="3366FF"/>
          </a:solidFill>
          <a:ln>
            <a:solidFill>
              <a:srgbClr val="3366FF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>
                  <a:solidFill>
                    <a:srgbClr val="3366FF"/>
                  </a:solidFill>
                  <a:bevel/>
                </a:ln>
                <a:solidFill>
                  <a:srgbClr val="3366FF"/>
                </a:solidFill>
                <a:latin typeface="宋体" charset="-122"/>
              </a:rPr>
              <a:t>渭</a:t>
            </a:r>
          </a:p>
        </p:txBody>
      </p:sp>
      <p:sp>
        <p:nvSpPr>
          <p:cNvPr id="16471" name="WordArt 88"/>
          <p:cNvSpPr/>
          <p:nvPr/>
        </p:nvSpPr>
        <p:spPr>
          <a:xfrm>
            <a:off x="4429125" y="4051300"/>
            <a:ext cx="144462" cy="215900"/>
          </a:xfrm>
          <a:solidFill>
            <a:srgbClr val="3366FF"/>
          </a:solidFill>
          <a:ln>
            <a:solidFill>
              <a:srgbClr val="3366FF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>
                  <a:solidFill>
                    <a:srgbClr val="3366FF"/>
                  </a:solidFill>
                  <a:bevel/>
                </a:ln>
                <a:solidFill>
                  <a:srgbClr val="3366FF"/>
                </a:solidFill>
                <a:latin typeface="宋体" charset="-122"/>
              </a:rPr>
              <a:t>水</a:t>
            </a:r>
          </a:p>
        </p:txBody>
      </p:sp>
      <p:sp>
        <p:nvSpPr>
          <p:cNvPr id="16472" name="WordArt 89"/>
          <p:cNvSpPr/>
          <p:nvPr/>
        </p:nvSpPr>
        <p:spPr>
          <a:xfrm>
            <a:off x="4492625" y="4495800"/>
            <a:ext cx="144462" cy="215900"/>
          </a:xfrm>
          <a:solidFill>
            <a:srgbClr val="3366FF"/>
          </a:solidFill>
          <a:ln>
            <a:solidFill>
              <a:srgbClr val="3366FF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>
                  <a:solidFill>
                    <a:srgbClr val="3366FF"/>
                  </a:solidFill>
                  <a:bevel/>
                </a:ln>
                <a:solidFill>
                  <a:srgbClr val="3366FF"/>
                </a:solidFill>
                <a:latin typeface="宋体" charset="-122"/>
              </a:rPr>
              <a:t>汉</a:t>
            </a:r>
          </a:p>
        </p:txBody>
      </p:sp>
      <p:sp>
        <p:nvSpPr>
          <p:cNvPr id="16473" name="WordArt 90"/>
          <p:cNvSpPr/>
          <p:nvPr/>
        </p:nvSpPr>
        <p:spPr>
          <a:xfrm>
            <a:off x="5559425" y="4572000"/>
            <a:ext cx="144462" cy="215900"/>
          </a:xfrm>
          <a:solidFill>
            <a:srgbClr val="3366FF"/>
          </a:solidFill>
          <a:ln>
            <a:solidFill>
              <a:srgbClr val="3366FF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>
                  <a:solidFill>
                    <a:srgbClr val="3366FF"/>
                  </a:solidFill>
                  <a:bevel/>
                </a:ln>
                <a:solidFill>
                  <a:srgbClr val="3366FF"/>
                </a:solidFill>
                <a:latin typeface="宋体" charset="-122"/>
              </a:rPr>
              <a:t>水</a:t>
            </a:r>
          </a:p>
        </p:txBody>
      </p:sp>
      <p:sp>
        <p:nvSpPr>
          <p:cNvPr id="16474" name="WordArt 91"/>
          <p:cNvSpPr/>
          <p:nvPr/>
        </p:nvSpPr>
        <p:spPr>
          <a:xfrm>
            <a:off x="7007225" y="4724400"/>
            <a:ext cx="144462" cy="215900"/>
          </a:xfrm>
          <a:solidFill>
            <a:srgbClr val="3366FF"/>
          </a:solidFill>
          <a:ln>
            <a:solidFill>
              <a:srgbClr val="3366FF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>
                  <a:solidFill>
                    <a:srgbClr val="3366FF"/>
                  </a:solidFill>
                  <a:bevel/>
                </a:ln>
                <a:solidFill>
                  <a:srgbClr val="3366FF"/>
                </a:solidFill>
                <a:latin typeface="宋体" charset="-122"/>
              </a:rPr>
              <a:t>淮</a:t>
            </a:r>
          </a:p>
        </p:txBody>
      </p:sp>
      <p:sp>
        <p:nvSpPr>
          <p:cNvPr id="16475" name="WordArt 92"/>
          <p:cNvSpPr/>
          <p:nvPr/>
        </p:nvSpPr>
        <p:spPr>
          <a:xfrm>
            <a:off x="8150225" y="4114800"/>
            <a:ext cx="144462" cy="215900"/>
          </a:xfrm>
          <a:solidFill>
            <a:srgbClr val="3366FF"/>
          </a:solidFill>
          <a:ln>
            <a:solidFill>
              <a:srgbClr val="3366FF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>
                  <a:solidFill>
                    <a:srgbClr val="3366FF"/>
                  </a:solidFill>
                  <a:bevel/>
                </a:ln>
                <a:solidFill>
                  <a:srgbClr val="3366FF"/>
                </a:solidFill>
                <a:latin typeface="宋体" charset="-122"/>
              </a:rPr>
              <a:t>水</a:t>
            </a:r>
          </a:p>
        </p:txBody>
      </p:sp>
      <p:sp>
        <p:nvSpPr>
          <p:cNvPr id="16476" name="WordArt 93"/>
          <p:cNvSpPr/>
          <p:nvPr/>
        </p:nvSpPr>
        <p:spPr>
          <a:xfrm>
            <a:off x="6402388" y="5805488"/>
            <a:ext cx="144462" cy="215900"/>
          </a:xfrm>
          <a:solidFill>
            <a:srgbClr val="3366FF"/>
          </a:solidFill>
          <a:ln>
            <a:solidFill>
              <a:srgbClr val="3366FF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>
                  <a:solidFill>
                    <a:srgbClr val="3366FF"/>
                  </a:solidFill>
                  <a:bevel/>
                </a:ln>
                <a:solidFill>
                  <a:srgbClr val="3366FF"/>
                </a:solidFill>
                <a:latin typeface="宋体" charset="-122"/>
              </a:rPr>
              <a:t>江</a:t>
            </a:r>
          </a:p>
        </p:txBody>
      </p:sp>
      <p:sp>
        <p:nvSpPr>
          <p:cNvPr id="16477" name="WordArt 94"/>
          <p:cNvSpPr/>
          <p:nvPr/>
        </p:nvSpPr>
        <p:spPr>
          <a:xfrm>
            <a:off x="8074025" y="5029200"/>
            <a:ext cx="144462" cy="215900"/>
          </a:xfrm>
          <a:solidFill>
            <a:srgbClr val="3366FF"/>
          </a:solidFill>
          <a:ln>
            <a:solidFill>
              <a:srgbClr val="3366FF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>
                  <a:solidFill>
                    <a:srgbClr val="3366FF"/>
                  </a:solidFill>
                  <a:bevel/>
                </a:ln>
                <a:solidFill>
                  <a:srgbClr val="3366FF"/>
                </a:solidFill>
                <a:latin typeface="宋体" charset="-122"/>
              </a:rPr>
              <a:t>水</a:t>
            </a:r>
          </a:p>
        </p:txBody>
      </p:sp>
      <p:sp>
        <p:nvSpPr>
          <p:cNvPr id="16478" name="Freeform 95"/>
          <p:cNvSpPr/>
          <p:nvPr/>
        </p:nvSpPr>
        <p:spPr bwMode="auto">
          <a:xfrm>
            <a:off x="1901825" y="3505200"/>
            <a:ext cx="687388" cy="673100"/>
          </a:xfrm>
          <a:custGeom>
            <a:gdLst>
              <a:gd name="T0" fmla="*/ 0 w 433"/>
              <a:gd name="T1" fmla="*/ 393700 h 424"/>
              <a:gd name="T2" fmla="*/ 80963 w 433"/>
              <a:gd name="T3" fmla="*/ 390525 h 424"/>
              <a:gd name="T4" fmla="*/ 104775 w 433"/>
              <a:gd name="T5" fmla="*/ 436563 h 424"/>
              <a:gd name="T6" fmla="*/ 157163 w 433"/>
              <a:gd name="T7" fmla="*/ 469900 h 424"/>
              <a:gd name="T8" fmla="*/ 266700 w 433"/>
              <a:gd name="T9" fmla="*/ 407988 h 424"/>
              <a:gd name="T10" fmla="*/ 384175 w 433"/>
              <a:gd name="T11" fmla="*/ 523875 h 424"/>
              <a:gd name="T12" fmla="*/ 446088 w 433"/>
              <a:gd name="T13" fmla="*/ 584200 h 424"/>
              <a:gd name="T14" fmla="*/ 590550 w 433"/>
              <a:gd name="T15" fmla="*/ 671513 h 424"/>
              <a:gd name="T16" fmla="*/ 685800 w 433"/>
              <a:gd name="T17" fmla="*/ 595313 h 424"/>
              <a:gd name="T18" fmla="*/ 598488 w 433"/>
              <a:gd name="T19" fmla="*/ 485775 h 424"/>
              <a:gd name="T20" fmla="*/ 550863 w 433"/>
              <a:gd name="T21" fmla="*/ 400050 h 424"/>
              <a:gd name="T22" fmla="*/ 350838 w 433"/>
              <a:gd name="T23" fmla="*/ 298450 h 424"/>
              <a:gd name="T24" fmla="*/ 285750 w 433"/>
              <a:gd name="T25" fmla="*/ 228600 h 424"/>
              <a:gd name="T26" fmla="*/ 223838 w 433"/>
              <a:gd name="T27" fmla="*/ 214313 h 424"/>
              <a:gd name="T28" fmla="*/ 193675 w 433"/>
              <a:gd name="T29" fmla="*/ 195263 h 424"/>
              <a:gd name="T30" fmla="*/ 179388 w 433"/>
              <a:gd name="T31" fmla="*/ 90488 h 424"/>
              <a:gd name="T32" fmla="*/ 0 w 433"/>
              <a:gd name="T33" fmla="*/ 0 h 424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432" h="423">
                <a:moveTo>
                  <a:pt x="0" y="248"/>
                </a:moveTo>
                <a:cubicBezTo>
                  <a:pt x="7" y="248"/>
                  <a:pt x="40" y="242"/>
                  <a:pt x="51" y="246"/>
                </a:cubicBezTo>
                <a:cubicBezTo>
                  <a:pt x="62" y="250"/>
                  <a:pt x="58" y="267"/>
                  <a:pt x="66" y="275"/>
                </a:cubicBezTo>
                <a:cubicBezTo>
                  <a:pt x="74" y="283"/>
                  <a:pt x="82" y="299"/>
                  <a:pt x="99" y="296"/>
                </a:cubicBezTo>
                <a:cubicBezTo>
                  <a:pt x="116" y="293"/>
                  <a:pt x="144" y="251"/>
                  <a:pt x="168" y="257"/>
                </a:cubicBezTo>
                <a:cubicBezTo>
                  <a:pt x="192" y="263"/>
                  <a:pt x="223" y="312"/>
                  <a:pt x="242" y="330"/>
                </a:cubicBezTo>
                <a:cubicBezTo>
                  <a:pt x="261" y="348"/>
                  <a:pt x="259" y="353"/>
                  <a:pt x="281" y="368"/>
                </a:cubicBezTo>
                <a:cubicBezTo>
                  <a:pt x="303" y="383"/>
                  <a:pt x="347" y="422"/>
                  <a:pt x="372" y="423"/>
                </a:cubicBezTo>
                <a:cubicBezTo>
                  <a:pt x="397" y="424"/>
                  <a:pt x="431" y="394"/>
                  <a:pt x="432" y="375"/>
                </a:cubicBezTo>
                <a:cubicBezTo>
                  <a:pt x="433" y="356"/>
                  <a:pt x="391" y="326"/>
                  <a:pt x="377" y="306"/>
                </a:cubicBezTo>
                <a:cubicBezTo>
                  <a:pt x="363" y="286"/>
                  <a:pt x="373" y="272"/>
                  <a:pt x="347" y="252"/>
                </a:cubicBezTo>
                <a:cubicBezTo>
                  <a:pt x="321" y="232"/>
                  <a:pt x="249" y="206"/>
                  <a:pt x="221" y="188"/>
                </a:cubicBezTo>
                <a:cubicBezTo>
                  <a:pt x="193" y="170"/>
                  <a:pt x="193" y="153"/>
                  <a:pt x="180" y="144"/>
                </a:cubicBezTo>
                <a:cubicBezTo>
                  <a:pt x="167" y="135"/>
                  <a:pt x="151" y="138"/>
                  <a:pt x="141" y="135"/>
                </a:cubicBezTo>
                <a:cubicBezTo>
                  <a:pt x="131" y="132"/>
                  <a:pt x="127" y="136"/>
                  <a:pt x="122" y="123"/>
                </a:cubicBezTo>
                <a:cubicBezTo>
                  <a:pt x="117" y="110"/>
                  <a:pt x="133" y="78"/>
                  <a:pt x="113" y="57"/>
                </a:cubicBezTo>
                <a:cubicBezTo>
                  <a:pt x="93" y="36"/>
                  <a:pt x="24" y="12"/>
                  <a:pt x="0" y="0"/>
                </a:cubicBezTo>
              </a:path>
            </a:pathLst>
          </a:custGeom>
          <a:noFill/>
          <a:ln w="19050" cmpd="sng">
            <a:solidFill>
              <a:srgbClr val="3366CC"/>
            </a:solidFill>
            <a:round/>
            <a:headEnd type="none" w="med" len="med"/>
            <a:tailEnd type="none" w="med" len="med"/>
          </a:ln>
          <a:effectLst/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/>
            <a:endParaRPr lang="zh-CN" altLang="en-US" sz="1800">
              <a:latin typeface="宋体" pitchFamily="2" charset="-122"/>
            </a:endParaRPr>
          </a:p>
        </p:txBody>
      </p:sp>
      <p:sp>
        <p:nvSpPr>
          <p:cNvPr id="16479" name="Freeform 96"/>
          <p:cNvSpPr/>
          <p:nvPr/>
        </p:nvSpPr>
        <p:spPr bwMode="auto">
          <a:xfrm>
            <a:off x="9197975" y="4699000"/>
            <a:ext cx="149225" cy="76200"/>
          </a:xfrm>
          <a:custGeom>
            <a:gdLst>
              <a:gd name="T0" fmla="*/ 0 w 94"/>
              <a:gd name="T1" fmla="*/ 38100 h 48"/>
              <a:gd name="T2" fmla="*/ 22225 w 94"/>
              <a:gd name="T3" fmla="*/ 68263 h 48"/>
              <a:gd name="T4" fmla="*/ 93663 w 94"/>
              <a:gd name="T5" fmla="*/ 73025 h 48"/>
              <a:gd name="T6" fmla="*/ 141288 w 94"/>
              <a:gd name="T7" fmla="*/ 49213 h 48"/>
              <a:gd name="T8" fmla="*/ 141288 w 94"/>
              <a:gd name="T9" fmla="*/ 15875 h 48"/>
              <a:gd name="T10" fmla="*/ 104775 w 94"/>
              <a:gd name="T11" fmla="*/ 11113 h 48"/>
              <a:gd name="T12" fmla="*/ 61913 w 94"/>
              <a:gd name="T13" fmla="*/ 23813 h 48"/>
              <a:gd name="T14" fmla="*/ 19050 w 94"/>
              <a:gd name="T15" fmla="*/ 1588 h 48"/>
              <a:gd name="T16" fmla="*/ 0 w 94"/>
              <a:gd name="T17" fmla="*/ 38100 h 4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94" h="48">
                <a:moveTo>
                  <a:pt x="0" y="24"/>
                </a:moveTo>
                <a:cubicBezTo>
                  <a:pt x="0" y="31"/>
                  <a:pt x="4" y="39"/>
                  <a:pt x="14" y="43"/>
                </a:cubicBezTo>
                <a:cubicBezTo>
                  <a:pt x="24" y="47"/>
                  <a:pt x="47" y="48"/>
                  <a:pt x="59" y="46"/>
                </a:cubicBezTo>
                <a:cubicBezTo>
                  <a:pt x="71" y="44"/>
                  <a:pt x="84" y="37"/>
                  <a:pt x="89" y="31"/>
                </a:cubicBezTo>
                <a:cubicBezTo>
                  <a:pt x="94" y="25"/>
                  <a:pt x="93" y="14"/>
                  <a:pt x="89" y="10"/>
                </a:cubicBezTo>
                <a:cubicBezTo>
                  <a:pt x="85" y="6"/>
                  <a:pt x="74" y="6"/>
                  <a:pt x="66" y="7"/>
                </a:cubicBezTo>
                <a:cubicBezTo>
                  <a:pt x="58" y="8"/>
                  <a:pt x="48" y="16"/>
                  <a:pt x="39" y="15"/>
                </a:cubicBezTo>
                <a:cubicBezTo>
                  <a:pt x="30" y="14"/>
                  <a:pt x="18" y="0"/>
                  <a:pt x="12" y="1"/>
                </a:cubicBezTo>
                <a:cubicBezTo>
                  <a:pt x="6" y="2"/>
                  <a:pt x="0" y="17"/>
                  <a:pt x="0" y="24"/>
                </a:cubicBezTo>
                <a:close/>
              </a:path>
            </a:pathLst>
          </a:custGeom>
          <a:solidFill>
            <a:srgbClr val="FFCC99"/>
          </a:solidFill>
          <a:ln w="3175" cmpd="sng">
            <a:solidFill>
              <a:srgbClr val="0066FF"/>
            </a:solidFill>
            <a:round/>
          </a:ln>
          <a:effectLst/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/>
            <a:endParaRPr lang="zh-CN" altLang="en-US" sz="1800">
              <a:latin typeface="宋体" pitchFamily="2" charset="-122"/>
            </a:endParaRPr>
          </a:p>
        </p:txBody>
      </p:sp>
      <p:sp>
        <p:nvSpPr>
          <p:cNvPr id="16480" name="Rectangle 99"/>
          <p:cNvSpPr>
            <a:spLocks noChangeArrowheads="1"/>
          </p:cNvSpPr>
          <p:nvPr/>
        </p:nvSpPr>
        <p:spPr bwMode="auto">
          <a:xfrm>
            <a:off x="1905000" y="838200"/>
            <a:ext cx="1752600" cy="1371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marL="0" marR="0" lvl="0" indent="0" algn="ctr" defTabSz="914400"/>
            <a:endParaRPr lang="zh-CN" altLang="en-US" sz="1800">
              <a:latin typeface="宋体" pitchFamily="2" charset="-122"/>
            </a:endParaRPr>
          </a:p>
        </p:txBody>
      </p:sp>
      <p:grpSp>
        <p:nvGrpSpPr>
          <p:cNvPr id="16481" name="Group 100"/>
          <p:cNvGrpSpPr/>
          <p:nvPr/>
        </p:nvGrpSpPr>
        <p:grpSpPr>
          <a:xfrm>
            <a:off x="2143125" y="1076325"/>
            <a:ext cx="142875" cy="142875"/>
            <a:chOff x="2464" y="2414"/>
            <a:chExt cx="90" cy="90"/>
          </a:xfrm>
        </p:grpSpPr>
        <p:sp>
          <p:nvSpPr>
            <p:cNvPr id="16482" name="Oval 101"/>
            <p:cNvSpPr>
              <a:spLocks noChangeArrowheads="1"/>
            </p:cNvSpPr>
            <p:nvPr/>
          </p:nvSpPr>
          <p:spPr bwMode="auto">
            <a:xfrm>
              <a:off x="2464" y="2414"/>
              <a:ext cx="90" cy="90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marL="0" marR="0" lvl="0" indent="0" algn="ctr" defTabSz="914400"/>
              <a:endParaRPr lang="zh-CN" altLang="en-US" sz="1800">
                <a:latin typeface="宋体" pitchFamily="2" charset="-122"/>
              </a:endParaRPr>
            </a:p>
          </p:txBody>
        </p:sp>
        <p:sp>
          <p:nvSpPr>
            <p:cNvPr id="16483" name="Oval 102"/>
            <p:cNvSpPr>
              <a:spLocks noChangeArrowheads="1"/>
            </p:cNvSpPr>
            <p:nvPr/>
          </p:nvSpPr>
          <p:spPr bwMode="auto">
            <a:xfrm>
              <a:off x="2486" y="2437"/>
              <a:ext cx="45" cy="45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marL="0" marR="0" lvl="0" indent="0" algn="ctr" defTabSz="914400"/>
              <a:endParaRPr lang="zh-CN" altLang="en-US" sz="1800">
                <a:latin typeface="宋体" pitchFamily="2" charset="-122"/>
              </a:endParaRPr>
            </a:p>
          </p:txBody>
        </p:sp>
      </p:grpSp>
      <p:grpSp>
        <p:nvGrpSpPr>
          <p:cNvPr id="16484" name="Group 103"/>
          <p:cNvGrpSpPr/>
          <p:nvPr/>
        </p:nvGrpSpPr>
        <p:grpSpPr>
          <a:xfrm>
            <a:off x="2178050" y="1447800"/>
            <a:ext cx="107950" cy="107950"/>
            <a:chOff x="2323" y="2180"/>
            <a:chExt cx="68" cy="68"/>
          </a:xfrm>
        </p:grpSpPr>
        <p:sp>
          <p:nvSpPr>
            <p:cNvPr id="16485" name="Oval 104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marL="0" marR="0" lvl="0" indent="0" algn="ctr" defTabSz="914400"/>
              <a:endParaRPr lang="zh-CN" altLang="en-US" sz="1800">
                <a:latin typeface="宋体" pitchFamily="2" charset="-122"/>
              </a:endParaRPr>
            </a:p>
          </p:txBody>
        </p:sp>
        <p:sp>
          <p:nvSpPr>
            <p:cNvPr id="16486" name="Oval 105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  <a:effectLst/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marL="0" marR="0" lvl="0" indent="0" algn="ctr" defTabSz="914400"/>
              <a:endParaRPr lang="zh-CN" altLang="en-US" sz="1800">
                <a:latin typeface="宋体" pitchFamily="2" charset="-122"/>
              </a:endParaRPr>
            </a:p>
          </p:txBody>
        </p:sp>
      </p:grpSp>
      <p:sp>
        <p:nvSpPr>
          <p:cNvPr id="16487" name="Rectangle 106"/>
          <p:cNvSpPr>
            <a:spLocks noChangeArrowheads="1"/>
          </p:cNvSpPr>
          <p:nvPr/>
        </p:nvSpPr>
        <p:spPr bwMode="auto">
          <a:xfrm>
            <a:off x="1981200" y="1828800"/>
            <a:ext cx="457200" cy="1524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marL="0" marR="0" lvl="0" indent="0" algn="ctr" defTabSz="914400"/>
            <a:endParaRPr lang="zh-CN" altLang="en-US" sz="1800">
              <a:latin typeface="宋体" pitchFamily="2" charset="-122"/>
            </a:endParaRPr>
          </a:p>
        </p:txBody>
      </p:sp>
      <p:sp>
        <p:nvSpPr>
          <p:cNvPr id="16488" name="WordArt 107"/>
          <p:cNvSpPr/>
          <p:nvPr/>
        </p:nvSpPr>
        <p:spPr>
          <a:xfrm>
            <a:off x="2590800" y="1066800"/>
            <a:ext cx="762000" cy="179388"/>
          </a:xfrm>
          <a:solidFill>
            <a:srgbClr val="000000"/>
          </a:solidFill>
          <a:ln w="19050">
            <a:solidFill>
              <a:prstClr val="black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prstClr val="black"/>
                  </a:solidFill>
                  <a:bevel/>
                </a:ln>
                <a:solidFill>
                  <a:srgbClr val="000000"/>
                </a:solidFill>
                <a:latin typeface="Arial"/>
              </a:rPr>
              <a:t>东周都城</a:t>
            </a:r>
          </a:p>
        </p:txBody>
      </p:sp>
      <p:sp>
        <p:nvSpPr>
          <p:cNvPr id="16489" name="WordArt 108"/>
          <p:cNvSpPr/>
          <p:nvPr/>
        </p:nvSpPr>
        <p:spPr>
          <a:xfrm>
            <a:off x="2590800" y="1447800"/>
            <a:ext cx="990600" cy="152400"/>
          </a:xfrm>
          <a:solidFill>
            <a:srgbClr val="000000"/>
          </a:solidFill>
          <a:ln w="19050">
            <a:solidFill>
              <a:prstClr val="black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prstClr val="black"/>
                  </a:solidFill>
                  <a:bevel/>
                </a:ln>
                <a:solidFill>
                  <a:srgbClr val="000000"/>
                </a:solidFill>
                <a:latin typeface="Arial"/>
              </a:rPr>
              <a:t>诸侯国国都</a:t>
            </a:r>
          </a:p>
        </p:txBody>
      </p:sp>
      <p:sp>
        <p:nvSpPr>
          <p:cNvPr id="16490" name="WordArt 109"/>
          <p:cNvSpPr/>
          <p:nvPr/>
        </p:nvSpPr>
        <p:spPr>
          <a:xfrm>
            <a:off x="2590800" y="1828800"/>
            <a:ext cx="990600" cy="152400"/>
          </a:xfrm>
          <a:solidFill>
            <a:srgbClr val="000000"/>
          </a:solidFill>
          <a:ln w="19050">
            <a:solidFill>
              <a:prstClr val="black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prstClr val="black"/>
                  </a:solidFill>
                  <a:bevel/>
                </a:ln>
                <a:solidFill>
                  <a:srgbClr val="000000"/>
                </a:solidFill>
                <a:latin typeface="Arial"/>
              </a:rPr>
              <a:t>诸侯国疆域</a:t>
            </a:r>
          </a:p>
        </p:txBody>
      </p:sp>
      <p:sp>
        <p:nvSpPr>
          <p:cNvPr id="16491" name="WordArt 110"/>
          <p:cNvSpPr/>
          <p:nvPr/>
        </p:nvSpPr>
        <p:spPr>
          <a:xfrm>
            <a:off x="4387850" y="3357562"/>
            <a:ext cx="430212" cy="360362"/>
          </a:xfrm>
          <a:solidFill>
            <a:srgbClr val="C00000"/>
          </a:solidFill>
          <a:ln w="19050">
            <a:solidFill>
              <a:srgbClr val="FF0000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srgbClr val="FF0000"/>
                  </a:solidFill>
                  <a:bevel/>
                </a:ln>
                <a:solidFill>
                  <a:srgbClr val="C00000"/>
                </a:solidFill>
                <a:latin typeface="Arial"/>
              </a:rPr>
              <a:t>秦</a:t>
            </a:r>
          </a:p>
        </p:txBody>
      </p:sp>
      <p:sp>
        <p:nvSpPr>
          <p:cNvPr id="16492" name="WordArt 111"/>
          <p:cNvSpPr/>
          <p:nvPr/>
        </p:nvSpPr>
        <p:spPr>
          <a:xfrm>
            <a:off x="5464175" y="4868862"/>
            <a:ext cx="430212" cy="360362"/>
          </a:xfrm>
          <a:solidFill>
            <a:srgbClr val="C00000"/>
          </a:solidFill>
          <a:ln w="19050">
            <a:solidFill>
              <a:srgbClr val="FF0000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srgbClr val="FF0000"/>
                  </a:solidFill>
                  <a:bevel/>
                </a:ln>
                <a:solidFill>
                  <a:srgbClr val="C00000"/>
                </a:solidFill>
                <a:latin typeface="Arial"/>
              </a:rPr>
              <a:t>楚</a:t>
            </a:r>
          </a:p>
        </p:txBody>
      </p:sp>
      <p:sp>
        <p:nvSpPr>
          <p:cNvPr id="16493" name="WordArt 112"/>
          <p:cNvSpPr/>
          <p:nvPr/>
        </p:nvSpPr>
        <p:spPr>
          <a:xfrm>
            <a:off x="5751512" y="3932238"/>
            <a:ext cx="430212" cy="360362"/>
          </a:xfrm>
          <a:solidFill>
            <a:srgbClr val="C00000"/>
          </a:solidFill>
          <a:ln w="19050">
            <a:solidFill>
              <a:srgbClr val="FF0000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srgbClr val="FF0000"/>
                  </a:solidFill>
                  <a:bevel/>
                </a:ln>
                <a:solidFill>
                  <a:srgbClr val="C00000"/>
                </a:solidFill>
                <a:latin typeface="Arial"/>
              </a:rPr>
              <a:t>韩</a:t>
            </a:r>
          </a:p>
        </p:txBody>
      </p:sp>
      <p:sp>
        <p:nvSpPr>
          <p:cNvPr id="16494" name="WordArt 113"/>
          <p:cNvSpPr/>
          <p:nvPr/>
        </p:nvSpPr>
        <p:spPr>
          <a:xfrm>
            <a:off x="5967412" y="2060575"/>
            <a:ext cx="430212" cy="360362"/>
          </a:xfrm>
          <a:solidFill>
            <a:srgbClr val="FF0000"/>
          </a:solidFill>
          <a:ln w="19050">
            <a:solidFill>
              <a:srgbClr val="FF0000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srgbClr val="FF0000"/>
                  </a:solidFill>
                  <a:bevel/>
                </a:ln>
                <a:solidFill>
                  <a:srgbClr val="FF0000"/>
                </a:solidFill>
                <a:latin typeface="Arial"/>
              </a:rPr>
              <a:t>赵</a:t>
            </a:r>
          </a:p>
        </p:txBody>
      </p:sp>
      <p:sp>
        <p:nvSpPr>
          <p:cNvPr id="16495" name="WordArt 114"/>
          <p:cNvSpPr/>
          <p:nvPr/>
        </p:nvSpPr>
        <p:spPr>
          <a:xfrm>
            <a:off x="5632450" y="3144838"/>
            <a:ext cx="430212" cy="360362"/>
          </a:xfrm>
          <a:solidFill>
            <a:srgbClr val="C00000"/>
          </a:solidFill>
          <a:ln w="19050">
            <a:solidFill>
              <a:srgbClr val="FF0000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srgbClr val="FF0000"/>
                  </a:solidFill>
                  <a:bevel/>
                </a:ln>
                <a:solidFill>
                  <a:srgbClr val="C00000"/>
                </a:solidFill>
                <a:latin typeface="Arial"/>
              </a:rPr>
              <a:t>魏</a:t>
            </a:r>
          </a:p>
        </p:txBody>
      </p:sp>
      <p:sp>
        <p:nvSpPr>
          <p:cNvPr id="16496" name="WordArt 115"/>
          <p:cNvSpPr/>
          <p:nvPr/>
        </p:nvSpPr>
        <p:spPr>
          <a:xfrm>
            <a:off x="6835775" y="1049338"/>
            <a:ext cx="430212" cy="360362"/>
          </a:xfrm>
          <a:solidFill>
            <a:srgbClr val="C00000"/>
          </a:solidFill>
          <a:ln w="19050">
            <a:solidFill>
              <a:srgbClr val="FF0000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srgbClr val="FF0000"/>
                  </a:solidFill>
                  <a:bevel/>
                </a:ln>
                <a:solidFill>
                  <a:srgbClr val="C00000"/>
                </a:solidFill>
                <a:latin typeface="Arial"/>
              </a:rPr>
              <a:t>燕</a:t>
            </a:r>
          </a:p>
        </p:txBody>
      </p:sp>
      <p:sp>
        <p:nvSpPr>
          <p:cNvPr id="16497" name="WordArt 116"/>
          <p:cNvSpPr/>
          <p:nvPr/>
        </p:nvSpPr>
        <p:spPr>
          <a:xfrm>
            <a:off x="7335838" y="2349500"/>
            <a:ext cx="430212" cy="360362"/>
          </a:xfrm>
          <a:solidFill>
            <a:srgbClr val="C00000"/>
          </a:solidFill>
          <a:ln w="19050">
            <a:solidFill>
              <a:srgbClr val="FF0000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srgbClr val="FF0000"/>
                  </a:solidFill>
                  <a:bevel/>
                </a:ln>
                <a:solidFill>
                  <a:srgbClr val="C00000"/>
                </a:solidFill>
                <a:latin typeface="Arial"/>
              </a:rPr>
              <a:t>齐</a:t>
            </a:r>
          </a:p>
        </p:txBody>
      </p:sp>
      <p:sp>
        <p:nvSpPr>
          <p:cNvPr id="16498" name="Text Box 117"/>
          <p:cNvSpPr txBox="1">
            <a:spLocks noChangeArrowheads="1"/>
          </p:cNvSpPr>
          <p:nvPr/>
        </p:nvSpPr>
        <p:spPr bwMode="auto">
          <a:xfrm>
            <a:off x="7399338" y="914400"/>
            <a:ext cx="1512888" cy="46037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marL="0" marR="0" lvl="0" indent="0" algn="ctr" defTabSz="914400">
              <a:spcBef>
                <a:spcPct val="50000"/>
              </a:spcBef>
            </a:pPr>
            <a:r>
              <a:rPr lang="zh-CN" altLang="en-US" sz="2400">
                <a:solidFill>
                  <a:schemeClr val="bg1"/>
                </a:solidFill>
                <a:latin typeface="宋体" pitchFamily="2" charset="-122"/>
                <a:sym typeface="宋体" pitchFamily="2" charset="-122"/>
              </a:rPr>
              <a:t>乐毅改革</a:t>
            </a:r>
            <a:endParaRPr lang="zh-CN" altLang="en-US" sz="2400">
              <a:solidFill>
                <a:schemeClr val="bg1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499" name="Text Box 118"/>
          <p:cNvSpPr txBox="1">
            <a:spLocks noChangeArrowheads="1"/>
          </p:cNvSpPr>
          <p:nvPr/>
        </p:nvSpPr>
        <p:spPr bwMode="auto">
          <a:xfrm>
            <a:off x="3810000" y="1989138"/>
            <a:ext cx="2087563" cy="46037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marL="0" marR="0" lvl="0" indent="0" algn="ctr" defTabSz="914400">
              <a:spcBef>
                <a:spcPct val="50000"/>
              </a:spcBef>
            </a:pPr>
            <a:r>
              <a:rPr lang="zh-CN" altLang="en-US" sz="2400">
                <a:solidFill>
                  <a:schemeClr val="bg1"/>
                </a:solidFill>
                <a:latin typeface="宋体" pitchFamily="2" charset="-122"/>
                <a:sym typeface="宋体" pitchFamily="2" charset="-122"/>
              </a:rPr>
              <a:t>胡服骑射改革</a:t>
            </a:r>
            <a:endParaRPr lang="zh-CN" altLang="en-US" sz="2400">
              <a:solidFill>
                <a:schemeClr val="bg1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500" name="Text Box 119"/>
          <p:cNvSpPr txBox="1">
            <a:spLocks noChangeArrowheads="1"/>
          </p:cNvSpPr>
          <p:nvPr/>
        </p:nvSpPr>
        <p:spPr bwMode="auto">
          <a:xfrm>
            <a:off x="7842250" y="2276475"/>
            <a:ext cx="1512888" cy="46037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marL="0" marR="0" lvl="0" indent="0" algn="ctr" defTabSz="914400">
              <a:spcBef>
                <a:spcPct val="50000"/>
              </a:spcBef>
            </a:pPr>
            <a:r>
              <a:rPr lang="zh-CN" altLang="en-US" sz="2400">
                <a:solidFill>
                  <a:schemeClr val="bg1"/>
                </a:solidFill>
                <a:latin typeface="宋体" pitchFamily="2" charset="-122"/>
                <a:sym typeface="宋体" pitchFamily="2" charset="-122"/>
              </a:rPr>
              <a:t>邹忌改革</a:t>
            </a:r>
            <a:endParaRPr lang="zh-CN" altLang="en-US" sz="2400">
              <a:solidFill>
                <a:schemeClr val="bg1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501" name="Text Box 120"/>
          <p:cNvSpPr txBox="1">
            <a:spLocks noChangeArrowheads="1"/>
          </p:cNvSpPr>
          <p:nvPr/>
        </p:nvSpPr>
        <p:spPr bwMode="auto">
          <a:xfrm>
            <a:off x="6180138" y="2890838"/>
            <a:ext cx="1512888" cy="46037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marL="0" marR="0" lvl="0" indent="0" algn="ctr" defTabSz="914400">
              <a:spcBef>
                <a:spcPct val="50000"/>
              </a:spcBef>
            </a:pPr>
            <a:r>
              <a:rPr lang="zh-CN" altLang="en-US" sz="2400">
                <a:solidFill>
                  <a:schemeClr val="bg1"/>
                </a:solidFill>
                <a:latin typeface="宋体" pitchFamily="2" charset="-122"/>
                <a:sym typeface="宋体" pitchFamily="2" charset="-122"/>
              </a:rPr>
              <a:t>李悝变法</a:t>
            </a:r>
            <a:endParaRPr lang="zh-CN" altLang="en-US" sz="2400">
              <a:solidFill>
                <a:schemeClr val="bg1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502" name="Text Box 121"/>
          <p:cNvSpPr txBox="1">
            <a:spLocks noChangeArrowheads="1"/>
          </p:cNvSpPr>
          <p:nvPr/>
        </p:nvSpPr>
        <p:spPr bwMode="auto">
          <a:xfrm>
            <a:off x="2801938" y="3284538"/>
            <a:ext cx="1512888" cy="46037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marL="0" marR="0" lvl="0" indent="0" algn="ctr" defTabSz="914400">
              <a:spcBef>
                <a:spcPct val="50000"/>
              </a:spcBef>
            </a:pPr>
            <a:r>
              <a:rPr lang="zh-CN" altLang="en-US" sz="2400">
                <a:solidFill>
                  <a:schemeClr val="bg1"/>
                </a:solidFill>
                <a:latin typeface="宋体" pitchFamily="2" charset="-122"/>
                <a:sym typeface="宋体" pitchFamily="2" charset="-122"/>
              </a:rPr>
              <a:t>商鞅变法</a:t>
            </a:r>
            <a:endParaRPr lang="zh-CN" altLang="en-US" sz="2400">
              <a:solidFill>
                <a:schemeClr val="bg1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503" name="Text Box 122"/>
          <p:cNvSpPr txBox="1">
            <a:spLocks noChangeArrowheads="1"/>
          </p:cNvSpPr>
          <p:nvPr/>
        </p:nvSpPr>
        <p:spPr bwMode="auto">
          <a:xfrm>
            <a:off x="6257925" y="3860800"/>
            <a:ext cx="1728788" cy="46037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marL="0" marR="0" lvl="0" indent="0" algn="ctr" defTabSz="914400">
              <a:spcBef>
                <a:spcPct val="50000"/>
              </a:spcBef>
            </a:pPr>
            <a:r>
              <a:rPr lang="zh-CN" altLang="en-US" sz="2400">
                <a:solidFill>
                  <a:schemeClr val="bg1"/>
                </a:solidFill>
                <a:latin typeface="宋体" pitchFamily="2" charset="-122"/>
                <a:sym typeface="宋体" pitchFamily="2" charset="-122"/>
              </a:rPr>
              <a:t>申不害变法</a:t>
            </a:r>
            <a:endParaRPr lang="zh-CN" altLang="en-US" sz="2400">
              <a:solidFill>
                <a:schemeClr val="bg1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504" name="Text Box 123"/>
          <p:cNvSpPr txBox="1">
            <a:spLocks noChangeArrowheads="1"/>
          </p:cNvSpPr>
          <p:nvPr/>
        </p:nvSpPr>
        <p:spPr bwMode="auto">
          <a:xfrm>
            <a:off x="5969000" y="4797425"/>
            <a:ext cx="1512888" cy="46037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marL="0" marR="0" lvl="0" indent="0" algn="ctr" defTabSz="914400">
              <a:spcBef>
                <a:spcPct val="50000"/>
              </a:spcBef>
            </a:pPr>
            <a:r>
              <a:rPr lang="zh-CN" altLang="en-US" sz="2400">
                <a:solidFill>
                  <a:schemeClr val="bg1"/>
                </a:solidFill>
                <a:latin typeface="宋体" pitchFamily="2" charset="-122"/>
                <a:sym typeface="宋体" pitchFamily="2" charset="-122"/>
              </a:rPr>
              <a:t>吴起变法</a:t>
            </a:r>
            <a:endParaRPr lang="zh-CN" altLang="en-US" sz="2400">
              <a:solidFill>
                <a:schemeClr val="bg1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505" name="Rectangle 132"/>
          <p:cNvSpPr>
            <a:spLocks noChangeArrowheads="1"/>
          </p:cNvSpPr>
          <p:nvPr/>
        </p:nvSpPr>
        <p:spPr bwMode="auto">
          <a:xfrm>
            <a:off x="2819400" y="228600"/>
            <a:ext cx="4800600" cy="457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FF3300"/>
            </a:solidFill>
            <a:miter lim="800000"/>
          </a:ln>
          <a:effectLst>
            <a:outerShdw dist="35921" dir="2700000" sy="50000" kx="2115830" algn="bl" rotWithShape="0">
              <a:srgbClr val="C0C0C0">
                <a:alpha val="79999"/>
              </a:srgb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marL="0" marR="0" lvl="0" indent="0" algn="ctr" defTabSz="914400"/>
            <a:endParaRPr lang="zh-CN" altLang="en-US" sz="1800">
              <a:latin typeface="宋体" pitchFamily="2" charset="-122"/>
            </a:endParaRPr>
          </a:p>
        </p:txBody>
      </p:sp>
      <p:sp>
        <p:nvSpPr>
          <p:cNvPr id="16506" name="WordArt 134"/>
          <p:cNvSpPr/>
          <p:nvPr/>
        </p:nvSpPr>
        <p:spPr>
          <a:xfrm>
            <a:off x="2955925" y="304800"/>
            <a:ext cx="4530725" cy="304800"/>
          </a:xfrm>
          <a:solidFill>
            <a:schemeClr val="hlink"/>
          </a:solidFill>
          <a:ln>
            <a:solidFill>
              <a:schemeClr val="hlink"/>
            </a:solidFill>
            <a:bevel/>
          </a:ln>
        </p:spPr>
        <p:txBody>
          <a:bodyPr wrap="none" fromWordArt="1" anchor="t" anchorCtr="0">
            <a:prstTxWarp prst="textSlantUp">
              <a:avLst/>
            </a:prstTxWarp>
          </a:bodyPr>
          <a:lstStyle/>
          <a:p>
            <a:pPr algn="ctr"/>
            <a:r>
              <a:rPr sz="3600" kern="10">
                <a:ln>
                  <a:solidFill>
                    <a:schemeClr val="hlink"/>
                  </a:solidFill>
                  <a:bevel/>
                </a:ln>
                <a:solidFill>
                  <a:schemeClr val="hlink"/>
                </a:solidFill>
                <a:latin typeface="Arial"/>
              </a:rPr>
              <a:t>七 雄 与 战 国 时 期 的战 国 变 法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additive="base">
                                        <p:cTn id="6" dur="1000" fill="hold"/>
                                        <p:tgtEl>
                                          <p:spTgt spid="16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0" dur="1000" fill="hold"/>
                                        <p:tgtEl>
                                          <p:spTgt spid="16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1000" fill="hold"/>
                                        <p:tgtEl>
                                          <p:spTgt spid="16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6" dur="1000" fill="hold"/>
                                        <p:tgtEl>
                                          <p:spTgt spid="16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64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64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withGroup">
                            <p:stCondLst>
                              <p:cond delay="60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6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64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withGroup">
                            <p:stCondLst>
                              <p:cond delay="7000"/>
                            </p:stCondLst>
                            <p:childTnLst>
                              <p:par>
                                <p:cTn id="35" presetID="1" presetClass="exit" presetSubtype="0" fill="hold" nodeType="afterEffect"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childTnLst>
                                    <p:set>
                                      <p:cBhvr additive="base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childTnLst>
                                    <p:set>
                                      <p:cBhvr additive="base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withGroup">
                            <p:stCondLst>
                              <p:cond delay="7001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childTnLst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46" dur="2000" fill="hold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withGroup">
                            <p:stCondLst>
                              <p:cond delay="9001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withGroup">
                            <p:stCondLst>
                              <p:cond delay="9002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withGroup">
                            <p:stCondLst>
                              <p:cond delay="9003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5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additive="base">
                                        <p:cTn id="60" dur="1000" fill="hold"/>
                                        <p:tgtEl>
                                          <p:spTgt spid="16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2" fill="hold" nodeType="afterEffect">
                                  <p:childTnLst>
                                    <p:set>
                                      <p:cBhvr additive="base"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64" dur="2000" fill="hold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35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additive="base">
                                        <p:cTn id="69" dur="10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71" presetID="1" presetClass="exit" presetSubtype="0" fill="hold" nodeType="afterEffect">
                                  <p:childTnLst>
                                    <p:set>
                                      <p:cBhvr additive="base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childTnLst>
                                    <p:set>
                                      <p:cBhvr additive="base"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withGroup">
                            <p:stCondLst>
                              <p:cond delay="3001"/>
                            </p:stCondLst>
                            <p:childTnLst>
                              <p:par>
                                <p:cTn id="76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8" dur="2000" fill="hold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withGroup">
                            <p:stCondLst>
                              <p:cond delay="5001"/>
                            </p:stCondLst>
                            <p:childTnLst>
                              <p:par>
                                <p:cTn id="80" presetID="1" presetClass="emph" presetSubtype="2" fill="hold" nodeType="afterEffect">
                                  <p:childTnLst>
                                    <p:animClr>
                                      <p:cBhvr additive="base">
                                        <p:cTn id="81" dur="500" fill="hold"/>
                                        <p:tgtEl>
                                          <p:spTgt spid="164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set>
                                      <p:cBhvr additive="base">
                                        <p:cTn id="82" dur="500" fill="hold"/>
                                        <p:tgtEl>
                                          <p:spTgt spid="164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 additive="base">
                                        <p:cTn id="83" dur="500" fill="hold"/>
                                        <p:tgtEl>
                                          <p:spTgt spid="164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childTnLst>
                                    <p:set>
                                      <p:cBhvr additive="base"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35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additive="base">
                                        <p:cTn id="90" dur="10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92" presetID="22" presetClass="entr" presetSubtype="2" fill="hold" nodeType="afterEffect">
                                  <p:childTnLst>
                                    <p:set>
                                      <p:cBhvr additive="base"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94" dur="2000" fill="hold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35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additive="base">
                                        <p:cTn id="99" dur="1000" fill="hold"/>
                                        <p:tgtEl>
                                          <p:spTgt spid="16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03" dur="1000" fill="hold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164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164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2" presetID="23" presetClass="entr" presetSubtype="32" fill="hold" nodeType="afterEffect">
                                  <p:childTnLst>
                                    <p:set>
                                      <p:cBhvr additive="base"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1000" fill="hold"/>
                                        <p:tgtEl>
                                          <p:spTgt spid="16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16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23" presetClass="entr" presetSubtype="32" fill="hold" nodeType="afterEffect">
                                  <p:childTnLst>
                                    <p:set>
                                      <p:cBhvr additive="base"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1000" fill="hold"/>
                                        <p:tgtEl>
                                          <p:spTgt spid="16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1000" fill="hold"/>
                                        <p:tgtEl>
                                          <p:spTgt spid="16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23" presetClass="entr" presetSubtype="32" fill="hold" nodeType="afterEffect">
                                  <p:childTnLst>
                                    <p:set>
                                      <p:cBhvr additive="base"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1000" fill="hold"/>
                                        <p:tgtEl>
                                          <p:spTgt spid="16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1000" fill="hold"/>
                                        <p:tgtEl>
                                          <p:spTgt spid="16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27" presetID="23" presetClass="entr" presetSubtype="32" fill="hold" nodeType="afterEffect">
                                  <p:childTnLst>
                                    <p:set>
                                      <p:cBhvr additive="base"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1000" fill="hold"/>
                                        <p:tgtEl>
                                          <p:spTgt spid="16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1000" fill="hold"/>
                                        <p:tgtEl>
                                          <p:spTgt spid="16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2" presetID="23" presetClass="entr" presetSubtype="32" fill="hold" nodeType="afterEffect">
                                  <p:childTnLst>
                                    <p:set>
                                      <p:cBhvr additive="base"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1000" fill="hold"/>
                                        <p:tgtEl>
                                          <p:spTgt spid="16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1000" fill="hold"/>
                                        <p:tgtEl>
                                          <p:spTgt spid="16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7" presetID="23" presetClass="entr" presetSubtype="32" fill="hold" nodeType="afterEffect">
                                  <p:childTnLst>
                                    <p:set>
                                      <p:cBhvr additive="base"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1000" fill="hold"/>
                                        <p:tgtEl>
                                          <p:spTgt spid="16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1000" fill="hold"/>
                                        <p:tgtEl>
                                          <p:spTgt spid="16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4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6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16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23" presetClass="entr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16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16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 nodeType="clickPar">
                      <p:stCondLst>
                        <p:cond delay="indefinite"/>
                      </p:stCondLst>
                      <p:childTnLst>
                        <p:par>
                          <p:cTn id="15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8" presetID="23" presetClass="entr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16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16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 nodeType="clickPar">
                      <p:stCondLst>
                        <p:cond delay="indefinite"/>
                      </p:stCondLst>
                      <p:childTnLst>
                        <p:par>
                          <p:cTn id="1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23" presetClass="entr" presetSubtype="3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165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165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 nodeType="clickPar">
                      <p:stCondLst>
                        <p:cond delay="indefinite"/>
                      </p:stCondLst>
                      <p:childTnLst>
                        <p:par>
                          <p:cTn id="17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2" presetID="23" presetClass="entr" presetSubtype="32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16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16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 nodeType="clickPar">
                      <p:stCondLst>
                        <p:cond delay="indefinite"/>
                      </p:stCondLst>
                      <p:childTnLst>
                        <p:par>
                          <p:cTn id="17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9" presetID="23" presetClass="entr" presetSubtype="32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16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16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 nodeType="clickPar">
                      <p:stCondLst>
                        <p:cond delay="indefinite"/>
                      </p:stCondLst>
                      <p:childTnLst>
                        <p:par>
                          <p:cTn id="18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6" presetID="23" presetClass="entr" presetSubtype="32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16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16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98" grpId="0"/>
      <p:bldP spid="16499" grpId="1"/>
      <p:bldP spid="16500" grpId="2"/>
      <p:bldP spid="16501" grpId="3"/>
      <p:bldP spid="16502" grpId="4"/>
      <p:bldP spid="16503" grpId="5"/>
      <p:bldP spid="16504" grpId="6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7409" name="图片 5"/>
          <p:cNvPicPr/>
          <p:nvPr/>
        </p:nvPicPr>
        <p:blipFill>
          <a:blip r:embed="rId2"/>
          <a:stretch>
            <a:fillRect/>
          </a:stretch>
        </p:blipFill>
        <p:spPr>
          <a:xfrm>
            <a:off x="6905625" y="1719262"/>
            <a:ext cx="2736850" cy="21066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0" name="图片 7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40012" y="1754188"/>
            <a:ext cx="2965450" cy="19288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1" name="文本框 6"/>
          <p:cNvSpPr/>
          <p:nvPr/>
        </p:nvSpPr>
        <p:spPr>
          <a:xfrm>
            <a:off x="3402012" y="3736975"/>
            <a:ext cx="1439862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0" hangingPunct="0"/>
            <a:r>
              <a:rPr lang="zh-CN" altLang="en-US" sz="2400">
                <a:latin typeface="黑体" pitchFamily="49" charset="-122"/>
                <a:ea typeface="黑体" pitchFamily="49" charset="-122"/>
              </a:rPr>
              <a:t>铁制农具</a:t>
            </a:r>
            <a:endParaRPr lang="zh-CN" altLang="en-US" sz="24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12" name="文本框 7"/>
          <p:cNvSpPr/>
          <p:nvPr/>
        </p:nvSpPr>
        <p:spPr>
          <a:xfrm>
            <a:off x="7897812" y="3825875"/>
            <a:ext cx="862012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0" hangingPunct="0"/>
            <a:r>
              <a:rPr lang="zh-CN" altLang="en-US" sz="2400">
                <a:latin typeface="黑体" pitchFamily="49" charset="-122"/>
                <a:ea typeface="黑体" pitchFamily="49" charset="-122"/>
              </a:rPr>
              <a:t>牛耕</a:t>
            </a:r>
            <a:endParaRPr lang="zh-CN" altLang="en-US" sz="24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13" name="TextBox 3"/>
          <p:cNvSpPr/>
          <p:nvPr/>
        </p:nvSpPr>
        <p:spPr>
          <a:xfrm>
            <a:off x="1963738" y="4197350"/>
            <a:ext cx="1323975" cy="5715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lnSpc>
                <a:spcPct val="130000"/>
              </a:lnSpc>
            </a:pPr>
            <a:r>
              <a:rPr lang="en-US" altLang="zh-CN" sz="240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40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、背景</a:t>
            </a:r>
            <a:endParaRPr lang="zh-CN" altLang="en-US" sz="2400">
              <a:solidFill>
                <a:srgbClr val="C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14" name="TextBox 4"/>
          <p:cNvSpPr/>
          <p:nvPr/>
        </p:nvSpPr>
        <p:spPr>
          <a:xfrm>
            <a:off x="2036762" y="5259388"/>
            <a:ext cx="7442200" cy="5715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lnSpc>
                <a:spcPct val="130000"/>
              </a:lnSpc>
            </a:pPr>
            <a:r>
              <a:rPr lang="zh-CN" altLang="en-US" sz="2400">
                <a:latin typeface="黑体" pitchFamily="49" charset="-122"/>
                <a:ea typeface="黑体" pitchFamily="49" charset="-122"/>
                <a:sym typeface="Calibri" pitchFamily="34" charset="0"/>
              </a:rPr>
              <a:t>②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秦国落后挨打，秦孝公决心变法图强，发布求贤令</a:t>
            </a:r>
            <a:endParaRPr lang="zh-CN" altLang="en-US" sz="24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15" name="TextBox 3"/>
          <p:cNvSpPr/>
          <p:nvPr/>
        </p:nvSpPr>
        <p:spPr>
          <a:xfrm>
            <a:off x="1963738" y="4768850"/>
            <a:ext cx="8453438" cy="5715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lnSpc>
                <a:spcPct val="130000"/>
              </a:lnSpc>
            </a:pPr>
            <a:r>
              <a:rPr lang="zh-CN" altLang="en-US" sz="2400">
                <a:latin typeface="黑体" pitchFamily="49" charset="-122"/>
                <a:ea typeface="黑体" pitchFamily="49" charset="-122"/>
                <a:sym typeface="Calibri" pitchFamily="34" charset="0"/>
              </a:rPr>
              <a:t>①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战国时期生产力发展的标志；铁器的普遍使用和牛耕的推广</a:t>
            </a:r>
            <a:endParaRPr lang="zh-CN" altLang="en-US" sz="240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  <p:bldP spid="17415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Text Box 4"/>
          <p:cNvSpPr txBox="1">
            <a:spLocks noChangeArrowheads="1"/>
          </p:cNvSpPr>
          <p:nvPr/>
        </p:nvSpPr>
        <p:spPr bwMode="auto">
          <a:xfrm>
            <a:off x="1101725" y="2890838"/>
            <a:ext cx="4032250" cy="579438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封建经济发展的需要</a:t>
            </a:r>
            <a:endParaRPr lang="zh-CN" altLang="en-US" sz="32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8434" name="Rectangle 5"/>
          <p:cNvSpPr>
            <a:spLocks noChangeArrowheads="1"/>
          </p:cNvSpPr>
          <p:nvPr/>
        </p:nvSpPr>
        <p:spPr bwMode="auto">
          <a:xfrm>
            <a:off x="862013" y="996950"/>
            <a:ext cx="3967163" cy="641350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各国变法的原因：</a:t>
            </a:r>
            <a:endParaRPr lang="zh-CN" altLang="en-US" sz="36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8435" name="Text Box 6"/>
          <p:cNvSpPr txBox="1">
            <a:spLocks noChangeArrowheads="1"/>
          </p:cNvSpPr>
          <p:nvPr/>
        </p:nvSpPr>
        <p:spPr bwMode="auto">
          <a:xfrm>
            <a:off x="862013" y="1682750"/>
            <a:ext cx="6048375" cy="519113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各国争霸的现实压力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直接原因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)</a:t>
            </a:r>
            <a:endParaRPr lang="en-US" altLang="zh-CN" sz="28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8436" name="Text Box 9"/>
          <p:cNvSpPr/>
          <p:nvPr/>
        </p:nvSpPr>
        <p:spPr>
          <a:xfrm>
            <a:off x="6651625" y="1071562"/>
            <a:ext cx="4414838" cy="1739900"/>
          </a:xfrm>
          <a:prstGeom prst="rect">
            <a:avLst/>
          </a:prstGeom>
          <a:gradFill rotWithShape="1">
            <a:gsLst>
              <a:gs pos="0">
                <a:srgbClr val="9DCFFF"/>
              </a:gs>
              <a:gs pos="35001">
                <a:srgbClr val="BADCFF"/>
              </a:gs>
              <a:gs pos="100000">
                <a:srgbClr val="E3F1FF"/>
              </a:gs>
            </a:gsLst>
            <a:lin ang="16200000" scaled="1"/>
          </a:gradFill>
          <a:ln>
            <a:solidFill>
              <a:srgbClr val="5698D3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indent="0"/>
            <a:r>
              <a:rPr lang="zh-CN" altLang="en-US" sz="3600" b="1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  </a:t>
            </a:r>
            <a:r>
              <a:rPr lang="zh-CN" altLang="en-US" sz="3600" b="1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春秋战国时期各诸侯国为什么相继展开变法运动？</a:t>
            </a:r>
            <a:endParaRPr lang="zh-CN" altLang="en-US" sz="3600" b="1">
              <a:solidFill>
                <a:srgbClr val="00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8437" name="Text Box 11"/>
          <p:cNvSpPr txBox="1">
            <a:spLocks noChangeArrowheads="1"/>
          </p:cNvSpPr>
          <p:nvPr/>
        </p:nvSpPr>
        <p:spPr bwMode="auto">
          <a:xfrm>
            <a:off x="912813" y="2251075"/>
            <a:ext cx="4032250" cy="639763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社会生产力的发展</a:t>
            </a:r>
            <a:endParaRPr lang="zh-CN" altLang="en-US" sz="36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18438" name="Picture 12" descr="3"/>
          <p:cNvPicPr/>
          <p:nvPr/>
        </p:nvPicPr>
        <p:blipFill>
          <a:blip r:embed="rId3"/>
          <a:stretch>
            <a:fillRect/>
          </a:stretch>
        </p:blipFill>
        <p:spPr>
          <a:xfrm>
            <a:off x="361950" y="2170112"/>
            <a:ext cx="360362" cy="3444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39" name="Picture 13" descr="3"/>
          <p:cNvPicPr/>
          <p:nvPr/>
        </p:nvPicPr>
        <p:blipFill>
          <a:blip r:embed="rId3"/>
          <a:stretch>
            <a:fillRect/>
          </a:stretch>
        </p:blipFill>
        <p:spPr>
          <a:xfrm>
            <a:off x="361950" y="2890838"/>
            <a:ext cx="360362" cy="3444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40" name="Picture 14" descr="3"/>
          <p:cNvPicPr/>
          <p:nvPr/>
        </p:nvPicPr>
        <p:blipFill>
          <a:blip r:embed="rId3"/>
          <a:stretch>
            <a:fillRect/>
          </a:stretch>
        </p:blipFill>
        <p:spPr>
          <a:xfrm>
            <a:off x="361950" y="3609975"/>
            <a:ext cx="360362" cy="3444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41" name="Text Box 18"/>
          <p:cNvSpPr txBox="1">
            <a:spLocks noChangeArrowheads="1"/>
          </p:cNvSpPr>
          <p:nvPr/>
        </p:nvSpPr>
        <p:spPr bwMode="auto">
          <a:xfrm>
            <a:off x="4945063" y="2322513"/>
            <a:ext cx="615950" cy="1716088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</a:ln>
        </p:spPr>
        <p:txBody>
          <a:bodyPr vert="vert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楷体_GB2312" pitchFamily="49" charset="-122"/>
              </a:rPr>
              <a:t>根本原因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ea typeface="楷体_GB2312" pitchFamily="49" charset="-122"/>
            </a:endParaRPr>
          </a:p>
        </p:txBody>
      </p:sp>
      <p:sp>
        <p:nvSpPr>
          <p:cNvPr id="18442" name="AutoShape 19"/>
          <p:cNvSpPr/>
          <p:nvPr/>
        </p:nvSpPr>
        <p:spPr>
          <a:xfrm>
            <a:off x="4829175" y="2032000"/>
            <a:ext cx="304800" cy="1304925"/>
          </a:xfrm>
          <a:prstGeom prst="rightBrace">
            <a:avLst>
              <a:gd name="adj1" fmla="val 37302"/>
              <a:gd name="adj2" fmla="val 50000"/>
            </a:avLst>
          </a:prstGeom>
          <a:noFill/>
          <a:ln w="31750">
            <a:solidFill>
              <a:srgbClr val="FFFF00"/>
            </a:solidFill>
            <a:bevel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endParaRPr lang="zh-CN" altLang="en-US">
              <a:latin typeface="Arial" pitchFamily="34" charset="0"/>
            </a:endParaRPr>
          </a:p>
        </p:txBody>
      </p:sp>
      <p:sp>
        <p:nvSpPr>
          <p:cNvPr id="18443" name="Text Box 6"/>
          <p:cNvSpPr/>
          <p:nvPr/>
        </p:nvSpPr>
        <p:spPr>
          <a:xfrm>
            <a:off x="722312" y="295275"/>
            <a:ext cx="4122738" cy="701675"/>
          </a:xfrm>
          <a:prstGeom prst="rect">
            <a:avLst/>
          </a:prstGeom>
          <a:solidFill>
            <a:srgbClr val="FFFF99"/>
          </a:solidFill>
          <a:ln w="12700">
            <a:solidFill>
              <a:srgbClr val="FF6600"/>
            </a:solidFill>
            <a:round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lang="en-US" altLang="zh-CN" sz="4000" b="1">
                <a:latin typeface="宋体" pitchFamily="2" charset="-122"/>
              </a:rPr>
              <a:t>1</a:t>
            </a:r>
            <a:r>
              <a:rPr lang="zh-CN" altLang="en-US" sz="4000" b="1">
                <a:latin typeface="宋体" pitchFamily="2" charset="-122"/>
              </a:rPr>
              <a:t>、背景</a:t>
            </a:r>
            <a:endParaRPr lang="zh-CN" altLang="en-US" sz="4000" b="1">
              <a:latin typeface="宋体" pitchFamily="2" charset="-122"/>
            </a:endParaRPr>
          </a:p>
        </p:txBody>
      </p:sp>
      <p:sp>
        <p:nvSpPr>
          <p:cNvPr id="18444" name="Text Box 6"/>
          <p:cNvSpPr/>
          <p:nvPr/>
        </p:nvSpPr>
        <p:spPr>
          <a:xfrm>
            <a:off x="862012" y="3802062"/>
            <a:ext cx="2076450" cy="701675"/>
          </a:xfrm>
          <a:prstGeom prst="rect">
            <a:avLst/>
          </a:prstGeom>
          <a:solidFill>
            <a:schemeClr val="bg1"/>
          </a:solidFill>
          <a:ln w="12700">
            <a:solidFill>
              <a:srgbClr val="FF6600"/>
            </a:solidFill>
            <a:round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lang="en-US" altLang="zh-CN" sz="4000" b="1">
                <a:latin typeface="宋体" pitchFamily="2" charset="-122"/>
              </a:rPr>
              <a:t>2</a:t>
            </a:r>
            <a:r>
              <a:rPr lang="zh-CN" altLang="en-US" sz="4000" b="1">
                <a:latin typeface="宋体" pitchFamily="2" charset="-122"/>
              </a:rPr>
              <a:t>、目的</a:t>
            </a:r>
            <a:endParaRPr lang="zh-CN" altLang="en-US" sz="4000" b="1">
              <a:latin typeface="宋体" pitchFamily="2" charset="-122"/>
            </a:endParaRPr>
          </a:p>
        </p:txBody>
      </p:sp>
      <p:sp>
        <p:nvSpPr>
          <p:cNvPr id="18445" name="Text Box 9"/>
          <p:cNvSpPr txBox="1">
            <a:spLocks noChangeArrowheads="1"/>
          </p:cNvSpPr>
          <p:nvPr/>
        </p:nvSpPr>
        <p:spPr bwMode="auto">
          <a:xfrm>
            <a:off x="3109913" y="3802063"/>
            <a:ext cx="7956550" cy="1433513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indent="0"/>
            <a:r>
              <a:rPr lang="zh-CN" altLang="en-US" sz="44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确立新的政治经济秩序，以求富国强兵，在兼并战争中取胜。</a:t>
            </a:r>
            <a:endParaRPr lang="zh-CN" altLang="en-US" sz="4400" b="1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8446" name="Text Box 6"/>
          <p:cNvSpPr/>
          <p:nvPr/>
        </p:nvSpPr>
        <p:spPr>
          <a:xfrm>
            <a:off x="361950" y="5468938"/>
            <a:ext cx="3295650" cy="639762"/>
          </a:xfrm>
          <a:prstGeom prst="rect">
            <a:avLst/>
          </a:prstGeom>
          <a:solidFill>
            <a:schemeClr val="bg1"/>
          </a:solidFill>
          <a:ln w="12700">
            <a:solidFill>
              <a:srgbClr val="FF6600"/>
            </a:solidFill>
            <a:round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lang="en-US" altLang="zh-CN" sz="3600" b="1">
                <a:latin typeface="宋体" pitchFamily="2" charset="-122"/>
              </a:rPr>
              <a:t>3</a:t>
            </a:r>
            <a:r>
              <a:rPr lang="zh-CN" altLang="en-US" sz="3600" b="1">
                <a:latin typeface="宋体" pitchFamily="2" charset="-122"/>
              </a:rPr>
              <a:t>、时间、人物</a:t>
            </a:r>
            <a:endParaRPr lang="zh-CN" altLang="en-US" sz="3600" b="1">
              <a:latin typeface="宋体" pitchFamily="2" charset="-122"/>
            </a:endParaRPr>
          </a:p>
        </p:txBody>
      </p:sp>
      <p:sp>
        <p:nvSpPr>
          <p:cNvPr id="18447" name="Text Box 9"/>
          <p:cNvSpPr txBox="1">
            <a:spLocks noChangeArrowheads="1"/>
          </p:cNvSpPr>
          <p:nvPr/>
        </p:nvSpPr>
        <p:spPr bwMode="auto">
          <a:xfrm>
            <a:off x="3657600" y="5468938"/>
            <a:ext cx="8235950" cy="1227138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公元前</a:t>
            </a:r>
            <a:r>
              <a:rPr lang="en-US" altLang="zh-CN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356</a:t>
            </a:r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年，秦孝公任用商鞅主持变法</a:t>
            </a:r>
            <a:endParaRPr lang="zh-CN" altLang="en-US" sz="36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7" dur="8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ed7d31 [5]"/>
                                          </p:val>
                                        </p:tav>
                                        <p:tav tm="50000">
                                          <p:val>
                                            <p:strVal val="#0563c1 [6]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8" dur="8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ed7d31 [5]"/>
                                          </p:val>
                                        </p:tav>
                                        <p:tav tm="50000">
                                          <p:val>
                                            <p:strVal val="#0563c1 [6]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9" dur="8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45" dur="500" fill="hold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4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4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0"/>
      <p:bldP spid="18434" grpId="1"/>
      <p:bldP spid="18435" grpId="2"/>
      <p:bldP spid="18437" grpId="3"/>
      <p:bldP spid="18442" grpId="4"/>
      <p:bldP spid="18443" grpId="5"/>
      <p:bldP spid="18445" grpId="6"/>
      <p:bldP spid="18447" grpId="7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Text Box 5"/>
          <p:cNvSpPr txBox="1">
            <a:spLocks noChangeArrowheads="1"/>
          </p:cNvSpPr>
          <p:nvPr/>
        </p:nvSpPr>
        <p:spPr bwMode="auto">
          <a:xfrm>
            <a:off x="7588250" y="2427288"/>
            <a:ext cx="3560763" cy="15684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/>
            <a:r>
              <a:rPr lang="zh-CN" altLang="en-US" sz="3200">
                <a:solidFill>
                  <a:srgbClr val="000000"/>
                </a:solidFill>
              </a:rPr>
              <a:t>这个故事说明商鞅为变法创造了什么样的条件？</a:t>
            </a:r>
            <a:endParaRPr lang="zh-CN" altLang="en-US" sz="3200">
              <a:solidFill>
                <a:srgbClr val="000000"/>
              </a:solidFill>
            </a:endParaRPr>
          </a:p>
        </p:txBody>
      </p:sp>
      <p:sp>
        <p:nvSpPr>
          <p:cNvPr id="20482" name="TextBox 5"/>
          <p:cNvSpPr/>
          <p:nvPr/>
        </p:nvSpPr>
        <p:spPr>
          <a:xfrm>
            <a:off x="2438400" y="304800"/>
            <a:ext cx="2590800" cy="708025"/>
          </a:xfrm>
          <a:prstGeom prst="rect">
            <a:avLst/>
          </a:prstGeom>
          <a:gradFill rotWithShape="1">
            <a:gsLst>
              <a:gs pos="0">
                <a:srgbClr val="9DCFFF"/>
              </a:gs>
              <a:gs pos="35001">
                <a:srgbClr val="BADCFF"/>
              </a:gs>
              <a:gs pos="100000">
                <a:srgbClr val="E3F1FF"/>
              </a:gs>
            </a:gsLst>
            <a:lin ang="16200000" scaled="1"/>
          </a:gradFill>
          <a:ln>
            <a:solidFill>
              <a:srgbClr val="5698D3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/>
            <a:r>
              <a:rPr lang="zh-CN" altLang="en-US" sz="4000">
                <a:solidFill>
                  <a:srgbClr val="000000"/>
                </a:solidFill>
              </a:rPr>
              <a:t>立木为信</a:t>
            </a:r>
            <a:endParaRPr lang="zh-CN" altLang="en-US" sz="4000">
              <a:solidFill>
                <a:srgbClr val="000000"/>
              </a:solidFill>
            </a:endParaRPr>
          </a:p>
        </p:txBody>
      </p:sp>
      <p:pic>
        <p:nvPicPr>
          <p:cNvPr id="20483" name="图片 2"/>
          <p:cNvPicPr/>
          <p:nvPr/>
        </p:nvPicPr>
        <p:blipFill>
          <a:blip r:embed="rId3"/>
          <a:stretch>
            <a:fillRect/>
          </a:stretch>
        </p:blipFill>
        <p:spPr>
          <a:xfrm>
            <a:off x="7242175" y="4106862"/>
            <a:ext cx="3810000" cy="22383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4" name="图片 3"/>
          <p:cNvPicPr/>
          <p:nvPr/>
        </p:nvPicPr>
        <p:blipFill>
          <a:blip r:embed="rId4"/>
          <a:stretch>
            <a:fillRect/>
          </a:stretch>
        </p:blipFill>
        <p:spPr>
          <a:xfrm>
            <a:off x="525462" y="1327150"/>
            <a:ext cx="5029200" cy="40846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>
    <p:cover/>
  </p:transition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TextBox 2"/>
          <p:cNvSpPr/>
          <p:nvPr/>
        </p:nvSpPr>
        <p:spPr>
          <a:xfrm>
            <a:off x="550862" y="1236662"/>
            <a:ext cx="10444162" cy="584200"/>
          </a:xfrm>
          <a:prstGeom prst="rect">
            <a:avLst/>
          </a:prstGeom>
          <a:gradFill rotWithShape="1">
            <a:gsLst>
              <a:gs pos="0">
                <a:srgbClr val="9DCFFF"/>
              </a:gs>
              <a:gs pos="35001">
                <a:srgbClr val="BADCFF"/>
              </a:gs>
              <a:gs pos="100000">
                <a:srgbClr val="E3F1FF"/>
              </a:gs>
            </a:gsLst>
            <a:lin ang="16200000" scaled="1"/>
          </a:gradFill>
          <a:ln>
            <a:solidFill>
              <a:srgbClr val="5698D3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indent="0"/>
            <a:r>
              <a:rPr lang="en-US" altLang="zh-CN" sz="3200" b="1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1</a:t>
            </a:r>
            <a:r>
              <a:rPr lang="zh-CN" altLang="en-US" sz="3200" b="1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）、改革土地制度；</a:t>
            </a:r>
            <a:r>
              <a:rPr lang="en-US" altLang="zh-CN" sz="3200" b="1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——</a:t>
            </a:r>
            <a:r>
              <a:rPr lang="zh-CN" altLang="en-US" sz="3200" b="1" u="sng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使封建土地所有制得以建立。</a:t>
            </a:r>
            <a:endParaRPr lang="zh-CN" altLang="en-US" sz="3200" b="1" u="sng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22530" name="TextBox 3"/>
          <p:cNvSpPr/>
          <p:nvPr/>
        </p:nvSpPr>
        <p:spPr>
          <a:xfrm>
            <a:off x="550862" y="2108200"/>
            <a:ext cx="9728200" cy="1077912"/>
          </a:xfrm>
          <a:prstGeom prst="rect">
            <a:avLst/>
          </a:prstGeom>
          <a:gradFill rotWithShape="1">
            <a:gsLst>
              <a:gs pos="0">
                <a:srgbClr val="9DCFFF"/>
              </a:gs>
              <a:gs pos="35001">
                <a:srgbClr val="BADCFF"/>
              </a:gs>
              <a:gs pos="100000">
                <a:srgbClr val="E3F1FF"/>
              </a:gs>
            </a:gsLst>
            <a:lin ang="16200000" scaled="1"/>
          </a:gradFill>
          <a:ln>
            <a:solidFill>
              <a:srgbClr val="5698D3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indent="0"/>
            <a:r>
              <a:rPr lang="en-US" altLang="zh-CN" sz="3200" b="1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2</a:t>
            </a:r>
            <a:r>
              <a:rPr lang="zh-CN" altLang="en-US" sz="3200" b="1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）、奖励耕战；</a:t>
            </a:r>
            <a:r>
              <a:rPr lang="en-US" altLang="zh-CN" sz="3200" b="1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——</a:t>
            </a:r>
            <a:r>
              <a:rPr lang="zh-CN" altLang="en-US" sz="3200" b="1" u="sng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有利于提高人民的劳动积极性， 促进经济的发展。</a:t>
            </a:r>
            <a:endParaRPr lang="zh-CN" altLang="en-US" sz="3200" b="1" u="sng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22531" name="TextBox 4"/>
          <p:cNvSpPr/>
          <p:nvPr/>
        </p:nvSpPr>
        <p:spPr>
          <a:xfrm>
            <a:off x="550862" y="3484562"/>
            <a:ext cx="9050338" cy="584200"/>
          </a:xfrm>
          <a:prstGeom prst="rect">
            <a:avLst/>
          </a:prstGeom>
          <a:gradFill rotWithShape="1">
            <a:gsLst>
              <a:gs pos="0">
                <a:srgbClr val="9DCFFF"/>
              </a:gs>
              <a:gs pos="35001">
                <a:srgbClr val="BADCFF"/>
              </a:gs>
              <a:gs pos="100000">
                <a:srgbClr val="E3F1FF"/>
              </a:gs>
            </a:gsLst>
            <a:lin ang="16200000" scaled="1"/>
          </a:gradFill>
          <a:ln>
            <a:solidFill>
              <a:srgbClr val="5698D3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indent="0"/>
            <a:r>
              <a:rPr lang="en-US" altLang="zh-CN" sz="3200" b="1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3</a:t>
            </a:r>
            <a:r>
              <a:rPr lang="zh-CN" altLang="en-US" sz="3200" b="1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）、奖励军功；</a:t>
            </a:r>
            <a:r>
              <a:rPr lang="en-US" altLang="zh-CN" sz="3200" b="1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——</a:t>
            </a:r>
            <a:r>
              <a:rPr lang="zh-CN" altLang="en-US" sz="3200" b="1" u="sng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有利于提高军队的战斗力。</a:t>
            </a:r>
            <a:endParaRPr lang="zh-CN" altLang="en-US" sz="3200" b="1" u="sng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22532" name="TextBox 5"/>
          <p:cNvSpPr/>
          <p:nvPr/>
        </p:nvSpPr>
        <p:spPr>
          <a:xfrm>
            <a:off x="550862" y="4475162"/>
            <a:ext cx="8297862" cy="584200"/>
          </a:xfrm>
          <a:prstGeom prst="rect">
            <a:avLst/>
          </a:prstGeom>
          <a:gradFill rotWithShape="1">
            <a:gsLst>
              <a:gs pos="0">
                <a:srgbClr val="9DCFFF"/>
              </a:gs>
              <a:gs pos="35001">
                <a:srgbClr val="BADCFF"/>
              </a:gs>
              <a:gs pos="100000">
                <a:srgbClr val="E3F1FF"/>
              </a:gs>
            </a:gsLst>
            <a:lin ang="16200000" scaled="1"/>
          </a:gradFill>
          <a:ln>
            <a:solidFill>
              <a:srgbClr val="5698D3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indent="0"/>
            <a:r>
              <a:rPr lang="en-US" altLang="zh-CN" sz="3200" b="1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</a:t>
            </a:r>
            <a:r>
              <a:rPr lang="zh-CN" altLang="en-US" sz="3200" b="1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）、建立县制；</a:t>
            </a:r>
            <a:r>
              <a:rPr lang="en-US" altLang="zh-CN" sz="3200" b="1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——</a:t>
            </a:r>
            <a:r>
              <a:rPr lang="zh-CN" altLang="en-US" sz="3200" b="1" u="sng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有利于加强中央集权。</a:t>
            </a:r>
            <a:endParaRPr lang="zh-CN" altLang="en-US" sz="3200" b="1" u="sng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22533" name="Rectangle 9"/>
          <p:cNvSpPr>
            <a:spLocks noChangeArrowheads="1"/>
          </p:cNvSpPr>
          <p:nvPr/>
        </p:nvSpPr>
        <p:spPr bwMode="auto">
          <a:xfrm>
            <a:off x="-71437" y="5588000"/>
            <a:ext cx="12580938" cy="1016000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1" indent="-277495" algn="l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4400" b="1" u="none" baseline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性质：商鞅变法是一场比较彻底的地主阶级改革</a:t>
            </a:r>
            <a:endParaRPr lang="zh-CN" altLang="en-US" sz="4400" b="1" u="none" baseline="0">
              <a:solidFill>
                <a:srgbClr val="FF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22534" name="Text Box 6"/>
          <p:cNvSpPr/>
          <p:nvPr/>
        </p:nvSpPr>
        <p:spPr>
          <a:xfrm>
            <a:off x="550862" y="209550"/>
            <a:ext cx="6451600" cy="600075"/>
          </a:xfrm>
          <a:prstGeom prst="rect">
            <a:avLst/>
          </a:prstGeom>
          <a:solidFill>
            <a:srgbClr val="FFFF99"/>
          </a:solidFill>
          <a:ln w="12700">
            <a:solidFill>
              <a:srgbClr val="FF6600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0" hangingPunct="0">
              <a:lnSpc>
                <a:spcPct val="90000"/>
              </a:lnSpc>
              <a:spcBef>
                <a:spcPts val="1000"/>
              </a:spcBef>
            </a:pPr>
            <a:r>
              <a:rPr lang="en-US" altLang="zh-CN" sz="3600" b="1">
                <a:latin typeface="宋体" pitchFamily="2" charset="-122"/>
              </a:rPr>
              <a:t>5</a:t>
            </a:r>
            <a:r>
              <a:rPr lang="zh-CN" altLang="en-US" sz="3600" b="1">
                <a:latin typeface="华文行楷" pitchFamily="2" charset="-122"/>
                <a:ea typeface="华文行楷" pitchFamily="2" charset="-122"/>
              </a:rPr>
              <a:t>商鞅变法</a:t>
            </a:r>
            <a:r>
              <a:rPr lang="zh-CN" altLang="en-US" sz="3600" b="1">
                <a:latin typeface="Times New Roman" pitchFamily="18" charset="0"/>
                <a:ea typeface="华文行楷" pitchFamily="2" charset="-122"/>
              </a:rPr>
              <a:t>内容的作用以及性质</a:t>
            </a:r>
            <a:endParaRPr lang="zh-CN" altLang="en-US" sz="3600" b="1"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21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27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33" dur="2000" fill="hold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9" grpId="0"/>
      <p:bldP spid="22530" grpId="1"/>
      <p:bldP spid="22531" grpId="2"/>
      <p:bldP spid="22532" grpId="3"/>
      <p:bldP spid="22533" grpId="4"/>
      <p:bldP spid="22534" grpId="5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Text Box 2"/>
          <p:cNvSpPr/>
          <p:nvPr/>
        </p:nvSpPr>
        <p:spPr>
          <a:xfrm>
            <a:off x="2208212" y="1196975"/>
            <a:ext cx="7632700" cy="5264150"/>
          </a:xfrm>
          <a:prstGeom prst="rect">
            <a:avLst/>
          </a:prstGeom>
          <a:noFill/>
          <a:ln>
            <a:solidFill>
              <a:schemeClr val="tx1"/>
            </a:solidFill>
            <a:round/>
          </a:ln>
        </p:spPr>
        <p:txBody>
          <a:bodyPr lIns="90170" tIns="46990" rIns="90170" bIns="4699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0" hangingPunct="0">
              <a:spcBef>
                <a:spcPct val="50000"/>
              </a:spcBef>
            </a:pPr>
            <a:r>
              <a:rPr lang="zh-CN" altLang="en-US" sz="2800">
                <a:latin typeface="Arial" pitchFamily="34" charset="0"/>
                <a:ea typeface="黑体" pitchFamily="49" charset="-122"/>
              </a:rPr>
              <a:t>       假如你是当时的</a:t>
            </a:r>
            <a:r>
              <a:rPr lang="zh-CN" altLang="en-US" sz="2800">
                <a:solidFill>
                  <a:srgbClr val="C00000"/>
                </a:solidFill>
                <a:latin typeface="Arial" pitchFamily="34" charset="0"/>
                <a:ea typeface="黑体" pitchFamily="49" charset="-122"/>
              </a:rPr>
              <a:t>地主</a:t>
            </a:r>
            <a:r>
              <a:rPr lang="zh-CN" altLang="en-US" sz="2800">
                <a:latin typeface="Arial" pitchFamily="34" charset="0"/>
                <a:ea typeface="黑体" pitchFamily="49" charset="-122"/>
              </a:rPr>
              <a:t>，你对商鞅变法是支持还是反对？说出你的理由。</a:t>
            </a:r>
            <a:endParaRPr lang="zh-CN" altLang="en-US" sz="2800">
              <a:latin typeface="Arial" pitchFamily="34" charset="0"/>
              <a:ea typeface="黑体" pitchFamily="49" charset="-122"/>
            </a:endParaRPr>
          </a:p>
          <a:p>
            <a:pPr marL="0" lvl="0" indent="0" algn="just" eaLnBrk="0" hangingPunct="0">
              <a:spcBef>
                <a:spcPct val="50000"/>
              </a:spcBef>
            </a:pPr>
            <a:r>
              <a:rPr lang="zh-CN" altLang="en-US" sz="2800">
                <a:latin typeface="Arial" pitchFamily="34" charset="0"/>
                <a:ea typeface="黑体" pitchFamily="49" charset="-122"/>
              </a:rPr>
              <a:t>       假如你是当时的</a:t>
            </a:r>
            <a:r>
              <a:rPr lang="zh-CN" altLang="en-US" sz="2800">
                <a:solidFill>
                  <a:srgbClr val="C00000"/>
                </a:solidFill>
                <a:latin typeface="Arial" pitchFamily="34" charset="0"/>
                <a:ea typeface="黑体" pitchFamily="49" charset="-122"/>
              </a:rPr>
              <a:t>农民</a:t>
            </a:r>
            <a:r>
              <a:rPr lang="zh-CN" altLang="en-US" sz="2800">
                <a:latin typeface="Arial" pitchFamily="34" charset="0"/>
                <a:ea typeface="黑体" pitchFamily="49" charset="-122"/>
              </a:rPr>
              <a:t>，你对商鞅变法是支持还是反对？说出你的理由。</a:t>
            </a:r>
            <a:endParaRPr lang="zh-CN" altLang="en-US" sz="2800">
              <a:latin typeface="Arial" pitchFamily="34" charset="0"/>
              <a:ea typeface="黑体" pitchFamily="49" charset="-122"/>
            </a:endParaRPr>
          </a:p>
          <a:p>
            <a:pPr marL="0" lvl="0" indent="0" algn="just" eaLnBrk="0" hangingPunct="0">
              <a:spcBef>
                <a:spcPct val="50000"/>
              </a:spcBef>
            </a:pPr>
            <a:r>
              <a:rPr lang="zh-CN" altLang="en-US" sz="2800">
                <a:latin typeface="Arial" pitchFamily="34" charset="0"/>
                <a:ea typeface="黑体" pitchFamily="49" charset="-122"/>
              </a:rPr>
              <a:t>       假如你是当时的</a:t>
            </a:r>
            <a:r>
              <a:rPr lang="zh-CN" altLang="en-US" sz="2800">
                <a:solidFill>
                  <a:srgbClr val="C00000"/>
                </a:solidFill>
                <a:latin typeface="Arial" pitchFamily="34" charset="0"/>
                <a:ea typeface="黑体" pitchFamily="49" charset="-122"/>
              </a:rPr>
              <a:t>士兵</a:t>
            </a:r>
            <a:r>
              <a:rPr lang="zh-CN" altLang="en-US" sz="2800">
                <a:latin typeface="Arial" pitchFamily="34" charset="0"/>
                <a:ea typeface="黑体" pitchFamily="49" charset="-122"/>
              </a:rPr>
              <a:t>，你对商鞅变法是支持还是反对？说出你的理由。</a:t>
            </a:r>
            <a:endParaRPr lang="zh-CN" altLang="en-US" sz="2800">
              <a:latin typeface="Arial" pitchFamily="34" charset="0"/>
              <a:ea typeface="黑体" pitchFamily="49" charset="-122"/>
            </a:endParaRPr>
          </a:p>
          <a:p>
            <a:pPr marL="0" lvl="0" indent="0" algn="just" eaLnBrk="0" hangingPunct="0">
              <a:spcBef>
                <a:spcPct val="50000"/>
              </a:spcBef>
            </a:pPr>
            <a:r>
              <a:rPr lang="zh-CN" altLang="en-US" sz="2800">
                <a:latin typeface="Arial" pitchFamily="34" charset="0"/>
                <a:ea typeface="黑体" pitchFamily="49" charset="-122"/>
                <a:sym typeface="Arial" pitchFamily="34" charset="0"/>
              </a:rPr>
              <a:t>       假如你是当时的</a:t>
            </a:r>
            <a:r>
              <a:rPr lang="zh-CN" altLang="en-US" sz="2800">
                <a:solidFill>
                  <a:srgbClr val="C00000"/>
                </a:solidFill>
                <a:latin typeface="Arial" pitchFamily="34" charset="0"/>
                <a:ea typeface="黑体" pitchFamily="49" charset="-122"/>
                <a:sym typeface="Arial" pitchFamily="34" charset="0"/>
              </a:rPr>
              <a:t>贵族</a:t>
            </a:r>
            <a:r>
              <a:rPr lang="zh-CN" altLang="en-US" sz="2800">
                <a:latin typeface="Arial" pitchFamily="34" charset="0"/>
                <a:ea typeface="黑体" pitchFamily="49" charset="-122"/>
                <a:sym typeface="Arial" pitchFamily="34" charset="0"/>
              </a:rPr>
              <a:t>，你对商鞅变法是支持还是反对？说出你的理由。</a:t>
            </a:r>
            <a:endParaRPr lang="zh-CN" altLang="en-US" sz="2800">
              <a:latin typeface="Arial" pitchFamily="34" charset="0"/>
              <a:ea typeface="黑体" pitchFamily="49" charset="-122"/>
              <a:sym typeface="Arial" pitchFamily="34" charset="0"/>
            </a:endParaRPr>
          </a:p>
          <a:p>
            <a:pPr marL="0" lvl="0" indent="0" algn="just" eaLnBrk="0" hangingPunct="0">
              <a:spcBef>
                <a:spcPct val="50000"/>
              </a:spcBef>
            </a:pPr>
            <a:r>
              <a:rPr lang="zh-CN" altLang="en-US" sz="2800">
                <a:latin typeface="Arial" pitchFamily="34" charset="0"/>
                <a:ea typeface="黑体" pitchFamily="49" charset="-122"/>
                <a:sym typeface="Arial" pitchFamily="34" charset="0"/>
              </a:rPr>
              <a:t>        假如你是当时的</a:t>
            </a:r>
            <a:r>
              <a:rPr lang="zh-CN" altLang="en-US" sz="2800">
                <a:solidFill>
                  <a:srgbClr val="C00000"/>
                </a:solidFill>
                <a:latin typeface="Arial" pitchFamily="34" charset="0"/>
                <a:ea typeface="黑体" pitchFamily="49" charset="-122"/>
                <a:sym typeface="Arial" pitchFamily="34" charset="0"/>
              </a:rPr>
              <a:t>国君</a:t>
            </a:r>
            <a:r>
              <a:rPr lang="zh-CN" altLang="en-US" sz="2800">
                <a:latin typeface="Arial" pitchFamily="34" charset="0"/>
                <a:ea typeface="黑体" pitchFamily="49" charset="-122"/>
                <a:sym typeface="Arial" pitchFamily="34" charset="0"/>
              </a:rPr>
              <a:t>，你对商鞅变法是支持还是反对？说出你的理由。</a:t>
            </a:r>
            <a:endParaRPr lang="zh-CN" altLang="en-US" sz="2800">
              <a:latin typeface="Arial" pitchFamily="34" charset="0"/>
              <a:ea typeface="黑体" pitchFamily="49" charset="-122"/>
              <a:sym typeface="Arial" pitchFamily="34" charset="0"/>
            </a:endParaRPr>
          </a:p>
        </p:txBody>
      </p:sp>
      <p:sp>
        <p:nvSpPr>
          <p:cNvPr id="23554" name="文本框 2"/>
          <p:cNvSpPr/>
          <p:nvPr/>
        </p:nvSpPr>
        <p:spPr>
          <a:xfrm>
            <a:off x="1919288" y="260350"/>
            <a:ext cx="2590800" cy="644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0" hangingPunct="0"/>
            <a:r>
              <a:rPr lang="zh-CN" altLang="en-US" sz="3600">
                <a:solidFill>
                  <a:srgbClr val="D24A4A"/>
                </a:solidFill>
                <a:latin typeface="黑体" pitchFamily="49" charset="-122"/>
                <a:ea typeface="黑体" pitchFamily="49" charset="-122"/>
              </a:rPr>
              <a:t>角色扮演：</a:t>
            </a:r>
            <a:endParaRPr lang="zh-CN" altLang="en-US" sz="3600">
              <a:solidFill>
                <a:srgbClr val="D24A4A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Rectangle 9"/>
          <p:cNvSpPr>
            <a:spLocks noChangeArrowheads="1"/>
          </p:cNvSpPr>
          <p:nvPr/>
        </p:nvSpPr>
        <p:spPr bwMode="auto">
          <a:xfrm>
            <a:off x="330200" y="1530350"/>
            <a:ext cx="10198100" cy="1912938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1" indent="-277495" fontAlgn="base"/>
            <a:r>
              <a:rPr lang="zh-CN" altLang="en-US" sz="4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商鞅变法： </a:t>
            </a:r>
            <a:r>
              <a:rPr lang="zh-CN" altLang="en-US" sz="4400" b="1" u="sng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使秦国的国力大为增强，提高了军队的战斗力，一跃成为最强盛的诸侯国，为以后秦统一全国奠定了基础。</a:t>
            </a:r>
            <a:endParaRPr lang="zh-CN" altLang="en-US" sz="4400" b="1" u="sng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78" name="Rectangle 9"/>
          <p:cNvSpPr/>
          <p:nvPr/>
        </p:nvSpPr>
        <p:spPr>
          <a:xfrm>
            <a:off x="2908300" y="4122738"/>
            <a:ext cx="8153400" cy="2819400"/>
          </a:xfrm>
          <a:prstGeom prst="rect">
            <a:avLst/>
          </a:prstGeom>
          <a:gradFill rotWithShape="1">
            <a:gsLst>
              <a:gs pos="0">
                <a:srgbClr val="9DCFFF"/>
              </a:gs>
              <a:gs pos="35001">
                <a:srgbClr val="BADCFF"/>
              </a:gs>
              <a:gs pos="100000">
                <a:srgbClr val="E3F1FF"/>
              </a:gs>
            </a:gsLst>
            <a:lin ang="16200000" scaled="1"/>
          </a:gradFill>
          <a:ln>
            <a:solidFill>
              <a:srgbClr val="5698D3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457200" marR="0" lvl="1" indent="-27813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3200" b="1" u="none" baseline="0">
                <a:solidFill>
                  <a:schemeClr val="tx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仿宋" pitchFamily="49" charset="-122"/>
                <a:ea typeface="仿宋" pitchFamily="49" charset="-122"/>
              </a:rPr>
              <a:t>各国变法： </a:t>
            </a:r>
            <a:r>
              <a:rPr lang="zh-CN" altLang="en-US" sz="3200" b="1" u="sng" baseline="0">
                <a:solidFill>
                  <a:schemeClr val="tx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仿宋" pitchFamily="49" charset="-122"/>
                <a:ea typeface="仿宋" pitchFamily="49" charset="-122"/>
              </a:rPr>
              <a:t>战国时期，各国经过变法，封建制度逐步确立起来。地主阶级统治代替了奴隶主贵族统治，地主阶级和农民阶级的矛盾成为社会主要矛盾。我国封建社会形成了。</a:t>
            </a:r>
            <a:endParaRPr lang="zh-CN" altLang="en-US" sz="3200" b="1" u="sng" baseline="0">
              <a:solidFill>
                <a:schemeClr val="tx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4579" name="Text Box 6"/>
          <p:cNvSpPr/>
          <p:nvPr/>
        </p:nvSpPr>
        <p:spPr>
          <a:xfrm>
            <a:off x="82550" y="515938"/>
            <a:ext cx="10693400" cy="669925"/>
          </a:xfrm>
          <a:prstGeom prst="rect">
            <a:avLst/>
          </a:prstGeom>
          <a:solidFill>
            <a:schemeClr val="bg1"/>
          </a:solidFill>
          <a:ln w="12700">
            <a:solidFill>
              <a:srgbClr val="FF6600"/>
            </a:solidFill>
            <a:round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0" hangingPunct="0">
              <a:lnSpc>
                <a:spcPct val="90000"/>
              </a:lnSpc>
              <a:spcBef>
                <a:spcPts val="1000"/>
              </a:spcBef>
            </a:pPr>
            <a:r>
              <a:rPr lang="en-US" altLang="zh-CN" sz="3600" b="1">
                <a:latin typeface="华文行楷" pitchFamily="2" charset="-122"/>
                <a:ea typeface="华文行楷" pitchFamily="2" charset="-122"/>
              </a:rPr>
              <a:t>6</a:t>
            </a:r>
            <a:r>
              <a:rPr lang="zh-CN" altLang="en-US" sz="3600" b="1">
                <a:latin typeface="华文行楷" pitchFamily="2" charset="-122"/>
                <a:ea typeface="华文行楷" pitchFamily="2" charset="-122"/>
              </a:rPr>
              <a:t>、</a:t>
            </a:r>
            <a:r>
              <a:rPr lang="en-US" altLang="zh-CN" sz="3600" b="1">
                <a:latin typeface="华文行楷" pitchFamily="2" charset="-122"/>
                <a:ea typeface="华文行楷" pitchFamily="2" charset="-122"/>
              </a:rPr>
              <a:t> </a:t>
            </a:r>
            <a:r>
              <a:rPr lang="zh-CN" altLang="en-US" sz="3600" b="1">
                <a:latin typeface="华文行楷" pitchFamily="2" charset="-122"/>
                <a:ea typeface="华文行楷" pitchFamily="2" charset="-122"/>
              </a:rPr>
              <a:t>战国时期</a:t>
            </a:r>
            <a:r>
              <a:rPr lang="zh-CN" altLang="en-US" sz="3600" b="1" u="sng">
                <a:latin typeface="华文行楷" pitchFamily="2" charset="-122"/>
                <a:ea typeface="华文行楷" pitchFamily="2" charset="-122"/>
              </a:rPr>
              <a:t>各国变法</a:t>
            </a:r>
            <a:r>
              <a:rPr lang="zh-CN" altLang="en-US" sz="3600" b="1">
                <a:latin typeface="华文行楷" pitchFamily="2" charset="-122"/>
                <a:ea typeface="华文行楷" pitchFamily="2" charset="-122"/>
              </a:rPr>
              <a:t>历史影响（作用）</a:t>
            </a:r>
            <a:endParaRPr lang="zh-CN" altLang="en-US" sz="3600" b="1"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7" dur="2000" fill="hold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13" dur="2000" fill="hold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7" grpId="0"/>
      <p:bldP spid="24578" grpId="1"/>
      <p:bldP spid="24579" grpId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5601" name="图片 27649" descr="纸纹2"/>
          <p:cNvPicPr/>
          <p:nvPr/>
        </p:nvPicPr>
        <p:blipFill>
          <a:blip r:embed="rId2"/>
          <a:stretch>
            <a:fillRect/>
          </a:stretch>
        </p:blipFill>
        <p:spPr>
          <a:xfrm>
            <a:off x="1598612" y="0"/>
            <a:ext cx="9144000" cy="6858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2" name="文本框 22530"/>
          <p:cNvSpPr/>
          <p:nvPr/>
        </p:nvSpPr>
        <p:spPr>
          <a:xfrm>
            <a:off x="1668462" y="847725"/>
            <a:ext cx="9102725" cy="3033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ts val="3825"/>
              </a:lnSpc>
            </a:pPr>
            <a:r>
              <a:rPr lang="en-US" altLang="zh-CN" sz="36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材料一：</a:t>
            </a:r>
            <a:r>
              <a:rPr lang="en-US" altLang="zh-CN" sz="36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6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史记</a:t>
            </a:r>
            <a:r>
              <a:rPr lang="en-US" altLang="zh-CN" sz="36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6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记载，秦孝公死后，太子即位。守旧的贵族诬告商鞅“谋反”，结果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商鞅被车裂处死</a:t>
            </a:r>
            <a:r>
              <a:rPr lang="zh-CN" altLang="en-US" sz="36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sz="3600" b="1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0" lvl="0" indent="0">
              <a:lnSpc>
                <a:spcPts val="3825"/>
              </a:lnSpc>
            </a:pPr>
            <a:r>
              <a:rPr lang="zh-CN" altLang="en-US" sz="36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   材料二：“行之十年，秦民大悦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，道不拾遗，山无盗贼，家给人足。民勇于公战</a:t>
            </a:r>
            <a:r>
              <a:rPr lang="zh-CN" altLang="en-US" sz="36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，怯于私斗，乡邑大治”。</a:t>
            </a:r>
            <a:endParaRPr lang="zh-CN" altLang="en-US" sz="3600" b="1"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25603" name="图片 22531" descr="图片3"/>
          <p:cNvPicPr/>
          <p:nvPr/>
        </p:nvPicPr>
        <p:blipFill>
          <a:blip r:embed="rId3"/>
          <a:stretch>
            <a:fillRect/>
          </a:stretch>
        </p:blipFill>
        <p:spPr>
          <a:xfrm>
            <a:off x="1527175" y="4873625"/>
            <a:ext cx="1905000" cy="1905000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5604" name="组合 22532"/>
          <p:cNvGrpSpPr/>
          <p:nvPr/>
        </p:nvGrpSpPr>
        <p:grpSpPr>
          <a:xfrm>
            <a:off x="3073400" y="3584575"/>
            <a:ext cx="6840538" cy="2438400"/>
            <a:chExt cx="3168" cy="1536"/>
          </a:xfrm>
        </p:grpSpPr>
        <p:sp>
          <p:nvSpPr>
            <p:cNvPr id="25605" name="云形标注 22533"/>
            <p:cNvSpPr/>
            <p:nvPr/>
          </p:nvSpPr>
          <p:spPr>
            <a:xfrm>
              <a:off x="0" y="0"/>
              <a:ext cx="3168" cy="1536"/>
            </a:xfrm>
            <a:prstGeom prst="cloudCallout">
              <a:avLst>
                <a:gd name="adj1" fmla="val -52255"/>
                <a:gd name="adj2" fmla="val 39894"/>
              </a:avLst>
            </a:prstGeom>
            <a:solidFill>
              <a:srgbClr val="CDFBBD"/>
            </a:solidFill>
            <a:ln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endParaRPr lang="zh-CN" altLang="en-US">
                <a:latin typeface="Times New Roman" pitchFamily="18" charset="0"/>
                <a:ea typeface="华文楷体" pitchFamily="2" charset="-122"/>
              </a:endParaRPr>
            </a:p>
          </p:txBody>
        </p:sp>
        <p:sp>
          <p:nvSpPr>
            <p:cNvPr id="25606" name="文本框 22534"/>
            <p:cNvSpPr/>
            <p:nvPr/>
          </p:nvSpPr>
          <p:spPr>
            <a:xfrm>
              <a:off x="528" y="200"/>
              <a:ext cx="2592" cy="110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/>
              <a:r>
                <a:rPr lang="zh-CN" altLang="en-US" sz="3600" b="1">
                  <a:solidFill>
                    <a:srgbClr val="663300"/>
                  </a:solidFill>
                  <a:latin typeface="华文新魏" pitchFamily="2" charset="-122"/>
                  <a:ea typeface="华文新魏" pitchFamily="2" charset="-122"/>
                </a:rPr>
                <a:t>有人说：商鞅死了，因此商鞅变法失败了，你怎么看这个观点？</a:t>
              </a:r>
              <a:endParaRPr lang="zh-CN" altLang="en-US" sz="3600" b="1">
                <a:solidFill>
                  <a:srgbClr val="663300"/>
                </a:solidFill>
                <a:latin typeface="华文新魏" pitchFamily="2" charset="-122"/>
                <a:ea typeface="华文新魏" pitchFamily="2" charset="-122"/>
              </a:endParaRPr>
            </a:p>
          </p:txBody>
        </p:sp>
      </p:grpSp>
      <p:sp>
        <p:nvSpPr>
          <p:cNvPr id="25607" name="矩形 22535"/>
          <p:cNvSpPr/>
          <p:nvPr/>
        </p:nvSpPr>
        <p:spPr>
          <a:xfrm>
            <a:off x="4824412" y="134938"/>
            <a:ext cx="4130675" cy="706438"/>
          </a:xfrm>
          <a:prstGeom prst="rect">
            <a:avLst/>
          </a:prstGeom>
          <a:noFill/>
          <a:ln>
            <a:noFill/>
            <a:miter lim="800000"/>
          </a:ln>
          <a:effectLst>
            <a:outerShdw dist="35921" dir="2700000" algn="ctr">
              <a:schemeClr val="bg2"/>
            </a:outerShdw>
          </a:effec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800" b="1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商鞅变法的</a:t>
            </a:r>
            <a:r>
              <a:rPr lang="zh-CN" altLang="en-US" sz="4000" b="1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结果</a:t>
            </a:r>
            <a:endParaRPr lang="zh-CN" altLang="en-US" sz="4000" b="1">
              <a:solidFill>
                <a:srgbClr val="FF0000"/>
              </a:solidFill>
              <a:latin typeface="Times New Roman" pitchFamily="18" charset="0"/>
              <a:ea typeface="华文行楷" pitchFamily="2" charset="-122"/>
            </a:endParaRPr>
          </a:p>
        </p:txBody>
      </p:sp>
      <p:sp>
        <p:nvSpPr>
          <p:cNvPr id="25608" name="文本框 22536"/>
          <p:cNvSpPr/>
          <p:nvPr/>
        </p:nvSpPr>
        <p:spPr>
          <a:xfrm>
            <a:off x="2908300" y="4116388"/>
            <a:ext cx="6207125" cy="768350"/>
          </a:xfrm>
          <a:prstGeom prst="rect">
            <a:avLst/>
          </a:prstGeom>
          <a:solidFill>
            <a:srgbClr val="FFFF99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商鞅虽死，而秦法未败！</a:t>
            </a:r>
            <a:endParaRPr lang="zh-CN" altLang="en-US" sz="44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5609" name="组合 2"/>
          <p:cNvGrpSpPr/>
          <p:nvPr/>
        </p:nvGrpSpPr>
        <p:grpSpPr>
          <a:xfrm>
            <a:off x="1666875" y="134938"/>
            <a:ext cx="2516188" cy="769938"/>
            <a:chOff x="0" y="10157"/>
            <a:chExt cx="3962" cy="1211"/>
          </a:xfrm>
        </p:grpSpPr>
        <p:pic>
          <p:nvPicPr>
            <p:cNvPr id="25610" name="图片 31" descr="QQ截图20160305230619"/>
            <p:cNvPicPr/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4594" t="22272" r="50971"/>
            <a:stretch>
              <a:fillRect/>
            </a:stretch>
          </p:blipFill>
          <p:spPr>
            <a:xfrm>
              <a:off x="0" y="10157"/>
              <a:ext cx="3297" cy="1211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5611" name="TextBox 24"/>
            <p:cNvSpPr txBox="1"/>
            <p:nvPr/>
          </p:nvSpPr>
          <p:spPr>
            <a:xfrm>
              <a:off x="1422" y="10374"/>
              <a:ext cx="2540" cy="821"/>
            </a:xfrm>
            <a:prstGeom prst="rect">
              <a:avLst/>
            </a:prstGeom>
            <a:noFill/>
          </p:spPr>
          <p:txBody>
            <a:bodyPr wrap="non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R="0" lvl="0" defTabSz="914400">
                <a:buFont typeface="Arial" pitchFamily="34" charset="0"/>
              </a:pPr>
              <a:r>
                <a:rPr lang="zh-CN" altLang="en-US" sz="2800" b="1">
                  <a:solidFill>
                    <a:srgbClr val="6633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黑体" pitchFamily="49" charset="-122"/>
                  <a:ea typeface="黑体" pitchFamily="49" charset="-122"/>
                </a:rPr>
                <a:t>材料研读</a:t>
              </a:r>
              <a:endParaRPr lang="zh-CN" altLang="en-US" sz="2800" b="1">
                <a:solidFill>
                  <a:srgbClr val="6633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 spd="med">
    <p:strips dir="rd"/>
    <p:sndAc>
      <p:stSnd>
        <p:snd r:embed="rId5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 fill="hold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6" dur="500" fill="hold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 fill="hold"/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 additive="base">
                                        <p:cTn id="27" dur="500" fill="hold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set>
                                      <p:cBhvr additive="base"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 additive="base">
                                        <p:cTn id="30" dur="500" fill="hold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5" dur="500" fill="hold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TextBox 3"/>
          <p:cNvSpPr/>
          <p:nvPr/>
        </p:nvSpPr>
        <p:spPr>
          <a:xfrm>
            <a:off x="312738" y="198438"/>
            <a:ext cx="6781800" cy="708025"/>
          </a:xfrm>
          <a:prstGeom prst="rect">
            <a:avLst/>
          </a:prstGeom>
          <a:gradFill rotWithShape="1">
            <a:gsLst>
              <a:gs pos="0">
                <a:srgbClr val="9DCFFF"/>
              </a:gs>
              <a:gs pos="35001">
                <a:srgbClr val="BADCFF"/>
              </a:gs>
              <a:gs pos="100000">
                <a:srgbClr val="E3F1FF"/>
              </a:gs>
            </a:gsLst>
            <a:lin ang="16200000" scaled="1"/>
          </a:gradFill>
          <a:ln>
            <a:solidFill>
              <a:srgbClr val="5698D3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defTabSz="914400" eaLnBrk="0" hangingPunct="0"/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商鞅变法成功的原因？</a:t>
            </a:r>
            <a:endParaRPr lang="zh-CN" altLang="en-US" sz="4000" b="1">
              <a:solidFill>
                <a:srgbClr val="000000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6626" name="TextBox 2"/>
          <p:cNvSpPr txBox="1"/>
          <p:nvPr/>
        </p:nvSpPr>
        <p:spPr>
          <a:xfrm>
            <a:off x="1287463" y="1147763"/>
            <a:ext cx="8229600" cy="3108325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indent="0"/>
            <a:r>
              <a:rPr lang="zh-CN" altLang="en-US" sz="2800" b="1" u="sng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成功的原因：</a:t>
            </a:r>
            <a:endParaRPr lang="en-US" altLang="zh-CN" sz="2800" b="1" u="sng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lvl="0" indent="0"/>
            <a:r>
              <a:rPr lang="en-US" altLang="zh-CN" sz="2800" b="1">
                <a:solidFill>
                  <a:srgbClr val="000000"/>
                </a:solidFill>
                <a:latin typeface="华文细黑" pitchFamily="2" charset="-122"/>
                <a:ea typeface="华文细黑" pitchFamily="2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华文细黑" pitchFamily="2" charset="-122"/>
                <a:ea typeface="华文细黑" pitchFamily="2" charset="-122"/>
              </a:rPr>
              <a:t>、商鞅变法代表着新兴地主阶级的利益，他们要求推翻奴隶主贵族的统治，发展封建经济。因此，商鞅变法适应了历史发展的必然趋势；</a:t>
            </a:r>
            <a:endParaRPr lang="en-US" altLang="zh-CN" sz="2800" b="1">
              <a:solidFill>
                <a:srgbClr val="000000"/>
              </a:solidFill>
              <a:latin typeface="华文细黑" pitchFamily="2" charset="-122"/>
              <a:ea typeface="华文细黑" pitchFamily="2" charset="-122"/>
            </a:endParaRPr>
          </a:p>
          <a:p>
            <a:pPr lvl="0" indent="0"/>
            <a:r>
              <a:rPr lang="en-US" altLang="zh-CN" sz="2800" b="1">
                <a:solidFill>
                  <a:srgbClr val="000000"/>
                </a:solidFill>
                <a:latin typeface="华文细黑" pitchFamily="2" charset="-122"/>
                <a:ea typeface="华文细黑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华文细黑" pitchFamily="2" charset="-122"/>
                <a:ea typeface="华文细黑" pitchFamily="2" charset="-122"/>
              </a:rPr>
              <a:t>、商鞅变法得到秦孝公的坚决支持；</a:t>
            </a:r>
            <a:endParaRPr lang="en-US" altLang="zh-CN" sz="2800" b="1">
              <a:solidFill>
                <a:srgbClr val="000000"/>
              </a:solidFill>
              <a:latin typeface="华文细黑" pitchFamily="2" charset="-122"/>
              <a:ea typeface="华文细黑" pitchFamily="2" charset="-122"/>
            </a:endParaRPr>
          </a:p>
          <a:p>
            <a:pPr lvl="0" indent="0"/>
            <a:r>
              <a:rPr lang="en-US" altLang="zh-CN" sz="2800" b="1">
                <a:solidFill>
                  <a:srgbClr val="000000"/>
                </a:solidFill>
                <a:latin typeface="华文细黑" pitchFamily="2" charset="-122"/>
                <a:ea typeface="华文细黑" pitchFamily="2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华文细黑" pitchFamily="2" charset="-122"/>
                <a:ea typeface="华文细黑" pitchFamily="2" charset="-122"/>
              </a:rPr>
              <a:t>、商鞅敢于同旧势力作斗争，并制订了一系列具体行之有效的改革措施。</a:t>
            </a:r>
            <a:endParaRPr lang="zh-CN" altLang="en-US" sz="2800" b="1">
              <a:solidFill>
                <a:srgbClr val="0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26627" name="矩形 5"/>
          <p:cNvSpPr/>
          <p:nvPr/>
        </p:nvSpPr>
        <p:spPr>
          <a:xfrm>
            <a:off x="2743200" y="4495800"/>
            <a:ext cx="6289675" cy="523875"/>
          </a:xfrm>
          <a:prstGeom prst="rect">
            <a:avLst/>
          </a:prstGeom>
          <a:gradFill rotWithShape="1">
            <a:gsLst>
              <a:gs pos="0">
                <a:srgbClr val="9DCFFF"/>
              </a:gs>
              <a:gs pos="35001">
                <a:srgbClr val="BADCFF"/>
              </a:gs>
              <a:gs pos="100000">
                <a:srgbClr val="E3F1FF"/>
              </a:gs>
            </a:gsLst>
            <a:lin ang="16200000" scaled="1"/>
          </a:gradFill>
          <a:ln>
            <a:solidFill>
              <a:srgbClr val="5698D3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/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商鞅身上有什么值得我们学习的精神？</a:t>
            </a:r>
            <a:endParaRPr lang="zh-CN" altLang="en-US" sz="2800" b="1">
              <a:solidFill>
                <a:srgbClr val="000000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6628" name="Text Box 8"/>
          <p:cNvSpPr txBox="1">
            <a:spLocks noChangeArrowheads="1"/>
          </p:cNvSpPr>
          <p:nvPr/>
        </p:nvSpPr>
        <p:spPr bwMode="auto">
          <a:xfrm>
            <a:off x="2438400" y="5334000"/>
            <a:ext cx="7543800" cy="974725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/>
            <a:r>
              <a:rPr lang="en-US" altLang="zh-CN" sz="2800" b="1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、实现抱负应不怕挫折和牺牲；</a:t>
            </a:r>
            <a:endParaRPr lang="zh-CN" altLang="en-US" sz="2800" b="1">
              <a:latin typeface="微软雅黑" pitchFamily="34" charset="-122"/>
              <a:ea typeface="微软雅黑" pitchFamily="34" charset="-122"/>
            </a:endParaRPr>
          </a:p>
          <a:p>
            <a:pPr marL="0" marR="0" lvl="0" indent="0" defTabSz="914400" eaLnBrk="0" hangingPunct="0"/>
            <a:r>
              <a:rPr lang="en-US" altLang="zh-CN" sz="2800" b="1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、应顺应历史潮流，具有创新和献身精神。</a:t>
            </a:r>
            <a:endParaRPr lang="zh-CN" altLang="en-US" sz="2800" b="1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6629" name="Picture 7" descr="27girls003"/>
          <p:cNvPicPr/>
          <p:nvPr/>
        </p:nvPicPr>
        <p:blipFill>
          <a:blip r:embed="rId2"/>
          <a:stretch>
            <a:fillRect/>
          </a:stretch>
        </p:blipFill>
        <p:spPr>
          <a:xfrm>
            <a:off x="10242550" y="820738"/>
            <a:ext cx="1484312" cy="20589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14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8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 name="">
    <p:bg>
      <p:bgPr>
        <a:pattFill prst="pct5">
          <a:fgClr>
            <a:schemeClr val="accent1"/>
          </a:fgClr>
          <a:bgClr>
            <a:schemeClr val="bg1"/>
          </a:bgClr>
        </a:pattFill>
      </p:bgPr>
    </p:bg>
    <p:spTree>
      <p:nvGrpSpPr>
        <p:cNvPr id="1" name=""/>
        <p:cNvGrpSpPr/>
        <p:nvPr/>
      </p:nvGrpSpPr>
      <p:grpSpPr/>
      <p:sp>
        <p:nvSpPr>
          <p:cNvPr id="27650" name="Text Box 7"/>
          <p:cNvSpPr/>
          <p:nvPr>
            <p:ph type="title" idx="4294967295"/>
          </p:nvPr>
        </p:nvSpPr>
        <p:spPr>
          <a:xfrm>
            <a:off x="838200" y="365125"/>
            <a:ext cx="10515600" cy="1325562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  <p:txBody>
          <a:bodyPr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 Light" pitchFamily="34" charset="0"/>
                <a:ea typeface="宋体" pitchFamily="2" charset="-122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 Light" pitchFamily="34" charset="0"/>
                <a:ea typeface="宋体" pitchFamily="2" charset="-122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 Light" pitchFamily="34" charset="0"/>
                <a:ea typeface="宋体" pitchFamily="2" charset="-122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 Light" pitchFamily="34" charset="0"/>
                <a:ea typeface="宋体" pitchFamily="2" charset="-122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 Light" pitchFamily="34" charset="0"/>
                <a:ea typeface="宋体" pitchFamily="2" charset="-122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 Light" pitchFamily="34" charset="0"/>
                <a:ea typeface="宋体" pitchFamily="2" charset="-122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 Light" pitchFamily="34" charset="0"/>
                <a:ea typeface="宋体" pitchFamily="2" charset="-122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 Light" pitchFamily="34" charset="0"/>
                <a:ea typeface="宋体" pitchFamily="2" charset="-122"/>
              </a:defRPr>
            </a:lvl9pPr>
          </a:lstStyle>
          <a:p>
            <a:pPr lvl="0" eaLnBrk="1" hangingPunct="1">
              <a:spcBef>
                <a:spcPct val="50000"/>
              </a:spcBef>
            </a:pPr>
            <a:r>
              <a:rPr lang="en-US" altLang="zh-CN"/>
              <a:t>.</a:t>
            </a:r>
            <a:endParaRPr lang="en-US" altLang="zh-CN"/>
          </a:p>
        </p:txBody>
      </p:sp>
      <p:pic>
        <p:nvPicPr>
          <p:cNvPr id="27651" name="Picture 9" descr="3_1"/>
          <p:cNvPicPr/>
          <p:nvPr>
            <p:ph idx="4294967295"/>
          </p:nvPr>
        </p:nvPicPr>
        <p:blipFill>
          <a:blip r:embed="rId4"/>
          <a:stretch>
            <a:fillRect/>
          </a:stretch>
        </p:blipFill>
        <p:spPr>
          <a:xfrm>
            <a:off x="2195512" y="1212850"/>
            <a:ext cx="7800975" cy="46910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27652" name="Text Box 10"/>
          <p:cNvSpPr/>
          <p:nvPr/>
        </p:nvSpPr>
        <p:spPr>
          <a:xfrm>
            <a:off x="2790825" y="5405438"/>
            <a:ext cx="7407275" cy="708025"/>
          </a:xfrm>
          <a:prstGeom prst="rect">
            <a:avLst/>
          </a:prstGeom>
          <a:solidFill>
            <a:srgbClr val="FFFF00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4000" b="1">
                <a:latin typeface="华文行楷" pitchFamily="2" charset="-122"/>
                <a:ea typeface="华文行楷" pitchFamily="2" charset="-122"/>
              </a:rPr>
              <a:t>它是什么时候</a:t>
            </a:r>
            <a:r>
              <a:rPr lang="en-US" altLang="zh-CN" sz="4000" b="1">
                <a:latin typeface="华文行楷" pitchFamily="2" charset="-122"/>
                <a:ea typeface="华文行楷" pitchFamily="2" charset="-122"/>
              </a:rPr>
              <a:t>,</a:t>
            </a:r>
            <a:r>
              <a:rPr lang="zh-CN" altLang="en-US" sz="4000" b="1">
                <a:latin typeface="华文行楷" pitchFamily="2" charset="-122"/>
                <a:ea typeface="华文行楷" pitchFamily="2" charset="-122"/>
              </a:rPr>
              <a:t>由谁修建的呢</a:t>
            </a:r>
            <a:r>
              <a:rPr lang="en-US" altLang="zh-CN" sz="4000" b="1">
                <a:latin typeface="华文行楷" pitchFamily="2" charset="-122"/>
                <a:ea typeface="华文行楷" pitchFamily="2" charset="-122"/>
              </a:rPr>
              <a:t>?</a:t>
            </a:r>
            <a:endParaRPr lang="en-US" altLang="zh-CN" sz="4000" b="1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27653" name="Text Box 6"/>
          <p:cNvSpPr/>
          <p:nvPr/>
        </p:nvSpPr>
        <p:spPr>
          <a:xfrm>
            <a:off x="246062" y="234950"/>
            <a:ext cx="5922962" cy="768350"/>
          </a:xfrm>
          <a:prstGeom prst="rect">
            <a:avLst/>
          </a:prstGeom>
          <a:gradFill rotWithShape="1">
            <a:gsLst>
              <a:gs pos="0">
                <a:srgbClr val="FFAF86"/>
              </a:gs>
              <a:gs pos="35001">
                <a:srgbClr val="FFC6AB"/>
              </a:gs>
              <a:gs pos="100000">
                <a:srgbClr val="FFE7DC"/>
              </a:gs>
            </a:gsLst>
            <a:lin ang="16200000" scaled="1"/>
          </a:gradFill>
          <a:ln>
            <a:solidFill>
              <a:srgbClr val="EC792B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>
              <a:spcBef>
                <a:spcPct val="50000"/>
              </a:spcBef>
            </a:pPr>
            <a:r>
              <a:rPr lang="zh-CN" altLang="en-US" sz="4400" b="1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三、造福千秋的都江堰</a:t>
            </a:r>
            <a:endParaRPr lang="zh-CN" altLang="en-US" sz="4400" b="1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base">
                                        <p:cTn id="8" dur="1000" fill="hold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Text Box 6"/>
          <p:cNvSpPr/>
          <p:nvPr/>
        </p:nvSpPr>
        <p:spPr>
          <a:xfrm>
            <a:off x="565150" y="1208088"/>
            <a:ext cx="2085975" cy="639762"/>
          </a:xfrm>
          <a:prstGeom prst="rect">
            <a:avLst/>
          </a:prstGeom>
          <a:solidFill>
            <a:schemeClr val="bg1"/>
          </a:solidFill>
          <a:ln w="12700">
            <a:solidFill>
              <a:srgbClr val="FF6600"/>
            </a:solidFill>
            <a:round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lang="en-US" altLang="zh-CN" sz="3600" b="1">
                <a:latin typeface="宋体" pitchFamily="2" charset="-122"/>
              </a:rPr>
              <a:t>1</a:t>
            </a:r>
            <a:r>
              <a:rPr lang="zh-CN" altLang="en-US" sz="3600" b="1">
                <a:latin typeface="宋体" pitchFamily="2" charset="-122"/>
              </a:rPr>
              <a:t>、修建</a:t>
            </a:r>
            <a:endParaRPr lang="zh-CN" altLang="en-US" sz="3600" b="1">
              <a:latin typeface="宋体" pitchFamily="2" charset="-122"/>
            </a:endParaRPr>
          </a:p>
        </p:txBody>
      </p:sp>
      <p:sp>
        <p:nvSpPr>
          <p:cNvPr id="29698" name="Text Box 6"/>
          <p:cNvSpPr/>
          <p:nvPr/>
        </p:nvSpPr>
        <p:spPr>
          <a:xfrm>
            <a:off x="246062" y="223838"/>
            <a:ext cx="5922962" cy="768350"/>
          </a:xfrm>
          <a:prstGeom prst="rect">
            <a:avLst/>
          </a:prstGeom>
          <a:gradFill rotWithShape="1">
            <a:gsLst>
              <a:gs pos="0">
                <a:srgbClr val="FFAF86"/>
              </a:gs>
              <a:gs pos="35001">
                <a:srgbClr val="FFC6AB"/>
              </a:gs>
              <a:gs pos="100000">
                <a:srgbClr val="FFE7DC"/>
              </a:gs>
            </a:gsLst>
            <a:lin ang="16200000" scaled="1"/>
          </a:gradFill>
          <a:ln>
            <a:solidFill>
              <a:srgbClr val="EC792B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>
              <a:spcBef>
                <a:spcPct val="50000"/>
              </a:spcBef>
            </a:pPr>
            <a:r>
              <a:rPr lang="zh-CN" altLang="en-US" sz="4400" b="1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三、造福千秋的都江堰</a:t>
            </a:r>
            <a:endParaRPr lang="zh-CN" altLang="en-US" sz="4400" b="1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9699" name="Text Box 6"/>
          <p:cNvSpPr/>
          <p:nvPr/>
        </p:nvSpPr>
        <p:spPr>
          <a:xfrm>
            <a:off x="565150" y="3543300"/>
            <a:ext cx="2085975" cy="639762"/>
          </a:xfrm>
          <a:prstGeom prst="rect">
            <a:avLst/>
          </a:prstGeom>
          <a:solidFill>
            <a:schemeClr val="bg1"/>
          </a:solidFill>
          <a:ln w="12700">
            <a:solidFill>
              <a:srgbClr val="FF6600"/>
            </a:solidFill>
            <a:round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lang="en-US" altLang="zh-CN" sz="3600" b="1">
                <a:latin typeface="宋体" pitchFamily="2" charset="-122"/>
              </a:rPr>
              <a:t>3</a:t>
            </a:r>
            <a:r>
              <a:rPr lang="zh-CN" altLang="en-US" sz="3600" b="1">
                <a:latin typeface="宋体" pitchFamily="2" charset="-122"/>
              </a:rPr>
              <a:t>、作用</a:t>
            </a:r>
            <a:endParaRPr lang="zh-CN" altLang="en-US" sz="3600" b="1">
              <a:latin typeface="宋体" pitchFamily="2" charset="-122"/>
            </a:endParaRPr>
          </a:p>
        </p:txBody>
      </p:sp>
      <p:sp>
        <p:nvSpPr>
          <p:cNvPr id="29700" name="Text Box 6"/>
          <p:cNvSpPr/>
          <p:nvPr/>
        </p:nvSpPr>
        <p:spPr>
          <a:xfrm>
            <a:off x="565150" y="4641850"/>
            <a:ext cx="2262188" cy="639762"/>
          </a:xfrm>
          <a:prstGeom prst="rect">
            <a:avLst/>
          </a:prstGeom>
          <a:solidFill>
            <a:schemeClr val="bg1"/>
          </a:solidFill>
          <a:ln w="12700">
            <a:solidFill>
              <a:srgbClr val="FF6600"/>
            </a:solidFill>
            <a:round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lang="en-US" altLang="zh-CN" sz="3600" b="1">
                <a:latin typeface="宋体" pitchFamily="2" charset="-122"/>
              </a:rPr>
              <a:t>4</a:t>
            </a:r>
            <a:r>
              <a:rPr lang="zh-CN" altLang="en-US" sz="3600" b="1">
                <a:latin typeface="宋体" pitchFamily="2" charset="-122"/>
              </a:rPr>
              <a:t>、影响</a:t>
            </a:r>
            <a:endParaRPr lang="zh-CN" altLang="en-US" sz="3600" b="1">
              <a:latin typeface="宋体" pitchFamily="2" charset="-122"/>
            </a:endParaRPr>
          </a:p>
        </p:txBody>
      </p:sp>
      <p:sp>
        <p:nvSpPr>
          <p:cNvPr id="29701" name="Text Box 6"/>
          <p:cNvSpPr/>
          <p:nvPr/>
        </p:nvSpPr>
        <p:spPr>
          <a:xfrm>
            <a:off x="565150" y="2454275"/>
            <a:ext cx="2570162" cy="639762"/>
          </a:xfrm>
          <a:prstGeom prst="rect">
            <a:avLst/>
          </a:prstGeom>
          <a:solidFill>
            <a:schemeClr val="bg1"/>
          </a:solidFill>
          <a:ln w="12700">
            <a:solidFill>
              <a:srgbClr val="FF6600"/>
            </a:solidFill>
            <a:round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lang="en-US" altLang="zh-CN" sz="3600" b="1">
                <a:latin typeface="宋体" pitchFamily="2" charset="-122"/>
              </a:rPr>
              <a:t>2</a:t>
            </a:r>
            <a:r>
              <a:rPr lang="zh-CN" altLang="en-US" sz="3600" b="1">
                <a:latin typeface="宋体" pitchFamily="2" charset="-122"/>
              </a:rPr>
              <a:t>、构成</a:t>
            </a:r>
            <a:endParaRPr lang="zh-CN" altLang="en-US" sz="3600" b="1">
              <a:latin typeface="宋体" pitchFamily="2" charset="-122"/>
            </a:endParaRPr>
          </a:p>
        </p:txBody>
      </p:sp>
      <p:sp>
        <p:nvSpPr>
          <p:cNvPr id="29702" name="文本框 8"/>
          <p:cNvSpPr txBox="1"/>
          <p:nvPr/>
        </p:nvSpPr>
        <p:spPr>
          <a:xfrm>
            <a:off x="2651125" y="992188"/>
            <a:ext cx="8702675" cy="1193800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/>
            <a:r>
              <a:rPr lang="zh-CN" altLang="en-US" sz="3600" b="1">
                <a:solidFill>
                  <a:srgbClr val="FF0000"/>
                </a:solidFill>
              </a:rPr>
              <a:t>公元前</a:t>
            </a:r>
            <a:r>
              <a:rPr lang="en-US" altLang="zh-CN" sz="3600" b="1">
                <a:solidFill>
                  <a:srgbClr val="FF0000"/>
                </a:solidFill>
              </a:rPr>
              <a:t>256</a:t>
            </a:r>
            <a:r>
              <a:rPr lang="zh-CN" altLang="en-US" sz="3600" b="1">
                <a:solidFill>
                  <a:srgbClr val="FF0000"/>
                </a:solidFill>
              </a:rPr>
              <a:t>年</a:t>
            </a:r>
            <a:r>
              <a:rPr lang="zh-CN" altLang="en-US" sz="3600" b="1"/>
              <a:t>，秦国</a:t>
            </a:r>
            <a:r>
              <a:rPr lang="zh-CN" altLang="en-US" sz="3600" b="1">
                <a:solidFill>
                  <a:srgbClr val="FF0000"/>
                </a:solidFill>
              </a:rPr>
              <a:t>蜀郡</a:t>
            </a:r>
            <a:r>
              <a:rPr lang="zh-CN" altLang="en-US" sz="3600" b="1"/>
              <a:t>郡守</a:t>
            </a:r>
            <a:r>
              <a:rPr lang="zh-CN" altLang="en-US" sz="3600" b="1">
                <a:solidFill>
                  <a:srgbClr val="FF0000"/>
                </a:solidFill>
              </a:rPr>
              <a:t>李冰</a:t>
            </a:r>
            <a:r>
              <a:rPr lang="zh-CN" altLang="en-US" sz="3600" b="1"/>
              <a:t>主持，在成都附近的</a:t>
            </a:r>
            <a:r>
              <a:rPr lang="zh-CN" altLang="en-US" sz="3600" b="1">
                <a:solidFill>
                  <a:srgbClr val="FF0000"/>
                </a:solidFill>
              </a:rPr>
              <a:t>岷江</a:t>
            </a:r>
            <a:r>
              <a:rPr lang="zh-CN" altLang="en-US" sz="3600" b="1"/>
              <a:t>上修建了</a:t>
            </a:r>
            <a:r>
              <a:rPr lang="zh-CN" altLang="en-US" sz="3600" b="1">
                <a:solidFill>
                  <a:srgbClr val="FF0000"/>
                </a:solidFill>
              </a:rPr>
              <a:t>都江堰</a:t>
            </a:r>
            <a:r>
              <a:rPr lang="zh-CN" altLang="en-US" sz="3600" b="1"/>
              <a:t>。</a:t>
            </a:r>
            <a:endParaRPr lang="zh-CN" altLang="en-US" sz="3600" b="1"/>
          </a:p>
        </p:txBody>
      </p:sp>
      <p:sp>
        <p:nvSpPr>
          <p:cNvPr id="29703" name="文本框 9"/>
          <p:cNvSpPr txBox="1"/>
          <p:nvPr/>
        </p:nvSpPr>
        <p:spPr>
          <a:xfrm>
            <a:off x="2827338" y="2454275"/>
            <a:ext cx="7869238" cy="701675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/>
            <a:r>
              <a:rPr lang="zh-CN" altLang="en-US" sz="4000" b="1">
                <a:solidFill>
                  <a:srgbClr val="000000"/>
                </a:solidFill>
              </a:rPr>
              <a:t>由</a:t>
            </a:r>
            <a:r>
              <a:rPr lang="zh-CN" altLang="en-US" sz="4000" b="1">
                <a:solidFill>
                  <a:srgbClr val="FF0000"/>
                </a:solidFill>
              </a:rPr>
              <a:t>渠首和灌溉网</a:t>
            </a:r>
            <a:r>
              <a:rPr lang="zh-CN" altLang="en-US" sz="4000" b="1">
                <a:solidFill>
                  <a:srgbClr val="000000"/>
                </a:solidFill>
              </a:rPr>
              <a:t>两大系统工程构成</a:t>
            </a:r>
            <a:endParaRPr lang="zh-CN" altLang="en-US" sz="4000" b="1">
              <a:solidFill>
                <a:srgbClr val="000000"/>
              </a:solidFill>
            </a:endParaRPr>
          </a:p>
        </p:txBody>
      </p:sp>
      <p:sp>
        <p:nvSpPr>
          <p:cNvPr id="29704" name="文本框 10"/>
          <p:cNvSpPr txBox="1"/>
          <p:nvPr/>
        </p:nvSpPr>
        <p:spPr>
          <a:xfrm>
            <a:off x="2827338" y="3543300"/>
            <a:ext cx="5842000" cy="701675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/>
            <a:r>
              <a:rPr lang="zh-CN" altLang="en-US" sz="4000" b="1">
                <a:solidFill>
                  <a:srgbClr val="FF0000"/>
                </a:solidFill>
              </a:rPr>
              <a:t>防洪、灌溉、水运等。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  <p:sp>
        <p:nvSpPr>
          <p:cNvPr id="29705" name="文本框 11"/>
          <p:cNvSpPr txBox="1"/>
          <p:nvPr/>
        </p:nvSpPr>
        <p:spPr>
          <a:xfrm>
            <a:off x="2827338" y="4551363"/>
            <a:ext cx="7869238" cy="1925638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/>
            <a:r>
              <a:rPr lang="zh-CN" altLang="en-US" sz="4000" b="1">
                <a:solidFill>
                  <a:srgbClr val="000000"/>
                </a:solidFill>
              </a:rPr>
              <a:t>建成之后，</a:t>
            </a:r>
            <a:r>
              <a:rPr lang="zh-CN" altLang="en-US" sz="4000" b="1">
                <a:solidFill>
                  <a:srgbClr val="FF0000"/>
                </a:solidFill>
              </a:rPr>
              <a:t>成都平原被称为</a:t>
            </a:r>
            <a:r>
              <a:rPr lang="en-US" altLang="zh-CN" sz="4000" b="1">
                <a:solidFill>
                  <a:srgbClr val="FF0000"/>
                </a:solidFill>
              </a:rPr>
              <a:t>“</a:t>
            </a:r>
            <a:r>
              <a:rPr lang="zh-CN" altLang="en-US" sz="4000" b="1">
                <a:solidFill>
                  <a:srgbClr val="FF0000"/>
                </a:solidFill>
              </a:rPr>
              <a:t>天府之国</a:t>
            </a:r>
            <a:r>
              <a:rPr lang="en-US" altLang="zh-CN" sz="4000" b="1">
                <a:solidFill>
                  <a:srgbClr val="FF0000"/>
                </a:solidFill>
              </a:rPr>
              <a:t>”</a:t>
            </a:r>
            <a:r>
              <a:rPr lang="zh-CN" altLang="en-US" sz="4000" b="1">
                <a:solidFill>
                  <a:srgbClr val="000000"/>
                </a:solidFill>
              </a:rPr>
              <a:t>；</a:t>
            </a:r>
            <a:r>
              <a:rPr lang="en-US" altLang="zh-CN" sz="4000" b="1">
                <a:solidFill>
                  <a:srgbClr val="000000"/>
                </a:solidFill>
              </a:rPr>
              <a:t>2200</a:t>
            </a:r>
            <a:r>
              <a:rPr lang="zh-CN" altLang="en-US" sz="4000" b="1">
                <a:solidFill>
                  <a:srgbClr val="000000"/>
                </a:solidFill>
              </a:rPr>
              <a:t>多年来发挥巨大作用，在世界水利史上绝无仅有。</a:t>
            </a:r>
            <a:endParaRPr lang="zh-CN" altLang="en-US" sz="4000" b="1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2" grpId="0"/>
      <p:bldP spid="29703" grpId="1"/>
      <p:bldP spid="29704" grpId="2"/>
      <p:bldP spid="29705" grpId="3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Rectangle 2"/>
          <p:cNvSpPr/>
          <p:nvPr>
            <p:ph sz="half" idx="4294967295"/>
          </p:nvPr>
        </p:nvSpPr>
        <p:spPr>
          <a:xfrm>
            <a:off x="239712" y="1700212"/>
            <a:ext cx="3359150" cy="4640262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  <p:txBody>
          <a:bodyPr wrap="square" lIns="91440" tIns="45720" rIns="91440" bIns="45720" anchor="t" anchorCtr="0"/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zh-CN" sz="4800" b="1">
                <a:ea typeface="华文中宋" pitchFamily="2" charset="-122"/>
              </a:rPr>
              <a:t>地点：</a:t>
            </a:r>
            <a:endParaRPr lang="zh-CN" altLang="zh-CN" sz="4800" b="1">
              <a:ea typeface="华文中宋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zh-CN" sz="4800" b="1">
                <a:ea typeface="华文中宋" pitchFamily="2" charset="-122"/>
              </a:rPr>
              <a:t>修建者：</a:t>
            </a:r>
            <a:endParaRPr lang="zh-CN" altLang="zh-CN" sz="4800" b="1">
              <a:ea typeface="华文中宋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zh-CN" sz="4800" b="1">
                <a:ea typeface="华文中宋" pitchFamily="2" charset="-122"/>
              </a:rPr>
              <a:t>作用</a:t>
            </a:r>
            <a:r>
              <a:rPr lang="zh-CN" altLang="zh-CN" sz="4800">
                <a:ea typeface="华文中宋" pitchFamily="2" charset="-122"/>
              </a:rPr>
              <a:t>：</a:t>
            </a:r>
            <a:endParaRPr lang="zh-CN" altLang="zh-CN" sz="4800">
              <a:ea typeface="华文中宋" pitchFamily="2" charset="-122"/>
            </a:endParaRPr>
          </a:p>
        </p:txBody>
      </p:sp>
      <p:sp>
        <p:nvSpPr>
          <p:cNvPr id="30722" name="Rectangle 3"/>
          <p:cNvSpPr/>
          <p:nvPr>
            <p:ph sz="half" idx="4294967295"/>
          </p:nvPr>
        </p:nvSpPr>
        <p:spPr>
          <a:xfrm>
            <a:off x="4224338" y="2997200"/>
            <a:ext cx="7967662" cy="4525962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  <p:txBody>
          <a:bodyPr wrap="square" lIns="91440" tIns="45720" rIns="91440" bIns="45720" anchor="t" anchorCtr="0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228600" lvl="0" indent="-228600" eaLnBrk="1" hangingPunct="1">
              <a:buNone/>
            </a:pPr>
            <a:endParaRPr lang="zh-CN" altLang="zh-CN" sz="2800" b="1"/>
          </a:p>
          <a:p>
            <a:pPr marL="228600" lvl="0" indent="-228600" eaLnBrk="1" hangingPunct="1">
              <a:buNone/>
            </a:pPr>
            <a:endParaRPr lang="zh-CN" altLang="zh-CN" sz="2800" b="1"/>
          </a:p>
          <a:p>
            <a:pPr marL="228600" lvl="0" indent="-228600" eaLnBrk="1" hangingPunct="1">
              <a:buNone/>
            </a:pPr>
            <a:endParaRPr lang="zh-CN" altLang="zh-CN" sz="2800" b="1"/>
          </a:p>
          <a:p>
            <a:pPr marL="228600" lvl="0" indent="-228600" eaLnBrk="1" hangingPunct="1">
              <a:buNone/>
            </a:pPr>
            <a:endParaRPr lang="zh-CN" altLang="zh-CN" sz="2800" b="1"/>
          </a:p>
        </p:txBody>
      </p:sp>
      <p:sp>
        <p:nvSpPr>
          <p:cNvPr id="30723" name="Rectangle 4"/>
          <p:cNvSpPr/>
          <p:nvPr/>
        </p:nvSpPr>
        <p:spPr>
          <a:xfrm>
            <a:off x="3024188" y="0"/>
            <a:ext cx="769620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/>
            <a:r>
              <a:rPr lang="zh-CN" altLang="zh-CN" sz="4000" b="1">
                <a:solidFill>
                  <a:srgbClr val="FF0000"/>
                </a:solidFill>
                <a:latin typeface="Tahoma" pitchFamily="34" charset="0"/>
                <a:ea typeface="华文中宋" pitchFamily="2" charset="-122"/>
              </a:rPr>
              <a:t>防洪灌溉</a:t>
            </a:r>
            <a:r>
              <a:rPr lang="zh-CN" altLang="zh-CN" sz="4000" b="1">
                <a:solidFill>
                  <a:srgbClr val="660033"/>
                </a:solidFill>
                <a:latin typeface="Tahoma" pitchFamily="34" charset="0"/>
                <a:ea typeface="华文中宋" pitchFamily="2" charset="-122"/>
              </a:rPr>
              <a:t>工程</a:t>
            </a:r>
            <a:r>
              <a:rPr lang="zh-CN" altLang="zh-CN" sz="4000" b="1">
                <a:solidFill>
                  <a:srgbClr val="660033"/>
                </a:solidFill>
                <a:latin typeface="华文中宋" pitchFamily="2" charset="-122"/>
                <a:ea typeface="华文中宋" pitchFamily="2" charset="-122"/>
              </a:rPr>
              <a:t>——</a:t>
            </a:r>
            <a:r>
              <a:rPr lang="zh-CN" altLang="zh-CN" sz="4000" b="1">
                <a:solidFill>
                  <a:srgbClr val="660033"/>
                </a:solidFill>
                <a:latin typeface="Tahoma" pitchFamily="34" charset="0"/>
                <a:ea typeface="华文中宋" pitchFamily="2" charset="-122"/>
              </a:rPr>
              <a:t>都江堰</a:t>
            </a:r>
            <a:endParaRPr lang="zh-CN" altLang="zh-CN" sz="4000" b="1">
              <a:solidFill>
                <a:srgbClr val="660033"/>
              </a:solidFill>
              <a:latin typeface="Tahoma" pitchFamily="34" charset="0"/>
              <a:ea typeface="华文中宋" pitchFamily="2" charset="-122"/>
            </a:endParaRPr>
          </a:p>
        </p:txBody>
      </p:sp>
      <p:sp>
        <p:nvSpPr>
          <p:cNvPr id="30724" name="Rectangle 5"/>
          <p:cNvSpPr/>
          <p:nvPr/>
        </p:nvSpPr>
        <p:spPr>
          <a:xfrm>
            <a:off x="2790825" y="1585912"/>
            <a:ext cx="3706812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4400" b="1">
                <a:latin typeface="Arial" pitchFamily="34" charset="0"/>
                <a:ea typeface="华文中宋" pitchFamily="2" charset="-122"/>
              </a:rPr>
              <a:t>四川 岷江中游</a:t>
            </a:r>
            <a:endParaRPr lang="zh-CN" altLang="zh-CN" sz="4400" b="1">
              <a:latin typeface="Arial" pitchFamily="34" charset="0"/>
              <a:ea typeface="华文中宋" pitchFamily="2" charset="-122"/>
            </a:endParaRPr>
          </a:p>
        </p:txBody>
      </p:sp>
      <p:sp>
        <p:nvSpPr>
          <p:cNvPr id="30725" name="Rectangle 6"/>
          <p:cNvSpPr/>
          <p:nvPr/>
        </p:nvSpPr>
        <p:spPr>
          <a:xfrm>
            <a:off x="3119438" y="2349500"/>
            <a:ext cx="3551238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4400" b="1">
                <a:latin typeface="Arial" pitchFamily="34" charset="0"/>
                <a:ea typeface="华文中宋" pitchFamily="2" charset="-122"/>
              </a:rPr>
              <a:t>李冰（秦国）</a:t>
            </a:r>
            <a:endParaRPr lang="zh-CN" altLang="zh-CN" sz="4400" b="1">
              <a:latin typeface="Arial" pitchFamily="34" charset="0"/>
              <a:ea typeface="华文中宋" pitchFamily="2" charset="-122"/>
            </a:endParaRPr>
          </a:p>
        </p:txBody>
      </p:sp>
      <p:sp>
        <p:nvSpPr>
          <p:cNvPr id="30726" name="Rectangle 7"/>
          <p:cNvSpPr/>
          <p:nvPr/>
        </p:nvSpPr>
        <p:spPr>
          <a:xfrm>
            <a:off x="2544762" y="3111500"/>
            <a:ext cx="9647238" cy="17399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3600" b="1">
                <a:solidFill>
                  <a:srgbClr val="FF0000"/>
                </a:solidFill>
                <a:latin typeface="Arial" pitchFamily="34" charset="0"/>
                <a:ea typeface="华文中宋" pitchFamily="2" charset="-122"/>
              </a:rPr>
              <a:t>防洪灌溉</a:t>
            </a:r>
            <a:r>
              <a:rPr lang="zh-CN" altLang="zh-CN" sz="3600" b="1">
                <a:solidFill>
                  <a:srgbClr val="0000CC"/>
                </a:solidFill>
                <a:latin typeface="Arial" pitchFamily="34" charset="0"/>
                <a:ea typeface="华文中宋" pitchFamily="2" charset="-122"/>
              </a:rPr>
              <a:t>，使成都平原变得</a:t>
            </a:r>
            <a:r>
              <a:rPr lang="zh-CN" altLang="zh-CN" sz="3600" b="1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“</a:t>
            </a:r>
            <a:r>
              <a:rPr lang="zh-CN" altLang="zh-CN" sz="3600" b="1">
                <a:solidFill>
                  <a:srgbClr val="0000CC"/>
                </a:solidFill>
                <a:latin typeface="Arial" pitchFamily="34" charset="0"/>
                <a:ea typeface="华文中宋" pitchFamily="2" charset="-122"/>
              </a:rPr>
              <a:t>水旱从人，不知饥馑</a:t>
            </a:r>
            <a:r>
              <a:rPr lang="zh-CN" altLang="zh-CN" sz="3600" b="1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”</a:t>
            </a:r>
            <a:r>
              <a:rPr lang="zh-CN" altLang="zh-CN" sz="3600" b="1">
                <a:solidFill>
                  <a:srgbClr val="0000CC"/>
                </a:solidFill>
                <a:latin typeface="Arial" pitchFamily="34" charset="0"/>
                <a:ea typeface="华文中宋" pitchFamily="2" charset="-122"/>
              </a:rPr>
              <a:t>，因而获得了</a:t>
            </a:r>
            <a:r>
              <a:rPr lang="zh-CN" altLang="zh-CN" sz="3600" b="1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“</a:t>
            </a:r>
            <a:r>
              <a:rPr lang="zh-CN" altLang="zh-CN" sz="3600" b="1">
                <a:solidFill>
                  <a:srgbClr val="FF0000"/>
                </a:solidFill>
                <a:latin typeface="Arial" pitchFamily="34" charset="0"/>
                <a:ea typeface="华文中宋" pitchFamily="2" charset="-122"/>
              </a:rPr>
              <a:t>天府之国</a:t>
            </a:r>
            <a:r>
              <a:rPr lang="zh-CN" altLang="zh-CN" sz="3600" b="1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”</a:t>
            </a:r>
            <a:r>
              <a:rPr lang="zh-CN" altLang="zh-CN" sz="3600" b="1">
                <a:solidFill>
                  <a:srgbClr val="0000CC"/>
                </a:solidFill>
                <a:latin typeface="Arial" pitchFamily="34" charset="0"/>
                <a:ea typeface="华文中宋" pitchFamily="2" charset="-122"/>
              </a:rPr>
              <a:t>的美称。</a:t>
            </a:r>
            <a:endParaRPr lang="zh-CN" altLang="zh-CN" sz="3600" b="1">
              <a:solidFill>
                <a:srgbClr val="0000CC"/>
              </a:solidFill>
              <a:latin typeface="Arial" pitchFamily="34" charset="0"/>
              <a:ea typeface="华文中宋" pitchFamily="2" charset="-122"/>
            </a:endParaRPr>
          </a:p>
        </p:txBody>
      </p:sp>
      <p:sp>
        <p:nvSpPr>
          <p:cNvPr id="30727" name="Text Box 8"/>
          <p:cNvSpPr/>
          <p:nvPr/>
        </p:nvSpPr>
        <p:spPr>
          <a:xfrm>
            <a:off x="1103312" y="5516562"/>
            <a:ext cx="9728200" cy="701675"/>
          </a:xfrm>
          <a:prstGeom prst="rect">
            <a:avLst/>
          </a:prstGeom>
          <a:solidFill>
            <a:srgbClr val="CCFFCC"/>
          </a:solidFill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40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“</a:t>
            </a:r>
            <a:r>
              <a:rPr lang="zh-CN" altLang="zh-CN" sz="4000" b="1">
                <a:solidFill>
                  <a:srgbClr val="FF0000"/>
                </a:solidFill>
                <a:latin typeface="Arial" pitchFamily="34" charset="0"/>
                <a:ea typeface="华文中宋" pitchFamily="2" charset="-122"/>
              </a:rPr>
              <a:t>始知李太守，伯禹亦不如。</a:t>
            </a:r>
            <a:r>
              <a:rPr lang="zh-CN" altLang="zh-CN" sz="40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”</a:t>
            </a:r>
            <a:endParaRPr lang="zh-CN" altLang="zh-CN" sz="4000" b="1">
              <a:solidFill>
                <a:srgbClr val="FF0000"/>
              </a:solidFill>
              <a:latin typeface="Arial" pitchFamily="34" charset="0"/>
              <a:ea typeface="华文中宋" pitchFamily="2" charset="-122"/>
            </a:endParaRPr>
          </a:p>
        </p:txBody>
      </p:sp>
      <p:pic>
        <p:nvPicPr>
          <p:cNvPr id="30728" name="Picture 9" descr="都江堰">
            <a:hlinkClick r:id="rId3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151688" y="765175"/>
            <a:ext cx="4511675" cy="22812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0729" name="Picture 10" descr="1251343216937"/>
          <p:cNvPicPr/>
          <p:nvPr/>
        </p:nvPicPr>
        <p:blipFill>
          <a:blip r:embed="rId4"/>
          <a:stretch>
            <a:fillRect/>
          </a:stretch>
        </p:blipFill>
        <p:spPr>
          <a:xfrm>
            <a:off x="7953375" y="936625"/>
            <a:ext cx="3690938" cy="54038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7" dur="500" fill="hold"/>
                                        <p:tgtEl>
                                          <p:spTgt spid="307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11" dur="500" fill="hold"/>
                                        <p:tgtEl>
                                          <p:spTgt spid="307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15" dur="500" fill="hold"/>
                                        <p:tgtEl>
                                          <p:spTgt spid="307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21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 additive="base">
                                        <p:cTn id="38" dur="2000" fill="hold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  <p:set>
                                      <p:cBhvr additive="base"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45" dur="500" fill="hold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1" grpId="0" uiExpand="1" build="p"/>
      <p:bldP spid="30724" grpId="1"/>
      <p:bldP spid="30725" grpId="2"/>
      <p:bldP spid="30726" grpId="3"/>
      <p:bldP spid="30727" grpId="4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1745" name="Picture 4" descr="未命名3"/>
          <p:cNvPicPr/>
          <p:nvPr>
            <p:ph idx="4294967295"/>
          </p:nvPr>
        </p:nvPicPr>
        <p:blipFill>
          <a:blip r:embed="rId3"/>
          <a:stretch>
            <a:fillRect/>
          </a:stretch>
        </p:blipFill>
        <p:spPr>
          <a:xfrm>
            <a:off x="1143000" y="0"/>
            <a:ext cx="9525000" cy="685800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31746" name="AutoShape 9"/>
          <p:cNvSpPr/>
          <p:nvPr/>
        </p:nvSpPr>
        <p:spPr>
          <a:xfrm>
            <a:off x="3429000" y="381000"/>
            <a:ext cx="4572000" cy="1066800"/>
          </a:xfrm>
          <a:prstGeom prst="wedgeRectCallout">
            <a:avLst>
              <a:gd name="adj1" fmla="val -44792"/>
              <a:gd name="adj2" fmla="val 18602"/>
            </a:avLst>
          </a:prstGeom>
          <a:solidFill>
            <a:schemeClr val="accent1"/>
          </a:solidFill>
          <a:ln>
            <a:solidFill>
              <a:schemeClr val="tx1"/>
            </a:solidFill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zh-CN">
              <a:latin typeface="Arial" pitchFamily="34" charset="0"/>
            </a:endParaRPr>
          </a:p>
        </p:txBody>
      </p:sp>
      <p:sp>
        <p:nvSpPr>
          <p:cNvPr id="31747" name="Text Box 10"/>
          <p:cNvSpPr/>
          <p:nvPr/>
        </p:nvSpPr>
        <p:spPr>
          <a:xfrm>
            <a:off x="3352800" y="381000"/>
            <a:ext cx="5715000" cy="106680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200">
                <a:latin typeface="Arial" pitchFamily="34" charset="0"/>
              </a:rPr>
              <a:t>将岷江分为内江和外江，</a:t>
            </a:r>
            <a:endParaRPr lang="zh-CN" altLang="en-US" sz="3200">
              <a:latin typeface="Arial" pitchFamily="34" charset="0"/>
            </a:endParaRPr>
          </a:p>
          <a:p>
            <a:pPr marL="0" lvl="0" indent="0"/>
            <a:r>
              <a:rPr lang="zh-CN" altLang="en-US" sz="3200">
                <a:latin typeface="Arial" pitchFamily="34" charset="0"/>
              </a:rPr>
              <a:t>调节内、外江流量</a:t>
            </a:r>
            <a:endParaRPr lang="zh-CN" altLang="en-US" sz="3200">
              <a:latin typeface="Arial" pitchFamily="34" charset="0"/>
            </a:endParaRPr>
          </a:p>
        </p:txBody>
      </p:sp>
      <p:sp>
        <p:nvSpPr>
          <p:cNvPr id="31748" name="AutoShape 11"/>
          <p:cNvSpPr/>
          <p:nvPr/>
        </p:nvSpPr>
        <p:spPr>
          <a:xfrm>
            <a:off x="4876800" y="2133600"/>
            <a:ext cx="5791200" cy="533400"/>
          </a:xfrm>
          <a:prstGeom prst="wedgeRoundRectCallout">
            <a:avLst>
              <a:gd name="adj1" fmla="val -49972"/>
              <a:gd name="adj2" fmla="val 86014"/>
              <a:gd name="adj3" fmla="val 16667"/>
            </a:avLst>
          </a:prstGeom>
          <a:solidFill>
            <a:schemeClr val="accent1"/>
          </a:solidFill>
          <a:ln>
            <a:solidFill>
              <a:schemeClr val="tx1"/>
            </a:solidFill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zh-CN">
              <a:latin typeface="Arial" pitchFamily="34" charset="0"/>
            </a:endParaRPr>
          </a:p>
        </p:txBody>
      </p:sp>
      <p:sp>
        <p:nvSpPr>
          <p:cNvPr id="31749" name="Text Box 12"/>
          <p:cNvSpPr/>
          <p:nvPr/>
        </p:nvSpPr>
        <p:spPr>
          <a:xfrm>
            <a:off x="4794250" y="2057400"/>
            <a:ext cx="5873750" cy="579438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200">
                <a:latin typeface="Arial" pitchFamily="34" charset="0"/>
              </a:rPr>
              <a:t>排泄进入内江过量的洪水和泥沙</a:t>
            </a:r>
            <a:endParaRPr lang="zh-CN" altLang="en-US" sz="3200">
              <a:latin typeface="Arial" pitchFamily="34" charset="0"/>
            </a:endParaRPr>
          </a:p>
        </p:txBody>
      </p:sp>
      <p:sp>
        <p:nvSpPr>
          <p:cNvPr id="31750" name="AutoShape 13"/>
          <p:cNvSpPr/>
          <p:nvPr/>
        </p:nvSpPr>
        <p:spPr>
          <a:xfrm>
            <a:off x="6477000" y="2819400"/>
            <a:ext cx="3886200" cy="914400"/>
          </a:xfrm>
          <a:prstGeom prst="wedgeEllipseCallout">
            <a:avLst>
              <a:gd name="adj1" fmla="val -56579"/>
              <a:gd name="adj2" fmla="val -6597"/>
            </a:avLst>
          </a:prstGeom>
          <a:solidFill>
            <a:schemeClr val="accent1"/>
          </a:solidFill>
          <a:ln>
            <a:solidFill>
              <a:schemeClr val="tx1"/>
            </a:solidFill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zh-CN">
              <a:latin typeface="Arial" pitchFamily="34" charset="0"/>
            </a:endParaRPr>
          </a:p>
        </p:txBody>
      </p:sp>
      <p:sp>
        <p:nvSpPr>
          <p:cNvPr id="31751" name="Text Box 14"/>
          <p:cNvSpPr/>
          <p:nvPr/>
        </p:nvSpPr>
        <p:spPr>
          <a:xfrm>
            <a:off x="6858000" y="2971800"/>
            <a:ext cx="3028950" cy="579438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200">
                <a:latin typeface="Arial" pitchFamily="34" charset="0"/>
              </a:rPr>
              <a:t>控制内江的喉咙</a:t>
            </a:r>
            <a:endParaRPr lang="zh-CN" altLang="en-US" sz="3200">
              <a:latin typeface="Arial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8" grpId="1"/>
      <p:bldP spid="31749" grpId="2"/>
      <p:bldP spid="31750" grpId="3"/>
      <p:bldP spid="31751" grpId="4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Text Box 2"/>
          <p:cNvSpPr/>
          <p:nvPr/>
        </p:nvSpPr>
        <p:spPr>
          <a:xfrm>
            <a:off x="1725612" y="5430838"/>
            <a:ext cx="2714625" cy="5842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80000">
                <a:srgbClr val="000000"/>
              </a:gs>
              <a:gs pos="100000">
                <a:srgbClr val="000000"/>
              </a:gs>
            </a:gsLst>
            <a:lin ang="16200000" scaled="1"/>
          </a:gradFill>
          <a:ln>
            <a:noFill/>
            <a:miter lim="800000"/>
          </a:ln>
          <a:effectLst>
            <a:outerShdw blurRad="40000" dist="23000" dir="5400000">
              <a:srgbClr val="000000">
                <a:alpha val="34999"/>
              </a:srgbClr>
            </a:outerShdw>
          </a:effec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 eaLnBrk="0" hangingPunct="0"/>
            <a:r>
              <a:rPr lang="zh-CN" altLang="en-US" sz="3200" b="1">
                <a:solidFill>
                  <a:srgbClr val="FFFF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宋体" pitchFamily="2" charset="-122"/>
              </a:rPr>
              <a:t>美丽的都江堰</a:t>
            </a:r>
            <a:r>
              <a:rPr lang="zh-CN" altLang="en-US" sz="1800" b="1">
                <a:solidFill>
                  <a:srgbClr val="FFFF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 </a:t>
            </a:r>
            <a:endParaRPr lang="zh-CN" altLang="en-US" sz="1800" b="1">
              <a:solidFill>
                <a:srgbClr val="FFFFFF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  <p:pic>
        <p:nvPicPr>
          <p:cNvPr id="33794" name="图片 1"/>
          <p:cNvPicPr/>
          <p:nvPr/>
        </p:nvPicPr>
        <p:blipFill>
          <a:blip r:embed="rId3"/>
          <a:stretch>
            <a:fillRect/>
          </a:stretch>
        </p:blipFill>
        <p:spPr>
          <a:xfrm>
            <a:off x="336550" y="715962"/>
            <a:ext cx="5738812" cy="39989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795" name="图片 2"/>
          <p:cNvPicPr/>
          <p:nvPr/>
        </p:nvPicPr>
        <p:blipFill>
          <a:blip r:embed="rId4"/>
          <a:stretch>
            <a:fillRect/>
          </a:stretch>
        </p:blipFill>
        <p:spPr>
          <a:xfrm>
            <a:off x="6280150" y="1443038"/>
            <a:ext cx="5646738" cy="41703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>
    <p:cover/>
  </p:transition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AutoShape 6"/>
          <p:cNvSpPr/>
          <p:nvPr/>
        </p:nvSpPr>
        <p:spPr>
          <a:xfrm>
            <a:off x="5678488" y="1000125"/>
            <a:ext cx="6440488" cy="4524375"/>
          </a:xfrm>
          <a:prstGeom prst="horizontalScroll">
            <a:avLst>
              <a:gd name="adj" fmla="val 12500"/>
            </a:avLst>
          </a:prstGeom>
          <a:solidFill>
            <a:schemeClr val="bg1"/>
          </a:solidFill>
          <a:ln>
            <a:solidFill>
              <a:schemeClr val="tx1"/>
            </a:solidFill>
            <a:bevel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楷体_GB2312" pitchFamily="49" charset="-122"/>
                <a:ea typeface="楷体_GB2312" pitchFamily="49" charset="-122"/>
              </a:rPr>
              <a:t>水旱从人，不知饥谨，</a:t>
            </a:r>
            <a:endParaRPr lang="zh-CN" altLang="en-US" sz="3200" b="1">
              <a:effectLst>
                <a:outerShdw blurRad="38100" dist="38100" dir="2700000" algn="tl">
                  <a:schemeClr val="bg2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楷体_GB2312" pitchFamily="49" charset="-122"/>
                <a:ea typeface="楷体_GB2312" pitchFamily="49" charset="-122"/>
              </a:rPr>
              <a:t>时无荒年，天下谓之</a:t>
            </a: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ea typeface="楷体_GB2312" pitchFamily="49" charset="-122"/>
              </a:rPr>
              <a:t>“</a:t>
            </a: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楷体_GB2312" pitchFamily="49" charset="-122"/>
                <a:ea typeface="楷体_GB2312" pitchFamily="49" charset="-122"/>
              </a:rPr>
              <a:t>天府</a:t>
            </a: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ea typeface="楷体_GB2312" pitchFamily="49" charset="-122"/>
              </a:rPr>
              <a:t>”</a:t>
            </a: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楷体_GB2312" pitchFamily="49" charset="-122"/>
                <a:ea typeface="楷体_GB2312" pitchFamily="49" charset="-122"/>
              </a:rPr>
              <a:t>也。</a:t>
            </a:r>
            <a:endParaRPr lang="zh-CN" altLang="en-US" sz="3200" b="1">
              <a:effectLst>
                <a:outerShdw blurRad="38100" dist="38100" dir="2700000" algn="tl">
                  <a:schemeClr val="bg2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楷体_GB2312" pitchFamily="49" charset="-122"/>
                <a:ea typeface="楷体_GB2312" pitchFamily="49" charset="-122"/>
              </a:rPr>
              <a:t>            </a:t>
            </a: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ea typeface="楷体_GB2312" pitchFamily="49" charset="-122"/>
              </a:rPr>
              <a:t>——</a:t>
            </a: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楷体_GB2312" pitchFamily="49" charset="-122"/>
                <a:ea typeface="楷体_GB2312" pitchFamily="49" charset="-122"/>
              </a:rPr>
              <a:t>《华阳国志》</a:t>
            </a:r>
            <a:endParaRPr lang="zh-CN" altLang="en-US" sz="3200" b="1">
              <a:effectLst>
                <a:outerShdw blurRad="38100" dist="38100" dir="2700000" algn="tl">
                  <a:schemeClr val="bg2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35842" name="图片 1"/>
          <p:cNvPicPr/>
          <p:nvPr/>
        </p:nvPicPr>
        <p:blipFill>
          <a:blip r:embed="rId2"/>
          <a:stretch>
            <a:fillRect/>
          </a:stretch>
        </p:blipFill>
        <p:spPr>
          <a:xfrm>
            <a:off x="396875" y="858838"/>
            <a:ext cx="4957762" cy="44846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5" name="TextBox 48"/>
          <p:cNvSpPr txBox="1"/>
          <p:nvPr/>
        </p:nvSpPr>
        <p:spPr>
          <a:xfrm>
            <a:off x="4149725" y="4881563"/>
            <a:ext cx="1244600" cy="1322388"/>
          </a:xfrm>
          <a:prstGeom prst="rect">
            <a:avLst/>
          </a:prstGeom>
          <a:solidFill>
            <a:schemeClr val="accent1"/>
          </a:solidFill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R="0" lvl="0" defTabSz="914400">
              <a:buFont typeface="Arial" pitchFamily="34" charset="0"/>
            </a:pPr>
            <a:r>
              <a:rPr lang="zh-CN" altLang="en-US" sz="4000" b="1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兴修水利</a:t>
            </a:r>
            <a:endParaRPr lang="zh-CN" altLang="en-US" sz="4000" b="1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6866" name="TextBox 48"/>
          <p:cNvSpPr txBox="1"/>
          <p:nvPr/>
        </p:nvSpPr>
        <p:spPr>
          <a:xfrm>
            <a:off x="4149725" y="2898775"/>
            <a:ext cx="1300163" cy="1322388"/>
          </a:xfrm>
          <a:prstGeom prst="rect">
            <a:avLst/>
          </a:prstGeom>
          <a:solidFill>
            <a:schemeClr val="accent1"/>
          </a:solidFill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R="0" lvl="0" defTabSz="914400">
              <a:buFont typeface="Arial" pitchFamily="34" charset="0"/>
            </a:pPr>
            <a:r>
              <a:rPr lang="zh-CN" altLang="en-US" sz="4000" b="1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变法运动</a:t>
            </a:r>
            <a:endParaRPr lang="zh-CN" altLang="en-US" sz="4000" b="1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6867" name="TextBox 48"/>
          <p:cNvSpPr txBox="1"/>
          <p:nvPr/>
        </p:nvSpPr>
        <p:spPr>
          <a:xfrm>
            <a:off x="4149725" y="925513"/>
            <a:ext cx="1300163" cy="1322388"/>
          </a:xfrm>
          <a:prstGeom prst="rect">
            <a:avLst/>
          </a:prstGeom>
          <a:solidFill>
            <a:schemeClr val="accent1"/>
          </a:solidFill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R="0" lvl="0" defTabSz="914400">
              <a:buFont typeface="Arial" pitchFamily="34" charset="0"/>
            </a:pPr>
            <a:r>
              <a:rPr lang="zh-CN" altLang="en-US" sz="4000" b="1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兼并战争</a:t>
            </a:r>
            <a:endParaRPr lang="zh-CN" altLang="en-US" sz="4000" b="1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6868" name="文本框 4"/>
          <p:cNvSpPr/>
          <p:nvPr/>
        </p:nvSpPr>
        <p:spPr>
          <a:xfrm>
            <a:off x="2081212" y="1081088"/>
            <a:ext cx="798512" cy="4686300"/>
          </a:xfrm>
          <a:prstGeom prst="rect">
            <a:avLst/>
          </a:prstGeom>
          <a:solidFill>
            <a:schemeClr val="accent1"/>
          </a:solidFill>
          <a:ln>
            <a:noFill/>
            <a:miter lim="800000"/>
          </a:ln>
        </p:spPr>
        <p:txBody>
          <a:bodyPr vert="vert"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4000" b="1">
                <a:latin typeface="方正毡笔黑简体"/>
                <a:ea typeface="方正毡笔黑简体"/>
              </a:rPr>
              <a:t>战国时期的社会</a:t>
            </a:r>
            <a:r>
              <a:rPr lang="zh-CN" altLang="en-US" sz="4000" b="1">
                <a:solidFill>
                  <a:srgbClr val="FF0000"/>
                </a:solidFill>
                <a:latin typeface="方正毡笔黑简体"/>
                <a:ea typeface="方正毡笔黑简体"/>
              </a:rPr>
              <a:t>变</a:t>
            </a:r>
            <a:r>
              <a:rPr lang="zh-CN" altLang="en-US" sz="4000" b="1">
                <a:latin typeface="方正毡笔黑简体"/>
                <a:ea typeface="方正毡笔黑简体"/>
              </a:rPr>
              <a:t>化</a:t>
            </a:r>
            <a:endParaRPr lang="zh-CN" altLang="en-US" sz="4000" b="1">
              <a:latin typeface="方正毡笔黑简体"/>
              <a:ea typeface="方正毡笔黑简体"/>
            </a:endParaRPr>
          </a:p>
        </p:txBody>
      </p:sp>
      <p:sp>
        <p:nvSpPr>
          <p:cNvPr id="36869" name="左大括号 5"/>
          <p:cNvSpPr/>
          <p:nvPr/>
        </p:nvSpPr>
        <p:spPr>
          <a:xfrm>
            <a:off x="3067050" y="1444625"/>
            <a:ext cx="288925" cy="4248150"/>
          </a:xfrm>
          <a:prstGeom prst="leftBrace">
            <a:avLst>
              <a:gd name="adj1" fmla="val 8305"/>
              <a:gd name="adj2" fmla="val 50000"/>
            </a:avLst>
          </a:prstGeom>
          <a:noFill/>
          <a:ln w="28575">
            <a:solidFill>
              <a:schemeClr val="tx1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defTabSz="914400">
              <a:buFont typeface="Arial" pitchFamily="34" charset="0"/>
            </a:pPr>
            <a:endParaRPr lang="zh-CN" altLang="en-US" sz="1800"/>
          </a:p>
        </p:txBody>
      </p:sp>
      <p:sp>
        <p:nvSpPr>
          <p:cNvPr id="36870" name="文本框 16385"/>
          <p:cNvSpPr/>
          <p:nvPr/>
        </p:nvSpPr>
        <p:spPr>
          <a:xfrm>
            <a:off x="6432550" y="1270000"/>
            <a:ext cx="2012950" cy="584200"/>
          </a:xfrm>
          <a:prstGeom prst="rect">
            <a:avLst/>
          </a:prstGeom>
          <a:solidFill>
            <a:srgbClr val="FFFF99"/>
          </a:solidFill>
          <a:ln w="28575">
            <a:solidFill>
              <a:schemeClr val="tx1"/>
            </a:solidFill>
            <a:beve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</a:rPr>
              <a:t>战国七雄</a:t>
            </a:r>
            <a:endParaRPr lang="zh-CN" altLang="en-US" sz="3200" b="1">
              <a:latin typeface="Times New Roman" pitchFamily="18" charset="0"/>
            </a:endParaRPr>
          </a:p>
        </p:txBody>
      </p:sp>
      <p:sp>
        <p:nvSpPr>
          <p:cNvPr id="36871" name="左箭头 6"/>
          <p:cNvSpPr/>
          <p:nvPr/>
        </p:nvSpPr>
        <p:spPr>
          <a:xfrm rot="10800000">
            <a:off x="5486400" y="1287462"/>
            <a:ext cx="815975" cy="657225"/>
          </a:xfrm>
          <a:prstGeom prst="leftArrow">
            <a:avLst>
              <a:gd name="adj1" fmla="val 50000"/>
              <a:gd name="adj2" fmla="val 49725"/>
            </a:avLst>
          </a:prstGeom>
          <a:solidFill>
            <a:srgbClr val="00CCFF"/>
          </a:solidFill>
          <a:ln>
            <a:solidFill>
              <a:schemeClr val="tx1"/>
            </a:solidFill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endParaRPr lang="zh-CN" altLang="en-US">
              <a:latin typeface="Arial" pitchFamily="34" charset="0"/>
            </a:endParaRPr>
          </a:p>
        </p:txBody>
      </p:sp>
      <p:sp>
        <p:nvSpPr>
          <p:cNvPr id="36872" name="文本框 7"/>
          <p:cNvSpPr/>
          <p:nvPr/>
        </p:nvSpPr>
        <p:spPr>
          <a:xfrm>
            <a:off x="6415088" y="3406775"/>
            <a:ext cx="2014538" cy="584200"/>
          </a:xfrm>
          <a:prstGeom prst="rect">
            <a:avLst/>
          </a:prstGeom>
          <a:solidFill>
            <a:srgbClr val="FFFF99"/>
          </a:solidFill>
          <a:ln w="28575">
            <a:solidFill>
              <a:schemeClr val="tx1"/>
            </a:solidFill>
            <a:beve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</a:rPr>
              <a:t>商鞅变法</a:t>
            </a:r>
            <a:endParaRPr lang="zh-CN" altLang="en-US" sz="3200" b="1">
              <a:latin typeface="Times New Roman" pitchFamily="18" charset="0"/>
            </a:endParaRPr>
          </a:p>
        </p:txBody>
      </p:sp>
      <p:sp>
        <p:nvSpPr>
          <p:cNvPr id="36873" name="左箭头 8"/>
          <p:cNvSpPr/>
          <p:nvPr/>
        </p:nvSpPr>
        <p:spPr>
          <a:xfrm rot="10800000">
            <a:off x="5486400" y="3424238"/>
            <a:ext cx="798512" cy="655638"/>
          </a:xfrm>
          <a:prstGeom prst="leftArrow">
            <a:avLst>
              <a:gd name="adj1" fmla="val 50000"/>
              <a:gd name="adj2" fmla="val 49827"/>
            </a:avLst>
          </a:prstGeom>
          <a:solidFill>
            <a:srgbClr val="00CCFF"/>
          </a:solidFill>
          <a:ln>
            <a:solidFill>
              <a:schemeClr val="tx1"/>
            </a:solidFill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endParaRPr lang="zh-CN" altLang="en-US">
              <a:latin typeface="Arial" pitchFamily="34" charset="0"/>
            </a:endParaRPr>
          </a:p>
        </p:txBody>
      </p:sp>
      <p:sp>
        <p:nvSpPr>
          <p:cNvPr id="36874" name="文本框 9"/>
          <p:cNvSpPr/>
          <p:nvPr/>
        </p:nvSpPr>
        <p:spPr>
          <a:xfrm>
            <a:off x="6343650" y="5414962"/>
            <a:ext cx="2012950" cy="584200"/>
          </a:xfrm>
          <a:prstGeom prst="rect">
            <a:avLst/>
          </a:prstGeom>
          <a:solidFill>
            <a:srgbClr val="FFFF99"/>
          </a:solidFill>
          <a:ln w="28575">
            <a:solidFill>
              <a:schemeClr val="tx1"/>
            </a:solidFill>
            <a:beve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</a:rPr>
              <a:t>都江堰</a:t>
            </a:r>
            <a:endParaRPr lang="zh-CN" altLang="en-US" sz="3200" b="1">
              <a:latin typeface="Times New Roman" pitchFamily="18" charset="0"/>
            </a:endParaRPr>
          </a:p>
        </p:txBody>
      </p:sp>
      <p:sp>
        <p:nvSpPr>
          <p:cNvPr id="36875" name="左箭头 10"/>
          <p:cNvSpPr/>
          <p:nvPr/>
        </p:nvSpPr>
        <p:spPr>
          <a:xfrm rot="10800000">
            <a:off x="5486400" y="5432425"/>
            <a:ext cx="727075" cy="657225"/>
          </a:xfrm>
          <a:prstGeom prst="leftArrow">
            <a:avLst>
              <a:gd name="adj1" fmla="val 50000"/>
              <a:gd name="adj2" fmla="val 49690"/>
            </a:avLst>
          </a:prstGeom>
          <a:solidFill>
            <a:srgbClr val="00CCFF"/>
          </a:solidFill>
          <a:ln>
            <a:solidFill>
              <a:schemeClr val="tx1"/>
            </a:solidFill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endParaRPr lang="zh-CN" altLang="en-US">
              <a:latin typeface="Arial" pitchFamily="34" charset="0"/>
            </a:endParaRPr>
          </a:p>
        </p:txBody>
      </p:sp>
      <p:sp>
        <p:nvSpPr>
          <p:cNvPr id="36876" name="Rectangle 5"/>
          <p:cNvSpPr>
            <a:spLocks noChangeArrowheads="1"/>
          </p:cNvSpPr>
          <p:nvPr/>
        </p:nvSpPr>
        <p:spPr bwMode="auto">
          <a:xfrm>
            <a:off x="2106613" y="4584700"/>
            <a:ext cx="693738" cy="706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defTabSz="914400">
              <a:buFont typeface="Arial" pitchFamily="34" charset="0"/>
            </a:pPr>
            <a:r>
              <a:rPr lang="zh-CN" altLang="en-US" sz="4000" b="1">
                <a:solidFill>
                  <a:srgbClr val="FC1604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itchFamily="49" charset="-122"/>
              </a:rPr>
              <a:t>变</a:t>
            </a:r>
            <a:endParaRPr lang="zh-CN" altLang="en-US" sz="4000" b="1">
              <a:solidFill>
                <a:srgbClr val="FC1604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黑体" pitchFamily="49" charset="-122"/>
            </a:endParaRPr>
          </a:p>
        </p:txBody>
      </p:sp>
      <p:sp>
        <p:nvSpPr>
          <p:cNvPr id="36877" name="右大括号 12"/>
          <p:cNvSpPr/>
          <p:nvPr/>
        </p:nvSpPr>
        <p:spPr>
          <a:xfrm>
            <a:off x="8550275" y="1301750"/>
            <a:ext cx="360362" cy="4535488"/>
          </a:xfrm>
          <a:prstGeom prst="rightBrace">
            <a:avLst>
              <a:gd name="adj1" fmla="val 8332"/>
              <a:gd name="adj2" fmla="val 50000"/>
            </a:avLst>
          </a:prstGeom>
          <a:noFill/>
          <a:ln w="28575">
            <a:solidFill>
              <a:schemeClr val="tx2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defTabSz="914400">
              <a:buFont typeface="Arial" pitchFamily="34" charset="0"/>
            </a:pPr>
            <a:endParaRPr lang="zh-CN" altLang="en-US" sz="1800"/>
          </a:p>
        </p:txBody>
      </p:sp>
      <p:sp>
        <p:nvSpPr>
          <p:cNvPr id="36878" name="左箭头 13"/>
          <p:cNvSpPr/>
          <p:nvPr/>
        </p:nvSpPr>
        <p:spPr>
          <a:xfrm rot="10800000">
            <a:off x="8836025" y="3240088"/>
            <a:ext cx="798512" cy="657225"/>
          </a:xfrm>
          <a:prstGeom prst="leftArrow">
            <a:avLst>
              <a:gd name="adj1" fmla="val 50000"/>
              <a:gd name="adj2" fmla="val 49707"/>
            </a:avLst>
          </a:prstGeom>
          <a:solidFill>
            <a:srgbClr val="00CCFF"/>
          </a:solidFill>
          <a:ln>
            <a:solidFill>
              <a:schemeClr val="tx1"/>
            </a:solidFill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endParaRPr lang="zh-CN" altLang="en-US">
              <a:latin typeface="Arial" pitchFamily="34" charset="0"/>
            </a:endParaRPr>
          </a:p>
        </p:txBody>
      </p:sp>
      <p:sp>
        <p:nvSpPr>
          <p:cNvPr id="36879" name="文本框 14"/>
          <p:cNvSpPr/>
          <p:nvPr/>
        </p:nvSpPr>
        <p:spPr>
          <a:xfrm>
            <a:off x="9628188" y="2141538"/>
            <a:ext cx="798512" cy="2644775"/>
          </a:xfrm>
          <a:prstGeom prst="rect">
            <a:avLst/>
          </a:prstGeom>
          <a:solidFill>
            <a:schemeClr val="accent1"/>
          </a:solidFill>
          <a:ln>
            <a:noFill/>
            <a:miter lim="800000"/>
          </a:ln>
        </p:spPr>
        <p:txBody>
          <a:bodyPr vert="vert"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4000" b="1">
                <a:latin typeface="方正毡笔黑简体"/>
                <a:ea typeface="方正毡笔黑简体"/>
              </a:rPr>
              <a:t>秦完成统一</a:t>
            </a:r>
            <a:endParaRPr lang="zh-CN" altLang="en-US" sz="4000" b="1">
              <a:latin typeface="方正毡笔黑简体"/>
              <a:ea typeface="方正毡笔黑简体"/>
            </a:endParaRPr>
          </a:p>
        </p:txBody>
      </p:sp>
      <p:sp>
        <p:nvSpPr>
          <p:cNvPr id="36880" name="文本框 15"/>
          <p:cNvSpPr/>
          <p:nvPr/>
        </p:nvSpPr>
        <p:spPr>
          <a:xfrm>
            <a:off x="3330575" y="1012825"/>
            <a:ext cx="798512" cy="1112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vert"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4000" b="1">
                <a:solidFill>
                  <a:srgbClr val="FF0000"/>
                </a:solidFill>
                <a:latin typeface="方正毡笔黑简体"/>
                <a:ea typeface="方正毡笔黑简体"/>
              </a:rPr>
              <a:t>军事</a:t>
            </a:r>
            <a:endParaRPr lang="zh-CN" altLang="en-US" sz="4000" b="1">
              <a:solidFill>
                <a:srgbClr val="FF0000"/>
              </a:solidFill>
              <a:latin typeface="方正毡笔黑简体"/>
              <a:ea typeface="方正毡笔黑简体"/>
            </a:endParaRPr>
          </a:p>
        </p:txBody>
      </p:sp>
      <p:sp>
        <p:nvSpPr>
          <p:cNvPr id="36881" name="文本框 16"/>
          <p:cNvSpPr/>
          <p:nvPr/>
        </p:nvSpPr>
        <p:spPr>
          <a:xfrm>
            <a:off x="3351212" y="2968625"/>
            <a:ext cx="798512" cy="1112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vert"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4000" b="1">
                <a:solidFill>
                  <a:srgbClr val="FF0000"/>
                </a:solidFill>
                <a:latin typeface="方正毡笔黑简体"/>
                <a:ea typeface="方正毡笔黑简体"/>
              </a:rPr>
              <a:t>政治</a:t>
            </a:r>
            <a:endParaRPr lang="zh-CN" altLang="en-US" sz="4000" b="1">
              <a:solidFill>
                <a:srgbClr val="FF0000"/>
              </a:solidFill>
              <a:latin typeface="方正毡笔黑简体"/>
              <a:ea typeface="方正毡笔黑简体"/>
            </a:endParaRPr>
          </a:p>
        </p:txBody>
      </p:sp>
      <p:sp>
        <p:nvSpPr>
          <p:cNvPr id="36882" name="文本框 17"/>
          <p:cNvSpPr/>
          <p:nvPr/>
        </p:nvSpPr>
        <p:spPr>
          <a:xfrm>
            <a:off x="3348038" y="4976812"/>
            <a:ext cx="798512" cy="1112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vert"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4000" b="1">
                <a:solidFill>
                  <a:srgbClr val="FF0000"/>
                </a:solidFill>
                <a:latin typeface="方正毡笔黑简体"/>
                <a:ea typeface="方正毡笔黑简体"/>
              </a:rPr>
              <a:t>经济</a:t>
            </a:r>
            <a:endParaRPr lang="zh-CN" altLang="en-US" sz="4000" b="1">
              <a:solidFill>
                <a:srgbClr val="FF0000"/>
              </a:solidFill>
              <a:latin typeface="方正毡笔黑简体"/>
              <a:ea typeface="方正毡笔黑简体"/>
            </a:endParaRPr>
          </a:p>
        </p:txBody>
      </p:sp>
      <p:pic>
        <p:nvPicPr>
          <p:cNvPr id="36883" name="Group 4"/>
          <p:cNvPicPr/>
          <p:nvPr/>
        </p:nvPicPr>
        <p:blipFill>
          <a:blip r:embed="rId2"/>
          <a:stretch>
            <a:fillRect/>
          </a:stretch>
        </p:blipFill>
        <p:spPr>
          <a:xfrm>
            <a:off x="1766888" y="36512"/>
            <a:ext cx="2373312" cy="833438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36884" name="Oval 7"/>
          <p:cNvSpPr/>
          <p:nvPr/>
        </p:nvSpPr>
        <p:spPr>
          <a:xfrm>
            <a:off x="4008438" y="44450"/>
            <a:ext cx="839788" cy="81597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  <a:bevel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/>
            <a:r>
              <a:rPr lang="zh-CN" altLang="en-US" sz="4400" b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rPr>
              <a:t>结</a:t>
            </a:r>
            <a:endParaRPr lang="zh-CN" altLang="en-US" sz="4400" b="1">
              <a:solidFill>
                <a:schemeClr val="bg1"/>
              </a:solidFill>
              <a:latin typeface="Times New Roman" pitchFamily="18" charset="0"/>
              <a:ea typeface="黑体" pitchFamily="49" charset="-122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withGroup">
                            <p:stCondLst>
                              <p:cond delay="1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childTnLst>
                                    <p:animScale>
                                      <p:cBhvr additive="base">
                                        <p:cTn id="9" dur="1000" fill="hold"/>
                                        <p:tgtEl>
                                          <p:spTgt spid="368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80000" y="1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5" dur="500" fill="hold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3" presetClass="entr" presetSubtype="10" fill="hold" grpId="17" nodeType="afterEffect"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 fill="hold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18" nodeType="withEffect"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 fill="hold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19" nodeType="withEffect"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 fill="hold"/>
                                        <p:tgtEl>
                                          <p:spTgt spid="36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 fill="hold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37" dur="500" fill="hold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40" dur="500" fill="hold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6" dur="500" fill="hold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52" dur="500" fill="hold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55" dur="500" fill="hold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1" dur="500" fill="hold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67" dur="500" fill="hold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0" dur="500" fill="hold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1" dur="500" fill="hold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4" dur="500" fill="hold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7" dur="500" fill="hold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5" grpId="0"/>
      <p:bldP spid="36866" grpId="1"/>
      <p:bldP spid="36867" grpId="2"/>
      <p:bldP spid="36869" grpId="3"/>
      <p:bldP spid="36870" grpId="4"/>
      <p:bldP spid="36871" grpId="5"/>
      <p:bldP spid="36872" grpId="6"/>
      <p:bldP spid="36873" grpId="7"/>
      <p:bldP spid="36874" grpId="8"/>
      <p:bldP spid="36875" grpId="9"/>
      <p:bldP spid="36876" grpId="10" uiExpand="1" build="allAtOnce"/>
      <p:bldP spid="36877" grpId="11"/>
      <p:bldP spid="36877" grpId="12"/>
      <p:bldP spid="36878" grpId="13"/>
      <p:bldP spid="36878" grpId="14"/>
      <p:bldP spid="36879" grpId="15"/>
      <p:bldP spid="36879" grpId="16"/>
      <p:bldP spid="36880" grpId="17"/>
      <p:bldP spid="36881" grpId="18"/>
      <p:bldP spid="36882" grpId="19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文本框 99"/>
          <p:cNvSpPr/>
          <p:nvPr/>
        </p:nvSpPr>
        <p:spPr>
          <a:xfrm>
            <a:off x="1760538" y="838200"/>
            <a:ext cx="8561388" cy="44005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179388" lvl="0" indent="-179388"/>
            <a:r>
              <a:rPr lang="en-US" altLang="zh-CN" sz="2800">
                <a:latin typeface="Arial" pitchFamily="34" charset="0"/>
              </a:rPr>
              <a:t>1</a:t>
            </a:r>
            <a:r>
              <a:rPr lang="zh-CN" altLang="en-US" sz="2800">
                <a:latin typeface="宋体" pitchFamily="2" charset="-122"/>
              </a:rPr>
              <a:t>．战国后期，落后的秦国一跃成为七雄中最富强的国家，主要得益于</a:t>
            </a:r>
            <a:r>
              <a:rPr lang="en-US" altLang="zh-CN" sz="2800">
                <a:solidFill>
                  <a:srgbClr val="000000"/>
                </a:solidFill>
                <a:latin typeface="Arial" pitchFamily="34" charset="0"/>
              </a:rPr>
              <a:t>(</a:t>
            </a:r>
            <a:r>
              <a:rPr lang="zh-CN" altLang="en-US" sz="2800">
                <a:solidFill>
                  <a:srgbClr val="000000"/>
                </a:solidFill>
                <a:latin typeface="宋体" pitchFamily="2" charset="-122"/>
              </a:rPr>
              <a:t>　　</a:t>
            </a:r>
            <a:r>
              <a:rPr lang="en-US" altLang="zh-CN" sz="2800">
                <a:solidFill>
                  <a:srgbClr val="000000"/>
                </a:solidFill>
                <a:latin typeface="宋体" pitchFamily="2" charset="-122"/>
              </a:rPr>
              <a:t>)</a:t>
            </a:r>
            <a:r>
              <a:rPr lang="zh-CN" altLang="en-US" sz="2800">
                <a:latin typeface="宋体" pitchFamily="2" charset="-122"/>
              </a:rPr>
              <a:t>                         </a:t>
            </a:r>
            <a:endParaRPr lang="en-US" altLang="zh-CN" sz="2800">
              <a:latin typeface="宋体" pitchFamily="2" charset="-122"/>
            </a:endParaRPr>
          </a:p>
          <a:p>
            <a:pPr marL="179388" lvl="0" indent="-179388"/>
            <a:r>
              <a:rPr lang="en-US" altLang="zh-CN" sz="2800">
                <a:latin typeface="宋体" pitchFamily="2" charset="-122"/>
              </a:rPr>
              <a:t> A</a:t>
            </a:r>
            <a:r>
              <a:rPr lang="zh-CN" altLang="en-US" sz="2800">
                <a:latin typeface="宋体" pitchFamily="2" charset="-122"/>
              </a:rPr>
              <a:t>．管仲改革</a:t>
            </a:r>
            <a:r>
              <a:rPr lang="zh-CN" altLang="en-US" sz="2800">
                <a:latin typeface="Arial" pitchFamily="34" charset="0"/>
              </a:rPr>
              <a:t>	   </a:t>
            </a:r>
            <a:r>
              <a:rPr lang="en-US" altLang="zh-CN" sz="2800">
                <a:latin typeface="宋体" pitchFamily="2" charset="-122"/>
              </a:rPr>
              <a:t>B</a:t>
            </a:r>
            <a:r>
              <a:rPr lang="zh-CN" altLang="en-US" sz="2800">
                <a:latin typeface="宋体" pitchFamily="2" charset="-122"/>
              </a:rPr>
              <a:t>．尊王攘夷</a:t>
            </a:r>
            <a:r>
              <a:rPr lang="zh-CN" altLang="en-US" sz="2800">
                <a:latin typeface="Arial" pitchFamily="34" charset="0"/>
              </a:rPr>
              <a:t>	</a:t>
            </a:r>
            <a:endParaRPr lang="zh-CN" altLang="en-US" sz="2800">
              <a:latin typeface="Arial" pitchFamily="34" charset="0"/>
            </a:endParaRPr>
          </a:p>
          <a:p>
            <a:pPr marL="179388" lvl="0" indent="-179388"/>
            <a:r>
              <a:rPr lang="en-US" altLang="zh-CN" sz="2800">
                <a:latin typeface="宋体" pitchFamily="2" charset="-122"/>
              </a:rPr>
              <a:t>  C</a:t>
            </a:r>
            <a:r>
              <a:rPr lang="zh-CN" altLang="en-US" sz="2800">
                <a:latin typeface="宋体" pitchFamily="2" charset="-122"/>
              </a:rPr>
              <a:t>．商鞅变法</a:t>
            </a:r>
            <a:r>
              <a:rPr lang="zh-CN" altLang="en-US" sz="2800">
                <a:latin typeface="Arial" pitchFamily="34" charset="0"/>
              </a:rPr>
              <a:t>	   </a:t>
            </a:r>
            <a:r>
              <a:rPr lang="en-US" altLang="zh-CN" sz="2800">
                <a:latin typeface="宋体" pitchFamily="2" charset="-122"/>
              </a:rPr>
              <a:t>D</a:t>
            </a:r>
            <a:r>
              <a:rPr lang="zh-CN" altLang="en-US" sz="2800">
                <a:latin typeface="宋体" pitchFamily="2" charset="-122"/>
              </a:rPr>
              <a:t>．百家争鸣</a:t>
            </a:r>
            <a:endParaRPr lang="zh-CN" altLang="en-US" sz="2800">
              <a:latin typeface="宋体" pitchFamily="2" charset="-122"/>
            </a:endParaRPr>
          </a:p>
          <a:p>
            <a:pPr marL="179388" lvl="0" indent="-179388"/>
            <a:endParaRPr lang="zh-CN" altLang="en-US" sz="2800">
              <a:latin typeface="Arial" pitchFamily="34" charset="0"/>
            </a:endParaRPr>
          </a:p>
          <a:p>
            <a:pPr marL="179388" lvl="0" indent="-179388"/>
            <a:r>
              <a:rPr lang="en-US" altLang="zh-CN" sz="2800">
                <a:latin typeface="Arial" pitchFamily="34" charset="0"/>
              </a:rPr>
              <a:t>2</a:t>
            </a:r>
            <a:r>
              <a:rPr lang="zh-CN" altLang="en-US" sz="2800">
                <a:latin typeface="宋体" pitchFamily="2" charset="-122"/>
              </a:rPr>
              <a:t>．记听课笔记是历史学习的好习惯，小张在笔记本中记录了以下关键词：城门立木取信、建立县制、奖励军功等。由此判断，他学习的主要内容是</a:t>
            </a:r>
            <a:r>
              <a:rPr lang="en-US" altLang="zh-CN" sz="2800">
                <a:solidFill>
                  <a:srgbClr val="000000"/>
                </a:solidFill>
                <a:latin typeface="Arial" pitchFamily="34" charset="0"/>
              </a:rPr>
              <a:t>(</a:t>
            </a:r>
            <a:r>
              <a:rPr lang="zh-CN" altLang="en-US" sz="2800">
                <a:solidFill>
                  <a:srgbClr val="000000"/>
                </a:solidFill>
                <a:latin typeface="宋体" pitchFamily="2" charset="-122"/>
              </a:rPr>
              <a:t>　　</a:t>
            </a:r>
            <a:r>
              <a:rPr lang="en-US" altLang="zh-CN" sz="2800">
                <a:solidFill>
                  <a:srgbClr val="000000"/>
                </a:solidFill>
                <a:latin typeface="宋体" pitchFamily="2" charset="-122"/>
              </a:rPr>
              <a:t>)</a:t>
            </a:r>
            <a:r>
              <a:rPr lang="zh-CN" altLang="en-US" sz="2800">
                <a:latin typeface="宋体" pitchFamily="2" charset="-122"/>
              </a:rPr>
              <a:t>                                               </a:t>
            </a:r>
            <a:r>
              <a:rPr lang="en-US" altLang="zh-CN" sz="2800">
                <a:latin typeface="宋体" pitchFamily="2" charset="-122"/>
              </a:rPr>
              <a:t>      A</a:t>
            </a:r>
            <a:r>
              <a:rPr lang="zh-CN" altLang="en-US" sz="2800">
                <a:latin typeface="宋体" pitchFamily="2" charset="-122"/>
              </a:rPr>
              <a:t>．齐桓公首霸	</a:t>
            </a:r>
            <a:r>
              <a:rPr lang="zh-CN" altLang="en-US" sz="2800">
                <a:latin typeface="Arial" pitchFamily="34" charset="0"/>
              </a:rPr>
              <a:t>	</a:t>
            </a:r>
            <a:r>
              <a:rPr lang="en-US" altLang="zh-CN" sz="2800">
                <a:latin typeface="宋体" pitchFamily="2" charset="-122"/>
              </a:rPr>
              <a:t>B</a:t>
            </a:r>
            <a:r>
              <a:rPr lang="zh-CN" altLang="en-US" sz="2800">
                <a:latin typeface="宋体" pitchFamily="2" charset="-122"/>
              </a:rPr>
              <a:t>．商鞅变法</a:t>
            </a:r>
            <a:r>
              <a:rPr lang="zh-CN" altLang="en-US" sz="2800">
                <a:latin typeface="Arial" pitchFamily="34" charset="0"/>
              </a:rPr>
              <a:t>		</a:t>
            </a:r>
            <a:endParaRPr lang="zh-CN" altLang="en-US" sz="2800">
              <a:latin typeface="Arial" pitchFamily="34" charset="0"/>
            </a:endParaRPr>
          </a:p>
          <a:p>
            <a:pPr marL="179388" lvl="0" indent="-179388"/>
            <a:r>
              <a:rPr lang="zh-CN" altLang="en-US" sz="2800">
                <a:latin typeface="Arial" pitchFamily="34" charset="0"/>
              </a:rPr>
              <a:t> </a:t>
            </a:r>
            <a:r>
              <a:rPr lang="en-US" altLang="zh-CN" sz="2800">
                <a:latin typeface="宋体" pitchFamily="2" charset="-122"/>
              </a:rPr>
              <a:t>C</a:t>
            </a:r>
            <a:r>
              <a:rPr lang="zh-CN" altLang="en-US" sz="2800">
                <a:latin typeface="宋体" pitchFamily="2" charset="-122"/>
              </a:rPr>
              <a:t>．郡县制确立	</a:t>
            </a:r>
            <a:r>
              <a:rPr lang="zh-CN" altLang="en-US" sz="2800">
                <a:latin typeface="Arial" pitchFamily="34" charset="0"/>
              </a:rPr>
              <a:t>	</a:t>
            </a:r>
            <a:r>
              <a:rPr lang="en-US" altLang="zh-CN" sz="2800">
                <a:latin typeface="宋体" pitchFamily="2" charset="-122"/>
              </a:rPr>
              <a:t>D</a:t>
            </a:r>
            <a:r>
              <a:rPr lang="zh-CN" altLang="en-US" sz="2800">
                <a:latin typeface="宋体" pitchFamily="2" charset="-122"/>
              </a:rPr>
              <a:t>．百家争鸣</a:t>
            </a:r>
            <a:endParaRPr lang="zh-CN" altLang="en-US" sz="2800">
              <a:latin typeface="Arial" pitchFamily="34" charset="0"/>
            </a:endParaRPr>
          </a:p>
        </p:txBody>
      </p:sp>
      <p:pic>
        <p:nvPicPr>
          <p:cNvPr id="37890" name="Picture 5" descr="ball3"/>
          <p:cNvPicPr/>
          <p:nvPr/>
        </p:nvPicPr>
        <p:blipFill>
          <a:blip r:embed="rId2"/>
          <a:stretch>
            <a:fillRect/>
          </a:stretch>
        </p:blipFill>
        <p:spPr>
          <a:xfrm>
            <a:off x="1838325" y="1644650"/>
            <a:ext cx="574675" cy="5111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7891" name="Picture 5" descr="ball3"/>
          <p:cNvPicPr/>
          <p:nvPr/>
        </p:nvPicPr>
        <p:blipFill>
          <a:blip r:embed="rId2"/>
          <a:stretch>
            <a:fillRect/>
          </a:stretch>
        </p:blipFill>
        <p:spPr>
          <a:xfrm>
            <a:off x="5210175" y="4265612"/>
            <a:ext cx="574675" cy="5111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2" name="文本框 8195"/>
          <p:cNvSpPr/>
          <p:nvPr/>
        </p:nvSpPr>
        <p:spPr>
          <a:xfrm>
            <a:off x="3205162" y="109538"/>
            <a:ext cx="56737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0" hangingPunct="0"/>
            <a:r>
              <a:rPr lang="zh-CN" altLang="en-US" sz="2800">
                <a:solidFill>
                  <a:srgbClr val="FF0000"/>
                </a:solidFill>
                <a:latin typeface="Arial" pitchFamily="34" charset="0"/>
                <a:ea typeface="黑体" pitchFamily="49" charset="-122"/>
              </a:rPr>
              <a:t>检测练习   </a:t>
            </a:r>
            <a:r>
              <a:rPr lang="en-US" altLang="zh-CN" sz="2800">
                <a:solidFill>
                  <a:srgbClr val="FF0000"/>
                </a:solidFill>
                <a:latin typeface="Arial" pitchFamily="34" charset="0"/>
                <a:ea typeface="黑体" pitchFamily="49" charset="-122"/>
              </a:rPr>
              <a:t>(</a:t>
            </a:r>
            <a:r>
              <a:rPr lang="zh-CN" altLang="en-US" sz="2800">
                <a:solidFill>
                  <a:srgbClr val="FF0000"/>
                </a:solidFill>
                <a:latin typeface="Arial" pitchFamily="34" charset="0"/>
                <a:ea typeface="黑体" pitchFamily="49" charset="-122"/>
              </a:rPr>
              <a:t>独立完成，全对点赞）</a:t>
            </a:r>
            <a:endParaRPr lang="zh-CN" altLang="en-US" sz="2800">
              <a:solidFill>
                <a:srgbClr val="FF0000"/>
              </a:solidFill>
              <a:latin typeface="Arial" pitchFamily="34" charset="0"/>
              <a:ea typeface="黑体" pitchFamily="49" charset="-122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3" name="文本框 99"/>
          <p:cNvSpPr/>
          <p:nvPr/>
        </p:nvSpPr>
        <p:spPr>
          <a:xfrm>
            <a:off x="1868488" y="633412"/>
            <a:ext cx="8570912" cy="44005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179388" lvl="0" indent="-179388"/>
            <a:r>
              <a:rPr lang="en-US" altLang="zh-CN" sz="2800">
                <a:latin typeface="Arial" pitchFamily="34" charset="0"/>
              </a:rPr>
              <a:t>3</a:t>
            </a:r>
            <a:r>
              <a:rPr lang="zh-CN" altLang="en-US" sz="2800">
                <a:latin typeface="宋体" pitchFamily="2" charset="-122"/>
              </a:rPr>
              <a:t>．商鞅变法是战国时期影响最大的一次改革。有人评价这次变法：“以前是贵族任战士，现在是战士为贵族”。与之相关的变法措施是</a:t>
            </a:r>
            <a:r>
              <a:rPr lang="en-US" altLang="zh-CN" sz="2800">
                <a:solidFill>
                  <a:srgbClr val="000000"/>
                </a:solidFill>
                <a:latin typeface="Arial" pitchFamily="34" charset="0"/>
              </a:rPr>
              <a:t>(</a:t>
            </a:r>
            <a:r>
              <a:rPr lang="zh-CN" altLang="en-US" sz="2800">
                <a:solidFill>
                  <a:srgbClr val="000000"/>
                </a:solidFill>
                <a:latin typeface="宋体" pitchFamily="2" charset="-122"/>
              </a:rPr>
              <a:t>　　</a:t>
            </a:r>
            <a:r>
              <a:rPr lang="en-US" altLang="zh-CN" sz="2800">
                <a:solidFill>
                  <a:srgbClr val="000000"/>
                </a:solidFill>
                <a:latin typeface="宋体" pitchFamily="2" charset="-122"/>
              </a:rPr>
              <a:t>)</a:t>
            </a:r>
            <a:r>
              <a:rPr lang="zh-CN" altLang="en-US" sz="2800">
                <a:latin typeface="宋体" pitchFamily="2" charset="-122"/>
              </a:rPr>
              <a:t>                                                           </a:t>
            </a:r>
            <a:endParaRPr lang="en-US" altLang="zh-CN" sz="2800">
              <a:latin typeface="宋体" pitchFamily="2" charset="-122"/>
            </a:endParaRPr>
          </a:p>
          <a:p>
            <a:pPr marL="179388" lvl="0" indent="-179388"/>
            <a:r>
              <a:rPr lang="en-US" altLang="zh-CN" sz="2800">
                <a:latin typeface="宋体" pitchFamily="2" charset="-122"/>
              </a:rPr>
              <a:t>A</a:t>
            </a:r>
            <a:r>
              <a:rPr lang="zh-CN" altLang="en-US" sz="2800">
                <a:latin typeface="宋体" pitchFamily="2" charset="-122"/>
              </a:rPr>
              <a:t>．加强刑罚	</a:t>
            </a:r>
            <a:r>
              <a:rPr lang="en-US" altLang="zh-CN" sz="2800">
                <a:latin typeface="宋体" pitchFamily="2" charset="-122"/>
              </a:rPr>
              <a:t>B</a:t>
            </a:r>
            <a:r>
              <a:rPr lang="zh-CN" altLang="en-US" sz="2800">
                <a:latin typeface="宋体" pitchFamily="2" charset="-122"/>
              </a:rPr>
              <a:t>．奖励生产</a:t>
            </a:r>
            <a:r>
              <a:rPr lang="zh-CN" altLang="en-US" sz="2800">
                <a:latin typeface="Arial" pitchFamily="34" charset="0"/>
              </a:rPr>
              <a:t>			</a:t>
            </a:r>
            <a:endParaRPr lang="zh-CN" altLang="en-US" sz="2800">
              <a:latin typeface="Arial" pitchFamily="34" charset="0"/>
            </a:endParaRPr>
          </a:p>
          <a:p>
            <a:pPr marL="179388" lvl="0" indent="-179388"/>
            <a:r>
              <a:rPr lang="en-US" altLang="zh-CN" sz="2800">
                <a:latin typeface="宋体" pitchFamily="2" charset="-122"/>
              </a:rPr>
              <a:t> C</a:t>
            </a:r>
            <a:r>
              <a:rPr lang="zh-CN" altLang="en-US" sz="2800">
                <a:latin typeface="宋体" pitchFamily="2" charset="-122"/>
              </a:rPr>
              <a:t>．推行县制</a:t>
            </a:r>
            <a:r>
              <a:rPr lang="zh-CN" altLang="en-US" sz="2800">
                <a:latin typeface="Arial" pitchFamily="34" charset="0"/>
              </a:rPr>
              <a:t>	</a:t>
            </a:r>
            <a:r>
              <a:rPr lang="en-US" altLang="zh-CN" sz="2800">
                <a:latin typeface="宋体" pitchFamily="2" charset="-122"/>
              </a:rPr>
              <a:t>D</a:t>
            </a:r>
            <a:r>
              <a:rPr lang="zh-CN" altLang="en-US" sz="2800">
                <a:latin typeface="宋体" pitchFamily="2" charset="-122"/>
              </a:rPr>
              <a:t>．奖励军功   </a:t>
            </a:r>
            <a:endParaRPr lang="zh-CN" altLang="en-US" sz="2800">
              <a:latin typeface="宋体" pitchFamily="2" charset="-122"/>
            </a:endParaRPr>
          </a:p>
          <a:p>
            <a:pPr marL="179388" lvl="0" indent="-179388"/>
            <a:endParaRPr lang="zh-CN" altLang="en-US" sz="2800">
              <a:latin typeface="宋体" pitchFamily="2" charset="-122"/>
            </a:endParaRPr>
          </a:p>
          <a:p>
            <a:pPr marL="179388" lvl="0" indent="-179388"/>
            <a:r>
              <a:rPr lang="en-US" altLang="zh-CN" sz="2800">
                <a:latin typeface="宋体" pitchFamily="2" charset="-122"/>
              </a:rPr>
              <a:t>4</a:t>
            </a:r>
            <a:r>
              <a:rPr lang="zh-CN" altLang="en-US" sz="2800">
                <a:latin typeface="宋体" pitchFamily="2" charset="-122"/>
              </a:rPr>
              <a:t>．</a:t>
            </a:r>
            <a:r>
              <a:rPr lang="en-US" altLang="zh-CN" sz="2800">
                <a:latin typeface="宋体" pitchFamily="2" charset="-122"/>
              </a:rPr>
              <a:t>《</a:t>
            </a:r>
            <a:r>
              <a:rPr lang="zh-CN" altLang="en-US" sz="2800">
                <a:latin typeface="宋体" pitchFamily="2" charset="-122"/>
              </a:rPr>
              <a:t>史记</a:t>
            </a:r>
            <a:r>
              <a:rPr lang="en-US" altLang="zh-CN" sz="2800">
                <a:latin typeface="Arial" pitchFamily="34" charset="0"/>
              </a:rPr>
              <a:t>·</a:t>
            </a:r>
            <a:r>
              <a:rPr lang="zh-CN" altLang="en-US" sz="2800">
                <a:latin typeface="宋体" pitchFamily="2" charset="-122"/>
              </a:rPr>
              <a:t>商君列传</a:t>
            </a:r>
            <a:r>
              <a:rPr lang="en-US" altLang="zh-CN" sz="2800">
                <a:latin typeface="宋体" pitchFamily="2" charset="-122"/>
              </a:rPr>
              <a:t>》</a:t>
            </a:r>
            <a:r>
              <a:rPr lang="zh-CN" altLang="en-US" sz="2800">
                <a:latin typeface="宋体" pitchFamily="2" charset="-122"/>
              </a:rPr>
              <a:t>载，“集小郡、乡邑聚为县，置令、丞，凡（共）三十县。”材料反映了当时</a:t>
            </a:r>
            <a:endParaRPr lang="zh-CN" altLang="en-US" sz="2800">
              <a:latin typeface="宋体" pitchFamily="2" charset="-122"/>
            </a:endParaRPr>
          </a:p>
          <a:p>
            <a:pPr marL="179388" lvl="0" indent="-179388"/>
            <a:r>
              <a:rPr lang="en-US" altLang="zh-CN" sz="2800">
                <a:latin typeface="宋体" pitchFamily="2" charset="-122"/>
              </a:rPr>
              <a:t> A</a:t>
            </a:r>
            <a:r>
              <a:rPr lang="zh-CN" altLang="en-US" sz="2800">
                <a:latin typeface="宋体" pitchFamily="2" charset="-122"/>
              </a:rPr>
              <a:t>．实行分封制</a:t>
            </a:r>
            <a:r>
              <a:rPr lang="zh-CN" altLang="en-US" sz="2800">
                <a:latin typeface="Arial" pitchFamily="34" charset="0"/>
              </a:rPr>
              <a:t>	   </a:t>
            </a:r>
            <a:r>
              <a:rPr lang="en-US" altLang="zh-CN" sz="2800">
                <a:latin typeface="Arial" pitchFamily="34" charset="0"/>
              </a:rPr>
              <a:t>B</a:t>
            </a:r>
            <a:r>
              <a:rPr lang="zh-CN" altLang="en-US" sz="2800">
                <a:latin typeface="宋体" pitchFamily="2" charset="-122"/>
              </a:rPr>
              <a:t>．建立县制</a:t>
            </a:r>
            <a:r>
              <a:rPr lang="zh-CN" altLang="en-US" sz="2800">
                <a:latin typeface="Arial" pitchFamily="34" charset="0"/>
              </a:rPr>
              <a:t>			</a:t>
            </a:r>
            <a:endParaRPr lang="zh-CN" altLang="en-US" sz="2800">
              <a:latin typeface="Arial" pitchFamily="34" charset="0"/>
            </a:endParaRPr>
          </a:p>
          <a:p>
            <a:pPr marL="179388" lvl="0" indent="-179388"/>
            <a:r>
              <a:rPr lang="en-US" altLang="zh-CN" sz="2800">
                <a:latin typeface="Arial" pitchFamily="34" charset="0"/>
              </a:rPr>
              <a:t> C</a:t>
            </a:r>
            <a:r>
              <a:rPr lang="zh-CN" altLang="en-US" sz="2800">
                <a:latin typeface="宋体" pitchFamily="2" charset="-122"/>
              </a:rPr>
              <a:t>．确立行省制   </a:t>
            </a:r>
            <a:r>
              <a:rPr lang="en-US" altLang="zh-CN" sz="2800">
                <a:latin typeface="Arial" pitchFamily="34" charset="0"/>
              </a:rPr>
              <a:t>D</a:t>
            </a:r>
            <a:r>
              <a:rPr lang="zh-CN" altLang="en-US" sz="2800">
                <a:latin typeface="宋体" pitchFamily="2" charset="-122"/>
              </a:rPr>
              <a:t>．推行郡国并行制</a:t>
            </a:r>
            <a:endParaRPr lang="zh-CN" altLang="en-US" sz="2800">
              <a:latin typeface="Arial" pitchFamily="34" charset="0"/>
            </a:endParaRPr>
          </a:p>
        </p:txBody>
      </p:sp>
      <p:pic>
        <p:nvPicPr>
          <p:cNvPr id="38914" name="Picture 5" descr="ball3"/>
          <p:cNvPicPr/>
          <p:nvPr/>
        </p:nvPicPr>
        <p:blipFill>
          <a:blip r:embed="rId2"/>
          <a:stretch>
            <a:fillRect/>
          </a:stretch>
        </p:blipFill>
        <p:spPr>
          <a:xfrm>
            <a:off x="4391025" y="2335212"/>
            <a:ext cx="574675" cy="5111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8915" name="Picture 5" descr="ball3"/>
          <p:cNvPicPr/>
          <p:nvPr/>
        </p:nvPicPr>
        <p:blipFill>
          <a:blip r:embed="rId2"/>
          <a:stretch>
            <a:fillRect/>
          </a:stretch>
        </p:blipFill>
        <p:spPr>
          <a:xfrm>
            <a:off x="4716462" y="4035425"/>
            <a:ext cx="574675" cy="5111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文本框 99"/>
          <p:cNvSpPr/>
          <p:nvPr/>
        </p:nvSpPr>
        <p:spPr>
          <a:xfrm>
            <a:off x="2025650" y="517525"/>
            <a:ext cx="8010525" cy="1384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200025" lvl="0" indent="-200025"/>
            <a:r>
              <a:rPr lang="en-US" altLang="zh-CN" sz="2800">
                <a:latin typeface="MingLiU" pitchFamily="49" charset="-120"/>
                <a:ea typeface="MingLiU" pitchFamily="49" charset="-120"/>
              </a:rPr>
              <a:t>5</a:t>
            </a:r>
            <a:r>
              <a:rPr lang="zh-CN" altLang="en-US" sz="2800">
                <a:latin typeface="宋体" pitchFamily="2" charset="-122"/>
              </a:rPr>
              <a:t>．据巴蜀文化研究专家冯广宏考证，李冰在公元前</a:t>
            </a:r>
            <a:r>
              <a:rPr lang="en-US" altLang="zh-CN" sz="2800">
                <a:latin typeface="MingLiU" pitchFamily="49" charset="-120"/>
                <a:ea typeface="MingLiU" pitchFamily="49" charset="-120"/>
              </a:rPr>
              <a:t>273</a:t>
            </a:r>
            <a:r>
              <a:rPr lang="zh-CN" altLang="en-US" sz="2800">
                <a:latin typeface="宋体" pitchFamily="2" charset="-122"/>
              </a:rPr>
              <a:t>年前后担任蜀守，并主持修建了都江堰。据图</a:t>
            </a:r>
            <a:r>
              <a:rPr lang="en-US" altLang="zh-CN" sz="2800">
                <a:latin typeface="MingLiU" pitchFamily="49" charset="-120"/>
                <a:ea typeface="MingLiU" pitchFamily="49" charset="-120"/>
              </a:rPr>
              <a:t>1</a:t>
            </a:r>
            <a:r>
              <a:rPr lang="zh-CN" altLang="en-US" sz="2800">
                <a:latin typeface="宋体" pitchFamily="2" charset="-122"/>
              </a:rPr>
              <a:t>判断，公元前</a:t>
            </a:r>
            <a:r>
              <a:rPr lang="en-US" altLang="zh-CN" sz="2800">
                <a:latin typeface="MingLiU" pitchFamily="49" charset="-120"/>
                <a:ea typeface="MingLiU" pitchFamily="49" charset="-120"/>
              </a:rPr>
              <a:t>273</a:t>
            </a:r>
            <a:r>
              <a:rPr lang="zh-CN" altLang="en-US" sz="2800">
                <a:latin typeface="宋体" pitchFamily="2" charset="-122"/>
              </a:rPr>
              <a:t>年属于 </a:t>
            </a:r>
            <a:r>
              <a:rPr lang="en-US" altLang="zh-CN" sz="2800">
                <a:solidFill>
                  <a:srgbClr val="000000"/>
                </a:solidFill>
                <a:latin typeface="MingLiU" pitchFamily="49" charset="-120"/>
                <a:ea typeface="MingLiU" pitchFamily="49" charset="-120"/>
              </a:rPr>
              <a:t>(</a:t>
            </a:r>
            <a:r>
              <a:rPr lang="zh-CN" altLang="en-US" sz="2800">
                <a:solidFill>
                  <a:srgbClr val="000000"/>
                </a:solidFill>
                <a:latin typeface="宋体" pitchFamily="2" charset="-122"/>
              </a:rPr>
              <a:t>　　</a:t>
            </a:r>
            <a:r>
              <a:rPr lang="en-US" altLang="zh-CN" sz="2800">
                <a:solidFill>
                  <a:srgbClr val="000000"/>
                </a:solidFill>
                <a:latin typeface="MingLiU" pitchFamily="49" charset="-120"/>
                <a:ea typeface="MingLiU" pitchFamily="49" charset="-120"/>
              </a:rPr>
              <a:t>)</a:t>
            </a:r>
            <a:r>
              <a:rPr lang="zh-CN" altLang="en-US" sz="2800">
                <a:latin typeface="宋体" pitchFamily="2" charset="-122"/>
              </a:rPr>
              <a:t>                                                        </a:t>
            </a:r>
            <a:r>
              <a:rPr lang="zh-CN" altLang="en-US" sz="2800">
                <a:latin typeface="MingLiU" pitchFamily="49" charset="-120"/>
                <a:ea typeface="MingLiU" pitchFamily="49" charset="-120"/>
              </a:rPr>
              <a:t> </a:t>
            </a:r>
            <a:r>
              <a:rPr lang="zh-CN" altLang="en-US" sz="2800">
                <a:latin typeface="宋体" pitchFamily="2" charset="-122"/>
              </a:rPr>
              <a:t>    </a:t>
            </a:r>
            <a:endParaRPr lang="zh-CN" altLang="en-US" sz="2800">
              <a:latin typeface="Arial" pitchFamily="34" charset="0"/>
            </a:endParaRPr>
          </a:p>
        </p:txBody>
      </p:sp>
      <p:pic>
        <p:nvPicPr>
          <p:cNvPr id="39938" name="图片 100"/>
          <p:cNvPicPr/>
          <p:nvPr/>
        </p:nvPicPr>
        <p:blipFill>
          <a:blip r:embed="rId2"/>
          <a:stretch>
            <a:fillRect/>
          </a:stretch>
        </p:blipFill>
        <p:spPr>
          <a:xfrm>
            <a:off x="4600575" y="1882775"/>
            <a:ext cx="4886325" cy="876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9939" name="文本框 101"/>
          <p:cNvSpPr/>
          <p:nvPr/>
        </p:nvSpPr>
        <p:spPr>
          <a:xfrm>
            <a:off x="2025650" y="2906712"/>
            <a:ext cx="8010525" cy="2676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88900" lvl="0" indent="-88900"/>
            <a:r>
              <a:rPr lang="en-US" altLang="zh-CN" sz="2800">
                <a:latin typeface="MingLiU" pitchFamily="49" charset="-120"/>
                <a:ea typeface="MingLiU" pitchFamily="49" charset="-120"/>
              </a:rPr>
              <a:t>  A</a:t>
            </a:r>
            <a:r>
              <a:rPr lang="zh-CN" altLang="en-US" sz="2800">
                <a:latin typeface="宋体" pitchFamily="2" charset="-122"/>
              </a:rPr>
              <a:t>．公元前</a:t>
            </a:r>
            <a:r>
              <a:rPr lang="en-US" altLang="zh-CN" sz="2800">
                <a:latin typeface="MingLiU" pitchFamily="49" charset="-120"/>
                <a:ea typeface="MingLiU" pitchFamily="49" charset="-120"/>
              </a:rPr>
              <a:t>3</a:t>
            </a:r>
            <a:r>
              <a:rPr lang="zh-CN" altLang="en-US" sz="2800">
                <a:latin typeface="宋体" pitchFamily="2" charset="-122"/>
              </a:rPr>
              <a:t>世纪前期</a:t>
            </a:r>
            <a:r>
              <a:rPr lang="zh-CN" altLang="en-US" sz="2800">
                <a:latin typeface="MingLiU" pitchFamily="49" charset="-120"/>
                <a:ea typeface="MingLiU" pitchFamily="49" charset="-120"/>
              </a:rPr>
              <a:t>	</a:t>
            </a:r>
            <a:r>
              <a:rPr lang="en-US" altLang="zh-CN" sz="2800">
                <a:latin typeface="MingLiU" pitchFamily="49" charset="-120"/>
                <a:ea typeface="MingLiU" pitchFamily="49" charset="-120"/>
              </a:rPr>
              <a:t>B</a:t>
            </a:r>
            <a:r>
              <a:rPr lang="zh-CN" altLang="en-US" sz="2800">
                <a:latin typeface="宋体" pitchFamily="2" charset="-122"/>
              </a:rPr>
              <a:t>．公元前</a:t>
            </a:r>
            <a:r>
              <a:rPr lang="en-US" altLang="zh-CN" sz="2800">
                <a:latin typeface="MingLiU" pitchFamily="49" charset="-120"/>
                <a:ea typeface="MingLiU" pitchFamily="49" charset="-120"/>
              </a:rPr>
              <a:t>3</a:t>
            </a:r>
            <a:r>
              <a:rPr lang="zh-CN" altLang="en-US" sz="2800">
                <a:latin typeface="宋体" pitchFamily="2" charset="-122"/>
              </a:rPr>
              <a:t>世纪后期</a:t>
            </a:r>
            <a:endParaRPr lang="zh-CN" altLang="en-US" sz="2800">
              <a:latin typeface="MingLiU" pitchFamily="49" charset="-120"/>
              <a:ea typeface="MingLiU" pitchFamily="49" charset="-120"/>
            </a:endParaRPr>
          </a:p>
          <a:p>
            <a:pPr marL="88900" lvl="0" indent="-88900"/>
            <a:r>
              <a:rPr lang="en-US" altLang="zh-CN" sz="2800">
                <a:latin typeface="MingLiU" pitchFamily="49" charset="-120"/>
                <a:ea typeface="MingLiU" pitchFamily="49" charset="-120"/>
              </a:rPr>
              <a:t>  C</a:t>
            </a:r>
            <a:r>
              <a:rPr lang="zh-CN" altLang="en-US" sz="2800">
                <a:latin typeface="宋体" pitchFamily="2" charset="-122"/>
              </a:rPr>
              <a:t>．公元前</a:t>
            </a:r>
            <a:r>
              <a:rPr lang="en-US" altLang="zh-CN" sz="2800">
                <a:latin typeface="MingLiU" pitchFamily="49" charset="-120"/>
                <a:ea typeface="MingLiU" pitchFamily="49" charset="-120"/>
              </a:rPr>
              <a:t>2</a:t>
            </a:r>
            <a:r>
              <a:rPr lang="zh-CN" altLang="en-US" sz="2800">
                <a:latin typeface="宋体" pitchFamily="2" charset="-122"/>
              </a:rPr>
              <a:t>世纪前期</a:t>
            </a:r>
            <a:r>
              <a:rPr lang="zh-CN" altLang="en-US" sz="2800">
                <a:latin typeface="MingLiU" pitchFamily="49" charset="-120"/>
                <a:ea typeface="MingLiU" pitchFamily="49" charset="-120"/>
              </a:rPr>
              <a:t>	</a:t>
            </a:r>
            <a:r>
              <a:rPr lang="en-US" altLang="zh-CN" sz="2800">
                <a:latin typeface="MingLiU" pitchFamily="49" charset="-120"/>
                <a:ea typeface="MingLiU" pitchFamily="49" charset="-120"/>
              </a:rPr>
              <a:t>D</a:t>
            </a:r>
            <a:r>
              <a:rPr lang="zh-CN" altLang="en-US" sz="2800">
                <a:latin typeface="宋体" pitchFamily="2" charset="-122"/>
              </a:rPr>
              <a:t>．公元前</a:t>
            </a:r>
            <a:r>
              <a:rPr lang="en-US" altLang="zh-CN" sz="2800">
                <a:latin typeface="MingLiU" pitchFamily="49" charset="-120"/>
                <a:ea typeface="MingLiU" pitchFamily="49" charset="-120"/>
              </a:rPr>
              <a:t>2</a:t>
            </a:r>
            <a:r>
              <a:rPr lang="zh-CN" altLang="en-US" sz="2800">
                <a:latin typeface="宋体" pitchFamily="2" charset="-122"/>
              </a:rPr>
              <a:t>世纪后期</a:t>
            </a:r>
            <a:endParaRPr lang="zh-CN" altLang="en-US" sz="2800">
              <a:latin typeface="Times New Roman" pitchFamily="18" charset="0"/>
            </a:endParaRPr>
          </a:p>
          <a:p>
            <a:pPr marL="88900" lvl="0" indent="-88900" algn="ctr"/>
            <a:r>
              <a:rPr lang="en-US" altLang="zh-CN" sz="2800">
                <a:latin typeface="Times New Roman" pitchFamily="18" charset="0"/>
              </a:rPr>
              <a:t>6</a:t>
            </a:r>
            <a:r>
              <a:rPr lang="en-US" altLang="zh-CN" sz="2800" b="1">
                <a:latin typeface="宋体" pitchFamily="2" charset="-122"/>
              </a:rPr>
              <a:t>.</a:t>
            </a:r>
            <a:r>
              <a:rPr lang="en-US" altLang="zh-CN" sz="2800" b="1">
                <a:latin typeface="MingLiU" pitchFamily="49" charset="-120"/>
                <a:ea typeface="MingLiU" pitchFamily="49" charset="-120"/>
              </a:rPr>
              <a:t> </a:t>
            </a:r>
            <a:r>
              <a:rPr lang="zh-CN" altLang="en-US" sz="2800">
                <a:latin typeface="宋体" pitchFamily="2" charset="-122"/>
              </a:rPr>
              <a:t>图</a:t>
            </a:r>
            <a:r>
              <a:rPr lang="en-US" altLang="zh-CN" sz="2800">
                <a:latin typeface="宋体" pitchFamily="2" charset="-122"/>
              </a:rPr>
              <a:t>1</a:t>
            </a:r>
            <a:r>
              <a:rPr lang="zh-CN" altLang="en-US" sz="2800">
                <a:latin typeface="宋体" pitchFamily="2" charset="-122"/>
              </a:rPr>
              <a:t>所示的工程至今仍发挥着防洪灌溉的作用，</a:t>
            </a:r>
            <a:endParaRPr lang="zh-CN" altLang="en-US" sz="2800">
              <a:latin typeface="宋体" pitchFamily="2" charset="-122"/>
            </a:endParaRPr>
          </a:p>
          <a:p>
            <a:pPr marL="88900" lvl="0" indent="-88900"/>
            <a:r>
              <a:rPr lang="zh-CN" altLang="en-US" sz="2800">
                <a:latin typeface="宋体" pitchFamily="2" charset="-122"/>
              </a:rPr>
              <a:t>该工程是 </a:t>
            </a:r>
            <a:r>
              <a:rPr lang="en-US" altLang="zh-CN" sz="2800">
                <a:solidFill>
                  <a:srgbClr val="000000"/>
                </a:solidFill>
                <a:latin typeface="MingLiU" pitchFamily="49" charset="-120"/>
                <a:ea typeface="MingLiU" pitchFamily="49" charset="-120"/>
              </a:rPr>
              <a:t>(</a:t>
            </a:r>
            <a:r>
              <a:rPr lang="zh-CN" altLang="en-US" sz="2800">
                <a:solidFill>
                  <a:srgbClr val="000000"/>
                </a:solidFill>
                <a:latin typeface="MingLiU" pitchFamily="49" charset="-120"/>
                <a:ea typeface="MingLiU" pitchFamily="49" charset="-120"/>
              </a:rPr>
              <a:t>　　</a:t>
            </a:r>
            <a:r>
              <a:rPr lang="en-US" altLang="zh-CN" sz="2800">
                <a:solidFill>
                  <a:srgbClr val="000000"/>
                </a:solidFill>
                <a:latin typeface="MingLiU" pitchFamily="49" charset="-120"/>
                <a:ea typeface="MingLiU" pitchFamily="49" charset="-120"/>
              </a:rPr>
              <a:t>)</a:t>
            </a:r>
            <a:endParaRPr lang="en-US" altLang="zh-CN" sz="2800">
              <a:latin typeface="宋体" pitchFamily="2" charset="-122"/>
            </a:endParaRPr>
          </a:p>
          <a:p>
            <a:pPr marL="88900" lvl="0" indent="-88900"/>
            <a:r>
              <a:rPr lang="en-US" altLang="zh-CN" sz="2800">
                <a:latin typeface="宋体" pitchFamily="2" charset="-122"/>
              </a:rPr>
              <a:t>  A .</a:t>
            </a:r>
            <a:r>
              <a:rPr lang="zh-CN" altLang="en-US" sz="2800">
                <a:latin typeface="宋体" pitchFamily="2" charset="-122"/>
              </a:rPr>
              <a:t>都江堰	</a:t>
            </a:r>
            <a:r>
              <a:rPr lang="en-US" altLang="zh-CN" sz="2800">
                <a:latin typeface="宋体" pitchFamily="2" charset="-122"/>
              </a:rPr>
              <a:t>B</a:t>
            </a:r>
            <a:r>
              <a:rPr lang="zh-CN" altLang="en-US" sz="2800">
                <a:latin typeface="宋体" pitchFamily="2" charset="-122"/>
              </a:rPr>
              <a:t>．灵渠</a:t>
            </a:r>
            <a:endParaRPr lang="zh-CN" altLang="en-US" sz="2800">
              <a:latin typeface="宋体" pitchFamily="2" charset="-122"/>
            </a:endParaRPr>
          </a:p>
          <a:p>
            <a:pPr marL="88900" lvl="0" indent="-88900"/>
            <a:r>
              <a:rPr lang="zh-CN" altLang="en-US" sz="2800">
                <a:latin typeface="宋体" pitchFamily="2" charset="-122"/>
              </a:rPr>
              <a:t>  </a:t>
            </a:r>
            <a:r>
              <a:rPr lang="en-US" altLang="zh-CN" sz="2800">
                <a:latin typeface="宋体" pitchFamily="2" charset="-122"/>
              </a:rPr>
              <a:t>C</a:t>
            </a:r>
            <a:r>
              <a:rPr lang="zh-CN" altLang="en-US" sz="2800">
                <a:latin typeface="宋体" pitchFamily="2" charset="-122"/>
              </a:rPr>
              <a:t>．大运河	</a:t>
            </a:r>
            <a:r>
              <a:rPr lang="en-US" altLang="zh-CN" sz="2800">
                <a:latin typeface="宋体" pitchFamily="2" charset="-122"/>
              </a:rPr>
              <a:t>D</a:t>
            </a:r>
            <a:r>
              <a:rPr lang="zh-CN" altLang="en-US" sz="2800">
                <a:latin typeface="宋体" pitchFamily="2" charset="-122"/>
              </a:rPr>
              <a:t>．通惠河</a:t>
            </a:r>
            <a:endParaRPr lang="zh-CN" altLang="en-US" sz="2800">
              <a:latin typeface="Arial" pitchFamily="34" charset="0"/>
            </a:endParaRPr>
          </a:p>
        </p:txBody>
      </p:sp>
      <p:pic>
        <p:nvPicPr>
          <p:cNvPr id="39940" name="图片 1"/>
          <p:cNvPicPr/>
          <p:nvPr/>
        </p:nvPicPr>
        <p:blipFill>
          <a:blip r:embed="rId3"/>
          <a:stretch>
            <a:fillRect/>
          </a:stretch>
        </p:blipFill>
        <p:spPr>
          <a:xfrm>
            <a:off x="7213600" y="4370388"/>
            <a:ext cx="2019300" cy="21383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9941" name="Picture 5" descr="ball3"/>
          <p:cNvPicPr/>
          <p:nvPr/>
        </p:nvPicPr>
        <p:blipFill>
          <a:blip r:embed="rId4"/>
          <a:stretch>
            <a:fillRect/>
          </a:stretch>
        </p:blipFill>
        <p:spPr>
          <a:xfrm>
            <a:off x="2225675" y="2906712"/>
            <a:ext cx="574675" cy="5111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9942" name="Picture 5" descr="ball3"/>
          <p:cNvPicPr/>
          <p:nvPr/>
        </p:nvPicPr>
        <p:blipFill>
          <a:blip r:embed="rId4"/>
          <a:stretch>
            <a:fillRect/>
          </a:stretch>
        </p:blipFill>
        <p:spPr>
          <a:xfrm>
            <a:off x="2225675" y="4579938"/>
            <a:ext cx="574675" cy="5111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1" name="文本框 101"/>
          <p:cNvSpPr/>
          <p:nvPr/>
        </p:nvSpPr>
        <p:spPr>
          <a:xfrm>
            <a:off x="1819275" y="604838"/>
            <a:ext cx="8609012" cy="5262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latin typeface="宋体" pitchFamily="2" charset="-122"/>
              </a:rPr>
              <a:t>7</a:t>
            </a:r>
            <a:r>
              <a:rPr lang="zh-CN" altLang="en-US" sz="2800">
                <a:latin typeface="宋体" pitchFamily="2" charset="-122"/>
              </a:rPr>
              <a:t>．商鞅变法内容中，对秦国封建制度确立起决定作用的是  </a:t>
            </a:r>
            <a:r>
              <a:rPr lang="en-US" altLang="zh-CN" sz="2800">
                <a:solidFill>
                  <a:srgbClr val="000000"/>
                </a:solidFill>
                <a:latin typeface="Arial" pitchFamily="34" charset="0"/>
              </a:rPr>
              <a:t>(</a:t>
            </a:r>
            <a:r>
              <a:rPr lang="zh-CN" altLang="en-US" sz="2800">
                <a:solidFill>
                  <a:srgbClr val="000000"/>
                </a:solidFill>
                <a:latin typeface="宋体" pitchFamily="2" charset="-122"/>
              </a:rPr>
              <a:t>　　</a:t>
            </a:r>
            <a:r>
              <a:rPr lang="en-US" altLang="zh-CN" sz="2800">
                <a:solidFill>
                  <a:srgbClr val="000000"/>
                </a:solidFill>
                <a:latin typeface="宋体" pitchFamily="2" charset="-122"/>
              </a:rPr>
              <a:t>)</a:t>
            </a:r>
            <a:endParaRPr lang="en-US" altLang="zh-CN" sz="2800">
              <a:latin typeface="Arial" pitchFamily="34" charset="0"/>
            </a:endParaRPr>
          </a:p>
          <a:p>
            <a:pPr marL="0" lvl="0" indent="0"/>
            <a:r>
              <a:rPr lang="en-US" altLang="zh-CN" sz="2800">
                <a:latin typeface="Arial" pitchFamily="34" charset="0"/>
              </a:rPr>
              <a:t>A</a:t>
            </a:r>
            <a:r>
              <a:rPr lang="zh-CN" altLang="en-US" sz="2800">
                <a:latin typeface="宋体" pitchFamily="2" charset="-122"/>
              </a:rPr>
              <a:t>．废除旧贵族的特权     </a:t>
            </a:r>
            <a:r>
              <a:rPr lang="en-US" altLang="zh-CN" sz="2800">
                <a:latin typeface="Arial" pitchFamily="34" charset="0"/>
              </a:rPr>
              <a:t>B</a:t>
            </a:r>
            <a:r>
              <a:rPr lang="zh-CN" altLang="en-US" sz="2800">
                <a:latin typeface="宋体" pitchFamily="2" charset="-122"/>
              </a:rPr>
              <a:t>．推行县制治理地方</a:t>
            </a:r>
            <a:endParaRPr lang="zh-CN" altLang="en-US" sz="2800">
              <a:latin typeface="Arial" pitchFamily="34" charset="0"/>
            </a:endParaRPr>
          </a:p>
          <a:p>
            <a:pPr marL="0" lvl="0" indent="0"/>
            <a:r>
              <a:rPr lang="en-US" altLang="zh-CN" sz="2800">
                <a:latin typeface="Arial" pitchFamily="34" charset="0"/>
              </a:rPr>
              <a:t>C</a:t>
            </a:r>
            <a:r>
              <a:rPr lang="zh-CN" altLang="en-US" sz="2800">
                <a:latin typeface="宋体" pitchFamily="2" charset="-122"/>
              </a:rPr>
              <a:t>．国家承认土地私有     </a:t>
            </a:r>
            <a:r>
              <a:rPr lang="en-US" altLang="zh-CN" sz="2800">
                <a:latin typeface="Arial" pitchFamily="34" charset="0"/>
              </a:rPr>
              <a:t>D</a:t>
            </a:r>
            <a:r>
              <a:rPr lang="zh-CN" altLang="en-US" sz="2800">
                <a:latin typeface="宋体" pitchFamily="2" charset="-122"/>
              </a:rPr>
              <a:t>．奖励耕战富国强兵 </a:t>
            </a:r>
            <a:endParaRPr lang="zh-CN" altLang="en-US" sz="2800">
              <a:latin typeface="Arial" pitchFamily="34" charset="0"/>
            </a:endParaRPr>
          </a:p>
          <a:p>
            <a:pPr marL="0" lvl="0" indent="0"/>
            <a:endParaRPr lang="en-US" altLang="zh-CN" sz="2800">
              <a:latin typeface="Arial" pitchFamily="34" charset="0"/>
            </a:endParaRPr>
          </a:p>
          <a:p>
            <a:pPr marL="0" lvl="0" indent="0"/>
            <a:r>
              <a:rPr lang="en-US" altLang="zh-CN" sz="2800">
                <a:latin typeface="Arial" pitchFamily="34" charset="0"/>
              </a:rPr>
              <a:t>8</a:t>
            </a:r>
            <a:r>
              <a:rPr lang="zh-CN" altLang="en-US" sz="2800">
                <a:latin typeface="宋体" pitchFamily="2" charset="-122"/>
              </a:rPr>
              <a:t>．某历史学习兴趣小组对战国时期的历史开展研究性学习活动，他们拟定了以下研究主题，其中最合适的是</a:t>
            </a:r>
            <a:r>
              <a:rPr lang="en-US" altLang="zh-CN" sz="2800">
                <a:solidFill>
                  <a:srgbClr val="000000"/>
                </a:solidFill>
                <a:latin typeface="Arial" pitchFamily="34" charset="0"/>
              </a:rPr>
              <a:t>(</a:t>
            </a:r>
            <a:r>
              <a:rPr lang="zh-CN" altLang="en-US" sz="2800">
                <a:solidFill>
                  <a:srgbClr val="000000"/>
                </a:solidFill>
                <a:latin typeface="宋体" pitchFamily="2" charset="-122"/>
              </a:rPr>
              <a:t>　　</a:t>
            </a:r>
            <a:r>
              <a:rPr lang="en-US" altLang="zh-CN" sz="2800">
                <a:solidFill>
                  <a:srgbClr val="000000"/>
                </a:solidFill>
                <a:latin typeface="宋体" pitchFamily="2" charset="-122"/>
              </a:rPr>
              <a:t>)</a:t>
            </a:r>
            <a:r>
              <a:rPr lang="zh-CN" altLang="en-US" sz="2800">
                <a:latin typeface="宋体" pitchFamily="2" charset="-122"/>
              </a:rPr>
              <a:t>                                                                   </a:t>
            </a:r>
            <a:r>
              <a:rPr lang="zh-CN" altLang="en-US" sz="2800">
                <a:latin typeface="Arial" pitchFamily="34" charset="0"/>
              </a:rPr>
              <a:t> </a:t>
            </a:r>
            <a:r>
              <a:rPr lang="zh-CN" altLang="en-US" sz="2800">
                <a:latin typeface="宋体" pitchFamily="2" charset="-122"/>
              </a:rPr>
              <a:t>           </a:t>
            </a:r>
            <a:r>
              <a:rPr lang="en-US" altLang="zh-CN" sz="2800">
                <a:latin typeface="Arial" pitchFamily="34" charset="0"/>
              </a:rPr>
              <a:t>A</a:t>
            </a:r>
            <a:r>
              <a:rPr lang="zh-CN" altLang="en-US" sz="2800">
                <a:latin typeface="宋体" pitchFamily="2" charset="-122"/>
              </a:rPr>
              <a:t>．逐鹿天下：争夺帝位的楚汉之争     </a:t>
            </a:r>
            <a:endParaRPr lang="zh-CN" altLang="en-US" sz="2800">
              <a:latin typeface="宋体" pitchFamily="2" charset="-122"/>
            </a:endParaRPr>
          </a:p>
          <a:p>
            <a:pPr marL="0" lvl="0" indent="0"/>
            <a:r>
              <a:rPr lang="en-US" altLang="zh-CN" sz="2800">
                <a:latin typeface="Arial" pitchFamily="34" charset="0"/>
              </a:rPr>
              <a:t>B</a:t>
            </a:r>
            <a:r>
              <a:rPr lang="zh-CN" altLang="en-US" sz="2800">
                <a:latin typeface="宋体" pitchFamily="2" charset="-122"/>
              </a:rPr>
              <a:t>．反抗暴秦：宁有种乎的悲壮呐喊</a:t>
            </a:r>
            <a:endParaRPr lang="zh-CN" altLang="en-US" sz="2800">
              <a:latin typeface="Arial" pitchFamily="34" charset="0"/>
            </a:endParaRPr>
          </a:p>
          <a:p>
            <a:pPr marL="0" lvl="0" indent="0"/>
            <a:r>
              <a:rPr lang="en-US" altLang="zh-CN" sz="2800">
                <a:latin typeface="Arial" pitchFamily="34" charset="0"/>
              </a:rPr>
              <a:t>C</a:t>
            </a:r>
            <a:r>
              <a:rPr lang="zh-CN" altLang="en-US" sz="2800">
                <a:latin typeface="宋体" pitchFamily="2" charset="-122"/>
              </a:rPr>
              <a:t>．道教产生：奠定传统文化的根基     </a:t>
            </a:r>
            <a:endParaRPr lang="zh-CN" altLang="en-US" sz="2800">
              <a:latin typeface="宋体" pitchFamily="2" charset="-122"/>
            </a:endParaRPr>
          </a:p>
          <a:p>
            <a:pPr marL="0" lvl="0" indent="0"/>
            <a:r>
              <a:rPr lang="en-US" altLang="zh-CN" sz="2800">
                <a:latin typeface="Arial" pitchFamily="34" charset="0"/>
              </a:rPr>
              <a:t>D</a:t>
            </a:r>
            <a:r>
              <a:rPr lang="zh-CN" altLang="en-US" sz="2800">
                <a:latin typeface="宋体" pitchFamily="2" charset="-122"/>
              </a:rPr>
              <a:t>．新旧交替：社会剧烈变革的时代</a:t>
            </a:r>
            <a:endParaRPr lang="zh-CN" altLang="en-US" sz="2800">
              <a:latin typeface="Arial" pitchFamily="34" charset="0"/>
            </a:endParaRPr>
          </a:p>
        </p:txBody>
      </p:sp>
      <p:pic>
        <p:nvPicPr>
          <p:cNvPr id="40962" name="Picture 5" descr="ball3"/>
          <p:cNvPicPr/>
          <p:nvPr/>
        </p:nvPicPr>
        <p:blipFill>
          <a:blip r:embed="rId2"/>
          <a:stretch>
            <a:fillRect/>
          </a:stretch>
        </p:blipFill>
        <p:spPr>
          <a:xfrm>
            <a:off x="1690688" y="1892300"/>
            <a:ext cx="574675" cy="5111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0963" name="Picture 5" descr="ball3"/>
          <p:cNvPicPr/>
          <p:nvPr/>
        </p:nvPicPr>
        <p:blipFill>
          <a:blip r:embed="rId2"/>
          <a:stretch>
            <a:fillRect/>
          </a:stretch>
        </p:blipFill>
        <p:spPr>
          <a:xfrm>
            <a:off x="1620838" y="5286375"/>
            <a:ext cx="574675" cy="5111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5" name="文本框 28"/>
          <p:cNvSpPr/>
          <p:nvPr/>
        </p:nvSpPr>
        <p:spPr>
          <a:xfrm>
            <a:off x="4562475" y="2570162"/>
            <a:ext cx="8134350" cy="13223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8000">
                <a:solidFill>
                  <a:srgbClr val="29BAD9"/>
                </a:solidFill>
                <a:latin typeface="华康海报体W12(P)" pitchFamily="82" charset="-122"/>
                <a:ea typeface="华康海报体W12(P)" pitchFamily="82" charset="-122"/>
              </a:rPr>
              <a:t>谢谢</a:t>
            </a:r>
            <a:r>
              <a:rPr lang="en-US" altLang="zh-CN" sz="8000">
                <a:solidFill>
                  <a:srgbClr val="29BAD9"/>
                </a:solidFill>
                <a:latin typeface="华康海报体W12(P)" pitchFamily="82" charset="-122"/>
                <a:ea typeface="华康海报体W12(P)" pitchFamily="82" charset="-122"/>
              </a:rPr>
              <a:t>!</a:t>
            </a:r>
            <a:endParaRPr lang="zh-CN" altLang="en-US" sz="8000">
              <a:solidFill>
                <a:srgbClr val="29BAD9"/>
              </a:solidFill>
              <a:latin typeface="华康海报体W12(P)" pitchFamily="82" charset="-122"/>
              <a:ea typeface="华康海报体W12(P)" pitchFamily="82" charset="-122"/>
            </a:endParaRPr>
          </a:p>
        </p:txBody>
      </p:sp>
    </p:spTree>
  </p:cSld>
  <p:clrMapOvr>
    <a:masterClrMapping/>
  </p:clrMapOvr>
  <p:transition spd="slow">
    <p:cover/>
  </p:transition>
  <p:timing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232</Paragraphs>
  <Slides>30</Slides>
  <Notes>9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baseType="lpstr" size="31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.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2020-10-26T07:19:36.638</cp:lastPrinted>
  <dcterms:created xsi:type="dcterms:W3CDTF">2020-10-26T07:19:36Z</dcterms:created>
  <dcterms:modified xsi:type="dcterms:W3CDTF">2020-10-25T23:19:42Z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