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media/audio2.wav" ContentType="audio/x-wav"/>
  <Override PartName="/ppt/media/audio3.wav" ContentType="audio/x-wav"/>
  <Override PartName="/ppt/media/audio4.wav" ContentType="audio/x-wav"/>
  <Override PartName="/ppt/media/audio5.wav" ContentType="audio/x-wav"/>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3" r:id="rId3"/>
    <p:sldMasterId id="2147483685" r:id="rId4"/>
    <p:sldMasterId id="2147483697" r:id="rId5"/>
    <p:sldMasterId id="2147483709" r:id="rId6"/>
  </p:sldMasterIdLst>
  <p:notesMasterIdLst>
    <p:notesMasterId r:id="rId44"/>
  </p:notesMasterIdLst>
  <p:handoutMasterIdLst>
    <p:handoutMasterId r:id="rId45"/>
  </p:handoutMasterIdLst>
  <p:sldIdLst>
    <p:sldId id="587" r:id="rId7"/>
    <p:sldId id="599" r:id="rId8"/>
    <p:sldId id="588" r:id="rId9"/>
    <p:sldId id="589" r:id="rId10"/>
    <p:sldId id="600" r:id="rId11"/>
    <p:sldId id="592" r:id="rId12"/>
    <p:sldId id="594" r:id="rId13"/>
    <p:sldId id="479" r:id="rId14"/>
    <p:sldId id="554" r:id="rId15"/>
    <p:sldId id="555" r:id="rId16"/>
    <p:sldId id="526" r:id="rId17"/>
    <p:sldId id="527" r:id="rId18"/>
    <p:sldId id="528" r:id="rId19"/>
    <p:sldId id="559" r:id="rId20"/>
    <p:sldId id="597" r:id="rId21"/>
    <p:sldId id="598" r:id="rId22"/>
    <p:sldId id="532" r:id="rId23"/>
    <p:sldId id="568" r:id="rId24"/>
    <p:sldId id="569" r:id="rId25"/>
    <p:sldId id="535" r:id="rId26"/>
    <p:sldId id="564" r:id="rId27"/>
    <p:sldId id="539" r:id="rId28"/>
    <p:sldId id="541" r:id="rId29"/>
    <p:sldId id="583" r:id="rId30"/>
    <p:sldId id="578" r:id="rId31"/>
    <p:sldId id="579" r:id="rId32"/>
    <p:sldId id="581" r:id="rId33"/>
    <p:sldId id="582" r:id="rId34"/>
    <p:sldId id="576" r:id="rId35"/>
    <p:sldId id="566" r:id="rId36"/>
    <p:sldId id="601" r:id="rId37"/>
    <p:sldId id="544" r:id="rId38"/>
    <p:sldId id="593" r:id="rId39"/>
    <p:sldId id="574" r:id="rId40"/>
    <p:sldId id="522" r:id="rId41"/>
    <p:sldId id="523" r:id="rId42"/>
    <p:sldId id="524" r:id="rId43"/>
  </p:sldIdLst>
  <p:sldSz cx="12190413" cy="6859588"/>
  <p:notesSz cx="6858000" cy="9144000"/>
  <p:defaultTextStyle>
    <a:defPPr>
      <a:defRPr lang="zh-CN"/>
    </a:defPPr>
    <a:lvl1pPr marL="0" algn="l" defTabSz="1087768" rtl="0" eaLnBrk="1" latinLnBrk="0" hangingPunct="1">
      <a:defRPr sz="2100" kern="1200">
        <a:solidFill>
          <a:schemeClr val="tx1"/>
        </a:solidFill>
        <a:latin typeface="+mn-lt"/>
        <a:ea typeface="+mn-ea"/>
        <a:cs typeface="+mn-cs"/>
      </a:defRPr>
    </a:lvl1pPr>
    <a:lvl2pPr marL="543883" algn="l" defTabSz="1087768" rtl="0" eaLnBrk="1" latinLnBrk="0" hangingPunct="1">
      <a:defRPr sz="2100" kern="1200">
        <a:solidFill>
          <a:schemeClr val="tx1"/>
        </a:solidFill>
        <a:latin typeface="+mn-lt"/>
        <a:ea typeface="+mn-ea"/>
        <a:cs typeface="+mn-cs"/>
      </a:defRPr>
    </a:lvl2pPr>
    <a:lvl3pPr marL="1087768" algn="l" defTabSz="1087768" rtl="0" eaLnBrk="1" latinLnBrk="0" hangingPunct="1">
      <a:defRPr sz="2100" kern="1200">
        <a:solidFill>
          <a:schemeClr val="tx1"/>
        </a:solidFill>
        <a:latin typeface="+mn-lt"/>
        <a:ea typeface="+mn-ea"/>
        <a:cs typeface="+mn-cs"/>
      </a:defRPr>
    </a:lvl3pPr>
    <a:lvl4pPr marL="1631644" algn="l" defTabSz="1087768" rtl="0" eaLnBrk="1" latinLnBrk="0" hangingPunct="1">
      <a:defRPr sz="2100" kern="1200">
        <a:solidFill>
          <a:schemeClr val="tx1"/>
        </a:solidFill>
        <a:latin typeface="+mn-lt"/>
        <a:ea typeface="+mn-ea"/>
        <a:cs typeface="+mn-cs"/>
      </a:defRPr>
    </a:lvl4pPr>
    <a:lvl5pPr marL="2175526" algn="l" defTabSz="1087768" rtl="0" eaLnBrk="1" latinLnBrk="0" hangingPunct="1">
      <a:defRPr sz="2100" kern="1200">
        <a:solidFill>
          <a:schemeClr val="tx1"/>
        </a:solidFill>
        <a:latin typeface="+mn-lt"/>
        <a:ea typeface="+mn-ea"/>
        <a:cs typeface="+mn-cs"/>
      </a:defRPr>
    </a:lvl5pPr>
    <a:lvl6pPr marL="2719406" algn="l" defTabSz="1087768" rtl="0" eaLnBrk="1" latinLnBrk="0" hangingPunct="1">
      <a:defRPr sz="2100" kern="1200">
        <a:solidFill>
          <a:schemeClr val="tx1"/>
        </a:solidFill>
        <a:latin typeface="+mn-lt"/>
        <a:ea typeface="+mn-ea"/>
        <a:cs typeface="+mn-cs"/>
      </a:defRPr>
    </a:lvl6pPr>
    <a:lvl7pPr marL="3263926" algn="l" defTabSz="1087768" rtl="0" eaLnBrk="1" latinLnBrk="0" hangingPunct="1">
      <a:defRPr sz="2100" kern="1200">
        <a:solidFill>
          <a:schemeClr val="tx1"/>
        </a:solidFill>
        <a:latin typeface="+mn-lt"/>
        <a:ea typeface="+mn-ea"/>
        <a:cs typeface="+mn-cs"/>
      </a:defRPr>
    </a:lvl7pPr>
    <a:lvl8pPr marL="3807804" algn="l" defTabSz="1087768" rtl="0" eaLnBrk="1" latinLnBrk="0" hangingPunct="1">
      <a:defRPr sz="2100" kern="1200">
        <a:solidFill>
          <a:schemeClr val="tx1"/>
        </a:solidFill>
        <a:latin typeface="+mn-lt"/>
        <a:ea typeface="+mn-ea"/>
        <a:cs typeface="+mn-cs"/>
      </a:defRPr>
    </a:lvl8pPr>
    <a:lvl9pPr marL="4351688" algn="l" defTabSz="1087768"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FC8EDF"/>
    <a:srgbClr val="000000"/>
    <a:srgbClr val="0000FF"/>
    <a:srgbClr val="FF6699"/>
    <a:srgbClr val="00D2C3"/>
    <a:srgbClr val="5DA17F"/>
    <a:srgbClr val="31AD81"/>
    <a:srgbClr val="02B0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29" autoAdjust="0"/>
    <p:restoredTop sz="94660" autoAdjust="0"/>
  </p:normalViewPr>
  <p:slideViewPr>
    <p:cSldViewPr>
      <p:cViewPr>
        <p:scale>
          <a:sx n="66" d="100"/>
          <a:sy n="66" d="100"/>
        </p:scale>
        <p:origin x="-960" y="-210"/>
      </p:cViewPr>
      <p:guideLst>
        <p:guide orient="horz" pos="2076"/>
        <p:guide pos="3825"/>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65" d="100"/>
          <a:sy n="65" d="100"/>
        </p:scale>
        <p:origin x="-2928" y="-120"/>
      </p:cViewPr>
      <p:guideLst>
        <p:guide orient="horz" pos="2768"/>
        <p:guide pos="215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heme" Target="theme/theme1.xml"/><Relationship Id="rId8"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C4C6D74-F5B1-4A08-B6F8-7A7CCDFA3D04}" type="datetimeFigureOut">
              <a:rPr lang="zh-CN" altLang="en-US" smtClean="0"/>
              <a:t>2017/11/25</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E13B8B8-4E41-43E9-8065-6555EE3831D9}" type="slidenum">
              <a:rPr lang="zh-CN" altLang="en-US" smtClean="0"/>
              <a:t>‹#›</a:t>
            </a:fld>
            <a:endParaRPr lang="zh-CN" altLang="en-US"/>
          </a:p>
        </p:txBody>
      </p:sp>
    </p:spTree>
    <p:extLst>
      <p:ext uri="{BB962C8B-B14F-4D97-AF65-F5344CB8AC3E}">
        <p14:creationId xmlns:p14="http://schemas.microsoft.com/office/powerpoint/2010/main" val="3071170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C011C5-6A7B-4A1D-9DDF-A4CD71EA02F2}" type="datetimeFigureOut">
              <a:rPr lang="zh-CN" altLang="en-US" smtClean="0"/>
              <a:t>2017/11/25</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E435A6-09D2-4ABC-903D-BAA221EEE208}" type="slidenum">
              <a:rPr lang="zh-CN" altLang="en-US" smtClean="0"/>
              <a:t>‹#›</a:t>
            </a:fld>
            <a:endParaRPr lang="zh-CN" altLang="en-US"/>
          </a:p>
        </p:txBody>
      </p:sp>
    </p:spTree>
    <p:extLst>
      <p:ext uri="{BB962C8B-B14F-4D97-AF65-F5344CB8AC3E}">
        <p14:creationId xmlns:p14="http://schemas.microsoft.com/office/powerpoint/2010/main" val="882964104"/>
      </p:ext>
    </p:extLst>
  </p:cSld>
  <p:clrMap bg1="lt1" tx1="dk1" bg2="lt2" tx2="dk2" accent1="accent1" accent2="accent2" accent3="accent3" accent4="accent4" accent5="accent5" accent6="accent6" hlink="hlink" folHlink="folHlink"/>
  <p:notesStyle>
    <a:lvl1pPr marL="0" algn="l" defTabSz="913874" rtl="0" eaLnBrk="1" latinLnBrk="0" hangingPunct="1">
      <a:defRPr sz="1200" kern="1200">
        <a:solidFill>
          <a:schemeClr val="tx1"/>
        </a:solidFill>
        <a:latin typeface="+mn-lt"/>
        <a:ea typeface="+mn-ea"/>
        <a:cs typeface="+mn-cs"/>
      </a:defRPr>
    </a:lvl1pPr>
    <a:lvl2pPr marL="456936" algn="l" defTabSz="913874" rtl="0" eaLnBrk="1" latinLnBrk="0" hangingPunct="1">
      <a:defRPr sz="1200" kern="1200">
        <a:solidFill>
          <a:schemeClr val="tx1"/>
        </a:solidFill>
        <a:latin typeface="+mn-lt"/>
        <a:ea typeface="+mn-ea"/>
        <a:cs typeface="+mn-cs"/>
      </a:defRPr>
    </a:lvl2pPr>
    <a:lvl3pPr marL="913874" algn="l" defTabSz="913874" rtl="0" eaLnBrk="1" latinLnBrk="0" hangingPunct="1">
      <a:defRPr sz="1200" kern="1200">
        <a:solidFill>
          <a:schemeClr val="tx1"/>
        </a:solidFill>
        <a:latin typeface="+mn-lt"/>
        <a:ea typeface="+mn-ea"/>
        <a:cs typeface="+mn-cs"/>
      </a:defRPr>
    </a:lvl3pPr>
    <a:lvl4pPr marL="1370809" algn="l" defTabSz="913874" rtl="0" eaLnBrk="1" latinLnBrk="0" hangingPunct="1">
      <a:defRPr sz="1200" kern="1200">
        <a:solidFill>
          <a:schemeClr val="tx1"/>
        </a:solidFill>
        <a:latin typeface="+mn-lt"/>
        <a:ea typeface="+mn-ea"/>
        <a:cs typeface="+mn-cs"/>
      </a:defRPr>
    </a:lvl4pPr>
    <a:lvl5pPr marL="1827745" algn="l" defTabSz="913874" rtl="0" eaLnBrk="1" latinLnBrk="0" hangingPunct="1">
      <a:defRPr sz="1200" kern="1200">
        <a:solidFill>
          <a:schemeClr val="tx1"/>
        </a:solidFill>
        <a:latin typeface="+mn-lt"/>
        <a:ea typeface="+mn-ea"/>
        <a:cs typeface="+mn-cs"/>
      </a:defRPr>
    </a:lvl5pPr>
    <a:lvl6pPr marL="2284682" algn="l" defTabSz="913874" rtl="0" eaLnBrk="1" latinLnBrk="0" hangingPunct="1">
      <a:defRPr sz="1200" kern="1200">
        <a:solidFill>
          <a:schemeClr val="tx1"/>
        </a:solidFill>
        <a:latin typeface="+mn-lt"/>
        <a:ea typeface="+mn-ea"/>
        <a:cs typeface="+mn-cs"/>
      </a:defRPr>
    </a:lvl6pPr>
    <a:lvl7pPr marL="2741621" algn="l" defTabSz="913874" rtl="0" eaLnBrk="1" latinLnBrk="0" hangingPunct="1">
      <a:defRPr sz="1200" kern="1200">
        <a:solidFill>
          <a:schemeClr val="tx1"/>
        </a:solidFill>
        <a:latin typeface="+mn-lt"/>
        <a:ea typeface="+mn-ea"/>
        <a:cs typeface="+mn-cs"/>
      </a:defRPr>
    </a:lvl7pPr>
    <a:lvl8pPr marL="3198557" algn="l" defTabSz="913874" rtl="0" eaLnBrk="1" latinLnBrk="0" hangingPunct="1">
      <a:defRPr sz="1200" kern="1200">
        <a:solidFill>
          <a:schemeClr val="tx1"/>
        </a:solidFill>
        <a:latin typeface="+mn-lt"/>
        <a:ea typeface="+mn-ea"/>
        <a:cs typeface="+mn-cs"/>
      </a:defRPr>
    </a:lvl8pPr>
    <a:lvl9pPr marL="3655493" algn="l" defTabSz="913874"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grpSp>
        <p:nvGrpSpPr>
          <p:cNvPr id="2" name="Group 1010"/>
          <p:cNvGrpSpPr/>
          <p:nvPr userDrawn="1"/>
        </p:nvGrpSpPr>
        <p:grpSpPr bwMode="auto">
          <a:xfrm>
            <a:off x="11272450" y="6465440"/>
            <a:ext cx="871428" cy="348730"/>
            <a:chOff x="3903" y="-1062"/>
            <a:chExt cx="2525" cy="1483"/>
          </a:xfrm>
          <a:solidFill>
            <a:schemeClr val="accent1"/>
          </a:solidFill>
        </p:grpSpPr>
        <p:sp>
          <p:nvSpPr>
            <p:cNvPr id="3" name="Freeform 810"/>
            <p:cNvSpPr/>
            <p:nvPr/>
          </p:nvSpPr>
          <p:spPr bwMode="auto">
            <a:xfrm>
              <a:off x="5673" y="-387"/>
              <a:ext cx="28" cy="12"/>
            </a:xfrm>
            <a:custGeom>
              <a:avLst/>
              <a:gdLst>
                <a:gd name="T0" fmla="*/ 14 w 14"/>
                <a:gd name="T1" fmla="*/ 0 h 6"/>
                <a:gd name="T2" fmla="*/ 5 w 14"/>
                <a:gd name="T3" fmla="*/ 3 h 6"/>
                <a:gd name="T4" fmla="*/ 7 w 14"/>
                <a:gd name="T5" fmla="*/ 5 h 6"/>
                <a:gd name="T6" fmla="*/ 0 w 14"/>
                <a:gd name="T7" fmla="*/ 5 h 6"/>
                <a:gd name="T8" fmla="*/ 14 w 14"/>
                <a:gd name="T9" fmla="*/ 0 h 6"/>
              </a:gdLst>
              <a:ahLst/>
              <a:cxnLst>
                <a:cxn ang="0">
                  <a:pos x="T0" y="T1"/>
                </a:cxn>
                <a:cxn ang="0">
                  <a:pos x="T2" y="T3"/>
                </a:cxn>
                <a:cxn ang="0">
                  <a:pos x="T4" y="T5"/>
                </a:cxn>
                <a:cxn ang="0">
                  <a:pos x="T6" y="T7"/>
                </a:cxn>
                <a:cxn ang="0">
                  <a:pos x="T8" y="T9"/>
                </a:cxn>
              </a:cxnLst>
              <a:rect l="0" t="0" r="r" b="b"/>
              <a:pathLst>
                <a:path w="14" h="6">
                  <a:moveTo>
                    <a:pt x="14" y="0"/>
                  </a:moveTo>
                  <a:cubicBezTo>
                    <a:pt x="12" y="2"/>
                    <a:pt x="7" y="1"/>
                    <a:pt x="5" y="3"/>
                  </a:cubicBezTo>
                  <a:cubicBezTo>
                    <a:pt x="5" y="6"/>
                    <a:pt x="7" y="2"/>
                    <a:pt x="7" y="5"/>
                  </a:cubicBezTo>
                  <a:cubicBezTo>
                    <a:pt x="5" y="5"/>
                    <a:pt x="1" y="6"/>
                    <a:pt x="0" y="5"/>
                  </a:cubicBezTo>
                  <a:cubicBezTo>
                    <a:pt x="3" y="1"/>
                    <a:pt x="8"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 name="Freeform 811"/>
            <p:cNvSpPr/>
            <p:nvPr/>
          </p:nvSpPr>
          <p:spPr bwMode="auto">
            <a:xfrm>
              <a:off x="5523" y="-259"/>
              <a:ext cx="178" cy="26"/>
            </a:xfrm>
            <a:custGeom>
              <a:avLst/>
              <a:gdLst>
                <a:gd name="T0" fmla="*/ 89 w 89"/>
                <a:gd name="T1" fmla="*/ 0 h 13"/>
                <a:gd name="T2" fmla="*/ 88 w 89"/>
                <a:gd name="T3" fmla="*/ 2 h 13"/>
                <a:gd name="T4" fmla="*/ 0 w 89"/>
                <a:gd name="T5" fmla="*/ 13 h 13"/>
                <a:gd name="T6" fmla="*/ 87 w 89"/>
                <a:gd name="T7" fmla="*/ 0 h 13"/>
                <a:gd name="T8" fmla="*/ 89 w 89"/>
                <a:gd name="T9" fmla="*/ 0 h 13"/>
              </a:gdLst>
              <a:ahLst/>
              <a:cxnLst>
                <a:cxn ang="0">
                  <a:pos x="T0" y="T1"/>
                </a:cxn>
                <a:cxn ang="0">
                  <a:pos x="T2" y="T3"/>
                </a:cxn>
                <a:cxn ang="0">
                  <a:pos x="T4" y="T5"/>
                </a:cxn>
                <a:cxn ang="0">
                  <a:pos x="T6" y="T7"/>
                </a:cxn>
                <a:cxn ang="0">
                  <a:pos x="T8" y="T9"/>
                </a:cxn>
              </a:cxnLst>
              <a:rect l="0" t="0" r="r" b="b"/>
              <a:pathLst>
                <a:path w="89" h="13">
                  <a:moveTo>
                    <a:pt x="89" y="0"/>
                  </a:moveTo>
                  <a:cubicBezTo>
                    <a:pt x="89" y="1"/>
                    <a:pt x="89" y="2"/>
                    <a:pt x="88" y="2"/>
                  </a:cubicBezTo>
                  <a:cubicBezTo>
                    <a:pt x="60" y="2"/>
                    <a:pt x="28" y="9"/>
                    <a:pt x="0" y="13"/>
                  </a:cubicBezTo>
                  <a:cubicBezTo>
                    <a:pt x="26" y="4"/>
                    <a:pt x="56" y="2"/>
                    <a:pt x="87" y="0"/>
                  </a:cubicBezTo>
                  <a:cubicBezTo>
                    <a:pt x="87" y="0"/>
                    <a:pt x="88" y="0"/>
                    <a:pt x="8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Freeform 812"/>
            <p:cNvSpPr/>
            <p:nvPr/>
          </p:nvSpPr>
          <p:spPr bwMode="auto">
            <a:xfrm>
              <a:off x="5505" y="-229"/>
              <a:ext cx="194" cy="24"/>
            </a:xfrm>
            <a:custGeom>
              <a:avLst/>
              <a:gdLst>
                <a:gd name="T0" fmla="*/ 97 w 97"/>
                <a:gd name="T1" fmla="*/ 0 h 12"/>
                <a:gd name="T2" fmla="*/ 0 w 97"/>
                <a:gd name="T3" fmla="*/ 12 h 12"/>
                <a:gd name="T4" fmla="*/ 97 w 97"/>
                <a:gd name="T5" fmla="*/ 0 h 12"/>
              </a:gdLst>
              <a:ahLst/>
              <a:cxnLst>
                <a:cxn ang="0">
                  <a:pos x="T0" y="T1"/>
                </a:cxn>
                <a:cxn ang="0">
                  <a:pos x="T2" y="T3"/>
                </a:cxn>
                <a:cxn ang="0">
                  <a:pos x="T4" y="T5"/>
                </a:cxn>
              </a:cxnLst>
              <a:rect l="0" t="0" r="r" b="b"/>
              <a:pathLst>
                <a:path w="97" h="12">
                  <a:moveTo>
                    <a:pt x="97" y="0"/>
                  </a:moveTo>
                  <a:cubicBezTo>
                    <a:pt x="67" y="4"/>
                    <a:pt x="31" y="9"/>
                    <a:pt x="0" y="12"/>
                  </a:cubicBezTo>
                  <a:cubicBezTo>
                    <a:pt x="29" y="5"/>
                    <a:pt x="65" y="2"/>
                    <a:pt x="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813"/>
            <p:cNvSpPr/>
            <p:nvPr/>
          </p:nvSpPr>
          <p:spPr bwMode="auto">
            <a:xfrm>
              <a:off x="5685" y="-603"/>
              <a:ext cx="12" cy="4"/>
            </a:xfrm>
            <a:custGeom>
              <a:avLst/>
              <a:gdLst>
                <a:gd name="T0" fmla="*/ 6 w 6"/>
                <a:gd name="T1" fmla="*/ 1 h 2"/>
                <a:gd name="T2" fmla="*/ 0 w 6"/>
                <a:gd name="T3" fmla="*/ 2 h 2"/>
                <a:gd name="T4" fmla="*/ 6 w 6"/>
                <a:gd name="T5" fmla="*/ 1 h 2"/>
              </a:gdLst>
              <a:ahLst/>
              <a:cxnLst>
                <a:cxn ang="0">
                  <a:pos x="T0" y="T1"/>
                </a:cxn>
                <a:cxn ang="0">
                  <a:pos x="T2" y="T3"/>
                </a:cxn>
                <a:cxn ang="0">
                  <a:pos x="T4" y="T5"/>
                </a:cxn>
              </a:cxnLst>
              <a:rect l="0" t="0" r="r" b="b"/>
              <a:pathLst>
                <a:path w="6" h="2">
                  <a:moveTo>
                    <a:pt x="6" y="1"/>
                  </a:moveTo>
                  <a:cubicBezTo>
                    <a:pt x="4" y="2"/>
                    <a:pt x="2" y="2"/>
                    <a:pt x="0" y="2"/>
                  </a:cubicBezTo>
                  <a:cubicBezTo>
                    <a:pt x="0" y="0"/>
                    <a:pt x="4" y="1"/>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814"/>
            <p:cNvSpPr/>
            <p:nvPr/>
          </p:nvSpPr>
          <p:spPr bwMode="auto">
            <a:xfrm>
              <a:off x="5277" y="33"/>
              <a:ext cx="416" cy="134"/>
            </a:xfrm>
            <a:custGeom>
              <a:avLst/>
              <a:gdLst>
                <a:gd name="T0" fmla="*/ 208 w 208"/>
                <a:gd name="T1" fmla="*/ 0 h 67"/>
                <a:gd name="T2" fmla="*/ 0 w 208"/>
                <a:gd name="T3" fmla="*/ 67 h 67"/>
                <a:gd name="T4" fmla="*/ 41 w 208"/>
                <a:gd name="T5" fmla="*/ 40 h 67"/>
                <a:gd name="T6" fmla="*/ 90 w 208"/>
                <a:gd name="T7" fmla="*/ 22 h 67"/>
                <a:gd name="T8" fmla="*/ 208 w 208"/>
                <a:gd name="T9" fmla="*/ 0 h 67"/>
              </a:gdLst>
              <a:ahLst/>
              <a:cxnLst>
                <a:cxn ang="0">
                  <a:pos x="T0" y="T1"/>
                </a:cxn>
                <a:cxn ang="0">
                  <a:pos x="T2" y="T3"/>
                </a:cxn>
                <a:cxn ang="0">
                  <a:pos x="T4" y="T5"/>
                </a:cxn>
                <a:cxn ang="0">
                  <a:pos x="T6" y="T7"/>
                </a:cxn>
                <a:cxn ang="0">
                  <a:pos x="T8" y="T9"/>
                </a:cxn>
              </a:cxnLst>
              <a:rect l="0" t="0" r="r" b="b"/>
              <a:pathLst>
                <a:path w="208" h="67">
                  <a:moveTo>
                    <a:pt x="208" y="0"/>
                  </a:moveTo>
                  <a:cubicBezTo>
                    <a:pt x="130" y="14"/>
                    <a:pt x="52" y="27"/>
                    <a:pt x="0" y="67"/>
                  </a:cubicBezTo>
                  <a:cubicBezTo>
                    <a:pt x="9" y="55"/>
                    <a:pt x="25" y="47"/>
                    <a:pt x="41" y="40"/>
                  </a:cubicBezTo>
                  <a:cubicBezTo>
                    <a:pt x="56" y="34"/>
                    <a:pt x="73" y="27"/>
                    <a:pt x="90" y="22"/>
                  </a:cubicBezTo>
                  <a:cubicBezTo>
                    <a:pt x="127" y="12"/>
                    <a:pt x="169" y="3"/>
                    <a:pt x="20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15"/>
            <p:cNvSpPr/>
            <p:nvPr/>
          </p:nvSpPr>
          <p:spPr bwMode="auto">
            <a:xfrm>
              <a:off x="5649" y="-639"/>
              <a:ext cx="16" cy="6"/>
            </a:xfrm>
            <a:custGeom>
              <a:avLst/>
              <a:gdLst>
                <a:gd name="T0" fmla="*/ 7 w 8"/>
                <a:gd name="T1" fmla="*/ 2 h 3"/>
                <a:gd name="T2" fmla="*/ 0 w 8"/>
                <a:gd name="T3" fmla="*/ 3 h 3"/>
                <a:gd name="T4" fmla="*/ 6 w 8"/>
                <a:gd name="T5" fmla="*/ 0 h 3"/>
                <a:gd name="T6" fmla="*/ 7 w 8"/>
                <a:gd name="T7" fmla="*/ 2 h 3"/>
              </a:gdLst>
              <a:ahLst/>
              <a:cxnLst>
                <a:cxn ang="0">
                  <a:pos x="T0" y="T1"/>
                </a:cxn>
                <a:cxn ang="0">
                  <a:pos x="T2" y="T3"/>
                </a:cxn>
                <a:cxn ang="0">
                  <a:pos x="T4" y="T5"/>
                </a:cxn>
                <a:cxn ang="0">
                  <a:pos x="T6" y="T7"/>
                </a:cxn>
              </a:cxnLst>
              <a:rect l="0" t="0" r="r" b="b"/>
              <a:pathLst>
                <a:path w="8" h="3">
                  <a:moveTo>
                    <a:pt x="7" y="2"/>
                  </a:moveTo>
                  <a:cubicBezTo>
                    <a:pt x="8" y="3"/>
                    <a:pt x="2" y="3"/>
                    <a:pt x="0" y="3"/>
                  </a:cubicBezTo>
                  <a:cubicBezTo>
                    <a:pt x="0" y="1"/>
                    <a:pt x="3" y="0"/>
                    <a:pt x="6" y="0"/>
                  </a:cubicBezTo>
                  <a:cubicBezTo>
                    <a:pt x="5" y="2"/>
                    <a:pt x="5" y="2"/>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16"/>
            <p:cNvSpPr/>
            <p:nvPr/>
          </p:nvSpPr>
          <p:spPr bwMode="auto">
            <a:xfrm>
              <a:off x="5517" y="-203"/>
              <a:ext cx="140" cy="24"/>
            </a:xfrm>
            <a:custGeom>
              <a:avLst/>
              <a:gdLst>
                <a:gd name="T0" fmla="*/ 70 w 70"/>
                <a:gd name="T1" fmla="*/ 0 h 12"/>
                <a:gd name="T2" fmla="*/ 0 w 70"/>
                <a:gd name="T3" fmla="*/ 12 h 12"/>
                <a:gd name="T4" fmla="*/ 6 w 70"/>
                <a:gd name="T5" fmla="*/ 9 h 12"/>
                <a:gd name="T6" fmla="*/ 70 w 70"/>
                <a:gd name="T7" fmla="*/ 0 h 12"/>
              </a:gdLst>
              <a:ahLst/>
              <a:cxnLst>
                <a:cxn ang="0">
                  <a:pos x="T0" y="T1"/>
                </a:cxn>
                <a:cxn ang="0">
                  <a:pos x="T2" y="T3"/>
                </a:cxn>
                <a:cxn ang="0">
                  <a:pos x="T4" y="T5"/>
                </a:cxn>
                <a:cxn ang="0">
                  <a:pos x="T6" y="T7"/>
                </a:cxn>
              </a:cxnLst>
              <a:rect l="0" t="0" r="r" b="b"/>
              <a:pathLst>
                <a:path w="70" h="12">
                  <a:moveTo>
                    <a:pt x="70" y="0"/>
                  </a:moveTo>
                  <a:cubicBezTo>
                    <a:pt x="48" y="5"/>
                    <a:pt x="20" y="8"/>
                    <a:pt x="0" y="12"/>
                  </a:cubicBezTo>
                  <a:cubicBezTo>
                    <a:pt x="0" y="9"/>
                    <a:pt x="4" y="9"/>
                    <a:pt x="6" y="9"/>
                  </a:cubicBezTo>
                  <a:cubicBezTo>
                    <a:pt x="22" y="5"/>
                    <a:pt x="50" y="2"/>
                    <a:pt x="7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817"/>
            <p:cNvSpPr/>
            <p:nvPr/>
          </p:nvSpPr>
          <p:spPr bwMode="auto">
            <a:xfrm>
              <a:off x="5507" y="-273"/>
              <a:ext cx="136" cy="16"/>
            </a:xfrm>
            <a:custGeom>
              <a:avLst/>
              <a:gdLst>
                <a:gd name="T0" fmla="*/ 68 w 68"/>
                <a:gd name="T1" fmla="*/ 0 h 8"/>
                <a:gd name="T2" fmla="*/ 0 w 68"/>
                <a:gd name="T3" fmla="*/ 8 h 8"/>
                <a:gd name="T4" fmla="*/ 33 w 68"/>
                <a:gd name="T5" fmla="*/ 3 h 8"/>
                <a:gd name="T6" fmla="*/ 68 w 68"/>
                <a:gd name="T7" fmla="*/ 0 h 8"/>
              </a:gdLst>
              <a:ahLst/>
              <a:cxnLst>
                <a:cxn ang="0">
                  <a:pos x="T0" y="T1"/>
                </a:cxn>
                <a:cxn ang="0">
                  <a:pos x="T2" y="T3"/>
                </a:cxn>
                <a:cxn ang="0">
                  <a:pos x="T4" y="T5"/>
                </a:cxn>
                <a:cxn ang="0">
                  <a:pos x="T6" y="T7"/>
                </a:cxn>
              </a:cxnLst>
              <a:rect l="0" t="0" r="r" b="b"/>
              <a:pathLst>
                <a:path w="68" h="8">
                  <a:moveTo>
                    <a:pt x="68" y="0"/>
                  </a:moveTo>
                  <a:cubicBezTo>
                    <a:pt x="47" y="4"/>
                    <a:pt x="22" y="5"/>
                    <a:pt x="0" y="8"/>
                  </a:cubicBezTo>
                  <a:cubicBezTo>
                    <a:pt x="9" y="4"/>
                    <a:pt x="22" y="4"/>
                    <a:pt x="33" y="3"/>
                  </a:cubicBezTo>
                  <a:cubicBezTo>
                    <a:pt x="45" y="1"/>
                    <a:pt x="58" y="0"/>
                    <a:pt x="6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18"/>
            <p:cNvSpPr/>
            <p:nvPr/>
          </p:nvSpPr>
          <p:spPr bwMode="auto">
            <a:xfrm>
              <a:off x="5471" y="-635"/>
              <a:ext cx="144" cy="18"/>
            </a:xfrm>
            <a:custGeom>
              <a:avLst/>
              <a:gdLst>
                <a:gd name="T0" fmla="*/ 72 w 72"/>
                <a:gd name="T1" fmla="*/ 0 h 9"/>
                <a:gd name="T2" fmla="*/ 0 w 72"/>
                <a:gd name="T3" fmla="*/ 8 h 9"/>
                <a:gd name="T4" fmla="*/ 72 w 72"/>
                <a:gd name="T5" fmla="*/ 0 h 9"/>
              </a:gdLst>
              <a:ahLst/>
              <a:cxnLst>
                <a:cxn ang="0">
                  <a:pos x="T0" y="T1"/>
                </a:cxn>
                <a:cxn ang="0">
                  <a:pos x="T2" y="T3"/>
                </a:cxn>
                <a:cxn ang="0">
                  <a:pos x="T4" y="T5"/>
                </a:cxn>
              </a:cxnLst>
              <a:rect l="0" t="0" r="r" b="b"/>
              <a:pathLst>
                <a:path w="72" h="9">
                  <a:moveTo>
                    <a:pt x="72" y="0"/>
                  </a:moveTo>
                  <a:cubicBezTo>
                    <a:pt x="53" y="8"/>
                    <a:pt x="22" y="9"/>
                    <a:pt x="0" y="8"/>
                  </a:cubicBezTo>
                  <a:cubicBezTo>
                    <a:pt x="19" y="7"/>
                    <a:pt x="49" y="5"/>
                    <a:pt x="7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819"/>
            <p:cNvSpPr/>
            <p:nvPr/>
          </p:nvSpPr>
          <p:spPr bwMode="auto">
            <a:xfrm>
              <a:off x="5511" y="-313"/>
              <a:ext cx="104" cy="16"/>
            </a:xfrm>
            <a:custGeom>
              <a:avLst/>
              <a:gdLst>
                <a:gd name="T0" fmla="*/ 52 w 52"/>
                <a:gd name="T1" fmla="*/ 0 h 8"/>
                <a:gd name="T2" fmla="*/ 0 w 52"/>
                <a:gd name="T3" fmla="*/ 8 h 8"/>
                <a:gd name="T4" fmla="*/ 52 w 52"/>
                <a:gd name="T5" fmla="*/ 0 h 8"/>
              </a:gdLst>
              <a:ahLst/>
              <a:cxnLst>
                <a:cxn ang="0">
                  <a:pos x="T0" y="T1"/>
                </a:cxn>
                <a:cxn ang="0">
                  <a:pos x="T2" y="T3"/>
                </a:cxn>
                <a:cxn ang="0">
                  <a:pos x="T4" y="T5"/>
                </a:cxn>
              </a:cxnLst>
              <a:rect l="0" t="0" r="r" b="b"/>
              <a:pathLst>
                <a:path w="52" h="8">
                  <a:moveTo>
                    <a:pt x="52" y="0"/>
                  </a:moveTo>
                  <a:cubicBezTo>
                    <a:pt x="37" y="2"/>
                    <a:pt x="14" y="6"/>
                    <a:pt x="0" y="8"/>
                  </a:cubicBezTo>
                  <a:cubicBezTo>
                    <a:pt x="11" y="3"/>
                    <a:pt x="35" y="0"/>
                    <a:pt x="5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820"/>
            <p:cNvSpPr/>
            <p:nvPr/>
          </p:nvSpPr>
          <p:spPr bwMode="auto">
            <a:xfrm>
              <a:off x="5511" y="-329"/>
              <a:ext cx="98" cy="10"/>
            </a:xfrm>
            <a:custGeom>
              <a:avLst/>
              <a:gdLst>
                <a:gd name="T0" fmla="*/ 49 w 49"/>
                <a:gd name="T1" fmla="*/ 0 h 5"/>
                <a:gd name="T2" fmla="*/ 0 w 49"/>
                <a:gd name="T3" fmla="*/ 5 h 5"/>
                <a:gd name="T4" fmla="*/ 49 w 49"/>
                <a:gd name="T5" fmla="*/ 0 h 5"/>
              </a:gdLst>
              <a:ahLst/>
              <a:cxnLst>
                <a:cxn ang="0">
                  <a:pos x="T0" y="T1"/>
                </a:cxn>
                <a:cxn ang="0">
                  <a:pos x="T2" y="T3"/>
                </a:cxn>
                <a:cxn ang="0">
                  <a:pos x="T4" y="T5"/>
                </a:cxn>
              </a:cxnLst>
              <a:rect l="0" t="0" r="r" b="b"/>
              <a:pathLst>
                <a:path w="49" h="5">
                  <a:moveTo>
                    <a:pt x="49" y="0"/>
                  </a:moveTo>
                  <a:cubicBezTo>
                    <a:pt x="34" y="3"/>
                    <a:pt x="19" y="4"/>
                    <a:pt x="0" y="5"/>
                  </a:cubicBezTo>
                  <a:cubicBezTo>
                    <a:pt x="14" y="2"/>
                    <a:pt x="36" y="0"/>
                    <a:pt x="4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821"/>
            <p:cNvSpPr/>
            <p:nvPr/>
          </p:nvSpPr>
          <p:spPr bwMode="auto">
            <a:xfrm>
              <a:off x="5497" y="-778"/>
              <a:ext cx="112" cy="10"/>
            </a:xfrm>
            <a:custGeom>
              <a:avLst/>
              <a:gdLst>
                <a:gd name="T0" fmla="*/ 55 w 56"/>
                <a:gd name="T1" fmla="*/ 0 h 5"/>
                <a:gd name="T2" fmla="*/ 55 w 56"/>
                <a:gd name="T3" fmla="*/ 2 h 5"/>
                <a:gd name="T4" fmla="*/ 0 w 56"/>
                <a:gd name="T5" fmla="*/ 5 h 5"/>
                <a:gd name="T6" fmla="*/ 55 w 56"/>
                <a:gd name="T7" fmla="*/ 0 h 5"/>
              </a:gdLst>
              <a:ahLst/>
              <a:cxnLst>
                <a:cxn ang="0">
                  <a:pos x="T0" y="T1"/>
                </a:cxn>
                <a:cxn ang="0">
                  <a:pos x="T2" y="T3"/>
                </a:cxn>
                <a:cxn ang="0">
                  <a:pos x="T4" y="T5"/>
                </a:cxn>
                <a:cxn ang="0">
                  <a:pos x="T6" y="T7"/>
                </a:cxn>
              </a:cxnLst>
              <a:rect l="0" t="0" r="r" b="b"/>
              <a:pathLst>
                <a:path w="56" h="5">
                  <a:moveTo>
                    <a:pt x="55" y="0"/>
                  </a:moveTo>
                  <a:cubicBezTo>
                    <a:pt x="56" y="1"/>
                    <a:pt x="55" y="2"/>
                    <a:pt x="55" y="2"/>
                  </a:cubicBezTo>
                  <a:cubicBezTo>
                    <a:pt x="34" y="2"/>
                    <a:pt x="17" y="5"/>
                    <a:pt x="0" y="5"/>
                  </a:cubicBezTo>
                  <a:cubicBezTo>
                    <a:pt x="17" y="1"/>
                    <a:pt x="34" y="1"/>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822"/>
            <p:cNvSpPr/>
            <p:nvPr/>
          </p:nvSpPr>
          <p:spPr bwMode="auto">
            <a:xfrm>
              <a:off x="5595" y="-716"/>
              <a:ext cx="12" cy="6"/>
            </a:xfrm>
            <a:custGeom>
              <a:avLst/>
              <a:gdLst>
                <a:gd name="T0" fmla="*/ 6 w 6"/>
                <a:gd name="T1" fmla="*/ 3 h 3"/>
                <a:gd name="T2" fmla="*/ 0 w 6"/>
                <a:gd name="T3" fmla="*/ 1 h 3"/>
                <a:gd name="T4" fmla="*/ 6 w 6"/>
                <a:gd name="T5" fmla="*/ 3 h 3"/>
              </a:gdLst>
              <a:ahLst/>
              <a:cxnLst>
                <a:cxn ang="0">
                  <a:pos x="T0" y="T1"/>
                </a:cxn>
                <a:cxn ang="0">
                  <a:pos x="T2" y="T3"/>
                </a:cxn>
                <a:cxn ang="0">
                  <a:pos x="T4" y="T5"/>
                </a:cxn>
              </a:cxnLst>
              <a:rect l="0" t="0" r="r" b="b"/>
              <a:pathLst>
                <a:path w="6" h="3">
                  <a:moveTo>
                    <a:pt x="6" y="3"/>
                  </a:moveTo>
                  <a:cubicBezTo>
                    <a:pt x="4" y="3"/>
                    <a:pt x="3" y="1"/>
                    <a:pt x="0" y="1"/>
                  </a:cubicBezTo>
                  <a:cubicBezTo>
                    <a:pt x="1" y="0"/>
                    <a:pt x="6"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823"/>
            <p:cNvSpPr/>
            <p:nvPr/>
          </p:nvSpPr>
          <p:spPr bwMode="auto">
            <a:xfrm>
              <a:off x="5581" y="-694"/>
              <a:ext cx="26" cy="8"/>
            </a:xfrm>
            <a:custGeom>
              <a:avLst/>
              <a:gdLst>
                <a:gd name="T0" fmla="*/ 13 w 13"/>
                <a:gd name="T1" fmla="*/ 2 h 4"/>
                <a:gd name="T2" fmla="*/ 9 w 13"/>
                <a:gd name="T3" fmla="*/ 2 h 4"/>
                <a:gd name="T4" fmla="*/ 13 w 13"/>
                <a:gd name="T5" fmla="*/ 2 h 4"/>
              </a:gdLst>
              <a:ahLst/>
              <a:cxnLst>
                <a:cxn ang="0">
                  <a:pos x="T0" y="T1"/>
                </a:cxn>
                <a:cxn ang="0">
                  <a:pos x="T2" y="T3"/>
                </a:cxn>
                <a:cxn ang="0">
                  <a:pos x="T4" y="T5"/>
                </a:cxn>
              </a:cxnLst>
              <a:rect l="0" t="0" r="r" b="b"/>
              <a:pathLst>
                <a:path w="13" h="4">
                  <a:moveTo>
                    <a:pt x="13" y="2"/>
                  </a:moveTo>
                  <a:cubicBezTo>
                    <a:pt x="12" y="4"/>
                    <a:pt x="10" y="2"/>
                    <a:pt x="9" y="2"/>
                  </a:cubicBezTo>
                  <a:cubicBezTo>
                    <a:pt x="0" y="2"/>
                    <a:pt x="11"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824"/>
            <p:cNvSpPr/>
            <p:nvPr/>
          </p:nvSpPr>
          <p:spPr bwMode="auto">
            <a:xfrm>
              <a:off x="5573" y="-752"/>
              <a:ext cx="26" cy="20"/>
            </a:xfrm>
            <a:custGeom>
              <a:avLst/>
              <a:gdLst>
                <a:gd name="T0" fmla="*/ 13 w 13"/>
                <a:gd name="T1" fmla="*/ 8 h 10"/>
                <a:gd name="T2" fmla="*/ 3 w 13"/>
                <a:gd name="T3" fmla="*/ 7 h 10"/>
                <a:gd name="T4" fmla="*/ 7 w 13"/>
                <a:gd name="T5" fmla="*/ 6 h 10"/>
                <a:gd name="T6" fmla="*/ 2 w 13"/>
                <a:gd name="T7" fmla="*/ 2 h 10"/>
                <a:gd name="T8" fmla="*/ 9 w 13"/>
                <a:gd name="T9" fmla="*/ 4 h 10"/>
                <a:gd name="T10" fmla="*/ 13 w 13"/>
                <a:gd name="T11" fmla="*/ 8 h 10"/>
              </a:gdLst>
              <a:ahLst/>
              <a:cxnLst>
                <a:cxn ang="0">
                  <a:pos x="T0" y="T1"/>
                </a:cxn>
                <a:cxn ang="0">
                  <a:pos x="T2" y="T3"/>
                </a:cxn>
                <a:cxn ang="0">
                  <a:pos x="T4" y="T5"/>
                </a:cxn>
                <a:cxn ang="0">
                  <a:pos x="T6" y="T7"/>
                </a:cxn>
                <a:cxn ang="0">
                  <a:pos x="T8" y="T9"/>
                </a:cxn>
                <a:cxn ang="0">
                  <a:pos x="T10" y="T11"/>
                </a:cxn>
              </a:cxnLst>
              <a:rect l="0" t="0" r="r" b="b"/>
              <a:pathLst>
                <a:path w="13" h="10">
                  <a:moveTo>
                    <a:pt x="13" y="8"/>
                  </a:moveTo>
                  <a:cubicBezTo>
                    <a:pt x="10" y="10"/>
                    <a:pt x="8" y="5"/>
                    <a:pt x="3" y="7"/>
                  </a:cubicBezTo>
                  <a:cubicBezTo>
                    <a:pt x="0" y="6"/>
                    <a:pt x="6" y="6"/>
                    <a:pt x="7" y="6"/>
                  </a:cubicBezTo>
                  <a:cubicBezTo>
                    <a:pt x="7" y="3"/>
                    <a:pt x="4" y="3"/>
                    <a:pt x="2" y="2"/>
                  </a:cubicBezTo>
                  <a:cubicBezTo>
                    <a:pt x="4" y="0"/>
                    <a:pt x="7" y="3"/>
                    <a:pt x="9" y="4"/>
                  </a:cubicBezTo>
                  <a:cubicBezTo>
                    <a:pt x="8" y="8"/>
                    <a:pt x="12" y="7"/>
                    <a:pt x="1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25"/>
            <p:cNvSpPr/>
            <p:nvPr/>
          </p:nvSpPr>
          <p:spPr bwMode="auto">
            <a:xfrm>
              <a:off x="5517" y="-654"/>
              <a:ext cx="78" cy="9"/>
            </a:xfrm>
            <a:custGeom>
              <a:avLst/>
              <a:gdLst>
                <a:gd name="T0" fmla="*/ 39 w 39"/>
                <a:gd name="T1" fmla="*/ 0 h 4"/>
                <a:gd name="T2" fmla="*/ 0 w 39"/>
                <a:gd name="T3" fmla="*/ 4 h 4"/>
                <a:gd name="T4" fmla="*/ 39 w 39"/>
                <a:gd name="T5" fmla="*/ 0 h 4"/>
              </a:gdLst>
              <a:ahLst/>
              <a:cxnLst>
                <a:cxn ang="0">
                  <a:pos x="T0" y="T1"/>
                </a:cxn>
                <a:cxn ang="0">
                  <a:pos x="T2" y="T3"/>
                </a:cxn>
                <a:cxn ang="0">
                  <a:pos x="T4" y="T5"/>
                </a:cxn>
              </a:cxnLst>
              <a:rect l="0" t="0" r="r" b="b"/>
              <a:pathLst>
                <a:path w="39" h="4">
                  <a:moveTo>
                    <a:pt x="39" y="0"/>
                  </a:moveTo>
                  <a:cubicBezTo>
                    <a:pt x="28" y="4"/>
                    <a:pt x="11" y="3"/>
                    <a:pt x="0" y="4"/>
                  </a:cubicBezTo>
                  <a:cubicBezTo>
                    <a:pt x="9" y="1"/>
                    <a:pt x="27" y="1"/>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826"/>
            <p:cNvSpPr/>
            <p:nvPr/>
          </p:nvSpPr>
          <p:spPr bwMode="auto">
            <a:xfrm>
              <a:off x="5495" y="-501"/>
              <a:ext cx="96" cy="14"/>
            </a:xfrm>
            <a:custGeom>
              <a:avLst/>
              <a:gdLst>
                <a:gd name="T0" fmla="*/ 48 w 48"/>
                <a:gd name="T1" fmla="*/ 4 h 7"/>
                <a:gd name="T2" fmla="*/ 0 w 48"/>
                <a:gd name="T3" fmla="*/ 7 h 7"/>
                <a:gd name="T4" fmla="*/ 12 w 48"/>
                <a:gd name="T5" fmla="*/ 3 h 7"/>
                <a:gd name="T6" fmla="*/ 48 w 48"/>
                <a:gd name="T7" fmla="*/ 4 h 7"/>
              </a:gdLst>
              <a:ahLst/>
              <a:cxnLst>
                <a:cxn ang="0">
                  <a:pos x="T0" y="T1"/>
                </a:cxn>
                <a:cxn ang="0">
                  <a:pos x="T2" y="T3"/>
                </a:cxn>
                <a:cxn ang="0">
                  <a:pos x="T4" y="T5"/>
                </a:cxn>
                <a:cxn ang="0">
                  <a:pos x="T6" y="T7"/>
                </a:cxn>
              </a:cxnLst>
              <a:rect l="0" t="0" r="r" b="b"/>
              <a:pathLst>
                <a:path w="48" h="7">
                  <a:moveTo>
                    <a:pt x="48" y="4"/>
                  </a:moveTo>
                  <a:cubicBezTo>
                    <a:pt x="36" y="2"/>
                    <a:pt x="14" y="5"/>
                    <a:pt x="0" y="7"/>
                  </a:cubicBezTo>
                  <a:cubicBezTo>
                    <a:pt x="3" y="4"/>
                    <a:pt x="7" y="4"/>
                    <a:pt x="12" y="3"/>
                  </a:cubicBezTo>
                  <a:cubicBezTo>
                    <a:pt x="23" y="2"/>
                    <a:pt x="39" y="0"/>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827"/>
            <p:cNvSpPr/>
            <p:nvPr/>
          </p:nvSpPr>
          <p:spPr bwMode="auto">
            <a:xfrm>
              <a:off x="5503" y="-363"/>
              <a:ext cx="84" cy="12"/>
            </a:xfrm>
            <a:custGeom>
              <a:avLst/>
              <a:gdLst>
                <a:gd name="T0" fmla="*/ 42 w 42"/>
                <a:gd name="T1" fmla="*/ 2 h 6"/>
                <a:gd name="T2" fmla="*/ 0 w 42"/>
                <a:gd name="T3" fmla="*/ 6 h 6"/>
                <a:gd name="T4" fmla="*/ 42 w 42"/>
                <a:gd name="T5" fmla="*/ 2 h 6"/>
              </a:gdLst>
              <a:ahLst/>
              <a:cxnLst>
                <a:cxn ang="0">
                  <a:pos x="T0" y="T1"/>
                </a:cxn>
                <a:cxn ang="0">
                  <a:pos x="T2" y="T3"/>
                </a:cxn>
                <a:cxn ang="0">
                  <a:pos x="T4" y="T5"/>
                </a:cxn>
              </a:cxnLst>
              <a:rect l="0" t="0" r="r" b="b"/>
              <a:pathLst>
                <a:path w="42" h="6">
                  <a:moveTo>
                    <a:pt x="42" y="2"/>
                  </a:moveTo>
                  <a:cubicBezTo>
                    <a:pt x="29" y="3"/>
                    <a:pt x="10" y="4"/>
                    <a:pt x="0" y="6"/>
                  </a:cubicBezTo>
                  <a:cubicBezTo>
                    <a:pt x="9" y="0"/>
                    <a:pt x="29" y="1"/>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828"/>
            <p:cNvSpPr/>
            <p:nvPr/>
          </p:nvSpPr>
          <p:spPr bwMode="auto">
            <a:xfrm>
              <a:off x="5441" y="-718"/>
              <a:ext cx="144" cy="18"/>
            </a:xfrm>
            <a:custGeom>
              <a:avLst/>
              <a:gdLst>
                <a:gd name="T0" fmla="*/ 72 w 72"/>
                <a:gd name="T1" fmla="*/ 1 h 9"/>
                <a:gd name="T2" fmla="*/ 4 w 72"/>
                <a:gd name="T3" fmla="*/ 5 h 9"/>
                <a:gd name="T4" fmla="*/ 10 w 72"/>
                <a:gd name="T5" fmla="*/ 7 h 9"/>
                <a:gd name="T6" fmla="*/ 0 w 72"/>
                <a:gd name="T7" fmla="*/ 6 h 9"/>
                <a:gd name="T8" fmla="*/ 72 w 72"/>
                <a:gd name="T9" fmla="*/ 1 h 9"/>
              </a:gdLst>
              <a:ahLst/>
              <a:cxnLst>
                <a:cxn ang="0">
                  <a:pos x="T0" y="T1"/>
                </a:cxn>
                <a:cxn ang="0">
                  <a:pos x="T2" y="T3"/>
                </a:cxn>
                <a:cxn ang="0">
                  <a:pos x="T4" y="T5"/>
                </a:cxn>
                <a:cxn ang="0">
                  <a:pos x="T6" y="T7"/>
                </a:cxn>
                <a:cxn ang="0">
                  <a:pos x="T8" y="T9"/>
                </a:cxn>
              </a:cxnLst>
              <a:rect l="0" t="0" r="r" b="b"/>
              <a:pathLst>
                <a:path w="72" h="9">
                  <a:moveTo>
                    <a:pt x="72" y="1"/>
                  </a:moveTo>
                  <a:cubicBezTo>
                    <a:pt x="49" y="2"/>
                    <a:pt x="23" y="2"/>
                    <a:pt x="4" y="5"/>
                  </a:cubicBezTo>
                  <a:cubicBezTo>
                    <a:pt x="5" y="7"/>
                    <a:pt x="7" y="7"/>
                    <a:pt x="10" y="7"/>
                  </a:cubicBezTo>
                  <a:cubicBezTo>
                    <a:pt x="7" y="8"/>
                    <a:pt x="2" y="9"/>
                    <a:pt x="0" y="6"/>
                  </a:cubicBezTo>
                  <a:cubicBezTo>
                    <a:pt x="19" y="0"/>
                    <a:pt x="48" y="0"/>
                    <a:pt x="7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829"/>
            <p:cNvSpPr/>
            <p:nvPr/>
          </p:nvSpPr>
          <p:spPr bwMode="auto">
            <a:xfrm>
              <a:off x="5525" y="-599"/>
              <a:ext cx="50" cy="10"/>
            </a:xfrm>
            <a:custGeom>
              <a:avLst/>
              <a:gdLst>
                <a:gd name="T0" fmla="*/ 25 w 25"/>
                <a:gd name="T1" fmla="*/ 0 h 5"/>
                <a:gd name="T2" fmla="*/ 0 w 25"/>
                <a:gd name="T3" fmla="*/ 5 h 5"/>
                <a:gd name="T4" fmla="*/ 25 w 25"/>
                <a:gd name="T5" fmla="*/ 0 h 5"/>
              </a:gdLst>
              <a:ahLst/>
              <a:cxnLst>
                <a:cxn ang="0">
                  <a:pos x="T0" y="T1"/>
                </a:cxn>
                <a:cxn ang="0">
                  <a:pos x="T2" y="T3"/>
                </a:cxn>
                <a:cxn ang="0">
                  <a:pos x="T4" y="T5"/>
                </a:cxn>
              </a:cxnLst>
              <a:rect l="0" t="0" r="r" b="b"/>
              <a:pathLst>
                <a:path w="25" h="5">
                  <a:moveTo>
                    <a:pt x="25" y="0"/>
                  </a:moveTo>
                  <a:cubicBezTo>
                    <a:pt x="17" y="3"/>
                    <a:pt x="8" y="3"/>
                    <a:pt x="0" y="5"/>
                  </a:cubicBezTo>
                  <a:cubicBezTo>
                    <a:pt x="8" y="2"/>
                    <a:pt x="15" y="1"/>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830"/>
            <p:cNvSpPr/>
            <p:nvPr/>
          </p:nvSpPr>
          <p:spPr bwMode="auto">
            <a:xfrm>
              <a:off x="5487" y="-563"/>
              <a:ext cx="86" cy="14"/>
            </a:xfrm>
            <a:custGeom>
              <a:avLst/>
              <a:gdLst>
                <a:gd name="T0" fmla="*/ 43 w 43"/>
                <a:gd name="T1" fmla="*/ 1 h 7"/>
                <a:gd name="T2" fmla="*/ 0 w 43"/>
                <a:gd name="T3" fmla="*/ 7 h 7"/>
                <a:gd name="T4" fmla="*/ 43 w 43"/>
                <a:gd name="T5" fmla="*/ 1 h 7"/>
              </a:gdLst>
              <a:ahLst/>
              <a:cxnLst>
                <a:cxn ang="0">
                  <a:pos x="T0" y="T1"/>
                </a:cxn>
                <a:cxn ang="0">
                  <a:pos x="T2" y="T3"/>
                </a:cxn>
                <a:cxn ang="0">
                  <a:pos x="T4" y="T5"/>
                </a:cxn>
              </a:cxnLst>
              <a:rect l="0" t="0" r="r" b="b"/>
              <a:pathLst>
                <a:path w="43" h="7">
                  <a:moveTo>
                    <a:pt x="43" y="1"/>
                  </a:moveTo>
                  <a:cubicBezTo>
                    <a:pt x="30" y="5"/>
                    <a:pt x="15" y="4"/>
                    <a:pt x="0" y="7"/>
                  </a:cubicBezTo>
                  <a:cubicBezTo>
                    <a:pt x="10" y="0"/>
                    <a:pt x="28" y="4"/>
                    <a:pt x="4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831"/>
            <p:cNvSpPr/>
            <p:nvPr/>
          </p:nvSpPr>
          <p:spPr bwMode="auto">
            <a:xfrm>
              <a:off x="5549" y="-379"/>
              <a:ext cx="20" cy="4"/>
            </a:xfrm>
            <a:custGeom>
              <a:avLst/>
              <a:gdLst>
                <a:gd name="T0" fmla="*/ 9 w 10"/>
                <a:gd name="T1" fmla="*/ 1 h 2"/>
                <a:gd name="T2" fmla="*/ 2 w 10"/>
                <a:gd name="T3" fmla="*/ 1 h 2"/>
                <a:gd name="T4" fmla="*/ 9 w 10"/>
                <a:gd name="T5" fmla="*/ 1 h 2"/>
              </a:gdLst>
              <a:ahLst/>
              <a:cxnLst>
                <a:cxn ang="0">
                  <a:pos x="T0" y="T1"/>
                </a:cxn>
                <a:cxn ang="0">
                  <a:pos x="T2" y="T3"/>
                </a:cxn>
                <a:cxn ang="0">
                  <a:pos x="T4" y="T5"/>
                </a:cxn>
              </a:cxnLst>
              <a:rect l="0" t="0" r="r" b="b"/>
              <a:pathLst>
                <a:path w="10" h="2">
                  <a:moveTo>
                    <a:pt x="9" y="1"/>
                  </a:moveTo>
                  <a:cubicBezTo>
                    <a:pt x="10" y="2"/>
                    <a:pt x="3" y="1"/>
                    <a:pt x="2" y="1"/>
                  </a:cubicBezTo>
                  <a:cubicBezTo>
                    <a:pt x="0" y="0"/>
                    <a:pt x="7"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832"/>
            <p:cNvSpPr/>
            <p:nvPr/>
          </p:nvSpPr>
          <p:spPr bwMode="auto">
            <a:xfrm>
              <a:off x="5535" y="-740"/>
              <a:ext cx="24" cy="6"/>
            </a:xfrm>
            <a:custGeom>
              <a:avLst/>
              <a:gdLst>
                <a:gd name="T0" fmla="*/ 12 w 12"/>
                <a:gd name="T1" fmla="*/ 1 h 3"/>
                <a:gd name="T2" fmla="*/ 0 w 12"/>
                <a:gd name="T3" fmla="*/ 3 h 3"/>
                <a:gd name="T4" fmla="*/ 12 w 12"/>
                <a:gd name="T5" fmla="*/ 1 h 3"/>
              </a:gdLst>
              <a:ahLst/>
              <a:cxnLst>
                <a:cxn ang="0">
                  <a:pos x="T0" y="T1"/>
                </a:cxn>
                <a:cxn ang="0">
                  <a:pos x="T2" y="T3"/>
                </a:cxn>
                <a:cxn ang="0">
                  <a:pos x="T4" y="T5"/>
                </a:cxn>
              </a:cxnLst>
              <a:rect l="0" t="0" r="r" b="b"/>
              <a:pathLst>
                <a:path w="12" h="3">
                  <a:moveTo>
                    <a:pt x="12" y="1"/>
                  </a:moveTo>
                  <a:cubicBezTo>
                    <a:pt x="10" y="3"/>
                    <a:pt x="4" y="2"/>
                    <a:pt x="0" y="3"/>
                  </a:cubicBezTo>
                  <a:cubicBezTo>
                    <a:pt x="3" y="1"/>
                    <a:pt x="7" y="0"/>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833"/>
            <p:cNvSpPr/>
            <p:nvPr/>
          </p:nvSpPr>
          <p:spPr bwMode="auto">
            <a:xfrm>
              <a:off x="5547" y="-467"/>
              <a:ext cx="12" cy="8"/>
            </a:xfrm>
            <a:custGeom>
              <a:avLst/>
              <a:gdLst>
                <a:gd name="T0" fmla="*/ 6 w 6"/>
                <a:gd name="T1" fmla="*/ 1 h 4"/>
                <a:gd name="T2" fmla="*/ 0 w 6"/>
                <a:gd name="T3" fmla="*/ 3 h 4"/>
                <a:gd name="T4" fmla="*/ 6 w 6"/>
                <a:gd name="T5" fmla="*/ 1 h 4"/>
              </a:gdLst>
              <a:ahLst/>
              <a:cxnLst>
                <a:cxn ang="0">
                  <a:pos x="T0" y="T1"/>
                </a:cxn>
                <a:cxn ang="0">
                  <a:pos x="T2" y="T3"/>
                </a:cxn>
                <a:cxn ang="0">
                  <a:pos x="T4" y="T5"/>
                </a:cxn>
              </a:cxnLst>
              <a:rect l="0" t="0" r="r" b="b"/>
              <a:pathLst>
                <a:path w="6" h="4">
                  <a:moveTo>
                    <a:pt x="6" y="1"/>
                  </a:moveTo>
                  <a:cubicBezTo>
                    <a:pt x="6" y="4"/>
                    <a:pt x="3" y="2"/>
                    <a:pt x="0" y="3"/>
                  </a:cubicBezTo>
                  <a:cubicBezTo>
                    <a:pt x="2" y="0"/>
                    <a:pt x="4"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834"/>
            <p:cNvSpPr/>
            <p:nvPr/>
          </p:nvSpPr>
          <p:spPr bwMode="auto">
            <a:xfrm>
              <a:off x="5539" y="-752"/>
              <a:ext cx="22" cy="4"/>
            </a:xfrm>
            <a:custGeom>
              <a:avLst/>
              <a:gdLst>
                <a:gd name="T0" fmla="*/ 9 w 11"/>
                <a:gd name="T1" fmla="*/ 1 h 2"/>
                <a:gd name="T2" fmla="*/ 2 w 11"/>
                <a:gd name="T3" fmla="*/ 1 h 2"/>
                <a:gd name="T4" fmla="*/ 9 w 11"/>
                <a:gd name="T5" fmla="*/ 1 h 2"/>
              </a:gdLst>
              <a:ahLst/>
              <a:cxnLst>
                <a:cxn ang="0">
                  <a:pos x="T0" y="T1"/>
                </a:cxn>
                <a:cxn ang="0">
                  <a:pos x="T2" y="T3"/>
                </a:cxn>
                <a:cxn ang="0">
                  <a:pos x="T4" y="T5"/>
                </a:cxn>
              </a:cxnLst>
              <a:rect l="0" t="0" r="r" b="b"/>
              <a:pathLst>
                <a:path w="11" h="2">
                  <a:moveTo>
                    <a:pt x="9" y="1"/>
                  </a:moveTo>
                  <a:cubicBezTo>
                    <a:pt x="11" y="2"/>
                    <a:pt x="4" y="1"/>
                    <a:pt x="2" y="1"/>
                  </a:cubicBezTo>
                  <a:cubicBezTo>
                    <a:pt x="0" y="0"/>
                    <a:pt x="7"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835"/>
            <p:cNvSpPr/>
            <p:nvPr/>
          </p:nvSpPr>
          <p:spPr bwMode="auto">
            <a:xfrm>
              <a:off x="5487" y="-421"/>
              <a:ext cx="70" cy="8"/>
            </a:xfrm>
            <a:custGeom>
              <a:avLst/>
              <a:gdLst>
                <a:gd name="T0" fmla="*/ 35 w 35"/>
                <a:gd name="T1" fmla="*/ 0 h 4"/>
                <a:gd name="T2" fmla="*/ 0 w 35"/>
                <a:gd name="T3" fmla="*/ 4 h 4"/>
                <a:gd name="T4" fmla="*/ 18 w 35"/>
                <a:gd name="T5" fmla="*/ 1 h 4"/>
                <a:gd name="T6" fmla="*/ 35 w 35"/>
                <a:gd name="T7" fmla="*/ 0 h 4"/>
              </a:gdLst>
              <a:ahLst/>
              <a:cxnLst>
                <a:cxn ang="0">
                  <a:pos x="T0" y="T1"/>
                </a:cxn>
                <a:cxn ang="0">
                  <a:pos x="T2" y="T3"/>
                </a:cxn>
                <a:cxn ang="0">
                  <a:pos x="T4" y="T5"/>
                </a:cxn>
                <a:cxn ang="0">
                  <a:pos x="T6" y="T7"/>
                </a:cxn>
              </a:cxnLst>
              <a:rect l="0" t="0" r="r" b="b"/>
              <a:pathLst>
                <a:path w="35" h="4">
                  <a:moveTo>
                    <a:pt x="35" y="0"/>
                  </a:moveTo>
                  <a:cubicBezTo>
                    <a:pt x="28" y="3"/>
                    <a:pt x="11" y="3"/>
                    <a:pt x="0" y="4"/>
                  </a:cubicBezTo>
                  <a:cubicBezTo>
                    <a:pt x="3" y="1"/>
                    <a:pt x="12" y="1"/>
                    <a:pt x="18" y="1"/>
                  </a:cubicBezTo>
                  <a:cubicBezTo>
                    <a:pt x="23" y="0"/>
                    <a:pt x="29" y="0"/>
                    <a:pt x="3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836"/>
            <p:cNvSpPr/>
            <p:nvPr/>
          </p:nvSpPr>
          <p:spPr bwMode="auto">
            <a:xfrm>
              <a:off x="5487" y="-519"/>
              <a:ext cx="66" cy="14"/>
            </a:xfrm>
            <a:custGeom>
              <a:avLst/>
              <a:gdLst>
                <a:gd name="T0" fmla="*/ 33 w 33"/>
                <a:gd name="T1" fmla="*/ 0 h 7"/>
                <a:gd name="T2" fmla="*/ 0 w 33"/>
                <a:gd name="T3" fmla="*/ 7 h 7"/>
                <a:gd name="T4" fmla="*/ 33 w 33"/>
                <a:gd name="T5" fmla="*/ 0 h 7"/>
              </a:gdLst>
              <a:ahLst/>
              <a:cxnLst>
                <a:cxn ang="0">
                  <a:pos x="T0" y="T1"/>
                </a:cxn>
                <a:cxn ang="0">
                  <a:pos x="T2" y="T3"/>
                </a:cxn>
                <a:cxn ang="0">
                  <a:pos x="T4" y="T5"/>
                </a:cxn>
              </a:cxnLst>
              <a:rect l="0" t="0" r="r" b="b"/>
              <a:pathLst>
                <a:path w="33" h="7">
                  <a:moveTo>
                    <a:pt x="33" y="0"/>
                  </a:moveTo>
                  <a:cubicBezTo>
                    <a:pt x="23" y="4"/>
                    <a:pt x="11" y="5"/>
                    <a:pt x="0" y="7"/>
                  </a:cubicBezTo>
                  <a:cubicBezTo>
                    <a:pt x="7" y="1"/>
                    <a:pt x="25" y="2"/>
                    <a:pt x="3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837"/>
            <p:cNvSpPr/>
            <p:nvPr/>
          </p:nvSpPr>
          <p:spPr bwMode="auto">
            <a:xfrm>
              <a:off x="5483" y="-573"/>
              <a:ext cx="56" cy="8"/>
            </a:xfrm>
            <a:custGeom>
              <a:avLst/>
              <a:gdLst>
                <a:gd name="T0" fmla="*/ 28 w 28"/>
                <a:gd name="T1" fmla="*/ 0 h 4"/>
                <a:gd name="T2" fmla="*/ 0 w 28"/>
                <a:gd name="T3" fmla="*/ 3 h 4"/>
                <a:gd name="T4" fmla="*/ 28 w 28"/>
                <a:gd name="T5" fmla="*/ 0 h 4"/>
              </a:gdLst>
              <a:ahLst/>
              <a:cxnLst>
                <a:cxn ang="0">
                  <a:pos x="T0" y="T1"/>
                </a:cxn>
                <a:cxn ang="0">
                  <a:pos x="T2" y="T3"/>
                </a:cxn>
                <a:cxn ang="0">
                  <a:pos x="T4" y="T5"/>
                </a:cxn>
              </a:cxnLst>
              <a:rect l="0" t="0" r="r" b="b"/>
              <a:pathLst>
                <a:path w="28" h="4">
                  <a:moveTo>
                    <a:pt x="28" y="0"/>
                  </a:moveTo>
                  <a:cubicBezTo>
                    <a:pt x="19" y="1"/>
                    <a:pt x="9" y="4"/>
                    <a:pt x="0" y="3"/>
                  </a:cubicBezTo>
                  <a:cubicBezTo>
                    <a:pt x="7" y="0"/>
                    <a:pt x="19" y="0"/>
                    <a:pt x="2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838"/>
            <p:cNvSpPr/>
            <p:nvPr/>
          </p:nvSpPr>
          <p:spPr bwMode="auto">
            <a:xfrm>
              <a:off x="5487" y="-445"/>
              <a:ext cx="46" cy="12"/>
            </a:xfrm>
            <a:custGeom>
              <a:avLst/>
              <a:gdLst>
                <a:gd name="T0" fmla="*/ 23 w 23"/>
                <a:gd name="T1" fmla="*/ 0 h 6"/>
                <a:gd name="T2" fmla="*/ 0 w 23"/>
                <a:gd name="T3" fmla="*/ 5 h 6"/>
                <a:gd name="T4" fmla="*/ 23 w 23"/>
                <a:gd name="T5" fmla="*/ 0 h 6"/>
              </a:gdLst>
              <a:ahLst/>
              <a:cxnLst>
                <a:cxn ang="0">
                  <a:pos x="T0" y="T1"/>
                </a:cxn>
                <a:cxn ang="0">
                  <a:pos x="T2" y="T3"/>
                </a:cxn>
                <a:cxn ang="0">
                  <a:pos x="T4" y="T5"/>
                </a:cxn>
              </a:cxnLst>
              <a:rect l="0" t="0" r="r" b="b"/>
              <a:pathLst>
                <a:path w="23" h="6">
                  <a:moveTo>
                    <a:pt x="23" y="0"/>
                  </a:moveTo>
                  <a:cubicBezTo>
                    <a:pt x="18" y="3"/>
                    <a:pt x="8" y="6"/>
                    <a:pt x="0" y="5"/>
                  </a:cubicBezTo>
                  <a:cubicBezTo>
                    <a:pt x="7" y="1"/>
                    <a:pt x="15" y="3"/>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839"/>
            <p:cNvSpPr/>
            <p:nvPr/>
          </p:nvSpPr>
          <p:spPr bwMode="auto">
            <a:xfrm>
              <a:off x="5449" y="-688"/>
              <a:ext cx="80" cy="10"/>
            </a:xfrm>
            <a:custGeom>
              <a:avLst/>
              <a:gdLst>
                <a:gd name="T0" fmla="*/ 40 w 40"/>
                <a:gd name="T1" fmla="*/ 0 h 5"/>
                <a:gd name="T2" fmla="*/ 0 w 40"/>
                <a:gd name="T3" fmla="*/ 5 h 5"/>
                <a:gd name="T4" fmla="*/ 40 w 40"/>
                <a:gd name="T5" fmla="*/ 0 h 5"/>
              </a:gdLst>
              <a:ahLst/>
              <a:cxnLst>
                <a:cxn ang="0">
                  <a:pos x="T0" y="T1"/>
                </a:cxn>
                <a:cxn ang="0">
                  <a:pos x="T2" y="T3"/>
                </a:cxn>
                <a:cxn ang="0">
                  <a:pos x="T4" y="T5"/>
                </a:cxn>
              </a:cxnLst>
              <a:rect l="0" t="0" r="r" b="b"/>
              <a:pathLst>
                <a:path w="40" h="5">
                  <a:moveTo>
                    <a:pt x="40" y="0"/>
                  </a:moveTo>
                  <a:cubicBezTo>
                    <a:pt x="29" y="1"/>
                    <a:pt x="12" y="4"/>
                    <a:pt x="0" y="5"/>
                  </a:cubicBezTo>
                  <a:cubicBezTo>
                    <a:pt x="11" y="0"/>
                    <a:pt x="25"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840"/>
            <p:cNvSpPr/>
            <p:nvPr/>
          </p:nvSpPr>
          <p:spPr bwMode="auto">
            <a:xfrm>
              <a:off x="5497" y="-379"/>
              <a:ext cx="34" cy="8"/>
            </a:xfrm>
            <a:custGeom>
              <a:avLst/>
              <a:gdLst>
                <a:gd name="T0" fmla="*/ 17 w 17"/>
                <a:gd name="T1" fmla="*/ 2 h 4"/>
                <a:gd name="T2" fmla="*/ 0 w 17"/>
                <a:gd name="T3" fmla="*/ 4 h 4"/>
                <a:gd name="T4" fmla="*/ 17 w 17"/>
                <a:gd name="T5" fmla="*/ 2 h 4"/>
              </a:gdLst>
              <a:ahLst/>
              <a:cxnLst>
                <a:cxn ang="0">
                  <a:pos x="T0" y="T1"/>
                </a:cxn>
                <a:cxn ang="0">
                  <a:pos x="T2" y="T3"/>
                </a:cxn>
                <a:cxn ang="0">
                  <a:pos x="T4" y="T5"/>
                </a:cxn>
              </a:cxnLst>
              <a:rect l="0" t="0" r="r" b="b"/>
              <a:pathLst>
                <a:path w="17" h="4">
                  <a:moveTo>
                    <a:pt x="17" y="2"/>
                  </a:moveTo>
                  <a:cubicBezTo>
                    <a:pt x="12" y="3"/>
                    <a:pt x="6" y="4"/>
                    <a:pt x="0" y="4"/>
                  </a:cubicBezTo>
                  <a:cubicBezTo>
                    <a:pt x="2" y="0"/>
                    <a:pt x="12" y="1"/>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841"/>
            <p:cNvSpPr/>
            <p:nvPr/>
          </p:nvSpPr>
          <p:spPr bwMode="auto">
            <a:xfrm>
              <a:off x="5501" y="-734"/>
              <a:ext cx="26" cy="4"/>
            </a:xfrm>
            <a:custGeom>
              <a:avLst/>
              <a:gdLst>
                <a:gd name="T0" fmla="*/ 13 w 13"/>
                <a:gd name="T1" fmla="*/ 0 h 2"/>
                <a:gd name="T2" fmla="*/ 0 w 13"/>
                <a:gd name="T3" fmla="*/ 2 h 2"/>
                <a:gd name="T4" fmla="*/ 13 w 13"/>
                <a:gd name="T5" fmla="*/ 0 h 2"/>
              </a:gdLst>
              <a:ahLst/>
              <a:cxnLst>
                <a:cxn ang="0">
                  <a:pos x="T0" y="T1"/>
                </a:cxn>
                <a:cxn ang="0">
                  <a:pos x="T2" y="T3"/>
                </a:cxn>
                <a:cxn ang="0">
                  <a:pos x="T4" y="T5"/>
                </a:cxn>
              </a:cxnLst>
              <a:rect l="0" t="0" r="r" b="b"/>
              <a:pathLst>
                <a:path w="13" h="2">
                  <a:moveTo>
                    <a:pt x="13" y="0"/>
                  </a:moveTo>
                  <a:cubicBezTo>
                    <a:pt x="12" y="1"/>
                    <a:pt x="4" y="1"/>
                    <a:pt x="0" y="2"/>
                  </a:cubicBezTo>
                  <a:cubicBezTo>
                    <a:pt x="3" y="0"/>
                    <a:pt x="8"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842"/>
            <p:cNvSpPr/>
            <p:nvPr/>
          </p:nvSpPr>
          <p:spPr bwMode="auto">
            <a:xfrm>
              <a:off x="5461" y="-647"/>
              <a:ext cx="54" cy="12"/>
            </a:xfrm>
            <a:custGeom>
              <a:avLst/>
              <a:gdLst>
                <a:gd name="T0" fmla="*/ 27 w 27"/>
                <a:gd name="T1" fmla="*/ 0 h 6"/>
                <a:gd name="T2" fmla="*/ 0 w 27"/>
                <a:gd name="T3" fmla="*/ 6 h 6"/>
                <a:gd name="T4" fmla="*/ 27 w 27"/>
                <a:gd name="T5" fmla="*/ 0 h 6"/>
              </a:gdLst>
              <a:ahLst/>
              <a:cxnLst>
                <a:cxn ang="0">
                  <a:pos x="T0" y="T1"/>
                </a:cxn>
                <a:cxn ang="0">
                  <a:pos x="T2" y="T3"/>
                </a:cxn>
                <a:cxn ang="0">
                  <a:pos x="T4" y="T5"/>
                </a:cxn>
              </a:cxnLst>
              <a:rect l="0" t="0" r="r" b="b"/>
              <a:pathLst>
                <a:path w="27" h="6">
                  <a:moveTo>
                    <a:pt x="27" y="0"/>
                  </a:moveTo>
                  <a:cubicBezTo>
                    <a:pt x="18" y="3"/>
                    <a:pt x="9" y="4"/>
                    <a:pt x="0" y="6"/>
                  </a:cubicBezTo>
                  <a:cubicBezTo>
                    <a:pt x="6" y="1"/>
                    <a:pt x="17" y="1"/>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843"/>
            <p:cNvSpPr/>
            <p:nvPr/>
          </p:nvSpPr>
          <p:spPr bwMode="auto">
            <a:xfrm>
              <a:off x="5477" y="-674"/>
              <a:ext cx="30" cy="6"/>
            </a:xfrm>
            <a:custGeom>
              <a:avLst/>
              <a:gdLst>
                <a:gd name="T0" fmla="*/ 15 w 15"/>
                <a:gd name="T1" fmla="*/ 0 h 3"/>
                <a:gd name="T2" fmla="*/ 0 w 15"/>
                <a:gd name="T3" fmla="*/ 3 h 3"/>
                <a:gd name="T4" fmla="*/ 15 w 15"/>
                <a:gd name="T5" fmla="*/ 0 h 3"/>
              </a:gdLst>
              <a:ahLst/>
              <a:cxnLst>
                <a:cxn ang="0">
                  <a:pos x="T0" y="T1"/>
                </a:cxn>
                <a:cxn ang="0">
                  <a:pos x="T2" y="T3"/>
                </a:cxn>
                <a:cxn ang="0">
                  <a:pos x="T4" y="T5"/>
                </a:cxn>
              </a:cxnLst>
              <a:rect l="0" t="0" r="r" b="b"/>
              <a:pathLst>
                <a:path w="15" h="3">
                  <a:moveTo>
                    <a:pt x="15" y="0"/>
                  </a:moveTo>
                  <a:cubicBezTo>
                    <a:pt x="12" y="3"/>
                    <a:pt x="5" y="3"/>
                    <a:pt x="0" y="3"/>
                  </a:cubicBezTo>
                  <a:cubicBezTo>
                    <a:pt x="2" y="1"/>
                    <a:pt x="10" y="2"/>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844"/>
            <p:cNvSpPr/>
            <p:nvPr/>
          </p:nvSpPr>
          <p:spPr bwMode="auto">
            <a:xfrm>
              <a:off x="5240" y="-259"/>
              <a:ext cx="87" cy="60"/>
            </a:xfrm>
            <a:custGeom>
              <a:avLst/>
              <a:gdLst>
                <a:gd name="T0" fmla="*/ 43 w 43"/>
                <a:gd name="T1" fmla="*/ 0 h 30"/>
                <a:gd name="T2" fmla="*/ 0 w 43"/>
                <a:gd name="T3" fmla="*/ 30 h 30"/>
                <a:gd name="T4" fmla="*/ 19 w 43"/>
                <a:gd name="T5" fmla="*/ 14 h 30"/>
                <a:gd name="T6" fmla="*/ 43 w 43"/>
                <a:gd name="T7" fmla="*/ 0 h 30"/>
              </a:gdLst>
              <a:ahLst/>
              <a:cxnLst>
                <a:cxn ang="0">
                  <a:pos x="T0" y="T1"/>
                </a:cxn>
                <a:cxn ang="0">
                  <a:pos x="T2" y="T3"/>
                </a:cxn>
                <a:cxn ang="0">
                  <a:pos x="T4" y="T5"/>
                </a:cxn>
                <a:cxn ang="0">
                  <a:pos x="T6" y="T7"/>
                </a:cxn>
              </a:cxnLst>
              <a:rect l="0" t="0" r="r" b="b"/>
              <a:pathLst>
                <a:path w="43" h="30">
                  <a:moveTo>
                    <a:pt x="43" y="0"/>
                  </a:moveTo>
                  <a:cubicBezTo>
                    <a:pt x="27" y="9"/>
                    <a:pt x="15" y="21"/>
                    <a:pt x="0" y="30"/>
                  </a:cubicBezTo>
                  <a:cubicBezTo>
                    <a:pt x="3" y="22"/>
                    <a:pt x="12" y="19"/>
                    <a:pt x="19" y="14"/>
                  </a:cubicBezTo>
                  <a:cubicBezTo>
                    <a:pt x="27" y="9"/>
                    <a:pt x="33" y="2"/>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845"/>
            <p:cNvSpPr/>
            <p:nvPr/>
          </p:nvSpPr>
          <p:spPr bwMode="auto">
            <a:xfrm>
              <a:off x="5317" y="-207"/>
              <a:ext cx="10" cy="6"/>
            </a:xfrm>
            <a:custGeom>
              <a:avLst/>
              <a:gdLst>
                <a:gd name="T0" fmla="*/ 5 w 5"/>
                <a:gd name="T1" fmla="*/ 0 h 3"/>
                <a:gd name="T2" fmla="*/ 0 w 5"/>
                <a:gd name="T3" fmla="*/ 3 h 3"/>
                <a:gd name="T4" fmla="*/ 5 w 5"/>
                <a:gd name="T5" fmla="*/ 0 h 3"/>
              </a:gdLst>
              <a:ahLst/>
              <a:cxnLst>
                <a:cxn ang="0">
                  <a:pos x="T0" y="T1"/>
                </a:cxn>
                <a:cxn ang="0">
                  <a:pos x="T2" y="T3"/>
                </a:cxn>
                <a:cxn ang="0">
                  <a:pos x="T4" y="T5"/>
                </a:cxn>
              </a:cxnLst>
              <a:rect l="0" t="0" r="r" b="b"/>
              <a:pathLst>
                <a:path w="5" h="3">
                  <a:moveTo>
                    <a:pt x="5" y="0"/>
                  </a:moveTo>
                  <a:cubicBezTo>
                    <a:pt x="4" y="2"/>
                    <a:pt x="2" y="2"/>
                    <a:pt x="0" y="3"/>
                  </a:cubicBezTo>
                  <a:cubicBezTo>
                    <a:pt x="0" y="0"/>
                    <a:pt x="3"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846"/>
            <p:cNvSpPr/>
            <p:nvPr/>
          </p:nvSpPr>
          <p:spPr bwMode="auto">
            <a:xfrm>
              <a:off x="5244" y="-81"/>
              <a:ext cx="83" cy="114"/>
            </a:xfrm>
            <a:custGeom>
              <a:avLst/>
              <a:gdLst>
                <a:gd name="T0" fmla="*/ 41 w 41"/>
                <a:gd name="T1" fmla="*/ 0 h 57"/>
                <a:gd name="T2" fmla="*/ 3 w 41"/>
                <a:gd name="T3" fmla="*/ 57 h 57"/>
                <a:gd name="T4" fmla="*/ 2 w 41"/>
                <a:gd name="T5" fmla="*/ 51 h 57"/>
                <a:gd name="T6" fmla="*/ 26 w 41"/>
                <a:gd name="T7" fmla="*/ 13 h 57"/>
                <a:gd name="T8" fmla="*/ 41 w 41"/>
                <a:gd name="T9" fmla="*/ 0 h 57"/>
              </a:gdLst>
              <a:ahLst/>
              <a:cxnLst>
                <a:cxn ang="0">
                  <a:pos x="T0" y="T1"/>
                </a:cxn>
                <a:cxn ang="0">
                  <a:pos x="T2" y="T3"/>
                </a:cxn>
                <a:cxn ang="0">
                  <a:pos x="T4" y="T5"/>
                </a:cxn>
                <a:cxn ang="0">
                  <a:pos x="T6" y="T7"/>
                </a:cxn>
                <a:cxn ang="0">
                  <a:pos x="T8" y="T9"/>
                </a:cxn>
              </a:cxnLst>
              <a:rect l="0" t="0" r="r" b="b"/>
              <a:pathLst>
                <a:path w="41" h="57">
                  <a:moveTo>
                    <a:pt x="41" y="0"/>
                  </a:moveTo>
                  <a:cubicBezTo>
                    <a:pt x="26" y="17"/>
                    <a:pt x="11" y="33"/>
                    <a:pt x="3" y="57"/>
                  </a:cubicBezTo>
                  <a:cubicBezTo>
                    <a:pt x="0" y="55"/>
                    <a:pt x="2" y="53"/>
                    <a:pt x="2" y="51"/>
                  </a:cubicBezTo>
                  <a:cubicBezTo>
                    <a:pt x="5" y="41"/>
                    <a:pt x="19" y="23"/>
                    <a:pt x="26" y="13"/>
                  </a:cubicBezTo>
                  <a:cubicBezTo>
                    <a:pt x="32" y="7"/>
                    <a:pt x="34" y="1"/>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847"/>
            <p:cNvSpPr/>
            <p:nvPr/>
          </p:nvSpPr>
          <p:spPr bwMode="auto">
            <a:xfrm>
              <a:off x="5246" y="-157"/>
              <a:ext cx="79" cy="74"/>
            </a:xfrm>
            <a:custGeom>
              <a:avLst/>
              <a:gdLst>
                <a:gd name="T0" fmla="*/ 39 w 39"/>
                <a:gd name="T1" fmla="*/ 0 h 37"/>
                <a:gd name="T2" fmla="*/ 39 w 39"/>
                <a:gd name="T3" fmla="*/ 3 h 37"/>
                <a:gd name="T4" fmla="*/ 0 w 39"/>
                <a:gd name="T5" fmla="*/ 37 h 37"/>
                <a:gd name="T6" fmla="*/ 24 w 39"/>
                <a:gd name="T7" fmla="*/ 8 h 37"/>
                <a:gd name="T8" fmla="*/ 39 w 39"/>
                <a:gd name="T9" fmla="*/ 0 h 37"/>
              </a:gdLst>
              <a:ahLst/>
              <a:cxnLst>
                <a:cxn ang="0">
                  <a:pos x="T0" y="T1"/>
                </a:cxn>
                <a:cxn ang="0">
                  <a:pos x="T2" y="T3"/>
                </a:cxn>
                <a:cxn ang="0">
                  <a:pos x="T4" y="T5"/>
                </a:cxn>
                <a:cxn ang="0">
                  <a:pos x="T6" y="T7"/>
                </a:cxn>
                <a:cxn ang="0">
                  <a:pos x="T8" y="T9"/>
                </a:cxn>
              </a:cxnLst>
              <a:rect l="0" t="0" r="r" b="b"/>
              <a:pathLst>
                <a:path w="39" h="37">
                  <a:moveTo>
                    <a:pt x="39" y="0"/>
                  </a:moveTo>
                  <a:cubicBezTo>
                    <a:pt x="39" y="1"/>
                    <a:pt x="39" y="2"/>
                    <a:pt x="39" y="3"/>
                  </a:cubicBezTo>
                  <a:cubicBezTo>
                    <a:pt x="21" y="9"/>
                    <a:pt x="11" y="24"/>
                    <a:pt x="0" y="37"/>
                  </a:cubicBezTo>
                  <a:cubicBezTo>
                    <a:pt x="3" y="27"/>
                    <a:pt x="14" y="16"/>
                    <a:pt x="24" y="8"/>
                  </a:cubicBezTo>
                  <a:cubicBezTo>
                    <a:pt x="29" y="4"/>
                    <a:pt x="33" y="1"/>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848"/>
            <p:cNvSpPr/>
            <p:nvPr/>
          </p:nvSpPr>
          <p:spPr bwMode="auto">
            <a:xfrm>
              <a:off x="5242" y="-289"/>
              <a:ext cx="77" cy="52"/>
            </a:xfrm>
            <a:custGeom>
              <a:avLst/>
              <a:gdLst>
                <a:gd name="T0" fmla="*/ 38 w 38"/>
                <a:gd name="T1" fmla="*/ 2 h 26"/>
                <a:gd name="T2" fmla="*/ 33 w 38"/>
                <a:gd name="T3" fmla="*/ 2 h 26"/>
                <a:gd name="T4" fmla="*/ 7 w 38"/>
                <a:gd name="T5" fmla="*/ 20 h 26"/>
                <a:gd name="T6" fmla="*/ 0 w 38"/>
                <a:gd name="T7" fmla="*/ 26 h 26"/>
                <a:gd name="T8" fmla="*/ 33 w 38"/>
                <a:gd name="T9" fmla="*/ 0 h 26"/>
                <a:gd name="T10" fmla="*/ 38 w 38"/>
                <a:gd name="T11" fmla="*/ 2 h 26"/>
              </a:gdLst>
              <a:ahLst/>
              <a:cxnLst>
                <a:cxn ang="0">
                  <a:pos x="T0" y="T1"/>
                </a:cxn>
                <a:cxn ang="0">
                  <a:pos x="T2" y="T3"/>
                </a:cxn>
                <a:cxn ang="0">
                  <a:pos x="T4" y="T5"/>
                </a:cxn>
                <a:cxn ang="0">
                  <a:pos x="T6" y="T7"/>
                </a:cxn>
                <a:cxn ang="0">
                  <a:pos x="T8" y="T9"/>
                </a:cxn>
                <a:cxn ang="0">
                  <a:pos x="T10" y="T11"/>
                </a:cxn>
              </a:cxnLst>
              <a:rect l="0" t="0" r="r" b="b"/>
              <a:pathLst>
                <a:path w="38" h="26">
                  <a:moveTo>
                    <a:pt x="38" y="2"/>
                  </a:moveTo>
                  <a:cubicBezTo>
                    <a:pt x="37" y="6"/>
                    <a:pt x="36" y="0"/>
                    <a:pt x="33" y="2"/>
                  </a:cubicBezTo>
                  <a:cubicBezTo>
                    <a:pt x="22" y="6"/>
                    <a:pt x="15" y="13"/>
                    <a:pt x="7" y="20"/>
                  </a:cubicBezTo>
                  <a:cubicBezTo>
                    <a:pt x="8" y="23"/>
                    <a:pt x="4" y="26"/>
                    <a:pt x="0" y="26"/>
                  </a:cubicBezTo>
                  <a:cubicBezTo>
                    <a:pt x="7" y="14"/>
                    <a:pt x="20" y="7"/>
                    <a:pt x="33" y="0"/>
                  </a:cubicBezTo>
                  <a:cubicBezTo>
                    <a:pt x="35" y="0"/>
                    <a:pt x="36" y="1"/>
                    <a:pt x="3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849"/>
            <p:cNvSpPr/>
            <p:nvPr/>
          </p:nvSpPr>
          <p:spPr bwMode="auto">
            <a:xfrm>
              <a:off x="5287" y="-201"/>
              <a:ext cx="28" cy="26"/>
            </a:xfrm>
            <a:custGeom>
              <a:avLst/>
              <a:gdLst>
                <a:gd name="T0" fmla="*/ 14 w 14"/>
                <a:gd name="T1" fmla="*/ 0 h 13"/>
                <a:gd name="T2" fmla="*/ 0 w 14"/>
                <a:gd name="T3" fmla="*/ 13 h 13"/>
                <a:gd name="T4" fmla="*/ 14 w 14"/>
                <a:gd name="T5" fmla="*/ 0 h 13"/>
              </a:gdLst>
              <a:ahLst/>
              <a:cxnLst>
                <a:cxn ang="0">
                  <a:pos x="T0" y="T1"/>
                </a:cxn>
                <a:cxn ang="0">
                  <a:pos x="T2" y="T3"/>
                </a:cxn>
                <a:cxn ang="0">
                  <a:pos x="T4" y="T5"/>
                </a:cxn>
              </a:cxnLst>
              <a:rect l="0" t="0" r="r" b="b"/>
              <a:pathLst>
                <a:path w="14" h="13">
                  <a:moveTo>
                    <a:pt x="14" y="0"/>
                  </a:moveTo>
                  <a:cubicBezTo>
                    <a:pt x="10" y="5"/>
                    <a:pt x="4" y="8"/>
                    <a:pt x="0" y="13"/>
                  </a:cubicBezTo>
                  <a:cubicBezTo>
                    <a:pt x="0" y="7"/>
                    <a:pt x="9" y="4"/>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850"/>
            <p:cNvSpPr/>
            <p:nvPr/>
          </p:nvSpPr>
          <p:spPr bwMode="auto">
            <a:xfrm>
              <a:off x="5222" y="-101"/>
              <a:ext cx="93" cy="130"/>
            </a:xfrm>
            <a:custGeom>
              <a:avLst/>
              <a:gdLst>
                <a:gd name="T0" fmla="*/ 46 w 46"/>
                <a:gd name="T1" fmla="*/ 0 h 65"/>
                <a:gd name="T2" fmla="*/ 3 w 46"/>
                <a:gd name="T3" fmla="*/ 61 h 65"/>
                <a:gd name="T4" fmla="*/ 6 w 46"/>
                <a:gd name="T5" fmla="*/ 61 h 65"/>
                <a:gd name="T6" fmla="*/ 3 w 46"/>
                <a:gd name="T7" fmla="*/ 65 h 65"/>
                <a:gd name="T8" fmla="*/ 20 w 46"/>
                <a:gd name="T9" fmla="*/ 26 h 65"/>
                <a:gd name="T10" fmla="*/ 46 w 46"/>
                <a:gd name="T11" fmla="*/ 0 h 65"/>
              </a:gdLst>
              <a:ahLst/>
              <a:cxnLst>
                <a:cxn ang="0">
                  <a:pos x="T0" y="T1"/>
                </a:cxn>
                <a:cxn ang="0">
                  <a:pos x="T2" y="T3"/>
                </a:cxn>
                <a:cxn ang="0">
                  <a:pos x="T4" y="T5"/>
                </a:cxn>
                <a:cxn ang="0">
                  <a:pos x="T6" y="T7"/>
                </a:cxn>
                <a:cxn ang="0">
                  <a:pos x="T8" y="T9"/>
                </a:cxn>
                <a:cxn ang="0">
                  <a:pos x="T10" y="T11"/>
                </a:cxn>
              </a:cxnLst>
              <a:rect l="0" t="0" r="r" b="b"/>
              <a:pathLst>
                <a:path w="46" h="65">
                  <a:moveTo>
                    <a:pt x="46" y="0"/>
                  </a:moveTo>
                  <a:cubicBezTo>
                    <a:pt x="30" y="18"/>
                    <a:pt x="12" y="34"/>
                    <a:pt x="3" y="61"/>
                  </a:cubicBezTo>
                  <a:cubicBezTo>
                    <a:pt x="3" y="62"/>
                    <a:pt x="7" y="62"/>
                    <a:pt x="6" y="61"/>
                  </a:cubicBezTo>
                  <a:cubicBezTo>
                    <a:pt x="8" y="62"/>
                    <a:pt x="5" y="65"/>
                    <a:pt x="3" y="65"/>
                  </a:cubicBezTo>
                  <a:cubicBezTo>
                    <a:pt x="0" y="52"/>
                    <a:pt x="12" y="36"/>
                    <a:pt x="20" y="26"/>
                  </a:cubicBezTo>
                  <a:cubicBezTo>
                    <a:pt x="26" y="18"/>
                    <a:pt x="37" y="5"/>
                    <a:pt x="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851"/>
            <p:cNvSpPr/>
            <p:nvPr/>
          </p:nvSpPr>
          <p:spPr bwMode="auto">
            <a:xfrm>
              <a:off x="5230" y="-381"/>
              <a:ext cx="83" cy="76"/>
            </a:xfrm>
            <a:custGeom>
              <a:avLst/>
              <a:gdLst>
                <a:gd name="T0" fmla="*/ 40 w 41"/>
                <a:gd name="T1" fmla="*/ 0 h 38"/>
                <a:gd name="T2" fmla="*/ 40 w 41"/>
                <a:gd name="T3" fmla="*/ 2 h 38"/>
                <a:gd name="T4" fmla="*/ 7 w 41"/>
                <a:gd name="T5" fmla="*/ 30 h 38"/>
                <a:gd name="T6" fmla="*/ 0 w 41"/>
                <a:gd name="T7" fmla="*/ 38 h 38"/>
                <a:gd name="T8" fmla="*/ 40 w 41"/>
                <a:gd name="T9" fmla="*/ 0 h 38"/>
              </a:gdLst>
              <a:ahLst/>
              <a:cxnLst>
                <a:cxn ang="0">
                  <a:pos x="T0" y="T1"/>
                </a:cxn>
                <a:cxn ang="0">
                  <a:pos x="T2" y="T3"/>
                </a:cxn>
                <a:cxn ang="0">
                  <a:pos x="T4" y="T5"/>
                </a:cxn>
                <a:cxn ang="0">
                  <a:pos x="T6" y="T7"/>
                </a:cxn>
                <a:cxn ang="0">
                  <a:pos x="T8" y="T9"/>
                </a:cxn>
              </a:cxnLst>
              <a:rect l="0" t="0" r="r" b="b"/>
              <a:pathLst>
                <a:path w="41" h="38">
                  <a:moveTo>
                    <a:pt x="40" y="0"/>
                  </a:moveTo>
                  <a:cubicBezTo>
                    <a:pt x="41" y="0"/>
                    <a:pt x="40" y="1"/>
                    <a:pt x="40" y="2"/>
                  </a:cubicBezTo>
                  <a:cubicBezTo>
                    <a:pt x="29" y="11"/>
                    <a:pt x="20" y="23"/>
                    <a:pt x="7" y="30"/>
                  </a:cubicBezTo>
                  <a:cubicBezTo>
                    <a:pt x="6" y="34"/>
                    <a:pt x="4" y="37"/>
                    <a:pt x="0" y="38"/>
                  </a:cubicBezTo>
                  <a:cubicBezTo>
                    <a:pt x="11" y="23"/>
                    <a:pt x="27" y="13"/>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852"/>
            <p:cNvSpPr/>
            <p:nvPr/>
          </p:nvSpPr>
          <p:spPr bwMode="auto">
            <a:xfrm>
              <a:off x="5238" y="-315"/>
              <a:ext cx="73" cy="50"/>
            </a:xfrm>
            <a:custGeom>
              <a:avLst/>
              <a:gdLst>
                <a:gd name="T0" fmla="*/ 36 w 36"/>
                <a:gd name="T1" fmla="*/ 0 h 25"/>
                <a:gd name="T2" fmla="*/ 36 w 36"/>
                <a:gd name="T3" fmla="*/ 3 h 25"/>
                <a:gd name="T4" fmla="*/ 33 w 36"/>
                <a:gd name="T5" fmla="*/ 2 h 25"/>
                <a:gd name="T6" fmla="*/ 7 w 36"/>
                <a:gd name="T7" fmla="*/ 20 h 25"/>
                <a:gd name="T8" fmla="*/ 0 w 36"/>
                <a:gd name="T9" fmla="*/ 24 h 25"/>
                <a:gd name="T10" fmla="*/ 36 w 36"/>
                <a:gd name="T11" fmla="*/ 0 h 25"/>
              </a:gdLst>
              <a:ahLst/>
              <a:cxnLst>
                <a:cxn ang="0">
                  <a:pos x="T0" y="T1"/>
                </a:cxn>
                <a:cxn ang="0">
                  <a:pos x="T2" y="T3"/>
                </a:cxn>
                <a:cxn ang="0">
                  <a:pos x="T4" y="T5"/>
                </a:cxn>
                <a:cxn ang="0">
                  <a:pos x="T6" y="T7"/>
                </a:cxn>
                <a:cxn ang="0">
                  <a:pos x="T8" y="T9"/>
                </a:cxn>
                <a:cxn ang="0">
                  <a:pos x="T10" y="T11"/>
                </a:cxn>
              </a:cxnLst>
              <a:rect l="0" t="0" r="r" b="b"/>
              <a:pathLst>
                <a:path w="36" h="25">
                  <a:moveTo>
                    <a:pt x="36" y="0"/>
                  </a:moveTo>
                  <a:cubicBezTo>
                    <a:pt x="36" y="1"/>
                    <a:pt x="36" y="2"/>
                    <a:pt x="36" y="3"/>
                  </a:cubicBezTo>
                  <a:cubicBezTo>
                    <a:pt x="36" y="2"/>
                    <a:pt x="34" y="2"/>
                    <a:pt x="33" y="2"/>
                  </a:cubicBezTo>
                  <a:cubicBezTo>
                    <a:pt x="24" y="7"/>
                    <a:pt x="15" y="14"/>
                    <a:pt x="7" y="20"/>
                  </a:cubicBezTo>
                  <a:cubicBezTo>
                    <a:pt x="5" y="22"/>
                    <a:pt x="2" y="25"/>
                    <a:pt x="0" y="24"/>
                  </a:cubicBezTo>
                  <a:cubicBezTo>
                    <a:pt x="11" y="15"/>
                    <a:pt x="20" y="4"/>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853"/>
            <p:cNvSpPr/>
            <p:nvPr/>
          </p:nvSpPr>
          <p:spPr bwMode="auto">
            <a:xfrm>
              <a:off x="5236" y="-223"/>
              <a:ext cx="77" cy="62"/>
            </a:xfrm>
            <a:custGeom>
              <a:avLst/>
              <a:gdLst>
                <a:gd name="T0" fmla="*/ 36 w 38"/>
                <a:gd name="T1" fmla="*/ 0 h 31"/>
                <a:gd name="T2" fmla="*/ 33 w 38"/>
                <a:gd name="T3" fmla="*/ 3 h 31"/>
                <a:gd name="T4" fmla="*/ 0 w 38"/>
                <a:gd name="T5" fmla="*/ 31 h 31"/>
                <a:gd name="T6" fmla="*/ 17 w 38"/>
                <a:gd name="T7" fmla="*/ 15 h 31"/>
                <a:gd name="T8" fmla="*/ 36 w 38"/>
                <a:gd name="T9" fmla="*/ 0 h 31"/>
              </a:gdLst>
              <a:ahLst/>
              <a:cxnLst>
                <a:cxn ang="0">
                  <a:pos x="T0" y="T1"/>
                </a:cxn>
                <a:cxn ang="0">
                  <a:pos x="T2" y="T3"/>
                </a:cxn>
                <a:cxn ang="0">
                  <a:pos x="T4" y="T5"/>
                </a:cxn>
                <a:cxn ang="0">
                  <a:pos x="T6" y="T7"/>
                </a:cxn>
                <a:cxn ang="0">
                  <a:pos x="T8" y="T9"/>
                </a:cxn>
              </a:cxnLst>
              <a:rect l="0" t="0" r="r" b="b"/>
              <a:pathLst>
                <a:path w="38" h="31">
                  <a:moveTo>
                    <a:pt x="36" y="0"/>
                  </a:moveTo>
                  <a:cubicBezTo>
                    <a:pt x="38" y="2"/>
                    <a:pt x="34" y="2"/>
                    <a:pt x="33" y="3"/>
                  </a:cubicBezTo>
                  <a:cubicBezTo>
                    <a:pt x="23" y="11"/>
                    <a:pt x="12" y="23"/>
                    <a:pt x="0" y="31"/>
                  </a:cubicBezTo>
                  <a:cubicBezTo>
                    <a:pt x="4" y="25"/>
                    <a:pt x="11" y="20"/>
                    <a:pt x="17" y="15"/>
                  </a:cubicBezTo>
                  <a:cubicBezTo>
                    <a:pt x="23" y="9"/>
                    <a:pt x="29" y="4"/>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854"/>
            <p:cNvSpPr/>
            <p:nvPr/>
          </p:nvSpPr>
          <p:spPr bwMode="auto">
            <a:xfrm>
              <a:off x="5295" y="-463"/>
              <a:ext cx="10" cy="8"/>
            </a:xfrm>
            <a:custGeom>
              <a:avLst/>
              <a:gdLst>
                <a:gd name="T0" fmla="*/ 5 w 5"/>
                <a:gd name="T1" fmla="*/ 1 h 4"/>
                <a:gd name="T2" fmla="*/ 0 w 5"/>
                <a:gd name="T3" fmla="*/ 4 h 4"/>
                <a:gd name="T4" fmla="*/ 2 w 5"/>
                <a:gd name="T5" fmla="*/ 2 h 4"/>
                <a:gd name="T6" fmla="*/ 1 w 5"/>
                <a:gd name="T7" fmla="*/ 1 h 4"/>
                <a:gd name="T8" fmla="*/ 5 w 5"/>
                <a:gd name="T9" fmla="*/ 1 h 4"/>
              </a:gdLst>
              <a:ahLst/>
              <a:cxnLst>
                <a:cxn ang="0">
                  <a:pos x="T0" y="T1"/>
                </a:cxn>
                <a:cxn ang="0">
                  <a:pos x="T2" y="T3"/>
                </a:cxn>
                <a:cxn ang="0">
                  <a:pos x="T4" y="T5"/>
                </a:cxn>
                <a:cxn ang="0">
                  <a:pos x="T6" y="T7"/>
                </a:cxn>
                <a:cxn ang="0">
                  <a:pos x="T8" y="T9"/>
                </a:cxn>
              </a:cxnLst>
              <a:rect l="0" t="0" r="r" b="b"/>
              <a:pathLst>
                <a:path w="5" h="4">
                  <a:moveTo>
                    <a:pt x="5" y="1"/>
                  </a:moveTo>
                  <a:cubicBezTo>
                    <a:pt x="4" y="2"/>
                    <a:pt x="2" y="3"/>
                    <a:pt x="0" y="4"/>
                  </a:cubicBezTo>
                  <a:cubicBezTo>
                    <a:pt x="0" y="3"/>
                    <a:pt x="1" y="2"/>
                    <a:pt x="2" y="2"/>
                  </a:cubicBezTo>
                  <a:cubicBezTo>
                    <a:pt x="2" y="2"/>
                    <a:pt x="2" y="1"/>
                    <a:pt x="1" y="1"/>
                  </a:cubicBezTo>
                  <a:cubicBezTo>
                    <a:pt x="2" y="0"/>
                    <a:pt x="3"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855"/>
            <p:cNvSpPr/>
            <p:nvPr/>
          </p:nvSpPr>
          <p:spPr bwMode="auto">
            <a:xfrm>
              <a:off x="5228" y="-429"/>
              <a:ext cx="71" cy="58"/>
            </a:xfrm>
            <a:custGeom>
              <a:avLst/>
              <a:gdLst>
                <a:gd name="T0" fmla="*/ 35 w 35"/>
                <a:gd name="T1" fmla="*/ 1 h 29"/>
                <a:gd name="T2" fmla="*/ 8 w 35"/>
                <a:gd name="T3" fmla="*/ 21 h 29"/>
                <a:gd name="T4" fmla="*/ 0 w 35"/>
                <a:gd name="T5" fmla="*/ 27 h 29"/>
                <a:gd name="T6" fmla="*/ 32 w 35"/>
                <a:gd name="T7" fmla="*/ 1 h 29"/>
                <a:gd name="T8" fmla="*/ 35 w 35"/>
                <a:gd name="T9" fmla="*/ 1 h 29"/>
              </a:gdLst>
              <a:ahLst/>
              <a:cxnLst>
                <a:cxn ang="0">
                  <a:pos x="T0" y="T1"/>
                </a:cxn>
                <a:cxn ang="0">
                  <a:pos x="T2" y="T3"/>
                </a:cxn>
                <a:cxn ang="0">
                  <a:pos x="T4" y="T5"/>
                </a:cxn>
                <a:cxn ang="0">
                  <a:pos x="T6" y="T7"/>
                </a:cxn>
                <a:cxn ang="0">
                  <a:pos x="T8" y="T9"/>
                </a:cxn>
              </a:cxnLst>
              <a:rect l="0" t="0" r="r" b="b"/>
              <a:pathLst>
                <a:path w="35" h="29">
                  <a:moveTo>
                    <a:pt x="35" y="1"/>
                  </a:moveTo>
                  <a:cubicBezTo>
                    <a:pt x="26" y="7"/>
                    <a:pt x="17" y="15"/>
                    <a:pt x="8" y="21"/>
                  </a:cubicBezTo>
                  <a:cubicBezTo>
                    <a:pt x="7" y="24"/>
                    <a:pt x="4" y="29"/>
                    <a:pt x="0" y="27"/>
                  </a:cubicBezTo>
                  <a:cubicBezTo>
                    <a:pt x="8" y="16"/>
                    <a:pt x="21" y="9"/>
                    <a:pt x="32" y="1"/>
                  </a:cubicBezTo>
                  <a:cubicBezTo>
                    <a:pt x="34" y="0"/>
                    <a:pt x="34" y="1"/>
                    <a:pt x="3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856"/>
            <p:cNvSpPr/>
            <p:nvPr/>
          </p:nvSpPr>
          <p:spPr bwMode="auto">
            <a:xfrm>
              <a:off x="5218" y="-453"/>
              <a:ext cx="69" cy="58"/>
            </a:xfrm>
            <a:custGeom>
              <a:avLst/>
              <a:gdLst>
                <a:gd name="T0" fmla="*/ 34 w 34"/>
                <a:gd name="T1" fmla="*/ 0 h 29"/>
                <a:gd name="T2" fmla="*/ 0 w 34"/>
                <a:gd name="T3" fmla="*/ 29 h 29"/>
                <a:gd name="T4" fmla="*/ 34 w 34"/>
                <a:gd name="T5" fmla="*/ 0 h 29"/>
              </a:gdLst>
              <a:ahLst/>
              <a:cxnLst>
                <a:cxn ang="0">
                  <a:pos x="T0" y="T1"/>
                </a:cxn>
                <a:cxn ang="0">
                  <a:pos x="T2" y="T3"/>
                </a:cxn>
                <a:cxn ang="0">
                  <a:pos x="T4" y="T5"/>
                </a:cxn>
              </a:cxnLst>
              <a:rect l="0" t="0" r="r" b="b"/>
              <a:pathLst>
                <a:path w="34" h="29">
                  <a:moveTo>
                    <a:pt x="34" y="0"/>
                  </a:moveTo>
                  <a:cubicBezTo>
                    <a:pt x="23" y="10"/>
                    <a:pt x="12" y="20"/>
                    <a:pt x="0" y="29"/>
                  </a:cubicBezTo>
                  <a:cubicBezTo>
                    <a:pt x="10" y="18"/>
                    <a:pt x="21" y="8"/>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857"/>
            <p:cNvSpPr/>
            <p:nvPr/>
          </p:nvSpPr>
          <p:spPr bwMode="auto">
            <a:xfrm>
              <a:off x="5279" y="-597"/>
              <a:ext cx="8" cy="6"/>
            </a:xfrm>
            <a:custGeom>
              <a:avLst/>
              <a:gdLst>
                <a:gd name="T0" fmla="*/ 3 w 4"/>
                <a:gd name="T1" fmla="*/ 0 h 3"/>
                <a:gd name="T2" fmla="*/ 3 w 4"/>
                <a:gd name="T3" fmla="*/ 3 h 3"/>
                <a:gd name="T4" fmla="*/ 0 w 4"/>
                <a:gd name="T5" fmla="*/ 2 h 3"/>
                <a:gd name="T6" fmla="*/ 3 w 4"/>
                <a:gd name="T7" fmla="*/ 0 h 3"/>
              </a:gdLst>
              <a:ahLst/>
              <a:cxnLst>
                <a:cxn ang="0">
                  <a:pos x="T0" y="T1"/>
                </a:cxn>
                <a:cxn ang="0">
                  <a:pos x="T2" y="T3"/>
                </a:cxn>
                <a:cxn ang="0">
                  <a:pos x="T4" y="T5"/>
                </a:cxn>
                <a:cxn ang="0">
                  <a:pos x="T6" y="T7"/>
                </a:cxn>
              </a:cxnLst>
              <a:rect l="0" t="0" r="r" b="b"/>
              <a:pathLst>
                <a:path w="4" h="3">
                  <a:moveTo>
                    <a:pt x="3" y="0"/>
                  </a:moveTo>
                  <a:cubicBezTo>
                    <a:pt x="4" y="2"/>
                    <a:pt x="3" y="2"/>
                    <a:pt x="3" y="3"/>
                  </a:cubicBezTo>
                  <a:cubicBezTo>
                    <a:pt x="2" y="3"/>
                    <a:pt x="2" y="2"/>
                    <a:pt x="0" y="2"/>
                  </a:cubicBezTo>
                  <a:cubicBezTo>
                    <a:pt x="0"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858"/>
            <p:cNvSpPr/>
            <p:nvPr/>
          </p:nvSpPr>
          <p:spPr bwMode="auto">
            <a:xfrm>
              <a:off x="5210" y="-479"/>
              <a:ext cx="77" cy="64"/>
            </a:xfrm>
            <a:custGeom>
              <a:avLst/>
              <a:gdLst>
                <a:gd name="T0" fmla="*/ 35 w 38"/>
                <a:gd name="T1" fmla="*/ 9 h 32"/>
                <a:gd name="T2" fmla="*/ 37 w 38"/>
                <a:gd name="T3" fmla="*/ 3 h 32"/>
                <a:gd name="T4" fmla="*/ 0 w 38"/>
                <a:gd name="T5" fmla="*/ 32 h 32"/>
                <a:gd name="T6" fmla="*/ 13 w 38"/>
                <a:gd name="T7" fmla="*/ 17 h 32"/>
                <a:gd name="T8" fmla="*/ 34 w 38"/>
                <a:gd name="T9" fmla="*/ 0 h 32"/>
                <a:gd name="T10" fmla="*/ 37 w 38"/>
                <a:gd name="T11" fmla="*/ 1 h 32"/>
                <a:gd name="T12" fmla="*/ 35 w 38"/>
                <a:gd name="T13" fmla="*/ 9 h 32"/>
              </a:gdLst>
              <a:ahLst/>
              <a:cxnLst>
                <a:cxn ang="0">
                  <a:pos x="T0" y="T1"/>
                </a:cxn>
                <a:cxn ang="0">
                  <a:pos x="T2" y="T3"/>
                </a:cxn>
                <a:cxn ang="0">
                  <a:pos x="T4" y="T5"/>
                </a:cxn>
                <a:cxn ang="0">
                  <a:pos x="T6" y="T7"/>
                </a:cxn>
                <a:cxn ang="0">
                  <a:pos x="T8" y="T9"/>
                </a:cxn>
                <a:cxn ang="0">
                  <a:pos x="T10" y="T11"/>
                </a:cxn>
                <a:cxn ang="0">
                  <a:pos x="T12" y="T13"/>
                </a:cxn>
              </a:cxnLst>
              <a:rect l="0" t="0" r="r" b="b"/>
              <a:pathLst>
                <a:path w="38" h="32">
                  <a:moveTo>
                    <a:pt x="35" y="9"/>
                  </a:moveTo>
                  <a:cubicBezTo>
                    <a:pt x="35" y="6"/>
                    <a:pt x="36" y="5"/>
                    <a:pt x="37" y="3"/>
                  </a:cubicBezTo>
                  <a:cubicBezTo>
                    <a:pt x="20" y="9"/>
                    <a:pt x="13" y="23"/>
                    <a:pt x="0" y="32"/>
                  </a:cubicBezTo>
                  <a:cubicBezTo>
                    <a:pt x="2" y="25"/>
                    <a:pt x="8" y="21"/>
                    <a:pt x="13" y="17"/>
                  </a:cubicBezTo>
                  <a:cubicBezTo>
                    <a:pt x="20" y="11"/>
                    <a:pt x="26" y="5"/>
                    <a:pt x="34" y="0"/>
                  </a:cubicBezTo>
                  <a:cubicBezTo>
                    <a:pt x="35" y="0"/>
                    <a:pt x="36" y="1"/>
                    <a:pt x="37" y="1"/>
                  </a:cubicBezTo>
                  <a:cubicBezTo>
                    <a:pt x="38" y="3"/>
                    <a:pt x="38" y="9"/>
                    <a:pt x="3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859"/>
            <p:cNvSpPr/>
            <p:nvPr/>
          </p:nvSpPr>
          <p:spPr bwMode="auto">
            <a:xfrm>
              <a:off x="5273" y="-563"/>
              <a:ext cx="10" cy="6"/>
            </a:xfrm>
            <a:custGeom>
              <a:avLst/>
              <a:gdLst>
                <a:gd name="T0" fmla="*/ 5 w 5"/>
                <a:gd name="T1" fmla="*/ 0 h 3"/>
                <a:gd name="T2" fmla="*/ 0 w 5"/>
                <a:gd name="T3" fmla="*/ 3 h 3"/>
                <a:gd name="T4" fmla="*/ 5 w 5"/>
                <a:gd name="T5" fmla="*/ 0 h 3"/>
              </a:gdLst>
              <a:ahLst/>
              <a:cxnLst>
                <a:cxn ang="0">
                  <a:pos x="T0" y="T1"/>
                </a:cxn>
                <a:cxn ang="0">
                  <a:pos x="T2" y="T3"/>
                </a:cxn>
                <a:cxn ang="0">
                  <a:pos x="T4" y="T5"/>
                </a:cxn>
              </a:cxnLst>
              <a:rect l="0" t="0" r="r" b="b"/>
              <a:pathLst>
                <a:path w="5" h="3">
                  <a:moveTo>
                    <a:pt x="5" y="0"/>
                  </a:moveTo>
                  <a:cubicBezTo>
                    <a:pt x="5" y="3"/>
                    <a:pt x="2" y="3"/>
                    <a:pt x="0" y="3"/>
                  </a:cubicBezTo>
                  <a:cubicBezTo>
                    <a:pt x="1" y="1"/>
                    <a:pt x="2"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860"/>
            <p:cNvSpPr/>
            <p:nvPr/>
          </p:nvSpPr>
          <p:spPr bwMode="auto">
            <a:xfrm>
              <a:off x="5271" y="-529"/>
              <a:ext cx="12" cy="10"/>
            </a:xfrm>
            <a:custGeom>
              <a:avLst/>
              <a:gdLst>
                <a:gd name="T0" fmla="*/ 4 w 6"/>
                <a:gd name="T1" fmla="*/ 0 h 5"/>
                <a:gd name="T2" fmla="*/ 3 w 6"/>
                <a:gd name="T3" fmla="*/ 5 h 5"/>
                <a:gd name="T4" fmla="*/ 2 w 6"/>
                <a:gd name="T5" fmla="*/ 0 h 5"/>
                <a:gd name="T6" fmla="*/ 3 w 6"/>
                <a:gd name="T7" fmla="*/ 0 h 5"/>
                <a:gd name="T8" fmla="*/ 4 w 6"/>
                <a:gd name="T9" fmla="*/ 0 h 5"/>
              </a:gdLst>
              <a:ahLst/>
              <a:cxnLst>
                <a:cxn ang="0">
                  <a:pos x="T0" y="T1"/>
                </a:cxn>
                <a:cxn ang="0">
                  <a:pos x="T2" y="T3"/>
                </a:cxn>
                <a:cxn ang="0">
                  <a:pos x="T4" y="T5"/>
                </a:cxn>
                <a:cxn ang="0">
                  <a:pos x="T6" y="T7"/>
                </a:cxn>
                <a:cxn ang="0">
                  <a:pos x="T8" y="T9"/>
                </a:cxn>
              </a:cxnLst>
              <a:rect l="0" t="0" r="r" b="b"/>
              <a:pathLst>
                <a:path w="6" h="5">
                  <a:moveTo>
                    <a:pt x="4" y="0"/>
                  </a:moveTo>
                  <a:cubicBezTo>
                    <a:pt x="5" y="2"/>
                    <a:pt x="3" y="3"/>
                    <a:pt x="3" y="5"/>
                  </a:cubicBezTo>
                  <a:cubicBezTo>
                    <a:pt x="0" y="4"/>
                    <a:pt x="6" y="0"/>
                    <a:pt x="2" y="0"/>
                  </a:cubicBezTo>
                  <a:cubicBezTo>
                    <a:pt x="2" y="0"/>
                    <a:pt x="2" y="0"/>
                    <a:pt x="3" y="0"/>
                  </a:cubicBezTo>
                  <a:cubicBezTo>
                    <a:pt x="3" y="0"/>
                    <a:pt x="4"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861"/>
            <p:cNvSpPr/>
            <p:nvPr/>
          </p:nvSpPr>
          <p:spPr bwMode="auto">
            <a:xfrm>
              <a:off x="5202" y="-591"/>
              <a:ext cx="73" cy="66"/>
            </a:xfrm>
            <a:custGeom>
              <a:avLst/>
              <a:gdLst>
                <a:gd name="T0" fmla="*/ 36 w 36"/>
                <a:gd name="T1" fmla="*/ 0 h 33"/>
                <a:gd name="T2" fmla="*/ 35 w 36"/>
                <a:gd name="T3" fmla="*/ 0 h 33"/>
                <a:gd name="T4" fmla="*/ 8 w 36"/>
                <a:gd name="T5" fmla="*/ 24 h 33"/>
                <a:gd name="T6" fmla="*/ 0 w 36"/>
                <a:gd name="T7" fmla="*/ 32 h 33"/>
                <a:gd name="T8" fmla="*/ 36 w 36"/>
                <a:gd name="T9" fmla="*/ 0 h 33"/>
              </a:gdLst>
              <a:ahLst/>
              <a:cxnLst>
                <a:cxn ang="0">
                  <a:pos x="T0" y="T1"/>
                </a:cxn>
                <a:cxn ang="0">
                  <a:pos x="T2" y="T3"/>
                </a:cxn>
                <a:cxn ang="0">
                  <a:pos x="T4" y="T5"/>
                </a:cxn>
                <a:cxn ang="0">
                  <a:pos x="T6" y="T7"/>
                </a:cxn>
                <a:cxn ang="0">
                  <a:pos x="T8" y="T9"/>
                </a:cxn>
              </a:cxnLst>
              <a:rect l="0" t="0" r="r" b="b"/>
              <a:pathLst>
                <a:path w="36" h="33">
                  <a:moveTo>
                    <a:pt x="36" y="0"/>
                  </a:moveTo>
                  <a:cubicBezTo>
                    <a:pt x="36" y="0"/>
                    <a:pt x="36" y="0"/>
                    <a:pt x="35" y="0"/>
                  </a:cubicBezTo>
                  <a:cubicBezTo>
                    <a:pt x="25" y="8"/>
                    <a:pt x="17" y="16"/>
                    <a:pt x="8" y="24"/>
                  </a:cubicBezTo>
                  <a:cubicBezTo>
                    <a:pt x="8" y="28"/>
                    <a:pt x="4" y="33"/>
                    <a:pt x="0" y="32"/>
                  </a:cubicBezTo>
                  <a:cubicBezTo>
                    <a:pt x="10" y="19"/>
                    <a:pt x="21" y="8"/>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862"/>
            <p:cNvSpPr/>
            <p:nvPr/>
          </p:nvSpPr>
          <p:spPr bwMode="auto">
            <a:xfrm>
              <a:off x="5210" y="-621"/>
              <a:ext cx="61" cy="62"/>
            </a:xfrm>
            <a:custGeom>
              <a:avLst/>
              <a:gdLst>
                <a:gd name="T0" fmla="*/ 30 w 30"/>
                <a:gd name="T1" fmla="*/ 0 h 31"/>
                <a:gd name="T2" fmla="*/ 30 w 30"/>
                <a:gd name="T3" fmla="*/ 2 h 31"/>
                <a:gd name="T4" fmla="*/ 8 w 30"/>
                <a:gd name="T5" fmla="*/ 22 h 31"/>
                <a:gd name="T6" fmla="*/ 8 w 30"/>
                <a:gd name="T7" fmla="*/ 25 h 31"/>
                <a:gd name="T8" fmla="*/ 0 w 30"/>
                <a:gd name="T9" fmla="*/ 29 h 31"/>
                <a:gd name="T10" fmla="*/ 30 w 30"/>
                <a:gd name="T11" fmla="*/ 0 h 31"/>
              </a:gdLst>
              <a:ahLst/>
              <a:cxnLst>
                <a:cxn ang="0">
                  <a:pos x="T0" y="T1"/>
                </a:cxn>
                <a:cxn ang="0">
                  <a:pos x="T2" y="T3"/>
                </a:cxn>
                <a:cxn ang="0">
                  <a:pos x="T4" y="T5"/>
                </a:cxn>
                <a:cxn ang="0">
                  <a:pos x="T6" y="T7"/>
                </a:cxn>
                <a:cxn ang="0">
                  <a:pos x="T8" y="T9"/>
                </a:cxn>
                <a:cxn ang="0">
                  <a:pos x="T10" y="T11"/>
                </a:cxn>
              </a:cxnLst>
              <a:rect l="0" t="0" r="r" b="b"/>
              <a:pathLst>
                <a:path w="30" h="31">
                  <a:moveTo>
                    <a:pt x="30" y="0"/>
                  </a:moveTo>
                  <a:cubicBezTo>
                    <a:pt x="30" y="0"/>
                    <a:pt x="30" y="1"/>
                    <a:pt x="30" y="2"/>
                  </a:cubicBezTo>
                  <a:cubicBezTo>
                    <a:pt x="21" y="7"/>
                    <a:pt x="15" y="15"/>
                    <a:pt x="8" y="22"/>
                  </a:cubicBezTo>
                  <a:cubicBezTo>
                    <a:pt x="8" y="24"/>
                    <a:pt x="8" y="23"/>
                    <a:pt x="8" y="25"/>
                  </a:cubicBezTo>
                  <a:cubicBezTo>
                    <a:pt x="5" y="27"/>
                    <a:pt x="3" y="31"/>
                    <a:pt x="0" y="29"/>
                  </a:cubicBezTo>
                  <a:cubicBezTo>
                    <a:pt x="8" y="17"/>
                    <a:pt x="19" y="9"/>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863"/>
            <p:cNvSpPr/>
            <p:nvPr/>
          </p:nvSpPr>
          <p:spPr bwMode="auto">
            <a:xfrm>
              <a:off x="5210" y="-529"/>
              <a:ext cx="55" cy="56"/>
            </a:xfrm>
            <a:custGeom>
              <a:avLst/>
              <a:gdLst>
                <a:gd name="T0" fmla="*/ 27 w 27"/>
                <a:gd name="T1" fmla="*/ 0 h 28"/>
                <a:gd name="T2" fmla="*/ 6 w 27"/>
                <a:gd name="T3" fmla="*/ 22 h 28"/>
                <a:gd name="T4" fmla="*/ 0 w 27"/>
                <a:gd name="T5" fmla="*/ 28 h 28"/>
                <a:gd name="T6" fmla="*/ 10 w 27"/>
                <a:gd name="T7" fmla="*/ 15 h 28"/>
                <a:gd name="T8" fmla="*/ 27 w 27"/>
                <a:gd name="T9" fmla="*/ 0 h 28"/>
              </a:gdLst>
              <a:ahLst/>
              <a:cxnLst>
                <a:cxn ang="0">
                  <a:pos x="T0" y="T1"/>
                </a:cxn>
                <a:cxn ang="0">
                  <a:pos x="T2" y="T3"/>
                </a:cxn>
                <a:cxn ang="0">
                  <a:pos x="T4" y="T5"/>
                </a:cxn>
                <a:cxn ang="0">
                  <a:pos x="T6" y="T7"/>
                </a:cxn>
                <a:cxn ang="0">
                  <a:pos x="T8" y="T9"/>
                </a:cxn>
              </a:cxnLst>
              <a:rect l="0" t="0" r="r" b="b"/>
              <a:pathLst>
                <a:path w="27" h="28">
                  <a:moveTo>
                    <a:pt x="27" y="0"/>
                  </a:moveTo>
                  <a:cubicBezTo>
                    <a:pt x="22" y="7"/>
                    <a:pt x="13" y="15"/>
                    <a:pt x="6" y="22"/>
                  </a:cubicBezTo>
                  <a:cubicBezTo>
                    <a:pt x="5" y="25"/>
                    <a:pt x="4" y="28"/>
                    <a:pt x="0" y="28"/>
                  </a:cubicBezTo>
                  <a:cubicBezTo>
                    <a:pt x="0" y="24"/>
                    <a:pt x="6" y="19"/>
                    <a:pt x="10" y="15"/>
                  </a:cubicBezTo>
                  <a:cubicBezTo>
                    <a:pt x="15" y="10"/>
                    <a:pt x="21" y="4"/>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864"/>
            <p:cNvSpPr/>
            <p:nvPr/>
          </p:nvSpPr>
          <p:spPr bwMode="auto">
            <a:xfrm>
              <a:off x="5152" y="-253"/>
              <a:ext cx="10" cy="46"/>
            </a:xfrm>
            <a:custGeom>
              <a:avLst/>
              <a:gdLst>
                <a:gd name="T0" fmla="*/ 4 w 5"/>
                <a:gd name="T1" fmla="*/ 23 h 23"/>
                <a:gd name="T2" fmla="*/ 2 w 5"/>
                <a:gd name="T3" fmla="*/ 0 h 23"/>
                <a:gd name="T4" fmla="*/ 4 w 5"/>
                <a:gd name="T5" fmla="*/ 23 h 23"/>
              </a:gdLst>
              <a:ahLst/>
              <a:cxnLst>
                <a:cxn ang="0">
                  <a:pos x="T0" y="T1"/>
                </a:cxn>
                <a:cxn ang="0">
                  <a:pos x="T2" y="T3"/>
                </a:cxn>
                <a:cxn ang="0">
                  <a:pos x="T4" y="T5"/>
                </a:cxn>
              </a:cxnLst>
              <a:rect l="0" t="0" r="r" b="b"/>
              <a:pathLst>
                <a:path w="5" h="23">
                  <a:moveTo>
                    <a:pt x="4" y="23"/>
                  </a:moveTo>
                  <a:cubicBezTo>
                    <a:pt x="0" y="18"/>
                    <a:pt x="3" y="7"/>
                    <a:pt x="2" y="0"/>
                  </a:cubicBezTo>
                  <a:cubicBezTo>
                    <a:pt x="5" y="7"/>
                    <a:pt x="3" y="13"/>
                    <a:pt x="4"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865"/>
            <p:cNvSpPr/>
            <p:nvPr/>
          </p:nvSpPr>
          <p:spPr bwMode="auto">
            <a:xfrm>
              <a:off x="5152" y="-205"/>
              <a:ext cx="14" cy="120"/>
            </a:xfrm>
            <a:custGeom>
              <a:avLst/>
              <a:gdLst>
                <a:gd name="T0" fmla="*/ 2 w 7"/>
                <a:gd name="T1" fmla="*/ 60 h 60"/>
                <a:gd name="T2" fmla="*/ 2 w 7"/>
                <a:gd name="T3" fmla="*/ 0 h 60"/>
                <a:gd name="T4" fmla="*/ 4 w 7"/>
                <a:gd name="T5" fmla="*/ 58 h 60"/>
                <a:gd name="T6" fmla="*/ 2 w 7"/>
                <a:gd name="T7" fmla="*/ 60 h 60"/>
              </a:gdLst>
              <a:ahLst/>
              <a:cxnLst>
                <a:cxn ang="0">
                  <a:pos x="T0" y="T1"/>
                </a:cxn>
                <a:cxn ang="0">
                  <a:pos x="T2" y="T3"/>
                </a:cxn>
                <a:cxn ang="0">
                  <a:pos x="T4" y="T5"/>
                </a:cxn>
                <a:cxn ang="0">
                  <a:pos x="T6" y="T7"/>
                </a:cxn>
              </a:cxnLst>
              <a:rect l="0" t="0" r="r" b="b"/>
              <a:pathLst>
                <a:path w="7" h="60">
                  <a:moveTo>
                    <a:pt x="2" y="60"/>
                  </a:moveTo>
                  <a:cubicBezTo>
                    <a:pt x="0" y="39"/>
                    <a:pt x="3" y="21"/>
                    <a:pt x="2" y="0"/>
                  </a:cubicBezTo>
                  <a:cubicBezTo>
                    <a:pt x="7" y="18"/>
                    <a:pt x="0" y="38"/>
                    <a:pt x="4" y="58"/>
                  </a:cubicBezTo>
                  <a:cubicBezTo>
                    <a:pt x="4" y="59"/>
                    <a:pt x="3" y="60"/>
                    <a:pt x="2"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866"/>
            <p:cNvSpPr/>
            <p:nvPr/>
          </p:nvSpPr>
          <p:spPr bwMode="auto">
            <a:xfrm>
              <a:off x="5142" y="-587"/>
              <a:ext cx="14" cy="72"/>
            </a:xfrm>
            <a:custGeom>
              <a:avLst/>
              <a:gdLst>
                <a:gd name="T0" fmla="*/ 7 w 7"/>
                <a:gd name="T1" fmla="*/ 0 h 36"/>
                <a:gd name="T2" fmla="*/ 5 w 7"/>
                <a:gd name="T3" fmla="*/ 36 h 36"/>
                <a:gd name="T4" fmla="*/ 7 w 7"/>
                <a:gd name="T5" fmla="*/ 0 h 36"/>
              </a:gdLst>
              <a:ahLst/>
              <a:cxnLst>
                <a:cxn ang="0">
                  <a:pos x="T0" y="T1"/>
                </a:cxn>
                <a:cxn ang="0">
                  <a:pos x="T2" y="T3"/>
                </a:cxn>
                <a:cxn ang="0">
                  <a:pos x="T4" y="T5"/>
                </a:cxn>
              </a:cxnLst>
              <a:rect l="0" t="0" r="r" b="b"/>
              <a:pathLst>
                <a:path w="7" h="36">
                  <a:moveTo>
                    <a:pt x="7" y="0"/>
                  </a:moveTo>
                  <a:cubicBezTo>
                    <a:pt x="4" y="10"/>
                    <a:pt x="6" y="25"/>
                    <a:pt x="5" y="36"/>
                  </a:cubicBezTo>
                  <a:cubicBezTo>
                    <a:pt x="4" y="27"/>
                    <a:pt x="0" y="6"/>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867"/>
            <p:cNvSpPr>
              <a:spLocks noEditPoints="1"/>
            </p:cNvSpPr>
            <p:nvPr/>
          </p:nvSpPr>
          <p:spPr bwMode="auto">
            <a:xfrm>
              <a:off x="4492" y="95"/>
              <a:ext cx="662" cy="74"/>
            </a:xfrm>
            <a:custGeom>
              <a:avLst/>
              <a:gdLst>
                <a:gd name="T0" fmla="*/ 331 w 331"/>
                <a:gd name="T1" fmla="*/ 36 h 37"/>
                <a:gd name="T2" fmla="*/ 322 w 331"/>
                <a:gd name="T3" fmla="*/ 32 h 37"/>
                <a:gd name="T4" fmla="*/ 223 w 331"/>
                <a:gd name="T5" fmla="*/ 8 h 37"/>
                <a:gd name="T6" fmla="*/ 285 w 331"/>
                <a:gd name="T7" fmla="*/ 19 h 37"/>
                <a:gd name="T8" fmla="*/ 315 w 331"/>
                <a:gd name="T9" fmla="*/ 36 h 37"/>
                <a:gd name="T10" fmla="*/ 155 w 331"/>
                <a:gd name="T11" fmla="*/ 11 h 37"/>
                <a:gd name="T12" fmla="*/ 90 w 331"/>
                <a:gd name="T13" fmla="*/ 14 h 37"/>
                <a:gd name="T14" fmla="*/ 24 w 331"/>
                <a:gd name="T15" fmla="*/ 28 h 37"/>
                <a:gd name="T16" fmla="*/ 17 w 331"/>
                <a:gd name="T17" fmla="*/ 31 h 37"/>
                <a:gd name="T18" fmla="*/ 20 w 331"/>
                <a:gd name="T19" fmla="*/ 29 h 37"/>
                <a:gd name="T20" fmla="*/ 0 w 331"/>
                <a:gd name="T21" fmla="*/ 32 h 37"/>
                <a:gd name="T22" fmla="*/ 11 w 331"/>
                <a:gd name="T23" fmla="*/ 30 h 37"/>
                <a:gd name="T24" fmla="*/ 4 w 331"/>
                <a:gd name="T25" fmla="*/ 28 h 37"/>
                <a:gd name="T26" fmla="*/ 55 w 331"/>
                <a:gd name="T27" fmla="*/ 18 h 37"/>
                <a:gd name="T28" fmla="*/ 55 w 331"/>
                <a:gd name="T29" fmla="*/ 14 h 37"/>
                <a:gd name="T30" fmla="*/ 172 w 331"/>
                <a:gd name="T31" fmla="*/ 2 h 37"/>
                <a:gd name="T32" fmla="*/ 329 w 331"/>
                <a:gd name="T33" fmla="*/ 32 h 37"/>
                <a:gd name="T34" fmla="*/ 331 w 331"/>
                <a:gd name="T35" fmla="*/ 34 h 37"/>
                <a:gd name="T36" fmla="*/ 331 w 331"/>
                <a:gd name="T37" fmla="*/ 36 h 37"/>
                <a:gd name="T38" fmla="*/ 62 w 331"/>
                <a:gd name="T39" fmla="*/ 15 h 37"/>
                <a:gd name="T40" fmla="*/ 194 w 331"/>
                <a:gd name="T41" fmla="*/ 7 h 37"/>
                <a:gd name="T42" fmla="*/ 193 w 331"/>
                <a:gd name="T43" fmla="*/ 6 h 37"/>
                <a:gd name="T44" fmla="*/ 189 w 331"/>
                <a:gd name="T45" fmla="*/ 6 h 37"/>
                <a:gd name="T46" fmla="*/ 59 w 331"/>
                <a:gd name="T47" fmla="*/ 15 h 37"/>
                <a:gd name="T48" fmla="*/ 62 w 331"/>
                <a:gd name="T49" fmla="*/ 1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1" h="37">
                  <a:moveTo>
                    <a:pt x="331" y="36"/>
                  </a:moveTo>
                  <a:cubicBezTo>
                    <a:pt x="324" y="37"/>
                    <a:pt x="325" y="34"/>
                    <a:pt x="322" y="32"/>
                  </a:cubicBezTo>
                  <a:cubicBezTo>
                    <a:pt x="296" y="17"/>
                    <a:pt x="263" y="9"/>
                    <a:pt x="223" y="8"/>
                  </a:cubicBezTo>
                  <a:cubicBezTo>
                    <a:pt x="242" y="13"/>
                    <a:pt x="266" y="13"/>
                    <a:pt x="285" y="19"/>
                  </a:cubicBezTo>
                  <a:cubicBezTo>
                    <a:pt x="297" y="23"/>
                    <a:pt x="310" y="27"/>
                    <a:pt x="315" y="36"/>
                  </a:cubicBezTo>
                  <a:cubicBezTo>
                    <a:pt x="276" y="12"/>
                    <a:pt x="215" y="8"/>
                    <a:pt x="155" y="11"/>
                  </a:cubicBezTo>
                  <a:cubicBezTo>
                    <a:pt x="132" y="12"/>
                    <a:pt x="110" y="11"/>
                    <a:pt x="90" y="14"/>
                  </a:cubicBezTo>
                  <a:cubicBezTo>
                    <a:pt x="66" y="17"/>
                    <a:pt x="45" y="23"/>
                    <a:pt x="24" y="28"/>
                  </a:cubicBezTo>
                  <a:cubicBezTo>
                    <a:pt x="21" y="28"/>
                    <a:pt x="21" y="32"/>
                    <a:pt x="17" y="31"/>
                  </a:cubicBezTo>
                  <a:cubicBezTo>
                    <a:pt x="17" y="30"/>
                    <a:pt x="19" y="30"/>
                    <a:pt x="20" y="29"/>
                  </a:cubicBezTo>
                  <a:cubicBezTo>
                    <a:pt x="12" y="27"/>
                    <a:pt x="9" y="36"/>
                    <a:pt x="0" y="32"/>
                  </a:cubicBezTo>
                  <a:cubicBezTo>
                    <a:pt x="3" y="30"/>
                    <a:pt x="7" y="32"/>
                    <a:pt x="11" y="30"/>
                  </a:cubicBezTo>
                  <a:cubicBezTo>
                    <a:pt x="9" y="28"/>
                    <a:pt x="5" y="32"/>
                    <a:pt x="4" y="28"/>
                  </a:cubicBezTo>
                  <a:cubicBezTo>
                    <a:pt x="22" y="25"/>
                    <a:pt x="41" y="24"/>
                    <a:pt x="55" y="18"/>
                  </a:cubicBezTo>
                  <a:cubicBezTo>
                    <a:pt x="57" y="17"/>
                    <a:pt x="53" y="16"/>
                    <a:pt x="55" y="14"/>
                  </a:cubicBezTo>
                  <a:cubicBezTo>
                    <a:pt x="91" y="7"/>
                    <a:pt x="129" y="0"/>
                    <a:pt x="172" y="2"/>
                  </a:cubicBezTo>
                  <a:cubicBezTo>
                    <a:pt x="227" y="5"/>
                    <a:pt x="289" y="8"/>
                    <a:pt x="329" y="32"/>
                  </a:cubicBezTo>
                  <a:cubicBezTo>
                    <a:pt x="330" y="33"/>
                    <a:pt x="330" y="34"/>
                    <a:pt x="331" y="34"/>
                  </a:cubicBezTo>
                  <a:cubicBezTo>
                    <a:pt x="331" y="35"/>
                    <a:pt x="331" y="35"/>
                    <a:pt x="331" y="36"/>
                  </a:cubicBezTo>
                  <a:close/>
                  <a:moveTo>
                    <a:pt x="62" y="15"/>
                  </a:moveTo>
                  <a:cubicBezTo>
                    <a:pt x="105" y="8"/>
                    <a:pt x="151" y="7"/>
                    <a:pt x="194" y="7"/>
                  </a:cubicBezTo>
                  <a:cubicBezTo>
                    <a:pt x="197" y="7"/>
                    <a:pt x="195" y="5"/>
                    <a:pt x="193" y="6"/>
                  </a:cubicBezTo>
                  <a:cubicBezTo>
                    <a:pt x="192" y="6"/>
                    <a:pt x="190" y="6"/>
                    <a:pt x="189" y="6"/>
                  </a:cubicBezTo>
                  <a:cubicBezTo>
                    <a:pt x="142" y="1"/>
                    <a:pt x="96" y="8"/>
                    <a:pt x="59" y="15"/>
                  </a:cubicBezTo>
                  <a:cubicBezTo>
                    <a:pt x="59" y="18"/>
                    <a:pt x="61" y="15"/>
                    <a:pt x="6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868"/>
            <p:cNvSpPr/>
            <p:nvPr/>
          </p:nvSpPr>
          <p:spPr bwMode="auto">
            <a:xfrm>
              <a:off x="5142" y="-337"/>
              <a:ext cx="8" cy="18"/>
            </a:xfrm>
            <a:custGeom>
              <a:avLst/>
              <a:gdLst>
                <a:gd name="T0" fmla="*/ 4 w 4"/>
                <a:gd name="T1" fmla="*/ 9 h 9"/>
                <a:gd name="T2" fmla="*/ 2 w 4"/>
                <a:gd name="T3" fmla="*/ 0 h 9"/>
                <a:gd name="T4" fmla="*/ 4 w 4"/>
                <a:gd name="T5" fmla="*/ 9 h 9"/>
              </a:gdLst>
              <a:ahLst/>
              <a:cxnLst>
                <a:cxn ang="0">
                  <a:pos x="T0" y="T1"/>
                </a:cxn>
                <a:cxn ang="0">
                  <a:pos x="T2" y="T3"/>
                </a:cxn>
                <a:cxn ang="0">
                  <a:pos x="T4" y="T5"/>
                </a:cxn>
              </a:cxnLst>
              <a:rect l="0" t="0" r="r" b="b"/>
              <a:pathLst>
                <a:path w="4" h="9">
                  <a:moveTo>
                    <a:pt x="4" y="9"/>
                  </a:moveTo>
                  <a:cubicBezTo>
                    <a:pt x="0" y="9"/>
                    <a:pt x="2" y="3"/>
                    <a:pt x="2" y="0"/>
                  </a:cubicBezTo>
                  <a:cubicBezTo>
                    <a:pt x="3" y="2"/>
                    <a:pt x="4" y="5"/>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869"/>
            <p:cNvSpPr/>
            <p:nvPr/>
          </p:nvSpPr>
          <p:spPr bwMode="auto">
            <a:xfrm>
              <a:off x="5140" y="-521"/>
              <a:ext cx="10" cy="30"/>
            </a:xfrm>
            <a:custGeom>
              <a:avLst/>
              <a:gdLst>
                <a:gd name="T0" fmla="*/ 3 w 5"/>
                <a:gd name="T1" fmla="*/ 15 h 15"/>
                <a:gd name="T2" fmla="*/ 2 w 5"/>
                <a:gd name="T3" fmla="*/ 0 h 15"/>
                <a:gd name="T4" fmla="*/ 3 w 5"/>
                <a:gd name="T5" fmla="*/ 15 h 15"/>
              </a:gdLst>
              <a:ahLst/>
              <a:cxnLst>
                <a:cxn ang="0">
                  <a:pos x="T0" y="T1"/>
                </a:cxn>
                <a:cxn ang="0">
                  <a:pos x="T2" y="T3"/>
                </a:cxn>
                <a:cxn ang="0">
                  <a:pos x="T4" y="T5"/>
                </a:cxn>
              </a:cxnLst>
              <a:rect l="0" t="0" r="r" b="b"/>
              <a:pathLst>
                <a:path w="5" h="15">
                  <a:moveTo>
                    <a:pt x="3" y="15"/>
                  </a:moveTo>
                  <a:cubicBezTo>
                    <a:pt x="0" y="13"/>
                    <a:pt x="3" y="5"/>
                    <a:pt x="2" y="0"/>
                  </a:cubicBezTo>
                  <a:cubicBezTo>
                    <a:pt x="5" y="3"/>
                    <a:pt x="3" y="8"/>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870"/>
            <p:cNvSpPr/>
            <p:nvPr/>
          </p:nvSpPr>
          <p:spPr bwMode="auto">
            <a:xfrm>
              <a:off x="5142" y="-489"/>
              <a:ext cx="8" cy="112"/>
            </a:xfrm>
            <a:custGeom>
              <a:avLst/>
              <a:gdLst>
                <a:gd name="T0" fmla="*/ 2 w 4"/>
                <a:gd name="T1" fmla="*/ 56 h 56"/>
                <a:gd name="T2" fmla="*/ 2 w 4"/>
                <a:gd name="T3" fmla="*/ 0 h 56"/>
                <a:gd name="T4" fmla="*/ 2 w 4"/>
                <a:gd name="T5" fmla="*/ 56 h 56"/>
              </a:gdLst>
              <a:ahLst/>
              <a:cxnLst>
                <a:cxn ang="0">
                  <a:pos x="T0" y="T1"/>
                </a:cxn>
                <a:cxn ang="0">
                  <a:pos x="T2" y="T3"/>
                </a:cxn>
                <a:cxn ang="0">
                  <a:pos x="T4" y="T5"/>
                </a:cxn>
              </a:cxnLst>
              <a:rect l="0" t="0" r="r" b="b"/>
              <a:pathLst>
                <a:path w="4" h="56">
                  <a:moveTo>
                    <a:pt x="2" y="56"/>
                  </a:moveTo>
                  <a:cubicBezTo>
                    <a:pt x="2" y="38"/>
                    <a:pt x="0" y="17"/>
                    <a:pt x="2" y="0"/>
                  </a:cubicBezTo>
                  <a:cubicBezTo>
                    <a:pt x="3" y="15"/>
                    <a:pt x="4" y="43"/>
                    <a:pt x="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871"/>
            <p:cNvSpPr/>
            <p:nvPr/>
          </p:nvSpPr>
          <p:spPr bwMode="auto">
            <a:xfrm>
              <a:off x="5142" y="-375"/>
              <a:ext cx="8" cy="32"/>
            </a:xfrm>
            <a:custGeom>
              <a:avLst/>
              <a:gdLst>
                <a:gd name="T0" fmla="*/ 2 w 4"/>
                <a:gd name="T1" fmla="*/ 16 h 16"/>
                <a:gd name="T2" fmla="*/ 2 w 4"/>
                <a:gd name="T3" fmla="*/ 0 h 16"/>
                <a:gd name="T4" fmla="*/ 2 w 4"/>
                <a:gd name="T5" fmla="*/ 16 h 16"/>
              </a:gdLst>
              <a:ahLst/>
              <a:cxnLst>
                <a:cxn ang="0">
                  <a:pos x="T0" y="T1"/>
                </a:cxn>
                <a:cxn ang="0">
                  <a:pos x="T2" y="T3"/>
                </a:cxn>
                <a:cxn ang="0">
                  <a:pos x="T4" y="T5"/>
                </a:cxn>
              </a:cxnLst>
              <a:rect l="0" t="0" r="r" b="b"/>
              <a:pathLst>
                <a:path w="4" h="16">
                  <a:moveTo>
                    <a:pt x="2" y="16"/>
                  </a:moveTo>
                  <a:cubicBezTo>
                    <a:pt x="3" y="13"/>
                    <a:pt x="0" y="4"/>
                    <a:pt x="2" y="0"/>
                  </a:cubicBezTo>
                  <a:cubicBezTo>
                    <a:pt x="4" y="2"/>
                    <a:pt x="4" y="14"/>
                    <a:pt x="2"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872"/>
            <p:cNvSpPr/>
            <p:nvPr/>
          </p:nvSpPr>
          <p:spPr bwMode="auto">
            <a:xfrm>
              <a:off x="5142" y="-571"/>
              <a:ext cx="8" cy="10"/>
            </a:xfrm>
            <a:custGeom>
              <a:avLst/>
              <a:gdLst>
                <a:gd name="T0" fmla="*/ 2 w 4"/>
                <a:gd name="T1" fmla="*/ 5 h 5"/>
                <a:gd name="T2" fmla="*/ 0 w 4"/>
                <a:gd name="T3" fmla="*/ 0 h 5"/>
                <a:gd name="T4" fmla="*/ 2 w 4"/>
                <a:gd name="T5" fmla="*/ 5 h 5"/>
              </a:gdLst>
              <a:ahLst/>
              <a:cxnLst>
                <a:cxn ang="0">
                  <a:pos x="T0" y="T1"/>
                </a:cxn>
                <a:cxn ang="0">
                  <a:pos x="T2" y="T3"/>
                </a:cxn>
                <a:cxn ang="0">
                  <a:pos x="T4" y="T5"/>
                </a:cxn>
              </a:cxnLst>
              <a:rect l="0" t="0" r="r" b="b"/>
              <a:pathLst>
                <a:path w="4" h="5">
                  <a:moveTo>
                    <a:pt x="2" y="5"/>
                  </a:moveTo>
                  <a:cubicBezTo>
                    <a:pt x="0" y="4"/>
                    <a:pt x="1" y="2"/>
                    <a:pt x="0" y="0"/>
                  </a:cubicBezTo>
                  <a:cubicBezTo>
                    <a:pt x="4" y="0"/>
                    <a:pt x="1" y="3"/>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873"/>
            <p:cNvSpPr/>
            <p:nvPr/>
          </p:nvSpPr>
          <p:spPr bwMode="auto">
            <a:xfrm>
              <a:off x="5142" y="-541"/>
              <a:ext cx="8" cy="12"/>
            </a:xfrm>
            <a:custGeom>
              <a:avLst/>
              <a:gdLst>
                <a:gd name="T0" fmla="*/ 2 w 4"/>
                <a:gd name="T1" fmla="*/ 0 h 6"/>
                <a:gd name="T2" fmla="*/ 2 w 4"/>
                <a:gd name="T3" fmla="*/ 6 h 6"/>
                <a:gd name="T4" fmla="*/ 2 w 4"/>
                <a:gd name="T5" fmla="*/ 0 h 6"/>
              </a:gdLst>
              <a:ahLst/>
              <a:cxnLst>
                <a:cxn ang="0">
                  <a:pos x="T0" y="T1"/>
                </a:cxn>
                <a:cxn ang="0">
                  <a:pos x="T2" y="T3"/>
                </a:cxn>
                <a:cxn ang="0">
                  <a:pos x="T4" y="T5"/>
                </a:cxn>
              </a:cxnLst>
              <a:rect l="0" t="0" r="r" b="b"/>
              <a:pathLst>
                <a:path w="4" h="6">
                  <a:moveTo>
                    <a:pt x="2" y="0"/>
                  </a:moveTo>
                  <a:cubicBezTo>
                    <a:pt x="4" y="1"/>
                    <a:pt x="0" y="4"/>
                    <a:pt x="2" y="6"/>
                  </a:cubicBezTo>
                  <a:cubicBezTo>
                    <a:pt x="0" y="6"/>
                    <a:pt x="1"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874"/>
            <p:cNvSpPr/>
            <p:nvPr/>
          </p:nvSpPr>
          <p:spPr bwMode="auto">
            <a:xfrm>
              <a:off x="5140" y="-621"/>
              <a:ext cx="6" cy="10"/>
            </a:xfrm>
            <a:custGeom>
              <a:avLst/>
              <a:gdLst>
                <a:gd name="T0" fmla="*/ 3 w 3"/>
                <a:gd name="T1" fmla="*/ 5 h 5"/>
                <a:gd name="T2" fmla="*/ 1 w 3"/>
                <a:gd name="T3" fmla="*/ 0 h 5"/>
                <a:gd name="T4" fmla="*/ 3 w 3"/>
                <a:gd name="T5" fmla="*/ 5 h 5"/>
              </a:gdLst>
              <a:ahLst/>
              <a:cxnLst>
                <a:cxn ang="0">
                  <a:pos x="T0" y="T1"/>
                </a:cxn>
                <a:cxn ang="0">
                  <a:pos x="T2" y="T3"/>
                </a:cxn>
                <a:cxn ang="0">
                  <a:pos x="T4" y="T5"/>
                </a:cxn>
              </a:cxnLst>
              <a:rect l="0" t="0" r="r" b="b"/>
              <a:pathLst>
                <a:path w="3" h="5">
                  <a:moveTo>
                    <a:pt x="3" y="5"/>
                  </a:moveTo>
                  <a:cubicBezTo>
                    <a:pt x="0" y="5"/>
                    <a:pt x="0" y="1"/>
                    <a:pt x="1" y="0"/>
                  </a:cubicBezTo>
                  <a:cubicBezTo>
                    <a:pt x="2" y="1"/>
                    <a:pt x="2" y="3"/>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875"/>
            <p:cNvSpPr/>
            <p:nvPr/>
          </p:nvSpPr>
          <p:spPr bwMode="auto">
            <a:xfrm>
              <a:off x="5140" y="-609"/>
              <a:ext cx="6" cy="14"/>
            </a:xfrm>
            <a:custGeom>
              <a:avLst/>
              <a:gdLst>
                <a:gd name="T0" fmla="*/ 3 w 3"/>
                <a:gd name="T1" fmla="*/ 7 h 7"/>
                <a:gd name="T2" fmla="*/ 0 w 3"/>
                <a:gd name="T3" fmla="*/ 0 h 7"/>
                <a:gd name="T4" fmla="*/ 3 w 3"/>
                <a:gd name="T5" fmla="*/ 7 h 7"/>
              </a:gdLst>
              <a:ahLst/>
              <a:cxnLst>
                <a:cxn ang="0">
                  <a:pos x="T0" y="T1"/>
                </a:cxn>
                <a:cxn ang="0">
                  <a:pos x="T2" y="T3"/>
                </a:cxn>
                <a:cxn ang="0">
                  <a:pos x="T4" y="T5"/>
                </a:cxn>
              </a:cxnLst>
              <a:rect l="0" t="0" r="r" b="b"/>
              <a:pathLst>
                <a:path w="3" h="7">
                  <a:moveTo>
                    <a:pt x="3" y="7"/>
                  </a:moveTo>
                  <a:cubicBezTo>
                    <a:pt x="0" y="7"/>
                    <a:pt x="0" y="3"/>
                    <a:pt x="0" y="0"/>
                  </a:cubicBezTo>
                  <a:cubicBezTo>
                    <a:pt x="3" y="1"/>
                    <a:pt x="2" y="4"/>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876"/>
            <p:cNvSpPr/>
            <p:nvPr/>
          </p:nvSpPr>
          <p:spPr bwMode="auto">
            <a:xfrm>
              <a:off x="5132" y="-343"/>
              <a:ext cx="16" cy="194"/>
            </a:xfrm>
            <a:custGeom>
              <a:avLst/>
              <a:gdLst>
                <a:gd name="T0" fmla="*/ 3 w 8"/>
                <a:gd name="T1" fmla="*/ 97 h 97"/>
                <a:gd name="T2" fmla="*/ 3 w 8"/>
                <a:gd name="T3" fmla="*/ 23 h 97"/>
                <a:gd name="T4" fmla="*/ 4 w 8"/>
                <a:gd name="T5" fmla="*/ 0 h 97"/>
                <a:gd name="T6" fmla="*/ 3 w 8"/>
                <a:gd name="T7" fmla="*/ 97 h 97"/>
              </a:gdLst>
              <a:ahLst/>
              <a:cxnLst>
                <a:cxn ang="0">
                  <a:pos x="T0" y="T1"/>
                </a:cxn>
                <a:cxn ang="0">
                  <a:pos x="T2" y="T3"/>
                </a:cxn>
                <a:cxn ang="0">
                  <a:pos x="T4" y="T5"/>
                </a:cxn>
                <a:cxn ang="0">
                  <a:pos x="T6" y="T7"/>
                </a:cxn>
              </a:cxnLst>
              <a:rect l="0" t="0" r="r" b="b"/>
              <a:pathLst>
                <a:path w="8" h="97">
                  <a:moveTo>
                    <a:pt x="3" y="97"/>
                  </a:moveTo>
                  <a:cubicBezTo>
                    <a:pt x="3" y="68"/>
                    <a:pt x="4" y="48"/>
                    <a:pt x="3" y="23"/>
                  </a:cubicBezTo>
                  <a:cubicBezTo>
                    <a:pt x="2" y="15"/>
                    <a:pt x="0" y="7"/>
                    <a:pt x="4" y="0"/>
                  </a:cubicBezTo>
                  <a:cubicBezTo>
                    <a:pt x="3" y="29"/>
                    <a:pt x="8" y="63"/>
                    <a:pt x="3"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877"/>
            <p:cNvSpPr/>
            <p:nvPr/>
          </p:nvSpPr>
          <p:spPr bwMode="auto">
            <a:xfrm>
              <a:off x="5134" y="-147"/>
              <a:ext cx="12" cy="30"/>
            </a:xfrm>
            <a:custGeom>
              <a:avLst/>
              <a:gdLst>
                <a:gd name="T0" fmla="*/ 4 w 6"/>
                <a:gd name="T1" fmla="*/ 0 h 15"/>
                <a:gd name="T2" fmla="*/ 2 w 6"/>
                <a:gd name="T3" fmla="*/ 15 h 15"/>
                <a:gd name="T4" fmla="*/ 4 w 6"/>
                <a:gd name="T5" fmla="*/ 0 h 15"/>
              </a:gdLst>
              <a:ahLst/>
              <a:cxnLst>
                <a:cxn ang="0">
                  <a:pos x="T0" y="T1"/>
                </a:cxn>
                <a:cxn ang="0">
                  <a:pos x="T2" y="T3"/>
                </a:cxn>
                <a:cxn ang="0">
                  <a:pos x="T4" y="T5"/>
                </a:cxn>
              </a:cxnLst>
              <a:rect l="0" t="0" r="r" b="b"/>
              <a:pathLst>
                <a:path w="6" h="15">
                  <a:moveTo>
                    <a:pt x="4" y="0"/>
                  </a:moveTo>
                  <a:cubicBezTo>
                    <a:pt x="3" y="5"/>
                    <a:pt x="6" y="12"/>
                    <a:pt x="2" y="15"/>
                  </a:cubicBezTo>
                  <a:cubicBezTo>
                    <a:pt x="4" y="10"/>
                    <a:pt x="0" y="1"/>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878"/>
            <p:cNvSpPr/>
            <p:nvPr/>
          </p:nvSpPr>
          <p:spPr bwMode="auto">
            <a:xfrm>
              <a:off x="5126" y="-487"/>
              <a:ext cx="8" cy="170"/>
            </a:xfrm>
            <a:custGeom>
              <a:avLst/>
              <a:gdLst>
                <a:gd name="T0" fmla="*/ 3 w 4"/>
                <a:gd name="T1" fmla="*/ 85 h 85"/>
                <a:gd name="T2" fmla="*/ 3 w 4"/>
                <a:gd name="T3" fmla="*/ 0 h 85"/>
                <a:gd name="T4" fmla="*/ 3 w 4"/>
                <a:gd name="T5" fmla="*/ 85 h 85"/>
              </a:gdLst>
              <a:ahLst/>
              <a:cxnLst>
                <a:cxn ang="0">
                  <a:pos x="T0" y="T1"/>
                </a:cxn>
                <a:cxn ang="0">
                  <a:pos x="T2" y="T3"/>
                </a:cxn>
                <a:cxn ang="0">
                  <a:pos x="T4" y="T5"/>
                </a:cxn>
              </a:cxnLst>
              <a:rect l="0" t="0" r="r" b="b"/>
              <a:pathLst>
                <a:path w="4" h="85">
                  <a:moveTo>
                    <a:pt x="3" y="85"/>
                  </a:moveTo>
                  <a:cubicBezTo>
                    <a:pt x="0" y="52"/>
                    <a:pt x="2" y="30"/>
                    <a:pt x="3" y="0"/>
                  </a:cubicBezTo>
                  <a:cubicBezTo>
                    <a:pt x="4" y="29"/>
                    <a:pt x="3" y="56"/>
                    <a:pt x="3"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879"/>
            <p:cNvSpPr/>
            <p:nvPr/>
          </p:nvSpPr>
          <p:spPr bwMode="auto">
            <a:xfrm>
              <a:off x="5114" y="-694"/>
              <a:ext cx="16" cy="83"/>
            </a:xfrm>
            <a:custGeom>
              <a:avLst/>
              <a:gdLst>
                <a:gd name="T0" fmla="*/ 7 w 8"/>
                <a:gd name="T1" fmla="*/ 20 h 41"/>
                <a:gd name="T2" fmla="*/ 6 w 8"/>
                <a:gd name="T3" fmla="*/ 41 h 41"/>
                <a:gd name="T4" fmla="*/ 2 w 8"/>
                <a:gd name="T5" fmla="*/ 16 h 41"/>
                <a:gd name="T6" fmla="*/ 2 w 8"/>
                <a:gd name="T7" fmla="*/ 0 h 41"/>
                <a:gd name="T8" fmla="*/ 5 w 8"/>
                <a:gd name="T9" fmla="*/ 34 h 41"/>
                <a:gd name="T10" fmla="*/ 7 w 8"/>
                <a:gd name="T11" fmla="*/ 20 h 41"/>
              </a:gdLst>
              <a:ahLst/>
              <a:cxnLst>
                <a:cxn ang="0">
                  <a:pos x="T0" y="T1"/>
                </a:cxn>
                <a:cxn ang="0">
                  <a:pos x="T2" y="T3"/>
                </a:cxn>
                <a:cxn ang="0">
                  <a:pos x="T4" y="T5"/>
                </a:cxn>
                <a:cxn ang="0">
                  <a:pos x="T6" y="T7"/>
                </a:cxn>
                <a:cxn ang="0">
                  <a:pos x="T8" y="T9"/>
                </a:cxn>
                <a:cxn ang="0">
                  <a:pos x="T10" y="T11"/>
                </a:cxn>
              </a:cxnLst>
              <a:rect l="0" t="0" r="r" b="b"/>
              <a:pathLst>
                <a:path w="8" h="41">
                  <a:moveTo>
                    <a:pt x="7" y="20"/>
                  </a:moveTo>
                  <a:cubicBezTo>
                    <a:pt x="7" y="26"/>
                    <a:pt x="8" y="39"/>
                    <a:pt x="6" y="41"/>
                  </a:cubicBezTo>
                  <a:cubicBezTo>
                    <a:pt x="0" y="41"/>
                    <a:pt x="3" y="27"/>
                    <a:pt x="2" y="16"/>
                  </a:cubicBezTo>
                  <a:cubicBezTo>
                    <a:pt x="2" y="10"/>
                    <a:pt x="1" y="5"/>
                    <a:pt x="2" y="0"/>
                  </a:cubicBezTo>
                  <a:cubicBezTo>
                    <a:pt x="6" y="12"/>
                    <a:pt x="3" y="23"/>
                    <a:pt x="5" y="34"/>
                  </a:cubicBezTo>
                  <a:cubicBezTo>
                    <a:pt x="6" y="30"/>
                    <a:pt x="5" y="24"/>
                    <a:pt x="7"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880"/>
            <p:cNvSpPr/>
            <p:nvPr/>
          </p:nvSpPr>
          <p:spPr bwMode="auto">
            <a:xfrm>
              <a:off x="5118" y="-357"/>
              <a:ext cx="10" cy="234"/>
            </a:xfrm>
            <a:custGeom>
              <a:avLst/>
              <a:gdLst>
                <a:gd name="T0" fmla="*/ 5 w 5"/>
                <a:gd name="T1" fmla="*/ 117 h 117"/>
                <a:gd name="T2" fmla="*/ 2 w 5"/>
                <a:gd name="T3" fmla="*/ 0 h 117"/>
                <a:gd name="T4" fmla="*/ 5 w 5"/>
                <a:gd name="T5" fmla="*/ 117 h 117"/>
              </a:gdLst>
              <a:ahLst/>
              <a:cxnLst>
                <a:cxn ang="0">
                  <a:pos x="T0" y="T1"/>
                </a:cxn>
                <a:cxn ang="0">
                  <a:pos x="T2" y="T3"/>
                </a:cxn>
                <a:cxn ang="0">
                  <a:pos x="T4" y="T5"/>
                </a:cxn>
              </a:cxnLst>
              <a:rect l="0" t="0" r="r" b="b"/>
              <a:pathLst>
                <a:path w="5" h="117">
                  <a:moveTo>
                    <a:pt x="5" y="117"/>
                  </a:moveTo>
                  <a:cubicBezTo>
                    <a:pt x="0" y="85"/>
                    <a:pt x="2" y="35"/>
                    <a:pt x="2" y="0"/>
                  </a:cubicBezTo>
                  <a:cubicBezTo>
                    <a:pt x="4" y="44"/>
                    <a:pt x="3" y="76"/>
                    <a:pt x="5" y="1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881"/>
            <p:cNvSpPr/>
            <p:nvPr/>
          </p:nvSpPr>
          <p:spPr bwMode="auto">
            <a:xfrm>
              <a:off x="5106" y="-629"/>
              <a:ext cx="8" cy="110"/>
            </a:xfrm>
            <a:custGeom>
              <a:avLst/>
              <a:gdLst>
                <a:gd name="T0" fmla="*/ 2 w 4"/>
                <a:gd name="T1" fmla="*/ 0 h 55"/>
                <a:gd name="T2" fmla="*/ 4 w 4"/>
                <a:gd name="T3" fmla="*/ 53 h 55"/>
                <a:gd name="T4" fmla="*/ 2 w 4"/>
                <a:gd name="T5" fmla="*/ 53 h 55"/>
                <a:gd name="T6" fmla="*/ 2 w 4"/>
                <a:gd name="T7" fmla="*/ 0 h 55"/>
              </a:gdLst>
              <a:ahLst/>
              <a:cxnLst>
                <a:cxn ang="0">
                  <a:pos x="T0" y="T1"/>
                </a:cxn>
                <a:cxn ang="0">
                  <a:pos x="T2" y="T3"/>
                </a:cxn>
                <a:cxn ang="0">
                  <a:pos x="T4" y="T5"/>
                </a:cxn>
                <a:cxn ang="0">
                  <a:pos x="T6" y="T7"/>
                </a:cxn>
              </a:cxnLst>
              <a:rect l="0" t="0" r="r" b="b"/>
              <a:pathLst>
                <a:path w="4" h="55">
                  <a:moveTo>
                    <a:pt x="2" y="0"/>
                  </a:moveTo>
                  <a:cubicBezTo>
                    <a:pt x="4" y="17"/>
                    <a:pt x="2" y="36"/>
                    <a:pt x="4" y="53"/>
                  </a:cubicBezTo>
                  <a:cubicBezTo>
                    <a:pt x="4" y="55"/>
                    <a:pt x="3" y="54"/>
                    <a:pt x="2" y="53"/>
                  </a:cubicBezTo>
                  <a:cubicBezTo>
                    <a:pt x="2" y="36"/>
                    <a:pt x="0" y="14"/>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882"/>
            <p:cNvSpPr/>
            <p:nvPr/>
          </p:nvSpPr>
          <p:spPr bwMode="auto">
            <a:xfrm>
              <a:off x="5090" y="-748"/>
              <a:ext cx="18" cy="137"/>
            </a:xfrm>
            <a:custGeom>
              <a:avLst/>
              <a:gdLst>
                <a:gd name="T0" fmla="*/ 0 w 9"/>
                <a:gd name="T1" fmla="*/ 8 h 68"/>
                <a:gd name="T2" fmla="*/ 2 w 9"/>
                <a:gd name="T3" fmla="*/ 0 h 68"/>
                <a:gd name="T4" fmla="*/ 4 w 9"/>
                <a:gd name="T5" fmla="*/ 7 h 68"/>
                <a:gd name="T6" fmla="*/ 5 w 9"/>
                <a:gd name="T7" fmla="*/ 62 h 68"/>
                <a:gd name="T8" fmla="*/ 8 w 9"/>
                <a:gd name="T9" fmla="*/ 59 h 68"/>
                <a:gd name="T10" fmla="*/ 4 w 9"/>
                <a:gd name="T11" fmla="*/ 68 h 68"/>
                <a:gd name="T12" fmla="*/ 2 w 9"/>
                <a:gd name="T13" fmla="*/ 9 h 68"/>
                <a:gd name="T14" fmla="*/ 0 w 9"/>
                <a:gd name="T15" fmla="*/ 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68">
                  <a:moveTo>
                    <a:pt x="0" y="8"/>
                  </a:moveTo>
                  <a:cubicBezTo>
                    <a:pt x="0" y="5"/>
                    <a:pt x="0" y="1"/>
                    <a:pt x="2" y="0"/>
                  </a:cubicBezTo>
                  <a:cubicBezTo>
                    <a:pt x="7" y="1"/>
                    <a:pt x="4" y="5"/>
                    <a:pt x="4" y="7"/>
                  </a:cubicBezTo>
                  <a:cubicBezTo>
                    <a:pt x="4" y="28"/>
                    <a:pt x="4" y="44"/>
                    <a:pt x="5" y="62"/>
                  </a:cubicBezTo>
                  <a:cubicBezTo>
                    <a:pt x="8" y="62"/>
                    <a:pt x="5" y="58"/>
                    <a:pt x="8" y="59"/>
                  </a:cubicBezTo>
                  <a:cubicBezTo>
                    <a:pt x="6" y="61"/>
                    <a:pt x="9" y="68"/>
                    <a:pt x="4" y="68"/>
                  </a:cubicBezTo>
                  <a:cubicBezTo>
                    <a:pt x="2" y="49"/>
                    <a:pt x="2" y="27"/>
                    <a:pt x="2" y="9"/>
                  </a:cubicBezTo>
                  <a:cubicBezTo>
                    <a:pt x="1" y="7"/>
                    <a:pt x="3" y="7"/>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883"/>
            <p:cNvSpPr/>
            <p:nvPr/>
          </p:nvSpPr>
          <p:spPr bwMode="auto">
            <a:xfrm>
              <a:off x="5066" y="-754"/>
              <a:ext cx="20" cy="141"/>
            </a:xfrm>
            <a:custGeom>
              <a:avLst/>
              <a:gdLst>
                <a:gd name="T0" fmla="*/ 6 w 10"/>
                <a:gd name="T1" fmla="*/ 70 h 70"/>
                <a:gd name="T2" fmla="*/ 2 w 10"/>
                <a:gd name="T3" fmla="*/ 44 h 70"/>
                <a:gd name="T4" fmla="*/ 2 w 10"/>
                <a:gd name="T5" fmla="*/ 20 h 70"/>
                <a:gd name="T6" fmla="*/ 5 w 10"/>
                <a:gd name="T7" fmla="*/ 0 h 70"/>
                <a:gd name="T8" fmla="*/ 5 w 10"/>
                <a:gd name="T9" fmla="*/ 62 h 70"/>
                <a:gd name="T10" fmla="*/ 6 w 10"/>
                <a:gd name="T11" fmla="*/ 70 h 70"/>
              </a:gdLst>
              <a:ahLst/>
              <a:cxnLst>
                <a:cxn ang="0">
                  <a:pos x="T0" y="T1"/>
                </a:cxn>
                <a:cxn ang="0">
                  <a:pos x="T2" y="T3"/>
                </a:cxn>
                <a:cxn ang="0">
                  <a:pos x="T4" y="T5"/>
                </a:cxn>
                <a:cxn ang="0">
                  <a:pos x="T6" y="T7"/>
                </a:cxn>
                <a:cxn ang="0">
                  <a:pos x="T8" y="T9"/>
                </a:cxn>
                <a:cxn ang="0">
                  <a:pos x="T10" y="T11"/>
                </a:cxn>
              </a:cxnLst>
              <a:rect l="0" t="0" r="r" b="b"/>
              <a:pathLst>
                <a:path w="10" h="70">
                  <a:moveTo>
                    <a:pt x="6" y="70"/>
                  </a:moveTo>
                  <a:cubicBezTo>
                    <a:pt x="2" y="64"/>
                    <a:pt x="3" y="52"/>
                    <a:pt x="2" y="44"/>
                  </a:cubicBezTo>
                  <a:cubicBezTo>
                    <a:pt x="2" y="36"/>
                    <a:pt x="2" y="28"/>
                    <a:pt x="2" y="20"/>
                  </a:cubicBezTo>
                  <a:cubicBezTo>
                    <a:pt x="2" y="13"/>
                    <a:pt x="0" y="6"/>
                    <a:pt x="5" y="0"/>
                  </a:cubicBezTo>
                  <a:cubicBezTo>
                    <a:pt x="3" y="20"/>
                    <a:pt x="4" y="43"/>
                    <a:pt x="5" y="62"/>
                  </a:cubicBezTo>
                  <a:cubicBezTo>
                    <a:pt x="10" y="59"/>
                    <a:pt x="7" y="68"/>
                    <a:pt x="6"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884"/>
            <p:cNvSpPr/>
            <p:nvPr/>
          </p:nvSpPr>
          <p:spPr bwMode="auto">
            <a:xfrm>
              <a:off x="4932" y="-585"/>
              <a:ext cx="150" cy="250"/>
            </a:xfrm>
            <a:custGeom>
              <a:avLst/>
              <a:gdLst>
                <a:gd name="T0" fmla="*/ 68 w 75"/>
                <a:gd name="T1" fmla="*/ 123 h 125"/>
                <a:gd name="T2" fmla="*/ 61 w 75"/>
                <a:gd name="T3" fmla="*/ 118 h 125"/>
                <a:gd name="T4" fmla="*/ 31 w 75"/>
                <a:gd name="T5" fmla="*/ 106 h 125"/>
                <a:gd name="T6" fmla="*/ 15 w 75"/>
                <a:gd name="T7" fmla="*/ 100 h 125"/>
                <a:gd name="T8" fmla="*/ 0 w 75"/>
                <a:gd name="T9" fmla="*/ 94 h 125"/>
                <a:gd name="T10" fmla="*/ 65 w 75"/>
                <a:gd name="T11" fmla="*/ 119 h 125"/>
                <a:gd name="T12" fmla="*/ 66 w 75"/>
                <a:gd name="T13" fmla="*/ 113 h 125"/>
                <a:gd name="T14" fmla="*/ 10 w 75"/>
                <a:gd name="T15" fmla="*/ 86 h 125"/>
                <a:gd name="T16" fmla="*/ 38 w 75"/>
                <a:gd name="T17" fmla="*/ 97 h 125"/>
                <a:gd name="T18" fmla="*/ 65 w 75"/>
                <a:gd name="T19" fmla="*/ 111 h 125"/>
                <a:gd name="T20" fmla="*/ 66 w 75"/>
                <a:gd name="T21" fmla="*/ 0 h 125"/>
                <a:gd name="T22" fmla="*/ 68 w 75"/>
                <a:gd name="T23" fmla="*/ 12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125">
                  <a:moveTo>
                    <a:pt x="68" y="123"/>
                  </a:moveTo>
                  <a:cubicBezTo>
                    <a:pt x="66" y="125"/>
                    <a:pt x="63" y="120"/>
                    <a:pt x="61" y="118"/>
                  </a:cubicBezTo>
                  <a:cubicBezTo>
                    <a:pt x="53" y="114"/>
                    <a:pt x="41" y="110"/>
                    <a:pt x="31" y="106"/>
                  </a:cubicBezTo>
                  <a:cubicBezTo>
                    <a:pt x="25" y="104"/>
                    <a:pt x="20" y="101"/>
                    <a:pt x="15" y="100"/>
                  </a:cubicBezTo>
                  <a:cubicBezTo>
                    <a:pt x="10" y="98"/>
                    <a:pt x="3" y="98"/>
                    <a:pt x="0" y="94"/>
                  </a:cubicBezTo>
                  <a:cubicBezTo>
                    <a:pt x="22" y="99"/>
                    <a:pt x="44" y="110"/>
                    <a:pt x="65" y="119"/>
                  </a:cubicBezTo>
                  <a:cubicBezTo>
                    <a:pt x="67" y="118"/>
                    <a:pt x="66" y="115"/>
                    <a:pt x="66" y="113"/>
                  </a:cubicBezTo>
                  <a:cubicBezTo>
                    <a:pt x="48" y="103"/>
                    <a:pt x="30" y="95"/>
                    <a:pt x="10" y="86"/>
                  </a:cubicBezTo>
                  <a:cubicBezTo>
                    <a:pt x="19" y="86"/>
                    <a:pt x="29" y="93"/>
                    <a:pt x="38" y="97"/>
                  </a:cubicBezTo>
                  <a:cubicBezTo>
                    <a:pt x="48" y="102"/>
                    <a:pt x="58" y="105"/>
                    <a:pt x="65" y="111"/>
                  </a:cubicBezTo>
                  <a:cubicBezTo>
                    <a:pt x="70" y="79"/>
                    <a:pt x="69" y="39"/>
                    <a:pt x="66" y="0"/>
                  </a:cubicBezTo>
                  <a:cubicBezTo>
                    <a:pt x="75" y="35"/>
                    <a:pt x="68" y="88"/>
                    <a:pt x="68"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885"/>
            <p:cNvSpPr/>
            <p:nvPr/>
          </p:nvSpPr>
          <p:spPr bwMode="auto">
            <a:xfrm>
              <a:off x="5054" y="-629"/>
              <a:ext cx="6" cy="10"/>
            </a:xfrm>
            <a:custGeom>
              <a:avLst/>
              <a:gdLst>
                <a:gd name="T0" fmla="*/ 3 w 3"/>
                <a:gd name="T1" fmla="*/ 1 h 5"/>
                <a:gd name="T2" fmla="*/ 2 w 3"/>
                <a:gd name="T3" fmla="*/ 5 h 5"/>
                <a:gd name="T4" fmla="*/ 3 w 3"/>
                <a:gd name="T5" fmla="*/ 1 h 5"/>
              </a:gdLst>
              <a:ahLst/>
              <a:cxnLst>
                <a:cxn ang="0">
                  <a:pos x="T0" y="T1"/>
                </a:cxn>
                <a:cxn ang="0">
                  <a:pos x="T2" y="T3"/>
                </a:cxn>
                <a:cxn ang="0">
                  <a:pos x="T4" y="T5"/>
                </a:cxn>
              </a:cxnLst>
              <a:rect l="0" t="0" r="r" b="b"/>
              <a:pathLst>
                <a:path w="3" h="5">
                  <a:moveTo>
                    <a:pt x="3" y="1"/>
                  </a:moveTo>
                  <a:cubicBezTo>
                    <a:pt x="3" y="3"/>
                    <a:pt x="3" y="4"/>
                    <a:pt x="2" y="5"/>
                  </a:cubicBezTo>
                  <a:cubicBezTo>
                    <a:pt x="0" y="5"/>
                    <a:pt x="0"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886"/>
            <p:cNvSpPr/>
            <p:nvPr/>
          </p:nvSpPr>
          <p:spPr bwMode="auto">
            <a:xfrm>
              <a:off x="5052" y="-758"/>
              <a:ext cx="10" cy="131"/>
            </a:xfrm>
            <a:custGeom>
              <a:avLst/>
              <a:gdLst>
                <a:gd name="T0" fmla="*/ 2 w 5"/>
                <a:gd name="T1" fmla="*/ 65 h 65"/>
                <a:gd name="T2" fmla="*/ 2 w 5"/>
                <a:gd name="T3" fmla="*/ 0 h 65"/>
                <a:gd name="T4" fmla="*/ 2 w 5"/>
                <a:gd name="T5" fmla="*/ 65 h 65"/>
              </a:gdLst>
              <a:ahLst/>
              <a:cxnLst>
                <a:cxn ang="0">
                  <a:pos x="T0" y="T1"/>
                </a:cxn>
                <a:cxn ang="0">
                  <a:pos x="T2" y="T3"/>
                </a:cxn>
                <a:cxn ang="0">
                  <a:pos x="T4" y="T5"/>
                </a:cxn>
              </a:cxnLst>
              <a:rect l="0" t="0" r="r" b="b"/>
              <a:pathLst>
                <a:path w="5" h="65">
                  <a:moveTo>
                    <a:pt x="2" y="65"/>
                  </a:moveTo>
                  <a:cubicBezTo>
                    <a:pt x="1" y="43"/>
                    <a:pt x="0" y="21"/>
                    <a:pt x="2" y="0"/>
                  </a:cubicBezTo>
                  <a:cubicBezTo>
                    <a:pt x="5" y="21"/>
                    <a:pt x="3" y="48"/>
                    <a:pt x="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887"/>
            <p:cNvSpPr/>
            <p:nvPr/>
          </p:nvSpPr>
          <p:spPr bwMode="auto">
            <a:xfrm>
              <a:off x="5050" y="-611"/>
              <a:ext cx="8" cy="12"/>
            </a:xfrm>
            <a:custGeom>
              <a:avLst/>
              <a:gdLst>
                <a:gd name="T0" fmla="*/ 3 w 4"/>
                <a:gd name="T1" fmla="*/ 6 h 6"/>
                <a:gd name="T2" fmla="*/ 1 w 4"/>
                <a:gd name="T3" fmla="*/ 0 h 6"/>
                <a:gd name="T4" fmla="*/ 3 w 4"/>
                <a:gd name="T5" fmla="*/ 6 h 6"/>
              </a:gdLst>
              <a:ahLst/>
              <a:cxnLst>
                <a:cxn ang="0">
                  <a:pos x="T0" y="T1"/>
                </a:cxn>
                <a:cxn ang="0">
                  <a:pos x="T2" y="T3"/>
                </a:cxn>
                <a:cxn ang="0">
                  <a:pos x="T4" y="T5"/>
                </a:cxn>
              </a:cxnLst>
              <a:rect l="0" t="0" r="r" b="b"/>
              <a:pathLst>
                <a:path w="4" h="6">
                  <a:moveTo>
                    <a:pt x="3" y="6"/>
                  </a:moveTo>
                  <a:cubicBezTo>
                    <a:pt x="0" y="6"/>
                    <a:pt x="0" y="1"/>
                    <a:pt x="1" y="0"/>
                  </a:cubicBezTo>
                  <a:cubicBezTo>
                    <a:pt x="4" y="0"/>
                    <a:pt x="2"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88"/>
            <p:cNvSpPr/>
            <p:nvPr/>
          </p:nvSpPr>
          <p:spPr bwMode="auto">
            <a:xfrm>
              <a:off x="4960" y="-637"/>
              <a:ext cx="80" cy="236"/>
            </a:xfrm>
            <a:custGeom>
              <a:avLst/>
              <a:gdLst>
                <a:gd name="T0" fmla="*/ 40 w 40"/>
                <a:gd name="T1" fmla="*/ 116 h 118"/>
                <a:gd name="T2" fmla="*/ 20 w 40"/>
                <a:gd name="T3" fmla="*/ 109 h 118"/>
                <a:gd name="T4" fmla="*/ 20 w 40"/>
                <a:gd name="T5" fmla="*/ 117 h 118"/>
                <a:gd name="T6" fmla="*/ 18 w 40"/>
                <a:gd name="T7" fmla="*/ 109 h 118"/>
                <a:gd name="T8" fmla="*/ 0 w 40"/>
                <a:gd name="T9" fmla="*/ 100 h 118"/>
                <a:gd name="T10" fmla="*/ 17 w 40"/>
                <a:gd name="T11" fmla="*/ 105 h 118"/>
                <a:gd name="T12" fmla="*/ 20 w 40"/>
                <a:gd name="T13" fmla="*/ 34 h 118"/>
                <a:gd name="T14" fmla="*/ 22 w 40"/>
                <a:gd name="T15" fmla="*/ 0 h 118"/>
                <a:gd name="T16" fmla="*/ 20 w 40"/>
                <a:gd name="T17" fmla="*/ 106 h 118"/>
                <a:gd name="T18" fmla="*/ 40 w 40"/>
                <a:gd name="T19" fmla="*/ 11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18">
                  <a:moveTo>
                    <a:pt x="40" y="116"/>
                  </a:moveTo>
                  <a:cubicBezTo>
                    <a:pt x="35" y="118"/>
                    <a:pt x="26" y="111"/>
                    <a:pt x="20" y="109"/>
                  </a:cubicBezTo>
                  <a:cubicBezTo>
                    <a:pt x="18" y="111"/>
                    <a:pt x="22" y="115"/>
                    <a:pt x="20" y="117"/>
                  </a:cubicBezTo>
                  <a:cubicBezTo>
                    <a:pt x="17" y="117"/>
                    <a:pt x="19" y="112"/>
                    <a:pt x="18" y="109"/>
                  </a:cubicBezTo>
                  <a:cubicBezTo>
                    <a:pt x="13" y="105"/>
                    <a:pt x="7" y="102"/>
                    <a:pt x="0" y="100"/>
                  </a:cubicBezTo>
                  <a:cubicBezTo>
                    <a:pt x="5" y="96"/>
                    <a:pt x="11" y="105"/>
                    <a:pt x="17" y="105"/>
                  </a:cubicBezTo>
                  <a:cubicBezTo>
                    <a:pt x="20" y="82"/>
                    <a:pt x="20" y="54"/>
                    <a:pt x="20" y="34"/>
                  </a:cubicBezTo>
                  <a:cubicBezTo>
                    <a:pt x="20" y="22"/>
                    <a:pt x="19" y="10"/>
                    <a:pt x="22" y="0"/>
                  </a:cubicBezTo>
                  <a:cubicBezTo>
                    <a:pt x="23" y="37"/>
                    <a:pt x="21" y="75"/>
                    <a:pt x="20" y="106"/>
                  </a:cubicBezTo>
                  <a:cubicBezTo>
                    <a:pt x="25" y="111"/>
                    <a:pt x="34" y="113"/>
                    <a:pt x="40" y="1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89"/>
            <p:cNvSpPr/>
            <p:nvPr/>
          </p:nvSpPr>
          <p:spPr bwMode="auto">
            <a:xfrm>
              <a:off x="5006" y="-786"/>
              <a:ext cx="8" cy="118"/>
            </a:xfrm>
            <a:custGeom>
              <a:avLst/>
              <a:gdLst>
                <a:gd name="T0" fmla="*/ 4 w 4"/>
                <a:gd name="T1" fmla="*/ 59 h 59"/>
                <a:gd name="T2" fmla="*/ 0 w 4"/>
                <a:gd name="T3" fmla="*/ 0 h 59"/>
                <a:gd name="T4" fmla="*/ 4 w 4"/>
                <a:gd name="T5" fmla="*/ 59 h 59"/>
              </a:gdLst>
              <a:ahLst/>
              <a:cxnLst>
                <a:cxn ang="0">
                  <a:pos x="T0" y="T1"/>
                </a:cxn>
                <a:cxn ang="0">
                  <a:pos x="T2" y="T3"/>
                </a:cxn>
                <a:cxn ang="0">
                  <a:pos x="T4" y="T5"/>
                </a:cxn>
              </a:cxnLst>
              <a:rect l="0" t="0" r="r" b="b"/>
              <a:pathLst>
                <a:path w="4" h="59">
                  <a:moveTo>
                    <a:pt x="4" y="59"/>
                  </a:moveTo>
                  <a:cubicBezTo>
                    <a:pt x="0" y="41"/>
                    <a:pt x="0" y="19"/>
                    <a:pt x="0" y="0"/>
                  </a:cubicBezTo>
                  <a:cubicBezTo>
                    <a:pt x="4" y="22"/>
                    <a:pt x="2" y="37"/>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90"/>
            <p:cNvSpPr/>
            <p:nvPr/>
          </p:nvSpPr>
          <p:spPr bwMode="auto">
            <a:xfrm>
              <a:off x="4892" y="-127"/>
              <a:ext cx="48" cy="68"/>
            </a:xfrm>
            <a:custGeom>
              <a:avLst/>
              <a:gdLst>
                <a:gd name="T0" fmla="*/ 24 w 24"/>
                <a:gd name="T1" fmla="*/ 32 h 34"/>
                <a:gd name="T2" fmla="*/ 19 w 24"/>
                <a:gd name="T3" fmla="*/ 29 h 34"/>
                <a:gd name="T4" fmla="*/ 19 w 24"/>
                <a:gd name="T5" fmla="*/ 34 h 34"/>
                <a:gd name="T6" fmla="*/ 3 w 24"/>
                <a:gd name="T7" fmla="*/ 8 h 34"/>
                <a:gd name="T8" fmla="*/ 2 w 24"/>
                <a:gd name="T9" fmla="*/ 0 h 34"/>
                <a:gd name="T10" fmla="*/ 24 w 24"/>
                <a:gd name="T11" fmla="*/ 32 h 34"/>
              </a:gdLst>
              <a:ahLst/>
              <a:cxnLst>
                <a:cxn ang="0">
                  <a:pos x="T0" y="T1"/>
                </a:cxn>
                <a:cxn ang="0">
                  <a:pos x="T2" y="T3"/>
                </a:cxn>
                <a:cxn ang="0">
                  <a:pos x="T4" y="T5"/>
                </a:cxn>
                <a:cxn ang="0">
                  <a:pos x="T6" y="T7"/>
                </a:cxn>
                <a:cxn ang="0">
                  <a:pos x="T8" y="T9"/>
                </a:cxn>
                <a:cxn ang="0">
                  <a:pos x="T10" y="T11"/>
                </a:cxn>
              </a:cxnLst>
              <a:rect l="0" t="0" r="r" b="b"/>
              <a:pathLst>
                <a:path w="24" h="34">
                  <a:moveTo>
                    <a:pt x="24" y="32"/>
                  </a:moveTo>
                  <a:cubicBezTo>
                    <a:pt x="22" y="34"/>
                    <a:pt x="21" y="30"/>
                    <a:pt x="19" y="29"/>
                  </a:cubicBezTo>
                  <a:cubicBezTo>
                    <a:pt x="19" y="31"/>
                    <a:pt x="19" y="33"/>
                    <a:pt x="19" y="34"/>
                  </a:cubicBezTo>
                  <a:cubicBezTo>
                    <a:pt x="16" y="23"/>
                    <a:pt x="11" y="14"/>
                    <a:pt x="3" y="8"/>
                  </a:cubicBezTo>
                  <a:cubicBezTo>
                    <a:pt x="5" y="5"/>
                    <a:pt x="0" y="2"/>
                    <a:pt x="2" y="0"/>
                  </a:cubicBezTo>
                  <a:cubicBezTo>
                    <a:pt x="11" y="9"/>
                    <a:pt x="16" y="22"/>
                    <a:pt x="2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91"/>
            <p:cNvSpPr/>
            <p:nvPr/>
          </p:nvSpPr>
          <p:spPr bwMode="auto">
            <a:xfrm>
              <a:off x="4822" y="-195"/>
              <a:ext cx="90" cy="12"/>
            </a:xfrm>
            <a:custGeom>
              <a:avLst/>
              <a:gdLst>
                <a:gd name="T0" fmla="*/ 45 w 45"/>
                <a:gd name="T1" fmla="*/ 5 h 6"/>
                <a:gd name="T2" fmla="*/ 0 w 45"/>
                <a:gd name="T3" fmla="*/ 3 h 6"/>
                <a:gd name="T4" fmla="*/ 45 w 45"/>
                <a:gd name="T5" fmla="*/ 5 h 6"/>
              </a:gdLst>
              <a:ahLst/>
              <a:cxnLst>
                <a:cxn ang="0">
                  <a:pos x="T0" y="T1"/>
                </a:cxn>
                <a:cxn ang="0">
                  <a:pos x="T2" y="T3"/>
                </a:cxn>
                <a:cxn ang="0">
                  <a:pos x="T4" y="T5"/>
                </a:cxn>
              </a:cxnLst>
              <a:rect l="0" t="0" r="r" b="b"/>
              <a:pathLst>
                <a:path w="45" h="6">
                  <a:moveTo>
                    <a:pt x="45" y="5"/>
                  </a:moveTo>
                  <a:cubicBezTo>
                    <a:pt x="33" y="6"/>
                    <a:pt x="17" y="2"/>
                    <a:pt x="0" y="3"/>
                  </a:cubicBezTo>
                  <a:cubicBezTo>
                    <a:pt x="10" y="0"/>
                    <a:pt x="31" y="2"/>
                    <a:pt x="4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92"/>
            <p:cNvSpPr/>
            <p:nvPr/>
          </p:nvSpPr>
          <p:spPr bwMode="auto">
            <a:xfrm>
              <a:off x="4712" y="-59"/>
              <a:ext cx="200" cy="12"/>
            </a:xfrm>
            <a:custGeom>
              <a:avLst/>
              <a:gdLst>
                <a:gd name="T0" fmla="*/ 100 w 100"/>
                <a:gd name="T1" fmla="*/ 2 h 6"/>
                <a:gd name="T2" fmla="*/ 100 w 100"/>
                <a:gd name="T3" fmla="*/ 3 h 6"/>
                <a:gd name="T4" fmla="*/ 0 w 100"/>
                <a:gd name="T5" fmla="*/ 4 h 6"/>
                <a:gd name="T6" fmla="*/ 19 w 100"/>
                <a:gd name="T7" fmla="*/ 2 h 6"/>
                <a:gd name="T8" fmla="*/ 98 w 100"/>
                <a:gd name="T9" fmla="*/ 1 h 6"/>
                <a:gd name="T10" fmla="*/ 100 w 100"/>
                <a:gd name="T11" fmla="*/ 2 h 6"/>
              </a:gdLst>
              <a:ahLst/>
              <a:cxnLst>
                <a:cxn ang="0">
                  <a:pos x="T0" y="T1"/>
                </a:cxn>
                <a:cxn ang="0">
                  <a:pos x="T2" y="T3"/>
                </a:cxn>
                <a:cxn ang="0">
                  <a:pos x="T4" y="T5"/>
                </a:cxn>
                <a:cxn ang="0">
                  <a:pos x="T6" y="T7"/>
                </a:cxn>
                <a:cxn ang="0">
                  <a:pos x="T8" y="T9"/>
                </a:cxn>
                <a:cxn ang="0">
                  <a:pos x="T10" y="T11"/>
                </a:cxn>
              </a:cxnLst>
              <a:rect l="0" t="0" r="r" b="b"/>
              <a:pathLst>
                <a:path w="100" h="6">
                  <a:moveTo>
                    <a:pt x="100" y="2"/>
                  </a:moveTo>
                  <a:cubicBezTo>
                    <a:pt x="100" y="3"/>
                    <a:pt x="100" y="3"/>
                    <a:pt x="100" y="3"/>
                  </a:cubicBezTo>
                  <a:cubicBezTo>
                    <a:pt x="64" y="6"/>
                    <a:pt x="23" y="1"/>
                    <a:pt x="0" y="4"/>
                  </a:cubicBezTo>
                  <a:cubicBezTo>
                    <a:pt x="5" y="0"/>
                    <a:pt x="12" y="2"/>
                    <a:pt x="19" y="2"/>
                  </a:cubicBezTo>
                  <a:cubicBezTo>
                    <a:pt x="42" y="1"/>
                    <a:pt x="75" y="4"/>
                    <a:pt x="98" y="1"/>
                  </a:cubicBezTo>
                  <a:cubicBezTo>
                    <a:pt x="99" y="1"/>
                    <a:pt x="99" y="2"/>
                    <a:pt x="10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93"/>
            <p:cNvSpPr/>
            <p:nvPr/>
          </p:nvSpPr>
          <p:spPr bwMode="auto">
            <a:xfrm>
              <a:off x="4884" y="-97"/>
              <a:ext cx="12" cy="8"/>
            </a:xfrm>
            <a:custGeom>
              <a:avLst/>
              <a:gdLst>
                <a:gd name="T0" fmla="*/ 6 w 6"/>
                <a:gd name="T1" fmla="*/ 2 h 4"/>
                <a:gd name="T2" fmla="*/ 0 w 6"/>
                <a:gd name="T3" fmla="*/ 2 h 4"/>
                <a:gd name="T4" fmla="*/ 6 w 6"/>
                <a:gd name="T5" fmla="*/ 2 h 4"/>
              </a:gdLst>
              <a:ahLst/>
              <a:cxnLst>
                <a:cxn ang="0">
                  <a:pos x="T0" y="T1"/>
                </a:cxn>
                <a:cxn ang="0">
                  <a:pos x="T2" y="T3"/>
                </a:cxn>
                <a:cxn ang="0">
                  <a:pos x="T4" y="T5"/>
                </a:cxn>
              </a:cxnLst>
              <a:rect l="0" t="0" r="r" b="b"/>
              <a:pathLst>
                <a:path w="6" h="4">
                  <a:moveTo>
                    <a:pt x="6" y="2"/>
                  </a:moveTo>
                  <a:cubicBezTo>
                    <a:pt x="5" y="4"/>
                    <a:pt x="2" y="1"/>
                    <a:pt x="0" y="2"/>
                  </a:cubicBezTo>
                  <a:cubicBezTo>
                    <a:pt x="0" y="0"/>
                    <a:pt x="5" y="1"/>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94"/>
            <p:cNvSpPr/>
            <p:nvPr/>
          </p:nvSpPr>
          <p:spPr bwMode="auto">
            <a:xfrm>
              <a:off x="4684" y="-159"/>
              <a:ext cx="186" cy="18"/>
            </a:xfrm>
            <a:custGeom>
              <a:avLst/>
              <a:gdLst>
                <a:gd name="T0" fmla="*/ 93 w 93"/>
                <a:gd name="T1" fmla="*/ 4 h 9"/>
                <a:gd name="T2" fmla="*/ 4 w 93"/>
                <a:gd name="T3" fmla="*/ 5 h 9"/>
                <a:gd name="T4" fmla="*/ 6 w 93"/>
                <a:gd name="T5" fmla="*/ 8 h 9"/>
                <a:gd name="T6" fmla="*/ 0 w 93"/>
                <a:gd name="T7" fmla="*/ 7 h 9"/>
                <a:gd name="T8" fmla="*/ 21 w 93"/>
                <a:gd name="T9" fmla="*/ 2 h 9"/>
                <a:gd name="T10" fmla="*/ 93 w 93"/>
                <a:gd name="T11" fmla="*/ 4 h 9"/>
              </a:gdLst>
              <a:ahLst/>
              <a:cxnLst>
                <a:cxn ang="0">
                  <a:pos x="T0" y="T1"/>
                </a:cxn>
                <a:cxn ang="0">
                  <a:pos x="T2" y="T3"/>
                </a:cxn>
                <a:cxn ang="0">
                  <a:pos x="T4" y="T5"/>
                </a:cxn>
                <a:cxn ang="0">
                  <a:pos x="T6" y="T7"/>
                </a:cxn>
                <a:cxn ang="0">
                  <a:pos x="T8" y="T9"/>
                </a:cxn>
                <a:cxn ang="0">
                  <a:pos x="T10" y="T11"/>
                </a:cxn>
              </a:cxnLst>
              <a:rect l="0" t="0" r="r" b="b"/>
              <a:pathLst>
                <a:path w="93" h="9">
                  <a:moveTo>
                    <a:pt x="93" y="4"/>
                  </a:moveTo>
                  <a:cubicBezTo>
                    <a:pt x="63" y="5"/>
                    <a:pt x="37" y="0"/>
                    <a:pt x="4" y="5"/>
                  </a:cubicBezTo>
                  <a:cubicBezTo>
                    <a:pt x="3" y="7"/>
                    <a:pt x="5" y="7"/>
                    <a:pt x="6" y="8"/>
                  </a:cubicBezTo>
                  <a:cubicBezTo>
                    <a:pt x="5" y="9"/>
                    <a:pt x="1" y="8"/>
                    <a:pt x="0" y="7"/>
                  </a:cubicBezTo>
                  <a:cubicBezTo>
                    <a:pt x="4" y="1"/>
                    <a:pt x="13" y="2"/>
                    <a:pt x="21" y="2"/>
                  </a:cubicBezTo>
                  <a:cubicBezTo>
                    <a:pt x="43" y="1"/>
                    <a:pt x="71" y="2"/>
                    <a:pt x="9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95"/>
            <p:cNvSpPr/>
            <p:nvPr/>
          </p:nvSpPr>
          <p:spPr bwMode="auto">
            <a:xfrm>
              <a:off x="4834" y="1"/>
              <a:ext cx="32" cy="8"/>
            </a:xfrm>
            <a:custGeom>
              <a:avLst/>
              <a:gdLst>
                <a:gd name="T0" fmla="*/ 15 w 16"/>
                <a:gd name="T1" fmla="*/ 0 h 4"/>
                <a:gd name="T2" fmla="*/ 0 w 16"/>
                <a:gd name="T3" fmla="*/ 4 h 4"/>
                <a:gd name="T4" fmla="*/ 15 w 16"/>
                <a:gd name="T5" fmla="*/ 0 h 4"/>
              </a:gdLst>
              <a:ahLst/>
              <a:cxnLst>
                <a:cxn ang="0">
                  <a:pos x="T0" y="T1"/>
                </a:cxn>
                <a:cxn ang="0">
                  <a:pos x="T2" y="T3"/>
                </a:cxn>
                <a:cxn ang="0">
                  <a:pos x="T4" y="T5"/>
                </a:cxn>
              </a:cxnLst>
              <a:rect l="0" t="0" r="r" b="b"/>
              <a:pathLst>
                <a:path w="16" h="4">
                  <a:moveTo>
                    <a:pt x="15" y="0"/>
                  </a:moveTo>
                  <a:cubicBezTo>
                    <a:pt x="16" y="4"/>
                    <a:pt x="5" y="3"/>
                    <a:pt x="0" y="4"/>
                  </a:cubicBezTo>
                  <a:cubicBezTo>
                    <a:pt x="4" y="1"/>
                    <a:pt x="12" y="2"/>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96"/>
            <p:cNvSpPr/>
            <p:nvPr/>
          </p:nvSpPr>
          <p:spPr bwMode="auto">
            <a:xfrm>
              <a:off x="4828" y="-97"/>
              <a:ext cx="34" cy="4"/>
            </a:xfrm>
            <a:custGeom>
              <a:avLst/>
              <a:gdLst>
                <a:gd name="T0" fmla="*/ 17 w 17"/>
                <a:gd name="T1" fmla="*/ 1 h 2"/>
                <a:gd name="T2" fmla="*/ 0 w 17"/>
                <a:gd name="T3" fmla="*/ 1 h 2"/>
                <a:gd name="T4" fmla="*/ 17 w 17"/>
                <a:gd name="T5" fmla="*/ 1 h 2"/>
              </a:gdLst>
              <a:ahLst/>
              <a:cxnLst>
                <a:cxn ang="0">
                  <a:pos x="T0" y="T1"/>
                </a:cxn>
                <a:cxn ang="0">
                  <a:pos x="T2" y="T3"/>
                </a:cxn>
                <a:cxn ang="0">
                  <a:pos x="T4" y="T5"/>
                </a:cxn>
              </a:cxnLst>
              <a:rect l="0" t="0" r="r" b="b"/>
              <a:pathLst>
                <a:path w="17" h="2">
                  <a:moveTo>
                    <a:pt x="17" y="1"/>
                  </a:moveTo>
                  <a:cubicBezTo>
                    <a:pt x="16" y="2"/>
                    <a:pt x="3" y="1"/>
                    <a:pt x="0" y="1"/>
                  </a:cubicBezTo>
                  <a:cubicBezTo>
                    <a:pt x="6" y="0"/>
                    <a:pt x="11" y="0"/>
                    <a:pt x="1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97"/>
            <p:cNvSpPr/>
            <p:nvPr/>
          </p:nvSpPr>
          <p:spPr bwMode="auto">
            <a:xfrm>
              <a:off x="4672" y="-143"/>
              <a:ext cx="156" cy="20"/>
            </a:xfrm>
            <a:custGeom>
              <a:avLst/>
              <a:gdLst>
                <a:gd name="T0" fmla="*/ 77 w 78"/>
                <a:gd name="T1" fmla="*/ 3 h 10"/>
                <a:gd name="T2" fmla="*/ 77 w 78"/>
                <a:gd name="T3" fmla="*/ 5 h 10"/>
                <a:gd name="T4" fmla="*/ 4 w 78"/>
                <a:gd name="T5" fmla="*/ 6 h 10"/>
                <a:gd name="T6" fmla="*/ 5 w 78"/>
                <a:gd name="T7" fmla="*/ 10 h 10"/>
                <a:gd name="T8" fmla="*/ 0 w 78"/>
                <a:gd name="T9" fmla="*/ 8 h 10"/>
                <a:gd name="T10" fmla="*/ 10 w 78"/>
                <a:gd name="T11" fmla="*/ 3 h 10"/>
                <a:gd name="T12" fmla="*/ 77 w 78"/>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78" h="10">
                  <a:moveTo>
                    <a:pt x="77" y="3"/>
                  </a:moveTo>
                  <a:cubicBezTo>
                    <a:pt x="78" y="4"/>
                    <a:pt x="78" y="5"/>
                    <a:pt x="77" y="5"/>
                  </a:cubicBezTo>
                  <a:cubicBezTo>
                    <a:pt x="54" y="4"/>
                    <a:pt x="28" y="3"/>
                    <a:pt x="4" y="6"/>
                  </a:cubicBezTo>
                  <a:cubicBezTo>
                    <a:pt x="1" y="8"/>
                    <a:pt x="6" y="8"/>
                    <a:pt x="5" y="10"/>
                  </a:cubicBezTo>
                  <a:cubicBezTo>
                    <a:pt x="3" y="9"/>
                    <a:pt x="2" y="9"/>
                    <a:pt x="0" y="8"/>
                  </a:cubicBezTo>
                  <a:cubicBezTo>
                    <a:pt x="2" y="5"/>
                    <a:pt x="6" y="4"/>
                    <a:pt x="10" y="3"/>
                  </a:cubicBezTo>
                  <a:cubicBezTo>
                    <a:pt x="30" y="0"/>
                    <a:pt x="60" y="4"/>
                    <a:pt x="77"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98"/>
            <p:cNvSpPr/>
            <p:nvPr/>
          </p:nvSpPr>
          <p:spPr bwMode="auto">
            <a:xfrm>
              <a:off x="4692" y="-197"/>
              <a:ext cx="88" cy="22"/>
            </a:xfrm>
            <a:custGeom>
              <a:avLst/>
              <a:gdLst>
                <a:gd name="T0" fmla="*/ 44 w 44"/>
                <a:gd name="T1" fmla="*/ 1 h 11"/>
                <a:gd name="T2" fmla="*/ 3 w 44"/>
                <a:gd name="T3" fmla="*/ 7 h 11"/>
                <a:gd name="T4" fmla="*/ 6 w 44"/>
                <a:gd name="T5" fmla="*/ 11 h 11"/>
                <a:gd name="T6" fmla="*/ 0 w 44"/>
                <a:gd name="T7" fmla="*/ 6 h 11"/>
                <a:gd name="T8" fmla="*/ 44 w 44"/>
                <a:gd name="T9" fmla="*/ 1 h 11"/>
              </a:gdLst>
              <a:ahLst/>
              <a:cxnLst>
                <a:cxn ang="0">
                  <a:pos x="T0" y="T1"/>
                </a:cxn>
                <a:cxn ang="0">
                  <a:pos x="T2" y="T3"/>
                </a:cxn>
                <a:cxn ang="0">
                  <a:pos x="T4" y="T5"/>
                </a:cxn>
                <a:cxn ang="0">
                  <a:pos x="T6" y="T7"/>
                </a:cxn>
                <a:cxn ang="0">
                  <a:pos x="T8" y="T9"/>
                </a:cxn>
              </a:cxnLst>
              <a:rect l="0" t="0" r="r" b="b"/>
              <a:pathLst>
                <a:path w="44" h="11">
                  <a:moveTo>
                    <a:pt x="44" y="1"/>
                  </a:moveTo>
                  <a:cubicBezTo>
                    <a:pt x="30" y="3"/>
                    <a:pt x="12" y="1"/>
                    <a:pt x="3" y="7"/>
                  </a:cubicBezTo>
                  <a:cubicBezTo>
                    <a:pt x="2" y="10"/>
                    <a:pt x="7" y="8"/>
                    <a:pt x="6" y="11"/>
                  </a:cubicBezTo>
                  <a:cubicBezTo>
                    <a:pt x="4" y="10"/>
                    <a:pt x="0" y="10"/>
                    <a:pt x="0" y="6"/>
                  </a:cubicBezTo>
                  <a:cubicBezTo>
                    <a:pt x="10" y="0"/>
                    <a:pt x="32" y="0"/>
                    <a:pt x="4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899"/>
            <p:cNvSpPr/>
            <p:nvPr/>
          </p:nvSpPr>
          <p:spPr bwMode="auto">
            <a:xfrm>
              <a:off x="4764" y="-79"/>
              <a:ext cx="14" cy="4"/>
            </a:xfrm>
            <a:custGeom>
              <a:avLst/>
              <a:gdLst>
                <a:gd name="T0" fmla="*/ 7 w 7"/>
                <a:gd name="T1" fmla="*/ 1 h 2"/>
                <a:gd name="T2" fmla="*/ 0 w 7"/>
                <a:gd name="T3" fmla="*/ 2 h 2"/>
                <a:gd name="T4" fmla="*/ 7 w 7"/>
                <a:gd name="T5" fmla="*/ 1 h 2"/>
              </a:gdLst>
              <a:ahLst/>
              <a:cxnLst>
                <a:cxn ang="0">
                  <a:pos x="T0" y="T1"/>
                </a:cxn>
                <a:cxn ang="0">
                  <a:pos x="T2" y="T3"/>
                </a:cxn>
                <a:cxn ang="0">
                  <a:pos x="T4" y="T5"/>
                </a:cxn>
              </a:cxnLst>
              <a:rect l="0" t="0" r="r" b="b"/>
              <a:pathLst>
                <a:path w="7" h="2">
                  <a:moveTo>
                    <a:pt x="7" y="1"/>
                  </a:moveTo>
                  <a:cubicBezTo>
                    <a:pt x="5" y="2"/>
                    <a:pt x="1" y="2"/>
                    <a:pt x="0" y="2"/>
                  </a:cubicBezTo>
                  <a:cubicBezTo>
                    <a:pt x="3" y="0"/>
                    <a:pt x="4"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00"/>
            <p:cNvSpPr/>
            <p:nvPr/>
          </p:nvSpPr>
          <p:spPr bwMode="auto">
            <a:xfrm>
              <a:off x="4702" y="-81"/>
              <a:ext cx="58" cy="18"/>
            </a:xfrm>
            <a:custGeom>
              <a:avLst/>
              <a:gdLst>
                <a:gd name="T0" fmla="*/ 29 w 29"/>
                <a:gd name="T1" fmla="*/ 2 h 9"/>
                <a:gd name="T2" fmla="*/ 4 w 29"/>
                <a:gd name="T3" fmla="*/ 5 h 9"/>
                <a:gd name="T4" fmla="*/ 7 w 29"/>
                <a:gd name="T5" fmla="*/ 6 h 9"/>
                <a:gd name="T6" fmla="*/ 0 w 29"/>
                <a:gd name="T7" fmla="*/ 6 h 9"/>
                <a:gd name="T8" fmla="*/ 29 w 29"/>
                <a:gd name="T9" fmla="*/ 2 h 9"/>
              </a:gdLst>
              <a:ahLst/>
              <a:cxnLst>
                <a:cxn ang="0">
                  <a:pos x="T0" y="T1"/>
                </a:cxn>
                <a:cxn ang="0">
                  <a:pos x="T2" y="T3"/>
                </a:cxn>
                <a:cxn ang="0">
                  <a:pos x="T4" y="T5"/>
                </a:cxn>
                <a:cxn ang="0">
                  <a:pos x="T6" y="T7"/>
                </a:cxn>
                <a:cxn ang="0">
                  <a:pos x="T8" y="T9"/>
                </a:cxn>
              </a:cxnLst>
              <a:rect l="0" t="0" r="r" b="b"/>
              <a:pathLst>
                <a:path w="29" h="9">
                  <a:moveTo>
                    <a:pt x="29" y="2"/>
                  </a:moveTo>
                  <a:cubicBezTo>
                    <a:pt x="25" y="4"/>
                    <a:pt x="11" y="3"/>
                    <a:pt x="4" y="5"/>
                  </a:cubicBezTo>
                  <a:cubicBezTo>
                    <a:pt x="4" y="6"/>
                    <a:pt x="6" y="6"/>
                    <a:pt x="7" y="6"/>
                  </a:cubicBezTo>
                  <a:cubicBezTo>
                    <a:pt x="5" y="9"/>
                    <a:pt x="3" y="8"/>
                    <a:pt x="0" y="6"/>
                  </a:cubicBezTo>
                  <a:cubicBezTo>
                    <a:pt x="4" y="0"/>
                    <a:pt x="22" y="2"/>
                    <a:pt x="2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01"/>
            <p:cNvSpPr/>
            <p:nvPr/>
          </p:nvSpPr>
          <p:spPr bwMode="auto">
            <a:xfrm>
              <a:off x="4568" y="-806"/>
              <a:ext cx="150" cy="70"/>
            </a:xfrm>
            <a:custGeom>
              <a:avLst/>
              <a:gdLst>
                <a:gd name="T0" fmla="*/ 75 w 75"/>
                <a:gd name="T1" fmla="*/ 33 h 35"/>
                <a:gd name="T2" fmla="*/ 73 w 75"/>
                <a:gd name="T3" fmla="*/ 34 h 35"/>
                <a:gd name="T4" fmla="*/ 0 w 75"/>
                <a:gd name="T5" fmla="*/ 0 h 35"/>
                <a:gd name="T6" fmla="*/ 8 w 75"/>
                <a:gd name="T7" fmla="*/ 2 h 35"/>
                <a:gd name="T8" fmla="*/ 5 w 75"/>
                <a:gd name="T9" fmla="*/ 4 h 35"/>
                <a:gd name="T10" fmla="*/ 75 w 75"/>
                <a:gd name="T11" fmla="*/ 33 h 35"/>
              </a:gdLst>
              <a:ahLst/>
              <a:cxnLst>
                <a:cxn ang="0">
                  <a:pos x="T0" y="T1"/>
                </a:cxn>
                <a:cxn ang="0">
                  <a:pos x="T2" y="T3"/>
                </a:cxn>
                <a:cxn ang="0">
                  <a:pos x="T4" y="T5"/>
                </a:cxn>
                <a:cxn ang="0">
                  <a:pos x="T6" y="T7"/>
                </a:cxn>
                <a:cxn ang="0">
                  <a:pos x="T8" y="T9"/>
                </a:cxn>
                <a:cxn ang="0">
                  <a:pos x="T10" y="T11"/>
                </a:cxn>
              </a:cxnLst>
              <a:rect l="0" t="0" r="r" b="b"/>
              <a:pathLst>
                <a:path w="75" h="35">
                  <a:moveTo>
                    <a:pt x="75" y="33"/>
                  </a:moveTo>
                  <a:cubicBezTo>
                    <a:pt x="74" y="34"/>
                    <a:pt x="73" y="35"/>
                    <a:pt x="73" y="34"/>
                  </a:cubicBezTo>
                  <a:cubicBezTo>
                    <a:pt x="48" y="26"/>
                    <a:pt x="19" y="17"/>
                    <a:pt x="0" y="0"/>
                  </a:cubicBezTo>
                  <a:cubicBezTo>
                    <a:pt x="3" y="0"/>
                    <a:pt x="4" y="3"/>
                    <a:pt x="8" y="2"/>
                  </a:cubicBezTo>
                  <a:cubicBezTo>
                    <a:pt x="8" y="3"/>
                    <a:pt x="7" y="4"/>
                    <a:pt x="5" y="4"/>
                  </a:cubicBezTo>
                  <a:cubicBezTo>
                    <a:pt x="25" y="17"/>
                    <a:pt x="50" y="25"/>
                    <a:pt x="75"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02"/>
            <p:cNvSpPr/>
            <p:nvPr/>
          </p:nvSpPr>
          <p:spPr bwMode="auto">
            <a:xfrm>
              <a:off x="4692" y="-203"/>
              <a:ext cx="12" cy="12"/>
            </a:xfrm>
            <a:custGeom>
              <a:avLst/>
              <a:gdLst>
                <a:gd name="T0" fmla="*/ 6 w 6"/>
                <a:gd name="T1" fmla="*/ 2 h 6"/>
                <a:gd name="T2" fmla="*/ 0 w 6"/>
                <a:gd name="T3" fmla="*/ 2 h 6"/>
                <a:gd name="T4" fmla="*/ 6 w 6"/>
                <a:gd name="T5" fmla="*/ 2 h 6"/>
              </a:gdLst>
              <a:ahLst/>
              <a:cxnLst>
                <a:cxn ang="0">
                  <a:pos x="T0" y="T1"/>
                </a:cxn>
                <a:cxn ang="0">
                  <a:pos x="T2" y="T3"/>
                </a:cxn>
                <a:cxn ang="0">
                  <a:pos x="T4" y="T5"/>
                </a:cxn>
              </a:cxnLst>
              <a:rect l="0" t="0" r="r" b="b"/>
              <a:pathLst>
                <a:path w="6" h="6">
                  <a:moveTo>
                    <a:pt x="6" y="2"/>
                  </a:moveTo>
                  <a:cubicBezTo>
                    <a:pt x="6" y="6"/>
                    <a:pt x="3" y="1"/>
                    <a:pt x="0" y="2"/>
                  </a:cubicBezTo>
                  <a:cubicBezTo>
                    <a:pt x="1" y="0"/>
                    <a:pt x="4"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03"/>
            <p:cNvSpPr/>
            <p:nvPr/>
          </p:nvSpPr>
          <p:spPr bwMode="auto">
            <a:xfrm>
              <a:off x="4686" y="-918"/>
              <a:ext cx="12" cy="12"/>
            </a:xfrm>
            <a:custGeom>
              <a:avLst/>
              <a:gdLst>
                <a:gd name="T0" fmla="*/ 6 w 6"/>
                <a:gd name="T1" fmla="*/ 4 h 6"/>
                <a:gd name="T2" fmla="*/ 0 w 6"/>
                <a:gd name="T3" fmla="*/ 2 h 6"/>
                <a:gd name="T4" fmla="*/ 6 w 6"/>
                <a:gd name="T5" fmla="*/ 4 h 6"/>
              </a:gdLst>
              <a:ahLst/>
              <a:cxnLst>
                <a:cxn ang="0">
                  <a:pos x="T0" y="T1"/>
                </a:cxn>
                <a:cxn ang="0">
                  <a:pos x="T2" y="T3"/>
                </a:cxn>
                <a:cxn ang="0">
                  <a:pos x="T4" y="T5"/>
                </a:cxn>
              </a:cxnLst>
              <a:rect l="0" t="0" r="r" b="b"/>
              <a:pathLst>
                <a:path w="6" h="6">
                  <a:moveTo>
                    <a:pt x="6" y="4"/>
                  </a:moveTo>
                  <a:cubicBezTo>
                    <a:pt x="5" y="6"/>
                    <a:pt x="2" y="3"/>
                    <a:pt x="0" y="2"/>
                  </a:cubicBezTo>
                  <a:cubicBezTo>
                    <a:pt x="2" y="0"/>
                    <a:pt x="4" y="4"/>
                    <a:pt x="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04"/>
            <p:cNvSpPr/>
            <p:nvPr/>
          </p:nvSpPr>
          <p:spPr bwMode="auto">
            <a:xfrm>
              <a:off x="4530" y="-954"/>
              <a:ext cx="162" cy="90"/>
            </a:xfrm>
            <a:custGeom>
              <a:avLst/>
              <a:gdLst>
                <a:gd name="T0" fmla="*/ 81 w 81"/>
                <a:gd name="T1" fmla="*/ 44 h 45"/>
                <a:gd name="T2" fmla="*/ 78 w 81"/>
                <a:gd name="T3" fmla="*/ 45 h 45"/>
                <a:gd name="T4" fmla="*/ 16 w 81"/>
                <a:gd name="T5" fmla="*/ 13 h 45"/>
                <a:gd name="T6" fmla="*/ 0 w 81"/>
                <a:gd name="T7" fmla="*/ 0 h 45"/>
                <a:gd name="T8" fmla="*/ 81 w 81"/>
                <a:gd name="T9" fmla="*/ 44 h 45"/>
              </a:gdLst>
              <a:ahLst/>
              <a:cxnLst>
                <a:cxn ang="0">
                  <a:pos x="T0" y="T1"/>
                </a:cxn>
                <a:cxn ang="0">
                  <a:pos x="T2" y="T3"/>
                </a:cxn>
                <a:cxn ang="0">
                  <a:pos x="T4" y="T5"/>
                </a:cxn>
                <a:cxn ang="0">
                  <a:pos x="T6" y="T7"/>
                </a:cxn>
                <a:cxn ang="0">
                  <a:pos x="T8" y="T9"/>
                </a:cxn>
              </a:cxnLst>
              <a:rect l="0" t="0" r="r" b="b"/>
              <a:pathLst>
                <a:path w="81" h="45">
                  <a:moveTo>
                    <a:pt x="81" y="44"/>
                  </a:moveTo>
                  <a:cubicBezTo>
                    <a:pt x="80" y="45"/>
                    <a:pt x="79" y="45"/>
                    <a:pt x="78" y="45"/>
                  </a:cubicBezTo>
                  <a:cubicBezTo>
                    <a:pt x="57" y="36"/>
                    <a:pt x="35" y="25"/>
                    <a:pt x="16" y="13"/>
                  </a:cubicBezTo>
                  <a:cubicBezTo>
                    <a:pt x="10" y="9"/>
                    <a:pt x="3" y="6"/>
                    <a:pt x="0" y="0"/>
                  </a:cubicBezTo>
                  <a:cubicBezTo>
                    <a:pt x="23" y="18"/>
                    <a:pt x="51" y="32"/>
                    <a:pt x="81"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05"/>
            <p:cNvSpPr/>
            <p:nvPr/>
          </p:nvSpPr>
          <p:spPr bwMode="auto">
            <a:xfrm>
              <a:off x="4664" y="-818"/>
              <a:ext cx="14" cy="14"/>
            </a:xfrm>
            <a:custGeom>
              <a:avLst/>
              <a:gdLst>
                <a:gd name="T0" fmla="*/ 7 w 7"/>
                <a:gd name="T1" fmla="*/ 3 h 7"/>
                <a:gd name="T2" fmla="*/ 0 w 7"/>
                <a:gd name="T3" fmla="*/ 2 h 7"/>
                <a:gd name="T4" fmla="*/ 7 w 7"/>
                <a:gd name="T5" fmla="*/ 3 h 7"/>
              </a:gdLst>
              <a:ahLst/>
              <a:cxnLst>
                <a:cxn ang="0">
                  <a:pos x="T0" y="T1"/>
                </a:cxn>
                <a:cxn ang="0">
                  <a:pos x="T2" y="T3"/>
                </a:cxn>
                <a:cxn ang="0">
                  <a:pos x="T4" y="T5"/>
                </a:cxn>
              </a:cxnLst>
              <a:rect l="0" t="0" r="r" b="b"/>
              <a:pathLst>
                <a:path w="7" h="7">
                  <a:moveTo>
                    <a:pt x="7" y="3"/>
                  </a:moveTo>
                  <a:cubicBezTo>
                    <a:pt x="6" y="7"/>
                    <a:pt x="2" y="2"/>
                    <a:pt x="0" y="2"/>
                  </a:cubicBezTo>
                  <a:cubicBezTo>
                    <a:pt x="1" y="0"/>
                    <a:pt x="4" y="3"/>
                    <a:pt x="7"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06"/>
            <p:cNvSpPr/>
            <p:nvPr/>
          </p:nvSpPr>
          <p:spPr bwMode="auto">
            <a:xfrm>
              <a:off x="4580" y="-686"/>
              <a:ext cx="98" cy="53"/>
            </a:xfrm>
            <a:custGeom>
              <a:avLst/>
              <a:gdLst>
                <a:gd name="T0" fmla="*/ 49 w 49"/>
                <a:gd name="T1" fmla="*/ 24 h 26"/>
                <a:gd name="T2" fmla="*/ 47 w 49"/>
                <a:gd name="T3" fmla="*/ 26 h 26"/>
                <a:gd name="T4" fmla="*/ 0 w 49"/>
                <a:gd name="T5" fmla="*/ 2 h 26"/>
                <a:gd name="T6" fmla="*/ 8 w 49"/>
                <a:gd name="T7" fmla="*/ 3 h 26"/>
                <a:gd name="T8" fmla="*/ 4 w 49"/>
                <a:gd name="T9" fmla="*/ 3 h 26"/>
                <a:gd name="T10" fmla="*/ 49 w 49"/>
                <a:gd name="T11" fmla="*/ 24 h 26"/>
              </a:gdLst>
              <a:ahLst/>
              <a:cxnLst>
                <a:cxn ang="0">
                  <a:pos x="T0" y="T1"/>
                </a:cxn>
                <a:cxn ang="0">
                  <a:pos x="T2" y="T3"/>
                </a:cxn>
                <a:cxn ang="0">
                  <a:pos x="T4" y="T5"/>
                </a:cxn>
                <a:cxn ang="0">
                  <a:pos x="T6" y="T7"/>
                </a:cxn>
                <a:cxn ang="0">
                  <a:pos x="T8" y="T9"/>
                </a:cxn>
                <a:cxn ang="0">
                  <a:pos x="T10" y="T11"/>
                </a:cxn>
              </a:cxnLst>
              <a:rect l="0" t="0" r="r" b="b"/>
              <a:pathLst>
                <a:path w="49" h="26">
                  <a:moveTo>
                    <a:pt x="49" y="24"/>
                  </a:moveTo>
                  <a:cubicBezTo>
                    <a:pt x="49" y="25"/>
                    <a:pt x="48" y="26"/>
                    <a:pt x="47" y="26"/>
                  </a:cubicBezTo>
                  <a:cubicBezTo>
                    <a:pt x="31" y="18"/>
                    <a:pt x="11" y="14"/>
                    <a:pt x="0" y="2"/>
                  </a:cubicBezTo>
                  <a:cubicBezTo>
                    <a:pt x="2" y="0"/>
                    <a:pt x="5" y="3"/>
                    <a:pt x="8" y="3"/>
                  </a:cubicBezTo>
                  <a:cubicBezTo>
                    <a:pt x="8" y="5"/>
                    <a:pt x="6" y="3"/>
                    <a:pt x="4" y="3"/>
                  </a:cubicBezTo>
                  <a:cubicBezTo>
                    <a:pt x="16" y="13"/>
                    <a:pt x="32" y="19"/>
                    <a:pt x="4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07"/>
            <p:cNvSpPr/>
            <p:nvPr/>
          </p:nvSpPr>
          <p:spPr bwMode="auto">
            <a:xfrm>
              <a:off x="4434" y="-213"/>
              <a:ext cx="240" cy="36"/>
            </a:xfrm>
            <a:custGeom>
              <a:avLst/>
              <a:gdLst>
                <a:gd name="T0" fmla="*/ 120 w 120"/>
                <a:gd name="T1" fmla="*/ 18 h 18"/>
                <a:gd name="T2" fmla="*/ 36 w 120"/>
                <a:gd name="T3" fmla="*/ 9 h 18"/>
                <a:gd name="T4" fmla="*/ 39 w 120"/>
                <a:gd name="T5" fmla="*/ 12 h 18"/>
                <a:gd name="T6" fmla="*/ 6 w 120"/>
                <a:gd name="T7" fmla="*/ 3 h 18"/>
                <a:gd name="T8" fmla="*/ 18 w 120"/>
                <a:gd name="T9" fmla="*/ 12 h 18"/>
                <a:gd name="T10" fmla="*/ 0 w 120"/>
                <a:gd name="T11" fmla="*/ 0 h 18"/>
                <a:gd name="T12" fmla="*/ 26 w 120"/>
                <a:gd name="T13" fmla="*/ 9 h 18"/>
                <a:gd name="T14" fmla="*/ 29 w 120"/>
                <a:gd name="T15" fmla="*/ 7 h 18"/>
                <a:gd name="T16" fmla="*/ 120 w 120"/>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8">
                  <a:moveTo>
                    <a:pt x="120" y="18"/>
                  </a:moveTo>
                  <a:cubicBezTo>
                    <a:pt x="94" y="17"/>
                    <a:pt x="62" y="13"/>
                    <a:pt x="36" y="9"/>
                  </a:cubicBezTo>
                  <a:cubicBezTo>
                    <a:pt x="33" y="11"/>
                    <a:pt x="40" y="9"/>
                    <a:pt x="39" y="12"/>
                  </a:cubicBezTo>
                  <a:cubicBezTo>
                    <a:pt x="27" y="12"/>
                    <a:pt x="16" y="6"/>
                    <a:pt x="6" y="3"/>
                  </a:cubicBezTo>
                  <a:cubicBezTo>
                    <a:pt x="8" y="8"/>
                    <a:pt x="15" y="7"/>
                    <a:pt x="18" y="12"/>
                  </a:cubicBezTo>
                  <a:cubicBezTo>
                    <a:pt x="12" y="8"/>
                    <a:pt x="2" y="8"/>
                    <a:pt x="0" y="0"/>
                  </a:cubicBezTo>
                  <a:cubicBezTo>
                    <a:pt x="10" y="2"/>
                    <a:pt x="18" y="5"/>
                    <a:pt x="26" y="9"/>
                  </a:cubicBezTo>
                  <a:cubicBezTo>
                    <a:pt x="29" y="10"/>
                    <a:pt x="27" y="6"/>
                    <a:pt x="29" y="7"/>
                  </a:cubicBezTo>
                  <a:cubicBezTo>
                    <a:pt x="58" y="12"/>
                    <a:pt x="94" y="13"/>
                    <a:pt x="12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908"/>
            <p:cNvSpPr/>
            <p:nvPr/>
          </p:nvSpPr>
          <p:spPr bwMode="auto">
            <a:xfrm>
              <a:off x="4486" y="-353"/>
              <a:ext cx="176" cy="46"/>
            </a:xfrm>
            <a:custGeom>
              <a:avLst/>
              <a:gdLst>
                <a:gd name="T0" fmla="*/ 88 w 88"/>
                <a:gd name="T1" fmla="*/ 22 h 23"/>
                <a:gd name="T2" fmla="*/ 0 w 88"/>
                <a:gd name="T3" fmla="*/ 0 h 23"/>
                <a:gd name="T4" fmla="*/ 88 w 88"/>
                <a:gd name="T5" fmla="*/ 22 h 23"/>
              </a:gdLst>
              <a:ahLst/>
              <a:cxnLst>
                <a:cxn ang="0">
                  <a:pos x="T0" y="T1"/>
                </a:cxn>
                <a:cxn ang="0">
                  <a:pos x="T2" y="T3"/>
                </a:cxn>
                <a:cxn ang="0">
                  <a:pos x="T4" y="T5"/>
                </a:cxn>
              </a:cxnLst>
              <a:rect l="0" t="0" r="r" b="b"/>
              <a:pathLst>
                <a:path w="88" h="23">
                  <a:moveTo>
                    <a:pt x="88" y="22"/>
                  </a:moveTo>
                  <a:cubicBezTo>
                    <a:pt x="54" y="23"/>
                    <a:pt x="16" y="17"/>
                    <a:pt x="0" y="0"/>
                  </a:cubicBezTo>
                  <a:cubicBezTo>
                    <a:pt x="20" y="17"/>
                    <a:pt x="60" y="19"/>
                    <a:pt x="8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909"/>
            <p:cNvSpPr/>
            <p:nvPr/>
          </p:nvSpPr>
          <p:spPr bwMode="auto">
            <a:xfrm>
              <a:off x="4506" y="-471"/>
              <a:ext cx="138" cy="48"/>
            </a:xfrm>
            <a:custGeom>
              <a:avLst/>
              <a:gdLst>
                <a:gd name="T0" fmla="*/ 69 w 69"/>
                <a:gd name="T1" fmla="*/ 21 h 24"/>
                <a:gd name="T2" fmla="*/ 69 w 69"/>
                <a:gd name="T3" fmla="*/ 22 h 24"/>
                <a:gd name="T4" fmla="*/ 51 w 69"/>
                <a:gd name="T5" fmla="*/ 19 h 24"/>
                <a:gd name="T6" fmla="*/ 14 w 69"/>
                <a:gd name="T7" fmla="*/ 9 h 24"/>
                <a:gd name="T8" fmla="*/ 0 w 69"/>
                <a:gd name="T9" fmla="*/ 0 h 24"/>
                <a:gd name="T10" fmla="*/ 69 w 69"/>
                <a:gd name="T11" fmla="*/ 21 h 24"/>
              </a:gdLst>
              <a:ahLst/>
              <a:cxnLst>
                <a:cxn ang="0">
                  <a:pos x="T0" y="T1"/>
                </a:cxn>
                <a:cxn ang="0">
                  <a:pos x="T2" y="T3"/>
                </a:cxn>
                <a:cxn ang="0">
                  <a:pos x="T4" y="T5"/>
                </a:cxn>
                <a:cxn ang="0">
                  <a:pos x="T6" y="T7"/>
                </a:cxn>
                <a:cxn ang="0">
                  <a:pos x="T8" y="T9"/>
                </a:cxn>
                <a:cxn ang="0">
                  <a:pos x="T10" y="T11"/>
                </a:cxn>
              </a:cxnLst>
              <a:rect l="0" t="0" r="r" b="b"/>
              <a:pathLst>
                <a:path w="69" h="24">
                  <a:moveTo>
                    <a:pt x="69" y="21"/>
                  </a:moveTo>
                  <a:cubicBezTo>
                    <a:pt x="69" y="21"/>
                    <a:pt x="69" y="22"/>
                    <a:pt x="69" y="22"/>
                  </a:cubicBezTo>
                  <a:cubicBezTo>
                    <a:pt x="64" y="24"/>
                    <a:pt x="58" y="21"/>
                    <a:pt x="51" y="19"/>
                  </a:cubicBezTo>
                  <a:cubicBezTo>
                    <a:pt x="39" y="16"/>
                    <a:pt x="26" y="13"/>
                    <a:pt x="14" y="9"/>
                  </a:cubicBezTo>
                  <a:cubicBezTo>
                    <a:pt x="9" y="7"/>
                    <a:pt x="2" y="5"/>
                    <a:pt x="0" y="0"/>
                  </a:cubicBezTo>
                  <a:cubicBezTo>
                    <a:pt x="20" y="10"/>
                    <a:pt x="43" y="17"/>
                    <a:pt x="6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910"/>
            <p:cNvSpPr/>
            <p:nvPr/>
          </p:nvSpPr>
          <p:spPr bwMode="auto">
            <a:xfrm>
              <a:off x="4486" y="-383"/>
              <a:ext cx="140" cy="52"/>
            </a:xfrm>
            <a:custGeom>
              <a:avLst/>
              <a:gdLst>
                <a:gd name="T0" fmla="*/ 70 w 70"/>
                <a:gd name="T1" fmla="*/ 26 h 26"/>
                <a:gd name="T2" fmla="*/ 13 w 70"/>
                <a:gd name="T3" fmla="*/ 11 h 26"/>
                <a:gd name="T4" fmla="*/ 0 w 70"/>
                <a:gd name="T5" fmla="*/ 0 h 26"/>
                <a:gd name="T6" fmla="*/ 6 w 70"/>
                <a:gd name="T7" fmla="*/ 5 h 26"/>
                <a:gd name="T8" fmla="*/ 70 w 70"/>
                <a:gd name="T9" fmla="*/ 26 h 26"/>
              </a:gdLst>
              <a:ahLst/>
              <a:cxnLst>
                <a:cxn ang="0">
                  <a:pos x="T0" y="T1"/>
                </a:cxn>
                <a:cxn ang="0">
                  <a:pos x="T2" y="T3"/>
                </a:cxn>
                <a:cxn ang="0">
                  <a:pos x="T4" y="T5"/>
                </a:cxn>
                <a:cxn ang="0">
                  <a:pos x="T6" y="T7"/>
                </a:cxn>
                <a:cxn ang="0">
                  <a:pos x="T8" y="T9"/>
                </a:cxn>
              </a:cxnLst>
              <a:rect l="0" t="0" r="r" b="b"/>
              <a:pathLst>
                <a:path w="70" h="26">
                  <a:moveTo>
                    <a:pt x="70" y="26"/>
                  </a:moveTo>
                  <a:cubicBezTo>
                    <a:pt x="51" y="24"/>
                    <a:pt x="30" y="19"/>
                    <a:pt x="13" y="11"/>
                  </a:cubicBezTo>
                  <a:cubicBezTo>
                    <a:pt x="9" y="9"/>
                    <a:pt x="2" y="6"/>
                    <a:pt x="0" y="0"/>
                  </a:cubicBezTo>
                  <a:cubicBezTo>
                    <a:pt x="6" y="0"/>
                    <a:pt x="4" y="3"/>
                    <a:pt x="6" y="5"/>
                  </a:cubicBezTo>
                  <a:cubicBezTo>
                    <a:pt x="24" y="15"/>
                    <a:pt x="47" y="20"/>
                    <a:pt x="7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911"/>
            <p:cNvSpPr/>
            <p:nvPr/>
          </p:nvSpPr>
          <p:spPr bwMode="auto">
            <a:xfrm>
              <a:off x="4512" y="-489"/>
              <a:ext cx="110" cy="50"/>
            </a:xfrm>
            <a:custGeom>
              <a:avLst/>
              <a:gdLst>
                <a:gd name="T0" fmla="*/ 9 w 55"/>
                <a:gd name="T1" fmla="*/ 4 h 25"/>
                <a:gd name="T2" fmla="*/ 36 w 55"/>
                <a:gd name="T3" fmla="*/ 16 h 25"/>
                <a:gd name="T4" fmla="*/ 55 w 55"/>
                <a:gd name="T5" fmla="*/ 25 h 25"/>
                <a:gd name="T6" fmla="*/ 48 w 55"/>
                <a:gd name="T7" fmla="*/ 21 h 25"/>
                <a:gd name="T8" fmla="*/ 22 w 55"/>
                <a:gd name="T9" fmla="*/ 12 h 25"/>
                <a:gd name="T10" fmla="*/ 0 w 55"/>
                <a:gd name="T11" fmla="*/ 0 h 25"/>
                <a:gd name="T12" fmla="*/ 12 w 55"/>
                <a:gd name="T13" fmla="*/ 4 h 25"/>
                <a:gd name="T14" fmla="*/ 9 w 55"/>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5">
                  <a:moveTo>
                    <a:pt x="9" y="4"/>
                  </a:moveTo>
                  <a:cubicBezTo>
                    <a:pt x="17" y="8"/>
                    <a:pt x="26" y="13"/>
                    <a:pt x="36" y="16"/>
                  </a:cubicBezTo>
                  <a:cubicBezTo>
                    <a:pt x="43" y="18"/>
                    <a:pt x="52" y="18"/>
                    <a:pt x="55" y="25"/>
                  </a:cubicBezTo>
                  <a:cubicBezTo>
                    <a:pt x="51" y="25"/>
                    <a:pt x="50" y="22"/>
                    <a:pt x="48" y="21"/>
                  </a:cubicBezTo>
                  <a:cubicBezTo>
                    <a:pt x="39" y="19"/>
                    <a:pt x="30" y="15"/>
                    <a:pt x="22" y="12"/>
                  </a:cubicBezTo>
                  <a:cubicBezTo>
                    <a:pt x="14" y="9"/>
                    <a:pt x="5" y="7"/>
                    <a:pt x="0" y="0"/>
                  </a:cubicBezTo>
                  <a:cubicBezTo>
                    <a:pt x="5" y="0"/>
                    <a:pt x="11" y="3"/>
                    <a:pt x="12" y="4"/>
                  </a:cubicBezTo>
                  <a:cubicBezTo>
                    <a:pt x="10" y="5"/>
                    <a:pt x="10" y="4"/>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912"/>
            <p:cNvSpPr/>
            <p:nvPr/>
          </p:nvSpPr>
          <p:spPr bwMode="auto">
            <a:xfrm>
              <a:off x="4608" y="-848"/>
              <a:ext cx="12" cy="12"/>
            </a:xfrm>
            <a:custGeom>
              <a:avLst/>
              <a:gdLst>
                <a:gd name="T0" fmla="*/ 6 w 6"/>
                <a:gd name="T1" fmla="*/ 4 h 6"/>
                <a:gd name="T2" fmla="*/ 0 w 6"/>
                <a:gd name="T3" fmla="*/ 2 h 6"/>
                <a:gd name="T4" fmla="*/ 6 w 6"/>
                <a:gd name="T5" fmla="*/ 4 h 6"/>
              </a:gdLst>
              <a:ahLst/>
              <a:cxnLst>
                <a:cxn ang="0">
                  <a:pos x="T0" y="T1"/>
                </a:cxn>
                <a:cxn ang="0">
                  <a:pos x="T2" y="T3"/>
                </a:cxn>
                <a:cxn ang="0">
                  <a:pos x="T4" y="T5"/>
                </a:cxn>
              </a:cxnLst>
              <a:rect l="0" t="0" r="r" b="b"/>
              <a:pathLst>
                <a:path w="6" h="6">
                  <a:moveTo>
                    <a:pt x="6" y="4"/>
                  </a:moveTo>
                  <a:cubicBezTo>
                    <a:pt x="4" y="6"/>
                    <a:pt x="2" y="1"/>
                    <a:pt x="0" y="2"/>
                  </a:cubicBezTo>
                  <a:cubicBezTo>
                    <a:pt x="2" y="0"/>
                    <a:pt x="4" y="3"/>
                    <a:pt x="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913"/>
            <p:cNvSpPr/>
            <p:nvPr/>
          </p:nvSpPr>
          <p:spPr bwMode="auto">
            <a:xfrm>
              <a:off x="4600" y="-798"/>
              <a:ext cx="12" cy="10"/>
            </a:xfrm>
            <a:custGeom>
              <a:avLst/>
              <a:gdLst>
                <a:gd name="T0" fmla="*/ 5 w 6"/>
                <a:gd name="T1" fmla="*/ 3 h 5"/>
                <a:gd name="T2" fmla="*/ 0 w 6"/>
                <a:gd name="T3" fmla="*/ 3 h 5"/>
                <a:gd name="T4" fmla="*/ 5 w 6"/>
                <a:gd name="T5" fmla="*/ 3 h 5"/>
              </a:gdLst>
              <a:ahLst/>
              <a:cxnLst>
                <a:cxn ang="0">
                  <a:pos x="T0" y="T1"/>
                </a:cxn>
                <a:cxn ang="0">
                  <a:pos x="T2" y="T3"/>
                </a:cxn>
                <a:cxn ang="0">
                  <a:pos x="T4" y="T5"/>
                </a:cxn>
              </a:cxnLst>
              <a:rect l="0" t="0" r="r" b="b"/>
              <a:pathLst>
                <a:path w="6" h="5">
                  <a:moveTo>
                    <a:pt x="5" y="3"/>
                  </a:moveTo>
                  <a:cubicBezTo>
                    <a:pt x="6" y="5"/>
                    <a:pt x="1" y="3"/>
                    <a:pt x="0" y="3"/>
                  </a:cubicBezTo>
                  <a:cubicBezTo>
                    <a:pt x="1" y="0"/>
                    <a:pt x="3" y="4"/>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914"/>
            <p:cNvSpPr/>
            <p:nvPr/>
          </p:nvSpPr>
          <p:spPr bwMode="auto">
            <a:xfrm>
              <a:off x="4594" y="-465"/>
              <a:ext cx="12" cy="8"/>
            </a:xfrm>
            <a:custGeom>
              <a:avLst/>
              <a:gdLst>
                <a:gd name="T0" fmla="*/ 6 w 6"/>
                <a:gd name="T1" fmla="*/ 4 h 4"/>
                <a:gd name="T2" fmla="*/ 0 w 6"/>
                <a:gd name="T3" fmla="*/ 2 h 4"/>
                <a:gd name="T4" fmla="*/ 6 w 6"/>
                <a:gd name="T5" fmla="*/ 4 h 4"/>
              </a:gdLst>
              <a:ahLst/>
              <a:cxnLst>
                <a:cxn ang="0">
                  <a:pos x="T0" y="T1"/>
                </a:cxn>
                <a:cxn ang="0">
                  <a:pos x="T2" y="T3"/>
                </a:cxn>
                <a:cxn ang="0">
                  <a:pos x="T4" y="T5"/>
                </a:cxn>
              </a:cxnLst>
              <a:rect l="0" t="0" r="r" b="b"/>
              <a:pathLst>
                <a:path w="6" h="4">
                  <a:moveTo>
                    <a:pt x="6" y="4"/>
                  </a:moveTo>
                  <a:cubicBezTo>
                    <a:pt x="4" y="3"/>
                    <a:pt x="3" y="2"/>
                    <a:pt x="0" y="2"/>
                  </a:cubicBezTo>
                  <a:cubicBezTo>
                    <a:pt x="2" y="0"/>
                    <a:pt x="6" y="1"/>
                    <a:pt x="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915"/>
            <p:cNvSpPr/>
            <p:nvPr/>
          </p:nvSpPr>
          <p:spPr bwMode="auto">
            <a:xfrm>
              <a:off x="4540" y="-135"/>
              <a:ext cx="52" cy="6"/>
            </a:xfrm>
            <a:custGeom>
              <a:avLst/>
              <a:gdLst>
                <a:gd name="T0" fmla="*/ 26 w 26"/>
                <a:gd name="T1" fmla="*/ 2 h 3"/>
                <a:gd name="T2" fmla="*/ 0 w 26"/>
                <a:gd name="T3" fmla="*/ 0 h 3"/>
                <a:gd name="T4" fmla="*/ 26 w 26"/>
                <a:gd name="T5" fmla="*/ 2 h 3"/>
              </a:gdLst>
              <a:ahLst/>
              <a:cxnLst>
                <a:cxn ang="0">
                  <a:pos x="T0" y="T1"/>
                </a:cxn>
                <a:cxn ang="0">
                  <a:pos x="T2" y="T3"/>
                </a:cxn>
                <a:cxn ang="0">
                  <a:pos x="T4" y="T5"/>
                </a:cxn>
              </a:cxnLst>
              <a:rect l="0" t="0" r="r" b="b"/>
              <a:pathLst>
                <a:path w="26" h="3">
                  <a:moveTo>
                    <a:pt x="26" y="2"/>
                  </a:moveTo>
                  <a:cubicBezTo>
                    <a:pt x="18" y="3"/>
                    <a:pt x="6" y="3"/>
                    <a:pt x="0" y="0"/>
                  </a:cubicBezTo>
                  <a:cubicBezTo>
                    <a:pt x="10" y="2"/>
                    <a:pt x="17" y="0"/>
                    <a:pt x="2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916"/>
            <p:cNvSpPr/>
            <p:nvPr/>
          </p:nvSpPr>
          <p:spPr bwMode="auto">
            <a:xfrm>
              <a:off x="4566" y="-109"/>
              <a:ext cx="22" cy="10"/>
            </a:xfrm>
            <a:custGeom>
              <a:avLst/>
              <a:gdLst>
                <a:gd name="T0" fmla="*/ 0 w 11"/>
                <a:gd name="T1" fmla="*/ 3 h 5"/>
                <a:gd name="T2" fmla="*/ 0 w 11"/>
                <a:gd name="T3" fmla="*/ 3 h 5"/>
              </a:gdLst>
              <a:ahLst/>
              <a:cxnLst>
                <a:cxn ang="0">
                  <a:pos x="T0" y="T1"/>
                </a:cxn>
                <a:cxn ang="0">
                  <a:pos x="T2" y="T3"/>
                </a:cxn>
              </a:cxnLst>
              <a:rect l="0" t="0" r="r" b="b"/>
              <a:pathLst>
                <a:path w="11" h="5">
                  <a:moveTo>
                    <a:pt x="0" y="3"/>
                  </a:moveTo>
                  <a:cubicBezTo>
                    <a:pt x="3" y="0"/>
                    <a:pt x="11"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917"/>
            <p:cNvSpPr/>
            <p:nvPr/>
          </p:nvSpPr>
          <p:spPr bwMode="auto">
            <a:xfrm>
              <a:off x="4496" y="-389"/>
              <a:ext cx="80" cy="36"/>
            </a:xfrm>
            <a:custGeom>
              <a:avLst/>
              <a:gdLst>
                <a:gd name="T0" fmla="*/ 39 w 40"/>
                <a:gd name="T1" fmla="*/ 16 h 18"/>
                <a:gd name="T2" fmla="*/ 39 w 40"/>
                <a:gd name="T3" fmla="*/ 18 h 18"/>
                <a:gd name="T4" fmla="*/ 0 w 40"/>
                <a:gd name="T5" fmla="*/ 0 h 18"/>
                <a:gd name="T6" fmla="*/ 39 w 40"/>
                <a:gd name="T7" fmla="*/ 16 h 18"/>
              </a:gdLst>
              <a:ahLst/>
              <a:cxnLst>
                <a:cxn ang="0">
                  <a:pos x="T0" y="T1"/>
                </a:cxn>
                <a:cxn ang="0">
                  <a:pos x="T2" y="T3"/>
                </a:cxn>
                <a:cxn ang="0">
                  <a:pos x="T4" y="T5"/>
                </a:cxn>
                <a:cxn ang="0">
                  <a:pos x="T6" y="T7"/>
                </a:cxn>
              </a:cxnLst>
              <a:rect l="0" t="0" r="r" b="b"/>
              <a:pathLst>
                <a:path w="40" h="18">
                  <a:moveTo>
                    <a:pt x="39" y="16"/>
                  </a:moveTo>
                  <a:cubicBezTo>
                    <a:pt x="40" y="17"/>
                    <a:pt x="39" y="18"/>
                    <a:pt x="39" y="18"/>
                  </a:cubicBezTo>
                  <a:cubicBezTo>
                    <a:pt x="24" y="13"/>
                    <a:pt x="9" y="10"/>
                    <a:pt x="0" y="0"/>
                  </a:cubicBezTo>
                  <a:cubicBezTo>
                    <a:pt x="12" y="6"/>
                    <a:pt x="25" y="12"/>
                    <a:pt x="3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918"/>
            <p:cNvSpPr/>
            <p:nvPr/>
          </p:nvSpPr>
          <p:spPr bwMode="auto">
            <a:xfrm>
              <a:off x="4528" y="-107"/>
              <a:ext cx="36" cy="4"/>
            </a:xfrm>
            <a:custGeom>
              <a:avLst/>
              <a:gdLst>
                <a:gd name="T0" fmla="*/ 18 w 18"/>
                <a:gd name="T1" fmla="*/ 1 h 2"/>
                <a:gd name="T2" fmla="*/ 9 w 18"/>
                <a:gd name="T3" fmla="*/ 1 h 2"/>
                <a:gd name="T4" fmla="*/ 18 w 18"/>
                <a:gd name="T5" fmla="*/ 1 h 2"/>
              </a:gdLst>
              <a:ahLst/>
              <a:cxnLst>
                <a:cxn ang="0">
                  <a:pos x="T0" y="T1"/>
                </a:cxn>
                <a:cxn ang="0">
                  <a:pos x="T2" y="T3"/>
                </a:cxn>
                <a:cxn ang="0">
                  <a:pos x="T4" y="T5"/>
                </a:cxn>
              </a:cxnLst>
              <a:rect l="0" t="0" r="r" b="b"/>
              <a:pathLst>
                <a:path w="18" h="2">
                  <a:moveTo>
                    <a:pt x="18" y="1"/>
                  </a:moveTo>
                  <a:cubicBezTo>
                    <a:pt x="16" y="2"/>
                    <a:pt x="10" y="2"/>
                    <a:pt x="9" y="1"/>
                  </a:cubicBezTo>
                  <a:cubicBezTo>
                    <a:pt x="0" y="0"/>
                    <a:pt x="16" y="0"/>
                    <a:pt x="1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919"/>
            <p:cNvSpPr/>
            <p:nvPr/>
          </p:nvSpPr>
          <p:spPr bwMode="auto">
            <a:xfrm>
              <a:off x="4526" y="-83"/>
              <a:ext cx="32" cy="6"/>
            </a:xfrm>
            <a:custGeom>
              <a:avLst/>
              <a:gdLst>
                <a:gd name="T0" fmla="*/ 15 w 16"/>
                <a:gd name="T1" fmla="*/ 1 h 3"/>
                <a:gd name="T2" fmla="*/ 12 w 16"/>
                <a:gd name="T3" fmla="*/ 2 h 3"/>
                <a:gd name="T4" fmla="*/ 0 w 16"/>
                <a:gd name="T5" fmla="*/ 1 h 3"/>
                <a:gd name="T6" fmla="*/ 15 w 16"/>
                <a:gd name="T7" fmla="*/ 1 h 3"/>
              </a:gdLst>
              <a:ahLst/>
              <a:cxnLst>
                <a:cxn ang="0">
                  <a:pos x="T0" y="T1"/>
                </a:cxn>
                <a:cxn ang="0">
                  <a:pos x="T2" y="T3"/>
                </a:cxn>
                <a:cxn ang="0">
                  <a:pos x="T4" y="T5"/>
                </a:cxn>
                <a:cxn ang="0">
                  <a:pos x="T6" y="T7"/>
                </a:cxn>
              </a:cxnLst>
              <a:rect l="0" t="0" r="r" b="b"/>
              <a:pathLst>
                <a:path w="16" h="3">
                  <a:moveTo>
                    <a:pt x="15" y="1"/>
                  </a:moveTo>
                  <a:cubicBezTo>
                    <a:pt x="16" y="3"/>
                    <a:pt x="11" y="0"/>
                    <a:pt x="12" y="2"/>
                  </a:cubicBezTo>
                  <a:cubicBezTo>
                    <a:pt x="10" y="0"/>
                    <a:pt x="0" y="2"/>
                    <a:pt x="0" y="1"/>
                  </a:cubicBezTo>
                  <a:cubicBezTo>
                    <a:pt x="5" y="1"/>
                    <a:pt x="10" y="1"/>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920"/>
            <p:cNvSpPr/>
            <p:nvPr/>
          </p:nvSpPr>
          <p:spPr bwMode="auto">
            <a:xfrm>
              <a:off x="4472" y="-117"/>
              <a:ext cx="60" cy="12"/>
            </a:xfrm>
            <a:custGeom>
              <a:avLst/>
              <a:gdLst>
                <a:gd name="T0" fmla="*/ 30 w 30"/>
                <a:gd name="T1" fmla="*/ 4 h 6"/>
                <a:gd name="T2" fmla="*/ 7 w 30"/>
                <a:gd name="T3" fmla="*/ 2 h 6"/>
                <a:gd name="T4" fmla="*/ 10 w 30"/>
                <a:gd name="T5" fmla="*/ 4 h 6"/>
                <a:gd name="T6" fmla="*/ 0 w 30"/>
                <a:gd name="T7" fmla="*/ 0 h 6"/>
                <a:gd name="T8" fmla="*/ 30 w 30"/>
                <a:gd name="T9" fmla="*/ 4 h 6"/>
              </a:gdLst>
              <a:ahLst/>
              <a:cxnLst>
                <a:cxn ang="0">
                  <a:pos x="T0" y="T1"/>
                </a:cxn>
                <a:cxn ang="0">
                  <a:pos x="T2" y="T3"/>
                </a:cxn>
                <a:cxn ang="0">
                  <a:pos x="T4" y="T5"/>
                </a:cxn>
                <a:cxn ang="0">
                  <a:pos x="T6" y="T7"/>
                </a:cxn>
                <a:cxn ang="0">
                  <a:pos x="T8" y="T9"/>
                </a:cxn>
              </a:cxnLst>
              <a:rect l="0" t="0" r="r" b="b"/>
              <a:pathLst>
                <a:path w="30" h="6">
                  <a:moveTo>
                    <a:pt x="30" y="4"/>
                  </a:moveTo>
                  <a:cubicBezTo>
                    <a:pt x="23" y="6"/>
                    <a:pt x="15" y="2"/>
                    <a:pt x="7" y="2"/>
                  </a:cubicBezTo>
                  <a:cubicBezTo>
                    <a:pt x="5" y="3"/>
                    <a:pt x="9" y="4"/>
                    <a:pt x="10" y="4"/>
                  </a:cubicBezTo>
                  <a:cubicBezTo>
                    <a:pt x="8" y="5"/>
                    <a:pt x="0" y="4"/>
                    <a:pt x="0" y="0"/>
                  </a:cubicBezTo>
                  <a:cubicBezTo>
                    <a:pt x="8" y="1"/>
                    <a:pt x="21" y="2"/>
                    <a:pt x="3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921"/>
            <p:cNvSpPr/>
            <p:nvPr/>
          </p:nvSpPr>
          <p:spPr bwMode="auto">
            <a:xfrm>
              <a:off x="4498" y="-89"/>
              <a:ext cx="26" cy="10"/>
            </a:xfrm>
            <a:custGeom>
              <a:avLst/>
              <a:gdLst>
                <a:gd name="T0" fmla="*/ 13 w 13"/>
                <a:gd name="T1" fmla="*/ 3 h 5"/>
                <a:gd name="T2" fmla="*/ 0 w 13"/>
                <a:gd name="T3" fmla="*/ 4 h 5"/>
                <a:gd name="T4" fmla="*/ 13 w 13"/>
                <a:gd name="T5" fmla="*/ 3 h 5"/>
              </a:gdLst>
              <a:ahLst/>
              <a:cxnLst>
                <a:cxn ang="0">
                  <a:pos x="T0" y="T1"/>
                </a:cxn>
                <a:cxn ang="0">
                  <a:pos x="T2" y="T3"/>
                </a:cxn>
                <a:cxn ang="0">
                  <a:pos x="T4" y="T5"/>
                </a:cxn>
              </a:cxnLst>
              <a:rect l="0" t="0" r="r" b="b"/>
              <a:pathLst>
                <a:path w="13" h="5">
                  <a:moveTo>
                    <a:pt x="13" y="3"/>
                  </a:moveTo>
                  <a:cubicBezTo>
                    <a:pt x="12" y="5"/>
                    <a:pt x="5" y="3"/>
                    <a:pt x="0" y="4"/>
                  </a:cubicBezTo>
                  <a:cubicBezTo>
                    <a:pt x="2" y="0"/>
                    <a:pt x="10" y="3"/>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922"/>
            <p:cNvSpPr/>
            <p:nvPr/>
          </p:nvSpPr>
          <p:spPr bwMode="auto">
            <a:xfrm>
              <a:off x="4498" y="127"/>
              <a:ext cx="16" cy="6"/>
            </a:xfrm>
            <a:custGeom>
              <a:avLst/>
              <a:gdLst>
                <a:gd name="T0" fmla="*/ 8 w 8"/>
                <a:gd name="T1" fmla="*/ 1 h 3"/>
                <a:gd name="T2" fmla="*/ 0 w 8"/>
                <a:gd name="T3" fmla="*/ 3 h 3"/>
                <a:gd name="T4" fmla="*/ 8 w 8"/>
                <a:gd name="T5" fmla="*/ 1 h 3"/>
              </a:gdLst>
              <a:ahLst/>
              <a:cxnLst>
                <a:cxn ang="0">
                  <a:pos x="T0" y="T1"/>
                </a:cxn>
                <a:cxn ang="0">
                  <a:pos x="T2" y="T3"/>
                </a:cxn>
                <a:cxn ang="0">
                  <a:pos x="T4" y="T5"/>
                </a:cxn>
              </a:cxnLst>
              <a:rect l="0" t="0" r="r" b="b"/>
              <a:pathLst>
                <a:path w="8" h="3">
                  <a:moveTo>
                    <a:pt x="8" y="1"/>
                  </a:moveTo>
                  <a:cubicBezTo>
                    <a:pt x="7" y="3"/>
                    <a:pt x="3" y="2"/>
                    <a:pt x="0" y="3"/>
                  </a:cubicBezTo>
                  <a:cubicBezTo>
                    <a:pt x="0" y="0"/>
                    <a:pt x="5"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923"/>
            <p:cNvSpPr/>
            <p:nvPr/>
          </p:nvSpPr>
          <p:spPr bwMode="auto">
            <a:xfrm>
              <a:off x="4482" y="-87"/>
              <a:ext cx="16" cy="6"/>
            </a:xfrm>
            <a:custGeom>
              <a:avLst/>
              <a:gdLst>
                <a:gd name="T0" fmla="*/ 8 w 8"/>
                <a:gd name="T1" fmla="*/ 0 h 3"/>
                <a:gd name="T2" fmla="*/ 0 w 8"/>
                <a:gd name="T3" fmla="*/ 1 h 3"/>
                <a:gd name="T4" fmla="*/ 8 w 8"/>
                <a:gd name="T5" fmla="*/ 0 h 3"/>
              </a:gdLst>
              <a:ahLst/>
              <a:cxnLst>
                <a:cxn ang="0">
                  <a:pos x="T0" y="T1"/>
                </a:cxn>
                <a:cxn ang="0">
                  <a:pos x="T2" y="T3"/>
                </a:cxn>
                <a:cxn ang="0">
                  <a:pos x="T4" y="T5"/>
                </a:cxn>
              </a:cxnLst>
              <a:rect l="0" t="0" r="r" b="b"/>
              <a:pathLst>
                <a:path w="8" h="3">
                  <a:moveTo>
                    <a:pt x="8" y="0"/>
                  </a:moveTo>
                  <a:cubicBezTo>
                    <a:pt x="8" y="3"/>
                    <a:pt x="1" y="2"/>
                    <a:pt x="0" y="1"/>
                  </a:cubicBezTo>
                  <a:cubicBezTo>
                    <a:pt x="2" y="0"/>
                    <a:pt x="4" y="1"/>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924"/>
            <p:cNvSpPr/>
            <p:nvPr/>
          </p:nvSpPr>
          <p:spPr bwMode="auto">
            <a:xfrm>
              <a:off x="4360" y="159"/>
              <a:ext cx="128" cy="22"/>
            </a:xfrm>
            <a:custGeom>
              <a:avLst/>
              <a:gdLst>
                <a:gd name="T0" fmla="*/ 64 w 64"/>
                <a:gd name="T1" fmla="*/ 0 h 11"/>
                <a:gd name="T2" fmla="*/ 3 w 64"/>
                <a:gd name="T3" fmla="*/ 7 h 11"/>
                <a:gd name="T4" fmla="*/ 7 w 64"/>
                <a:gd name="T5" fmla="*/ 11 h 11"/>
                <a:gd name="T6" fmla="*/ 0 w 64"/>
                <a:gd name="T7" fmla="*/ 7 h 11"/>
                <a:gd name="T8" fmla="*/ 64 w 64"/>
                <a:gd name="T9" fmla="*/ 0 h 11"/>
              </a:gdLst>
              <a:ahLst/>
              <a:cxnLst>
                <a:cxn ang="0">
                  <a:pos x="T0" y="T1"/>
                </a:cxn>
                <a:cxn ang="0">
                  <a:pos x="T2" y="T3"/>
                </a:cxn>
                <a:cxn ang="0">
                  <a:pos x="T4" y="T5"/>
                </a:cxn>
                <a:cxn ang="0">
                  <a:pos x="T6" y="T7"/>
                </a:cxn>
                <a:cxn ang="0">
                  <a:pos x="T8" y="T9"/>
                </a:cxn>
              </a:cxnLst>
              <a:rect l="0" t="0" r="r" b="b"/>
              <a:pathLst>
                <a:path w="64" h="11">
                  <a:moveTo>
                    <a:pt x="64" y="0"/>
                  </a:moveTo>
                  <a:cubicBezTo>
                    <a:pt x="43" y="3"/>
                    <a:pt x="22" y="3"/>
                    <a:pt x="3" y="7"/>
                  </a:cubicBezTo>
                  <a:cubicBezTo>
                    <a:pt x="2" y="11"/>
                    <a:pt x="8" y="8"/>
                    <a:pt x="7" y="11"/>
                  </a:cubicBezTo>
                  <a:cubicBezTo>
                    <a:pt x="4" y="11"/>
                    <a:pt x="0" y="11"/>
                    <a:pt x="0" y="7"/>
                  </a:cubicBezTo>
                  <a:cubicBezTo>
                    <a:pt x="17" y="1"/>
                    <a:pt x="45" y="1"/>
                    <a:pt x="6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925"/>
            <p:cNvSpPr/>
            <p:nvPr/>
          </p:nvSpPr>
          <p:spPr bwMode="auto">
            <a:xfrm>
              <a:off x="4422" y="89"/>
              <a:ext cx="20" cy="8"/>
            </a:xfrm>
            <a:custGeom>
              <a:avLst/>
              <a:gdLst>
                <a:gd name="T0" fmla="*/ 10 w 10"/>
                <a:gd name="T1" fmla="*/ 1 h 4"/>
                <a:gd name="T2" fmla="*/ 1 w 10"/>
                <a:gd name="T3" fmla="*/ 4 h 4"/>
                <a:gd name="T4" fmla="*/ 4 w 10"/>
                <a:gd name="T5" fmla="*/ 0 h 4"/>
                <a:gd name="T6" fmla="*/ 10 w 10"/>
                <a:gd name="T7" fmla="*/ 1 h 4"/>
              </a:gdLst>
              <a:ahLst/>
              <a:cxnLst>
                <a:cxn ang="0">
                  <a:pos x="T0" y="T1"/>
                </a:cxn>
                <a:cxn ang="0">
                  <a:pos x="T2" y="T3"/>
                </a:cxn>
                <a:cxn ang="0">
                  <a:pos x="T4" y="T5"/>
                </a:cxn>
                <a:cxn ang="0">
                  <a:pos x="T6" y="T7"/>
                </a:cxn>
              </a:cxnLst>
              <a:rect l="0" t="0" r="r" b="b"/>
              <a:pathLst>
                <a:path w="10" h="4">
                  <a:moveTo>
                    <a:pt x="10" y="1"/>
                  </a:moveTo>
                  <a:cubicBezTo>
                    <a:pt x="8" y="4"/>
                    <a:pt x="5" y="4"/>
                    <a:pt x="1" y="4"/>
                  </a:cubicBezTo>
                  <a:cubicBezTo>
                    <a:pt x="0" y="0"/>
                    <a:pt x="6" y="4"/>
                    <a:pt x="4" y="0"/>
                  </a:cubicBezTo>
                  <a:cubicBezTo>
                    <a:pt x="6" y="1"/>
                    <a:pt x="8" y="1"/>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926"/>
            <p:cNvSpPr/>
            <p:nvPr/>
          </p:nvSpPr>
          <p:spPr bwMode="auto">
            <a:xfrm>
              <a:off x="4287" y="-814"/>
              <a:ext cx="107" cy="34"/>
            </a:xfrm>
            <a:custGeom>
              <a:avLst/>
              <a:gdLst>
                <a:gd name="T0" fmla="*/ 53 w 53"/>
                <a:gd name="T1" fmla="*/ 15 h 17"/>
                <a:gd name="T2" fmla="*/ 52 w 53"/>
                <a:gd name="T3" fmla="*/ 17 h 17"/>
                <a:gd name="T4" fmla="*/ 0 w 53"/>
                <a:gd name="T5" fmla="*/ 0 h 17"/>
                <a:gd name="T6" fmla="*/ 53 w 53"/>
                <a:gd name="T7" fmla="*/ 15 h 17"/>
              </a:gdLst>
              <a:ahLst/>
              <a:cxnLst>
                <a:cxn ang="0">
                  <a:pos x="T0" y="T1"/>
                </a:cxn>
                <a:cxn ang="0">
                  <a:pos x="T2" y="T3"/>
                </a:cxn>
                <a:cxn ang="0">
                  <a:pos x="T4" y="T5"/>
                </a:cxn>
                <a:cxn ang="0">
                  <a:pos x="T6" y="T7"/>
                </a:cxn>
              </a:cxnLst>
              <a:rect l="0" t="0" r="r" b="b"/>
              <a:pathLst>
                <a:path w="53" h="17">
                  <a:moveTo>
                    <a:pt x="53" y="15"/>
                  </a:moveTo>
                  <a:cubicBezTo>
                    <a:pt x="53" y="16"/>
                    <a:pt x="53" y="17"/>
                    <a:pt x="52" y="17"/>
                  </a:cubicBezTo>
                  <a:cubicBezTo>
                    <a:pt x="35" y="11"/>
                    <a:pt x="13" y="10"/>
                    <a:pt x="0" y="0"/>
                  </a:cubicBezTo>
                  <a:cubicBezTo>
                    <a:pt x="16" y="4"/>
                    <a:pt x="36" y="9"/>
                    <a:pt x="5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927"/>
            <p:cNvSpPr/>
            <p:nvPr/>
          </p:nvSpPr>
          <p:spPr bwMode="auto">
            <a:xfrm>
              <a:off x="4229" y="-195"/>
              <a:ext cx="161" cy="72"/>
            </a:xfrm>
            <a:custGeom>
              <a:avLst/>
              <a:gdLst>
                <a:gd name="T0" fmla="*/ 79 w 80"/>
                <a:gd name="T1" fmla="*/ 35 h 36"/>
                <a:gd name="T2" fmla="*/ 79 w 80"/>
                <a:gd name="T3" fmla="*/ 36 h 36"/>
                <a:gd name="T4" fmla="*/ 0 w 80"/>
                <a:gd name="T5" fmla="*/ 4 h 36"/>
                <a:gd name="T6" fmla="*/ 19 w 80"/>
                <a:gd name="T7" fmla="*/ 9 h 36"/>
                <a:gd name="T8" fmla="*/ 79 w 80"/>
                <a:gd name="T9" fmla="*/ 35 h 36"/>
              </a:gdLst>
              <a:ahLst/>
              <a:cxnLst>
                <a:cxn ang="0">
                  <a:pos x="T0" y="T1"/>
                </a:cxn>
                <a:cxn ang="0">
                  <a:pos x="T2" y="T3"/>
                </a:cxn>
                <a:cxn ang="0">
                  <a:pos x="T4" y="T5"/>
                </a:cxn>
                <a:cxn ang="0">
                  <a:pos x="T6" y="T7"/>
                </a:cxn>
                <a:cxn ang="0">
                  <a:pos x="T8" y="T9"/>
                </a:cxn>
              </a:cxnLst>
              <a:rect l="0" t="0" r="r" b="b"/>
              <a:pathLst>
                <a:path w="80" h="36">
                  <a:moveTo>
                    <a:pt x="79" y="35"/>
                  </a:moveTo>
                  <a:cubicBezTo>
                    <a:pt x="80" y="36"/>
                    <a:pt x="79" y="36"/>
                    <a:pt x="79" y="36"/>
                  </a:cubicBezTo>
                  <a:cubicBezTo>
                    <a:pt x="51" y="26"/>
                    <a:pt x="27" y="13"/>
                    <a:pt x="0" y="4"/>
                  </a:cubicBezTo>
                  <a:cubicBezTo>
                    <a:pt x="4" y="0"/>
                    <a:pt x="13" y="7"/>
                    <a:pt x="19" y="9"/>
                  </a:cubicBezTo>
                  <a:cubicBezTo>
                    <a:pt x="38" y="18"/>
                    <a:pt x="60" y="27"/>
                    <a:pt x="7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928"/>
            <p:cNvSpPr/>
            <p:nvPr/>
          </p:nvSpPr>
          <p:spPr bwMode="auto">
            <a:xfrm>
              <a:off x="4235" y="-169"/>
              <a:ext cx="133" cy="54"/>
            </a:xfrm>
            <a:custGeom>
              <a:avLst/>
              <a:gdLst>
                <a:gd name="T0" fmla="*/ 66 w 66"/>
                <a:gd name="T1" fmla="*/ 27 h 27"/>
                <a:gd name="T2" fmla="*/ 33 w 66"/>
                <a:gd name="T3" fmla="*/ 15 h 27"/>
                <a:gd name="T4" fmla="*/ 0 w 66"/>
                <a:gd name="T5" fmla="*/ 0 h 27"/>
                <a:gd name="T6" fmla="*/ 66 w 66"/>
                <a:gd name="T7" fmla="*/ 27 h 27"/>
              </a:gdLst>
              <a:ahLst/>
              <a:cxnLst>
                <a:cxn ang="0">
                  <a:pos x="T0" y="T1"/>
                </a:cxn>
                <a:cxn ang="0">
                  <a:pos x="T2" y="T3"/>
                </a:cxn>
                <a:cxn ang="0">
                  <a:pos x="T4" y="T5"/>
                </a:cxn>
                <a:cxn ang="0">
                  <a:pos x="T6" y="T7"/>
                </a:cxn>
              </a:cxnLst>
              <a:rect l="0" t="0" r="r" b="b"/>
              <a:pathLst>
                <a:path w="66" h="27">
                  <a:moveTo>
                    <a:pt x="66" y="27"/>
                  </a:moveTo>
                  <a:cubicBezTo>
                    <a:pt x="55" y="25"/>
                    <a:pt x="45" y="19"/>
                    <a:pt x="33" y="15"/>
                  </a:cubicBezTo>
                  <a:cubicBezTo>
                    <a:pt x="22" y="11"/>
                    <a:pt x="9" y="7"/>
                    <a:pt x="0" y="0"/>
                  </a:cubicBezTo>
                  <a:cubicBezTo>
                    <a:pt x="22" y="9"/>
                    <a:pt x="45" y="18"/>
                    <a:pt x="66"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929"/>
            <p:cNvSpPr/>
            <p:nvPr/>
          </p:nvSpPr>
          <p:spPr bwMode="auto">
            <a:xfrm>
              <a:off x="4229" y="-313"/>
              <a:ext cx="117" cy="48"/>
            </a:xfrm>
            <a:custGeom>
              <a:avLst/>
              <a:gdLst>
                <a:gd name="T0" fmla="*/ 58 w 58"/>
                <a:gd name="T1" fmla="*/ 23 h 24"/>
                <a:gd name="T2" fmla="*/ 56 w 58"/>
                <a:gd name="T3" fmla="*/ 24 h 24"/>
                <a:gd name="T4" fmla="*/ 0 w 58"/>
                <a:gd name="T5" fmla="*/ 3 h 24"/>
                <a:gd name="T6" fmla="*/ 14 w 58"/>
                <a:gd name="T7" fmla="*/ 5 h 24"/>
                <a:gd name="T8" fmla="*/ 58 w 58"/>
                <a:gd name="T9" fmla="*/ 23 h 24"/>
              </a:gdLst>
              <a:ahLst/>
              <a:cxnLst>
                <a:cxn ang="0">
                  <a:pos x="T0" y="T1"/>
                </a:cxn>
                <a:cxn ang="0">
                  <a:pos x="T2" y="T3"/>
                </a:cxn>
                <a:cxn ang="0">
                  <a:pos x="T4" y="T5"/>
                </a:cxn>
                <a:cxn ang="0">
                  <a:pos x="T6" y="T7"/>
                </a:cxn>
                <a:cxn ang="0">
                  <a:pos x="T8" y="T9"/>
                </a:cxn>
              </a:cxnLst>
              <a:rect l="0" t="0" r="r" b="b"/>
              <a:pathLst>
                <a:path w="58" h="24">
                  <a:moveTo>
                    <a:pt x="58" y="23"/>
                  </a:moveTo>
                  <a:cubicBezTo>
                    <a:pt x="58" y="24"/>
                    <a:pt x="57" y="24"/>
                    <a:pt x="56" y="24"/>
                  </a:cubicBezTo>
                  <a:cubicBezTo>
                    <a:pt x="38" y="16"/>
                    <a:pt x="20" y="9"/>
                    <a:pt x="0" y="3"/>
                  </a:cubicBezTo>
                  <a:cubicBezTo>
                    <a:pt x="3" y="0"/>
                    <a:pt x="9" y="4"/>
                    <a:pt x="14" y="5"/>
                  </a:cubicBezTo>
                  <a:cubicBezTo>
                    <a:pt x="28" y="10"/>
                    <a:pt x="44" y="18"/>
                    <a:pt x="58"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930"/>
            <p:cNvSpPr/>
            <p:nvPr/>
          </p:nvSpPr>
          <p:spPr bwMode="auto">
            <a:xfrm>
              <a:off x="4249" y="157"/>
              <a:ext cx="81" cy="12"/>
            </a:xfrm>
            <a:custGeom>
              <a:avLst/>
              <a:gdLst>
                <a:gd name="T0" fmla="*/ 40 w 40"/>
                <a:gd name="T1" fmla="*/ 2 h 6"/>
                <a:gd name="T2" fmla="*/ 0 w 40"/>
                <a:gd name="T3" fmla="*/ 4 h 6"/>
                <a:gd name="T4" fmla="*/ 40 w 40"/>
                <a:gd name="T5" fmla="*/ 2 h 6"/>
              </a:gdLst>
              <a:ahLst/>
              <a:cxnLst>
                <a:cxn ang="0">
                  <a:pos x="T0" y="T1"/>
                </a:cxn>
                <a:cxn ang="0">
                  <a:pos x="T2" y="T3"/>
                </a:cxn>
                <a:cxn ang="0">
                  <a:pos x="T4" y="T5"/>
                </a:cxn>
              </a:cxnLst>
              <a:rect l="0" t="0" r="r" b="b"/>
              <a:pathLst>
                <a:path w="40" h="6">
                  <a:moveTo>
                    <a:pt x="40" y="2"/>
                  </a:moveTo>
                  <a:cubicBezTo>
                    <a:pt x="30" y="6"/>
                    <a:pt x="13" y="3"/>
                    <a:pt x="0" y="4"/>
                  </a:cubicBezTo>
                  <a:cubicBezTo>
                    <a:pt x="13" y="0"/>
                    <a:pt x="25" y="3"/>
                    <a:pt x="4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931"/>
            <p:cNvSpPr/>
            <p:nvPr/>
          </p:nvSpPr>
          <p:spPr bwMode="auto">
            <a:xfrm>
              <a:off x="4291" y="-121"/>
              <a:ext cx="15" cy="12"/>
            </a:xfrm>
            <a:custGeom>
              <a:avLst/>
              <a:gdLst>
                <a:gd name="T0" fmla="*/ 7 w 7"/>
                <a:gd name="T1" fmla="*/ 2 h 6"/>
                <a:gd name="T2" fmla="*/ 0 w 7"/>
                <a:gd name="T3" fmla="*/ 2 h 6"/>
                <a:gd name="T4" fmla="*/ 7 w 7"/>
                <a:gd name="T5" fmla="*/ 2 h 6"/>
              </a:gdLst>
              <a:ahLst/>
              <a:cxnLst>
                <a:cxn ang="0">
                  <a:pos x="T0" y="T1"/>
                </a:cxn>
                <a:cxn ang="0">
                  <a:pos x="T2" y="T3"/>
                </a:cxn>
                <a:cxn ang="0">
                  <a:pos x="T4" y="T5"/>
                </a:cxn>
              </a:cxnLst>
              <a:rect l="0" t="0" r="r" b="b"/>
              <a:pathLst>
                <a:path w="7" h="6">
                  <a:moveTo>
                    <a:pt x="7" y="2"/>
                  </a:moveTo>
                  <a:cubicBezTo>
                    <a:pt x="6" y="6"/>
                    <a:pt x="3" y="1"/>
                    <a:pt x="0" y="2"/>
                  </a:cubicBezTo>
                  <a:cubicBezTo>
                    <a:pt x="1" y="0"/>
                    <a:pt x="5" y="2"/>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932"/>
            <p:cNvSpPr/>
            <p:nvPr/>
          </p:nvSpPr>
          <p:spPr bwMode="auto">
            <a:xfrm>
              <a:off x="4221" y="171"/>
              <a:ext cx="77" cy="10"/>
            </a:xfrm>
            <a:custGeom>
              <a:avLst/>
              <a:gdLst>
                <a:gd name="T0" fmla="*/ 38 w 38"/>
                <a:gd name="T1" fmla="*/ 1 h 5"/>
                <a:gd name="T2" fmla="*/ 0 w 38"/>
                <a:gd name="T3" fmla="*/ 1 h 5"/>
                <a:gd name="T4" fmla="*/ 38 w 38"/>
                <a:gd name="T5" fmla="*/ 1 h 5"/>
              </a:gdLst>
              <a:ahLst/>
              <a:cxnLst>
                <a:cxn ang="0">
                  <a:pos x="T0" y="T1"/>
                </a:cxn>
                <a:cxn ang="0">
                  <a:pos x="T2" y="T3"/>
                </a:cxn>
                <a:cxn ang="0">
                  <a:pos x="T4" y="T5"/>
                </a:cxn>
              </a:cxnLst>
              <a:rect l="0" t="0" r="r" b="b"/>
              <a:pathLst>
                <a:path w="38" h="5">
                  <a:moveTo>
                    <a:pt x="38" y="1"/>
                  </a:moveTo>
                  <a:cubicBezTo>
                    <a:pt x="26" y="2"/>
                    <a:pt x="12" y="5"/>
                    <a:pt x="0" y="1"/>
                  </a:cubicBezTo>
                  <a:cubicBezTo>
                    <a:pt x="14" y="1"/>
                    <a:pt x="24" y="0"/>
                    <a:pt x="3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933"/>
            <p:cNvSpPr/>
            <p:nvPr/>
          </p:nvSpPr>
          <p:spPr bwMode="auto">
            <a:xfrm>
              <a:off x="4155" y="169"/>
              <a:ext cx="62" cy="12"/>
            </a:xfrm>
            <a:custGeom>
              <a:avLst/>
              <a:gdLst>
                <a:gd name="T0" fmla="*/ 31 w 31"/>
                <a:gd name="T1" fmla="*/ 2 h 6"/>
                <a:gd name="T2" fmla="*/ 30 w 31"/>
                <a:gd name="T3" fmla="*/ 5 h 6"/>
                <a:gd name="T4" fmla="*/ 0 w 31"/>
                <a:gd name="T5" fmla="*/ 5 h 6"/>
                <a:gd name="T6" fmla="*/ 31 w 31"/>
                <a:gd name="T7" fmla="*/ 2 h 6"/>
              </a:gdLst>
              <a:ahLst/>
              <a:cxnLst>
                <a:cxn ang="0">
                  <a:pos x="T0" y="T1"/>
                </a:cxn>
                <a:cxn ang="0">
                  <a:pos x="T2" y="T3"/>
                </a:cxn>
                <a:cxn ang="0">
                  <a:pos x="T4" y="T5"/>
                </a:cxn>
                <a:cxn ang="0">
                  <a:pos x="T6" y="T7"/>
                </a:cxn>
              </a:cxnLst>
              <a:rect l="0" t="0" r="r" b="b"/>
              <a:pathLst>
                <a:path w="31" h="6">
                  <a:moveTo>
                    <a:pt x="31" y="2"/>
                  </a:moveTo>
                  <a:cubicBezTo>
                    <a:pt x="31" y="4"/>
                    <a:pt x="30" y="4"/>
                    <a:pt x="30" y="5"/>
                  </a:cubicBezTo>
                  <a:cubicBezTo>
                    <a:pt x="21" y="3"/>
                    <a:pt x="11" y="6"/>
                    <a:pt x="0" y="5"/>
                  </a:cubicBezTo>
                  <a:cubicBezTo>
                    <a:pt x="9" y="0"/>
                    <a:pt x="20" y="4"/>
                    <a:pt x="3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934"/>
            <p:cNvSpPr/>
            <p:nvPr/>
          </p:nvSpPr>
          <p:spPr bwMode="auto">
            <a:xfrm>
              <a:off x="4123" y="-77"/>
              <a:ext cx="46" cy="168"/>
            </a:xfrm>
            <a:custGeom>
              <a:avLst/>
              <a:gdLst>
                <a:gd name="T0" fmla="*/ 0 w 23"/>
                <a:gd name="T1" fmla="*/ 84 h 84"/>
                <a:gd name="T2" fmla="*/ 22 w 23"/>
                <a:gd name="T3" fmla="*/ 0 h 84"/>
                <a:gd name="T4" fmla="*/ 23 w 23"/>
                <a:gd name="T5" fmla="*/ 2 h 84"/>
                <a:gd name="T6" fmla="*/ 4 w 23"/>
                <a:gd name="T7" fmla="*/ 71 h 84"/>
                <a:gd name="T8" fmla="*/ 5 w 23"/>
                <a:gd name="T9" fmla="*/ 74 h 84"/>
                <a:gd name="T10" fmla="*/ 0 w 23"/>
                <a:gd name="T11" fmla="*/ 84 h 84"/>
              </a:gdLst>
              <a:ahLst/>
              <a:cxnLst>
                <a:cxn ang="0">
                  <a:pos x="T0" y="T1"/>
                </a:cxn>
                <a:cxn ang="0">
                  <a:pos x="T2" y="T3"/>
                </a:cxn>
                <a:cxn ang="0">
                  <a:pos x="T4" y="T5"/>
                </a:cxn>
                <a:cxn ang="0">
                  <a:pos x="T6" y="T7"/>
                </a:cxn>
                <a:cxn ang="0">
                  <a:pos x="T8" y="T9"/>
                </a:cxn>
                <a:cxn ang="0">
                  <a:pos x="T10" y="T11"/>
                </a:cxn>
              </a:cxnLst>
              <a:rect l="0" t="0" r="r" b="b"/>
              <a:pathLst>
                <a:path w="23" h="84">
                  <a:moveTo>
                    <a:pt x="0" y="84"/>
                  </a:moveTo>
                  <a:cubicBezTo>
                    <a:pt x="5" y="56"/>
                    <a:pt x="14" y="27"/>
                    <a:pt x="22" y="0"/>
                  </a:cubicBezTo>
                  <a:cubicBezTo>
                    <a:pt x="23" y="0"/>
                    <a:pt x="23" y="1"/>
                    <a:pt x="23" y="2"/>
                  </a:cubicBezTo>
                  <a:cubicBezTo>
                    <a:pt x="16" y="24"/>
                    <a:pt x="10" y="48"/>
                    <a:pt x="4" y="71"/>
                  </a:cubicBezTo>
                  <a:cubicBezTo>
                    <a:pt x="3" y="75"/>
                    <a:pt x="6" y="71"/>
                    <a:pt x="5" y="74"/>
                  </a:cubicBezTo>
                  <a:cubicBezTo>
                    <a:pt x="3" y="77"/>
                    <a:pt x="4" y="83"/>
                    <a:pt x="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935"/>
            <p:cNvSpPr/>
            <p:nvPr/>
          </p:nvSpPr>
          <p:spPr bwMode="auto">
            <a:xfrm>
              <a:off x="4109" y="161"/>
              <a:ext cx="18" cy="46"/>
            </a:xfrm>
            <a:custGeom>
              <a:avLst/>
              <a:gdLst>
                <a:gd name="T0" fmla="*/ 9 w 9"/>
                <a:gd name="T1" fmla="*/ 0 h 23"/>
                <a:gd name="T2" fmla="*/ 0 w 9"/>
                <a:gd name="T3" fmla="*/ 23 h 23"/>
                <a:gd name="T4" fmla="*/ 9 w 9"/>
                <a:gd name="T5" fmla="*/ 0 h 23"/>
              </a:gdLst>
              <a:ahLst/>
              <a:cxnLst>
                <a:cxn ang="0">
                  <a:pos x="T0" y="T1"/>
                </a:cxn>
                <a:cxn ang="0">
                  <a:pos x="T2" y="T3"/>
                </a:cxn>
                <a:cxn ang="0">
                  <a:pos x="T4" y="T5"/>
                </a:cxn>
              </a:cxnLst>
              <a:rect l="0" t="0" r="r" b="b"/>
              <a:pathLst>
                <a:path w="9" h="23">
                  <a:moveTo>
                    <a:pt x="9" y="0"/>
                  </a:moveTo>
                  <a:cubicBezTo>
                    <a:pt x="5" y="8"/>
                    <a:pt x="6" y="18"/>
                    <a:pt x="0" y="23"/>
                  </a:cubicBezTo>
                  <a:cubicBezTo>
                    <a:pt x="2" y="14"/>
                    <a:pt x="5" y="7"/>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936"/>
            <p:cNvSpPr/>
            <p:nvPr/>
          </p:nvSpPr>
          <p:spPr bwMode="auto">
            <a:xfrm>
              <a:off x="4059" y="367"/>
              <a:ext cx="6" cy="6"/>
            </a:xfrm>
            <a:custGeom>
              <a:avLst/>
              <a:gdLst>
                <a:gd name="T0" fmla="*/ 3 w 3"/>
                <a:gd name="T1" fmla="*/ 0 h 3"/>
                <a:gd name="T2" fmla="*/ 0 w 3"/>
                <a:gd name="T3" fmla="*/ 3 h 3"/>
                <a:gd name="T4" fmla="*/ 3 w 3"/>
                <a:gd name="T5" fmla="*/ 0 h 3"/>
              </a:gdLst>
              <a:ahLst/>
              <a:cxnLst>
                <a:cxn ang="0">
                  <a:pos x="T0" y="T1"/>
                </a:cxn>
                <a:cxn ang="0">
                  <a:pos x="T2" y="T3"/>
                </a:cxn>
                <a:cxn ang="0">
                  <a:pos x="T4" y="T5"/>
                </a:cxn>
              </a:cxnLst>
              <a:rect l="0" t="0" r="r" b="b"/>
              <a:pathLst>
                <a:path w="3" h="3">
                  <a:moveTo>
                    <a:pt x="3" y="0"/>
                  </a:moveTo>
                  <a:cubicBezTo>
                    <a:pt x="3" y="2"/>
                    <a:pt x="2" y="3"/>
                    <a:pt x="0" y="3"/>
                  </a:cubicBezTo>
                  <a:cubicBezTo>
                    <a:pt x="0" y="1"/>
                    <a:pt x="1"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937"/>
            <p:cNvSpPr/>
            <p:nvPr/>
          </p:nvSpPr>
          <p:spPr bwMode="auto">
            <a:xfrm>
              <a:off x="4023" y="283"/>
              <a:ext cx="14" cy="8"/>
            </a:xfrm>
            <a:custGeom>
              <a:avLst/>
              <a:gdLst>
                <a:gd name="T0" fmla="*/ 7 w 7"/>
                <a:gd name="T1" fmla="*/ 0 h 4"/>
                <a:gd name="T2" fmla="*/ 0 w 7"/>
                <a:gd name="T3" fmla="*/ 4 h 4"/>
                <a:gd name="T4" fmla="*/ 7 w 7"/>
                <a:gd name="T5" fmla="*/ 0 h 4"/>
              </a:gdLst>
              <a:ahLst/>
              <a:cxnLst>
                <a:cxn ang="0">
                  <a:pos x="T0" y="T1"/>
                </a:cxn>
                <a:cxn ang="0">
                  <a:pos x="T2" y="T3"/>
                </a:cxn>
                <a:cxn ang="0">
                  <a:pos x="T4" y="T5"/>
                </a:cxn>
              </a:cxnLst>
              <a:rect l="0" t="0" r="r" b="b"/>
              <a:pathLst>
                <a:path w="7" h="4">
                  <a:moveTo>
                    <a:pt x="7" y="0"/>
                  </a:moveTo>
                  <a:cubicBezTo>
                    <a:pt x="5" y="2"/>
                    <a:pt x="4" y="4"/>
                    <a:pt x="0" y="4"/>
                  </a:cubicBezTo>
                  <a:cubicBezTo>
                    <a:pt x="1" y="2"/>
                    <a:pt x="4"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938"/>
            <p:cNvSpPr>
              <a:spLocks noEditPoints="1"/>
            </p:cNvSpPr>
            <p:nvPr/>
          </p:nvSpPr>
          <p:spPr bwMode="auto">
            <a:xfrm>
              <a:off x="3903" y="-900"/>
              <a:ext cx="2525" cy="1321"/>
            </a:xfrm>
            <a:custGeom>
              <a:avLst/>
              <a:gdLst>
                <a:gd name="T0" fmla="*/ 1216 w 1261"/>
                <a:gd name="T1" fmla="*/ 497 h 660"/>
                <a:gd name="T2" fmla="*/ 110 w 1261"/>
                <a:gd name="T3" fmla="*/ 216 h 660"/>
                <a:gd name="T4" fmla="*/ 605 w 1261"/>
                <a:gd name="T5" fmla="*/ 463 h 660"/>
                <a:gd name="T6" fmla="*/ 536 w 1261"/>
                <a:gd name="T7" fmla="*/ 399 h 660"/>
                <a:gd name="T8" fmla="*/ 517 w 1261"/>
                <a:gd name="T9" fmla="*/ 357 h 660"/>
                <a:gd name="T10" fmla="*/ 615 w 1261"/>
                <a:gd name="T11" fmla="*/ 99 h 660"/>
                <a:gd name="T12" fmla="*/ 1244 w 1261"/>
                <a:gd name="T13" fmla="*/ 462 h 660"/>
                <a:gd name="T14" fmla="*/ 290 w 1261"/>
                <a:gd name="T15" fmla="*/ 598 h 660"/>
                <a:gd name="T16" fmla="*/ 1220 w 1261"/>
                <a:gd name="T17" fmla="*/ 422 h 660"/>
                <a:gd name="T18" fmla="*/ 663 w 1261"/>
                <a:gd name="T19" fmla="*/ 551 h 660"/>
                <a:gd name="T20" fmla="*/ 100 w 1261"/>
                <a:gd name="T21" fmla="*/ 495 h 660"/>
                <a:gd name="T22" fmla="*/ 95 w 1261"/>
                <a:gd name="T23" fmla="*/ 554 h 660"/>
                <a:gd name="T24" fmla="*/ 60 w 1261"/>
                <a:gd name="T25" fmla="*/ 596 h 660"/>
                <a:gd name="T26" fmla="*/ 1208 w 1261"/>
                <a:gd name="T27" fmla="*/ 473 h 660"/>
                <a:gd name="T28" fmla="*/ 1182 w 1261"/>
                <a:gd name="T29" fmla="*/ 464 h 660"/>
                <a:gd name="T30" fmla="*/ 1171 w 1261"/>
                <a:gd name="T31" fmla="*/ 369 h 660"/>
                <a:gd name="T32" fmla="*/ 721 w 1261"/>
                <a:gd name="T33" fmla="*/ 74 h 660"/>
                <a:gd name="T34" fmla="*/ 1154 w 1261"/>
                <a:gd name="T35" fmla="*/ 313 h 660"/>
                <a:gd name="T36" fmla="*/ 816 w 1261"/>
                <a:gd name="T37" fmla="*/ 430 h 660"/>
                <a:gd name="T38" fmla="*/ 1131 w 1261"/>
                <a:gd name="T39" fmla="*/ 360 h 660"/>
                <a:gd name="T40" fmla="*/ 1129 w 1261"/>
                <a:gd name="T41" fmla="*/ 212 h 660"/>
                <a:gd name="T42" fmla="*/ 1047 w 1261"/>
                <a:gd name="T43" fmla="*/ 520 h 660"/>
                <a:gd name="T44" fmla="*/ 979 w 1261"/>
                <a:gd name="T45" fmla="*/ 395 h 660"/>
                <a:gd name="T46" fmla="*/ 832 w 1261"/>
                <a:gd name="T47" fmla="*/ 600 h 660"/>
                <a:gd name="T48" fmla="*/ 833 w 1261"/>
                <a:gd name="T49" fmla="*/ 431 h 660"/>
                <a:gd name="T50" fmla="*/ 764 w 1261"/>
                <a:gd name="T51" fmla="*/ 632 h 660"/>
                <a:gd name="T52" fmla="*/ 706 w 1261"/>
                <a:gd name="T53" fmla="*/ 485 h 660"/>
                <a:gd name="T54" fmla="*/ 750 w 1261"/>
                <a:gd name="T55" fmla="*/ 422 h 660"/>
                <a:gd name="T56" fmla="*/ 599 w 1261"/>
                <a:gd name="T57" fmla="*/ 617 h 660"/>
                <a:gd name="T58" fmla="*/ 690 w 1261"/>
                <a:gd name="T59" fmla="*/ 464 h 660"/>
                <a:gd name="T60" fmla="*/ 660 w 1261"/>
                <a:gd name="T61" fmla="*/ 580 h 660"/>
                <a:gd name="T62" fmla="*/ 615 w 1261"/>
                <a:gd name="T63" fmla="*/ 598 h 660"/>
                <a:gd name="T64" fmla="*/ 635 w 1261"/>
                <a:gd name="T65" fmla="*/ 267 h 660"/>
                <a:gd name="T66" fmla="*/ 614 w 1261"/>
                <a:gd name="T67" fmla="*/ 458 h 660"/>
                <a:gd name="T68" fmla="*/ 604 w 1261"/>
                <a:gd name="T69" fmla="*/ 450 h 660"/>
                <a:gd name="T70" fmla="*/ 90 w 1261"/>
                <a:gd name="T71" fmla="*/ 607 h 660"/>
                <a:gd name="T72" fmla="*/ 563 w 1261"/>
                <a:gd name="T73" fmla="*/ 384 h 660"/>
                <a:gd name="T74" fmla="*/ 518 w 1261"/>
                <a:gd name="T75" fmla="*/ 463 h 660"/>
                <a:gd name="T76" fmla="*/ 530 w 1261"/>
                <a:gd name="T77" fmla="*/ 374 h 660"/>
                <a:gd name="T78" fmla="*/ 490 w 1261"/>
                <a:gd name="T79" fmla="*/ 532 h 660"/>
                <a:gd name="T80" fmla="*/ 431 w 1261"/>
                <a:gd name="T81" fmla="*/ 469 h 660"/>
                <a:gd name="T82" fmla="*/ 462 w 1261"/>
                <a:gd name="T83" fmla="*/ 534 h 660"/>
                <a:gd name="T84" fmla="*/ 441 w 1261"/>
                <a:gd name="T85" fmla="*/ 622 h 660"/>
                <a:gd name="T86" fmla="*/ 218 w 1261"/>
                <a:gd name="T87" fmla="*/ 464 h 660"/>
                <a:gd name="T88" fmla="*/ 294 w 1261"/>
                <a:gd name="T89" fmla="*/ 499 h 660"/>
                <a:gd name="T90" fmla="*/ 211 w 1261"/>
                <a:gd name="T91" fmla="*/ 482 h 660"/>
                <a:gd name="T92" fmla="*/ 226 w 1261"/>
                <a:gd name="T93" fmla="*/ 452 h 660"/>
                <a:gd name="T94" fmla="*/ 207 w 1261"/>
                <a:gd name="T95" fmla="*/ 467 h 660"/>
                <a:gd name="T96" fmla="*/ 198 w 1261"/>
                <a:gd name="T97" fmla="*/ 502 h 660"/>
                <a:gd name="T98" fmla="*/ 201 w 1261"/>
                <a:gd name="T99" fmla="*/ 439 h 660"/>
                <a:gd name="T100" fmla="*/ 191 w 1261"/>
                <a:gd name="T101" fmla="*/ 451 h 660"/>
                <a:gd name="T102" fmla="*/ 178 w 1261"/>
                <a:gd name="T103" fmla="*/ 474 h 660"/>
                <a:gd name="T104" fmla="*/ 176 w 1261"/>
                <a:gd name="T105" fmla="*/ 433 h 660"/>
                <a:gd name="T106" fmla="*/ 163 w 1261"/>
                <a:gd name="T107" fmla="*/ 429 h 660"/>
                <a:gd name="T108" fmla="*/ 157 w 1261"/>
                <a:gd name="T109" fmla="*/ 459 h 660"/>
                <a:gd name="T110" fmla="*/ 152 w 1261"/>
                <a:gd name="T111" fmla="*/ 474 h 660"/>
                <a:gd name="T112" fmla="*/ 46 w 1261"/>
                <a:gd name="T113" fmla="*/ 582 h 660"/>
                <a:gd name="T114" fmla="*/ 108 w 1261"/>
                <a:gd name="T115" fmla="*/ 450 h 660"/>
                <a:gd name="T116" fmla="*/ 104 w 1261"/>
                <a:gd name="T117" fmla="*/ 516 h 660"/>
                <a:gd name="T118" fmla="*/ 99 w 1261"/>
                <a:gd name="T119" fmla="*/ 491 h 660"/>
                <a:gd name="T120" fmla="*/ 41 w 1261"/>
                <a:gd name="T121" fmla="*/ 602 h 660"/>
                <a:gd name="T122" fmla="*/ 63 w 1261"/>
                <a:gd name="T123" fmla="*/ 532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61" h="660">
                  <a:moveTo>
                    <a:pt x="807" y="624"/>
                  </a:moveTo>
                  <a:cubicBezTo>
                    <a:pt x="813" y="624"/>
                    <a:pt x="821" y="619"/>
                    <a:pt x="828" y="618"/>
                  </a:cubicBezTo>
                  <a:cubicBezTo>
                    <a:pt x="823" y="621"/>
                    <a:pt x="816" y="623"/>
                    <a:pt x="810" y="625"/>
                  </a:cubicBezTo>
                  <a:cubicBezTo>
                    <a:pt x="815" y="627"/>
                    <a:pt x="821" y="623"/>
                    <a:pt x="827" y="621"/>
                  </a:cubicBezTo>
                  <a:cubicBezTo>
                    <a:pt x="834" y="618"/>
                    <a:pt x="841" y="616"/>
                    <a:pt x="845" y="613"/>
                  </a:cubicBezTo>
                  <a:cubicBezTo>
                    <a:pt x="850" y="612"/>
                    <a:pt x="859" y="609"/>
                    <a:pt x="863" y="605"/>
                  </a:cubicBezTo>
                  <a:cubicBezTo>
                    <a:pt x="898" y="596"/>
                    <a:pt x="937" y="578"/>
                    <a:pt x="972" y="570"/>
                  </a:cubicBezTo>
                  <a:cubicBezTo>
                    <a:pt x="976" y="569"/>
                    <a:pt x="982" y="570"/>
                    <a:pt x="987" y="568"/>
                  </a:cubicBezTo>
                  <a:cubicBezTo>
                    <a:pt x="1065" y="539"/>
                    <a:pt x="1146" y="508"/>
                    <a:pt x="1221" y="477"/>
                  </a:cubicBezTo>
                  <a:cubicBezTo>
                    <a:pt x="1220" y="474"/>
                    <a:pt x="1219" y="477"/>
                    <a:pt x="1217" y="477"/>
                  </a:cubicBezTo>
                  <a:cubicBezTo>
                    <a:pt x="1219" y="474"/>
                    <a:pt x="1224" y="471"/>
                    <a:pt x="1227" y="473"/>
                  </a:cubicBezTo>
                  <a:cubicBezTo>
                    <a:pt x="1228" y="476"/>
                    <a:pt x="1225" y="476"/>
                    <a:pt x="1223" y="477"/>
                  </a:cubicBezTo>
                  <a:cubicBezTo>
                    <a:pt x="1231" y="476"/>
                    <a:pt x="1239" y="468"/>
                    <a:pt x="1247" y="474"/>
                  </a:cubicBezTo>
                  <a:cubicBezTo>
                    <a:pt x="1246" y="477"/>
                    <a:pt x="1242" y="476"/>
                    <a:pt x="1240" y="478"/>
                  </a:cubicBezTo>
                  <a:cubicBezTo>
                    <a:pt x="1244" y="478"/>
                    <a:pt x="1248" y="474"/>
                    <a:pt x="1251" y="477"/>
                  </a:cubicBezTo>
                  <a:cubicBezTo>
                    <a:pt x="1239" y="486"/>
                    <a:pt x="1220" y="489"/>
                    <a:pt x="1204" y="495"/>
                  </a:cubicBezTo>
                  <a:cubicBezTo>
                    <a:pt x="1202" y="494"/>
                    <a:pt x="1200" y="493"/>
                    <a:pt x="1198" y="492"/>
                  </a:cubicBezTo>
                  <a:cubicBezTo>
                    <a:pt x="1185" y="497"/>
                    <a:pt x="1172" y="502"/>
                    <a:pt x="1160" y="507"/>
                  </a:cubicBezTo>
                  <a:cubicBezTo>
                    <a:pt x="1148" y="512"/>
                    <a:pt x="1137" y="520"/>
                    <a:pt x="1126" y="524"/>
                  </a:cubicBezTo>
                  <a:cubicBezTo>
                    <a:pt x="1131" y="518"/>
                    <a:pt x="1139" y="514"/>
                    <a:pt x="1147" y="511"/>
                  </a:cubicBezTo>
                  <a:cubicBezTo>
                    <a:pt x="1169" y="500"/>
                    <a:pt x="1195" y="492"/>
                    <a:pt x="1217" y="481"/>
                  </a:cubicBezTo>
                  <a:cubicBezTo>
                    <a:pt x="1159" y="503"/>
                    <a:pt x="1104" y="528"/>
                    <a:pt x="1044" y="549"/>
                  </a:cubicBezTo>
                  <a:cubicBezTo>
                    <a:pt x="1033" y="557"/>
                    <a:pt x="1007" y="565"/>
                    <a:pt x="990" y="570"/>
                  </a:cubicBezTo>
                  <a:cubicBezTo>
                    <a:pt x="974" y="576"/>
                    <a:pt x="959" y="579"/>
                    <a:pt x="946" y="587"/>
                  </a:cubicBezTo>
                  <a:cubicBezTo>
                    <a:pt x="924" y="591"/>
                    <a:pt x="902" y="603"/>
                    <a:pt x="880" y="610"/>
                  </a:cubicBezTo>
                  <a:cubicBezTo>
                    <a:pt x="909" y="605"/>
                    <a:pt x="937" y="593"/>
                    <a:pt x="965" y="583"/>
                  </a:cubicBezTo>
                  <a:cubicBezTo>
                    <a:pt x="992" y="573"/>
                    <a:pt x="1021" y="566"/>
                    <a:pt x="1049" y="555"/>
                  </a:cubicBezTo>
                  <a:cubicBezTo>
                    <a:pt x="1077" y="544"/>
                    <a:pt x="1105" y="536"/>
                    <a:pt x="1133" y="526"/>
                  </a:cubicBezTo>
                  <a:cubicBezTo>
                    <a:pt x="1147" y="521"/>
                    <a:pt x="1160" y="515"/>
                    <a:pt x="1174" y="511"/>
                  </a:cubicBezTo>
                  <a:cubicBezTo>
                    <a:pt x="1188" y="506"/>
                    <a:pt x="1202" y="502"/>
                    <a:pt x="1216" y="497"/>
                  </a:cubicBezTo>
                  <a:cubicBezTo>
                    <a:pt x="1227" y="492"/>
                    <a:pt x="1238" y="484"/>
                    <a:pt x="1251" y="483"/>
                  </a:cubicBezTo>
                  <a:cubicBezTo>
                    <a:pt x="1243" y="489"/>
                    <a:pt x="1233" y="492"/>
                    <a:pt x="1223" y="496"/>
                  </a:cubicBezTo>
                  <a:cubicBezTo>
                    <a:pt x="1214" y="500"/>
                    <a:pt x="1204" y="505"/>
                    <a:pt x="1195" y="508"/>
                  </a:cubicBezTo>
                  <a:cubicBezTo>
                    <a:pt x="1155" y="520"/>
                    <a:pt x="1115" y="534"/>
                    <a:pt x="1075" y="548"/>
                  </a:cubicBezTo>
                  <a:cubicBezTo>
                    <a:pt x="1055" y="555"/>
                    <a:pt x="1036" y="563"/>
                    <a:pt x="1016" y="570"/>
                  </a:cubicBezTo>
                  <a:cubicBezTo>
                    <a:pt x="996" y="576"/>
                    <a:pt x="975" y="581"/>
                    <a:pt x="955" y="588"/>
                  </a:cubicBezTo>
                  <a:cubicBezTo>
                    <a:pt x="935" y="595"/>
                    <a:pt x="916" y="604"/>
                    <a:pt x="896" y="609"/>
                  </a:cubicBezTo>
                  <a:cubicBezTo>
                    <a:pt x="855" y="621"/>
                    <a:pt x="816" y="636"/>
                    <a:pt x="776" y="649"/>
                  </a:cubicBezTo>
                  <a:cubicBezTo>
                    <a:pt x="769" y="660"/>
                    <a:pt x="752" y="649"/>
                    <a:pt x="748" y="651"/>
                  </a:cubicBezTo>
                  <a:cubicBezTo>
                    <a:pt x="742" y="647"/>
                    <a:pt x="738" y="639"/>
                    <a:pt x="738" y="632"/>
                  </a:cubicBezTo>
                  <a:cubicBezTo>
                    <a:pt x="730" y="619"/>
                    <a:pt x="713" y="615"/>
                    <a:pt x="703" y="604"/>
                  </a:cubicBezTo>
                  <a:cubicBezTo>
                    <a:pt x="676" y="595"/>
                    <a:pt x="636" y="597"/>
                    <a:pt x="618" y="613"/>
                  </a:cubicBezTo>
                  <a:cubicBezTo>
                    <a:pt x="615" y="612"/>
                    <a:pt x="621" y="609"/>
                    <a:pt x="622" y="607"/>
                  </a:cubicBezTo>
                  <a:cubicBezTo>
                    <a:pt x="599" y="613"/>
                    <a:pt x="595" y="640"/>
                    <a:pt x="576" y="651"/>
                  </a:cubicBezTo>
                  <a:cubicBezTo>
                    <a:pt x="574" y="653"/>
                    <a:pt x="570" y="652"/>
                    <a:pt x="568" y="655"/>
                  </a:cubicBezTo>
                  <a:cubicBezTo>
                    <a:pt x="531" y="655"/>
                    <a:pt x="493" y="652"/>
                    <a:pt x="456" y="649"/>
                  </a:cubicBezTo>
                  <a:cubicBezTo>
                    <a:pt x="410" y="647"/>
                    <a:pt x="364" y="650"/>
                    <a:pt x="318" y="649"/>
                  </a:cubicBezTo>
                  <a:cubicBezTo>
                    <a:pt x="249" y="647"/>
                    <a:pt x="182" y="651"/>
                    <a:pt x="117" y="651"/>
                  </a:cubicBezTo>
                  <a:cubicBezTo>
                    <a:pt x="96" y="651"/>
                    <a:pt x="75" y="649"/>
                    <a:pt x="53" y="649"/>
                  </a:cubicBezTo>
                  <a:cubicBezTo>
                    <a:pt x="37" y="650"/>
                    <a:pt x="20" y="652"/>
                    <a:pt x="5" y="649"/>
                  </a:cubicBezTo>
                  <a:cubicBezTo>
                    <a:pt x="4" y="644"/>
                    <a:pt x="5" y="638"/>
                    <a:pt x="1" y="637"/>
                  </a:cubicBezTo>
                  <a:cubicBezTo>
                    <a:pt x="0" y="626"/>
                    <a:pt x="6" y="619"/>
                    <a:pt x="3" y="610"/>
                  </a:cubicBezTo>
                  <a:cubicBezTo>
                    <a:pt x="25" y="526"/>
                    <a:pt x="47" y="442"/>
                    <a:pt x="66" y="358"/>
                  </a:cubicBezTo>
                  <a:cubicBezTo>
                    <a:pt x="73" y="324"/>
                    <a:pt x="84" y="293"/>
                    <a:pt x="89" y="256"/>
                  </a:cubicBezTo>
                  <a:cubicBezTo>
                    <a:pt x="90" y="254"/>
                    <a:pt x="91" y="256"/>
                    <a:pt x="93" y="256"/>
                  </a:cubicBezTo>
                  <a:cubicBezTo>
                    <a:pt x="93" y="248"/>
                    <a:pt x="96" y="241"/>
                    <a:pt x="98" y="233"/>
                  </a:cubicBezTo>
                  <a:cubicBezTo>
                    <a:pt x="102" y="230"/>
                    <a:pt x="100" y="221"/>
                    <a:pt x="105" y="219"/>
                  </a:cubicBezTo>
                  <a:cubicBezTo>
                    <a:pt x="107" y="232"/>
                    <a:pt x="100" y="249"/>
                    <a:pt x="98" y="263"/>
                  </a:cubicBezTo>
                  <a:cubicBezTo>
                    <a:pt x="106" y="249"/>
                    <a:pt x="108" y="227"/>
                    <a:pt x="115" y="214"/>
                  </a:cubicBezTo>
                  <a:cubicBezTo>
                    <a:pt x="114" y="212"/>
                    <a:pt x="112" y="216"/>
                    <a:pt x="110" y="216"/>
                  </a:cubicBezTo>
                  <a:cubicBezTo>
                    <a:pt x="112" y="207"/>
                    <a:pt x="120" y="208"/>
                    <a:pt x="127" y="205"/>
                  </a:cubicBezTo>
                  <a:cubicBezTo>
                    <a:pt x="129" y="209"/>
                    <a:pt x="126" y="214"/>
                    <a:pt x="124" y="216"/>
                  </a:cubicBezTo>
                  <a:cubicBezTo>
                    <a:pt x="123" y="224"/>
                    <a:pt x="121" y="231"/>
                    <a:pt x="120" y="237"/>
                  </a:cubicBezTo>
                  <a:cubicBezTo>
                    <a:pt x="120" y="237"/>
                    <a:pt x="118" y="244"/>
                    <a:pt x="119" y="242"/>
                  </a:cubicBezTo>
                  <a:cubicBezTo>
                    <a:pt x="119" y="242"/>
                    <a:pt x="117" y="242"/>
                    <a:pt x="117" y="242"/>
                  </a:cubicBezTo>
                  <a:cubicBezTo>
                    <a:pt x="117" y="242"/>
                    <a:pt x="118" y="250"/>
                    <a:pt x="116" y="254"/>
                  </a:cubicBezTo>
                  <a:cubicBezTo>
                    <a:pt x="121" y="249"/>
                    <a:pt x="121" y="238"/>
                    <a:pt x="123" y="230"/>
                  </a:cubicBezTo>
                  <a:cubicBezTo>
                    <a:pt x="124" y="225"/>
                    <a:pt x="126" y="221"/>
                    <a:pt x="127" y="217"/>
                  </a:cubicBezTo>
                  <a:cubicBezTo>
                    <a:pt x="128" y="213"/>
                    <a:pt x="128" y="206"/>
                    <a:pt x="132" y="205"/>
                  </a:cubicBezTo>
                  <a:cubicBezTo>
                    <a:pt x="130" y="221"/>
                    <a:pt x="127" y="233"/>
                    <a:pt x="125" y="251"/>
                  </a:cubicBezTo>
                  <a:cubicBezTo>
                    <a:pt x="129" y="237"/>
                    <a:pt x="134" y="220"/>
                    <a:pt x="135" y="201"/>
                  </a:cubicBezTo>
                  <a:cubicBezTo>
                    <a:pt x="143" y="192"/>
                    <a:pt x="142" y="175"/>
                    <a:pt x="146" y="163"/>
                  </a:cubicBezTo>
                  <a:cubicBezTo>
                    <a:pt x="148" y="161"/>
                    <a:pt x="148" y="164"/>
                    <a:pt x="149" y="165"/>
                  </a:cubicBezTo>
                  <a:cubicBezTo>
                    <a:pt x="160" y="129"/>
                    <a:pt x="167" y="89"/>
                    <a:pt x="173" y="47"/>
                  </a:cubicBezTo>
                  <a:cubicBezTo>
                    <a:pt x="178" y="52"/>
                    <a:pt x="173" y="62"/>
                    <a:pt x="172" y="68"/>
                  </a:cubicBezTo>
                  <a:cubicBezTo>
                    <a:pt x="170" y="77"/>
                    <a:pt x="169" y="87"/>
                    <a:pt x="167" y="97"/>
                  </a:cubicBezTo>
                  <a:cubicBezTo>
                    <a:pt x="158" y="147"/>
                    <a:pt x="141" y="201"/>
                    <a:pt x="132" y="252"/>
                  </a:cubicBezTo>
                  <a:cubicBezTo>
                    <a:pt x="125" y="298"/>
                    <a:pt x="118" y="344"/>
                    <a:pt x="110" y="390"/>
                  </a:cubicBezTo>
                  <a:cubicBezTo>
                    <a:pt x="134" y="397"/>
                    <a:pt x="150" y="417"/>
                    <a:pt x="177" y="423"/>
                  </a:cubicBezTo>
                  <a:cubicBezTo>
                    <a:pt x="177" y="424"/>
                    <a:pt x="175" y="424"/>
                    <a:pt x="174" y="424"/>
                  </a:cubicBezTo>
                  <a:cubicBezTo>
                    <a:pt x="187" y="430"/>
                    <a:pt x="201" y="432"/>
                    <a:pt x="215" y="436"/>
                  </a:cubicBezTo>
                  <a:cubicBezTo>
                    <a:pt x="225" y="440"/>
                    <a:pt x="236" y="447"/>
                    <a:pt x="248" y="448"/>
                  </a:cubicBezTo>
                  <a:cubicBezTo>
                    <a:pt x="258" y="449"/>
                    <a:pt x="269" y="447"/>
                    <a:pt x="280" y="449"/>
                  </a:cubicBezTo>
                  <a:cubicBezTo>
                    <a:pt x="292" y="450"/>
                    <a:pt x="305" y="457"/>
                    <a:pt x="320" y="454"/>
                  </a:cubicBezTo>
                  <a:cubicBezTo>
                    <a:pt x="310" y="452"/>
                    <a:pt x="299" y="451"/>
                    <a:pt x="287" y="450"/>
                  </a:cubicBezTo>
                  <a:cubicBezTo>
                    <a:pt x="304" y="448"/>
                    <a:pt x="321" y="453"/>
                    <a:pt x="338" y="452"/>
                  </a:cubicBezTo>
                  <a:cubicBezTo>
                    <a:pt x="364" y="450"/>
                    <a:pt x="391" y="446"/>
                    <a:pt x="418" y="449"/>
                  </a:cubicBezTo>
                  <a:cubicBezTo>
                    <a:pt x="442" y="451"/>
                    <a:pt x="471" y="445"/>
                    <a:pt x="494" y="444"/>
                  </a:cubicBezTo>
                  <a:cubicBezTo>
                    <a:pt x="525" y="443"/>
                    <a:pt x="558" y="446"/>
                    <a:pt x="583" y="454"/>
                  </a:cubicBezTo>
                  <a:cubicBezTo>
                    <a:pt x="589" y="457"/>
                    <a:pt x="595" y="462"/>
                    <a:pt x="605" y="463"/>
                  </a:cubicBezTo>
                  <a:cubicBezTo>
                    <a:pt x="610" y="470"/>
                    <a:pt x="619" y="473"/>
                    <a:pt x="628" y="477"/>
                  </a:cubicBezTo>
                  <a:cubicBezTo>
                    <a:pt x="625" y="470"/>
                    <a:pt x="615" y="464"/>
                    <a:pt x="609" y="457"/>
                  </a:cubicBezTo>
                  <a:cubicBezTo>
                    <a:pt x="607" y="455"/>
                    <a:pt x="607" y="459"/>
                    <a:pt x="604" y="458"/>
                  </a:cubicBezTo>
                  <a:cubicBezTo>
                    <a:pt x="604" y="456"/>
                    <a:pt x="605" y="453"/>
                    <a:pt x="603" y="452"/>
                  </a:cubicBezTo>
                  <a:cubicBezTo>
                    <a:pt x="601" y="449"/>
                    <a:pt x="600" y="456"/>
                    <a:pt x="597" y="453"/>
                  </a:cubicBezTo>
                  <a:cubicBezTo>
                    <a:pt x="596" y="452"/>
                    <a:pt x="597" y="449"/>
                    <a:pt x="596" y="448"/>
                  </a:cubicBezTo>
                  <a:cubicBezTo>
                    <a:pt x="595" y="449"/>
                    <a:pt x="594" y="452"/>
                    <a:pt x="592" y="450"/>
                  </a:cubicBezTo>
                  <a:cubicBezTo>
                    <a:pt x="593" y="441"/>
                    <a:pt x="588" y="425"/>
                    <a:pt x="593" y="415"/>
                  </a:cubicBezTo>
                  <a:cubicBezTo>
                    <a:pt x="592" y="426"/>
                    <a:pt x="591" y="439"/>
                    <a:pt x="594" y="446"/>
                  </a:cubicBezTo>
                  <a:cubicBezTo>
                    <a:pt x="597" y="440"/>
                    <a:pt x="595" y="420"/>
                    <a:pt x="599" y="415"/>
                  </a:cubicBezTo>
                  <a:cubicBezTo>
                    <a:pt x="597" y="412"/>
                    <a:pt x="593" y="411"/>
                    <a:pt x="592" y="415"/>
                  </a:cubicBezTo>
                  <a:cubicBezTo>
                    <a:pt x="591" y="412"/>
                    <a:pt x="591" y="408"/>
                    <a:pt x="587" y="408"/>
                  </a:cubicBezTo>
                  <a:cubicBezTo>
                    <a:pt x="587" y="417"/>
                    <a:pt x="584" y="427"/>
                    <a:pt x="584" y="436"/>
                  </a:cubicBezTo>
                  <a:cubicBezTo>
                    <a:pt x="584" y="440"/>
                    <a:pt x="589" y="446"/>
                    <a:pt x="583" y="447"/>
                  </a:cubicBezTo>
                  <a:cubicBezTo>
                    <a:pt x="584" y="436"/>
                    <a:pt x="583" y="420"/>
                    <a:pt x="586" y="406"/>
                  </a:cubicBezTo>
                  <a:cubicBezTo>
                    <a:pt x="583" y="404"/>
                    <a:pt x="581" y="401"/>
                    <a:pt x="578" y="399"/>
                  </a:cubicBezTo>
                  <a:cubicBezTo>
                    <a:pt x="577" y="403"/>
                    <a:pt x="581" y="403"/>
                    <a:pt x="581" y="405"/>
                  </a:cubicBezTo>
                  <a:cubicBezTo>
                    <a:pt x="580" y="405"/>
                    <a:pt x="578" y="405"/>
                    <a:pt x="578" y="403"/>
                  </a:cubicBezTo>
                  <a:cubicBezTo>
                    <a:pt x="574" y="416"/>
                    <a:pt x="575" y="436"/>
                    <a:pt x="572" y="448"/>
                  </a:cubicBezTo>
                  <a:cubicBezTo>
                    <a:pt x="570" y="436"/>
                    <a:pt x="573" y="416"/>
                    <a:pt x="576" y="404"/>
                  </a:cubicBezTo>
                  <a:cubicBezTo>
                    <a:pt x="575" y="400"/>
                    <a:pt x="571" y="399"/>
                    <a:pt x="569" y="397"/>
                  </a:cubicBezTo>
                  <a:cubicBezTo>
                    <a:pt x="567" y="408"/>
                    <a:pt x="569" y="424"/>
                    <a:pt x="566" y="437"/>
                  </a:cubicBezTo>
                  <a:cubicBezTo>
                    <a:pt x="563" y="425"/>
                    <a:pt x="573" y="396"/>
                    <a:pt x="560" y="388"/>
                  </a:cubicBezTo>
                  <a:cubicBezTo>
                    <a:pt x="559" y="405"/>
                    <a:pt x="557" y="426"/>
                    <a:pt x="555" y="442"/>
                  </a:cubicBezTo>
                  <a:cubicBezTo>
                    <a:pt x="551" y="436"/>
                    <a:pt x="556" y="423"/>
                    <a:pt x="557" y="409"/>
                  </a:cubicBezTo>
                  <a:cubicBezTo>
                    <a:pt x="558" y="397"/>
                    <a:pt x="561" y="384"/>
                    <a:pt x="552" y="381"/>
                  </a:cubicBezTo>
                  <a:cubicBezTo>
                    <a:pt x="550" y="397"/>
                    <a:pt x="549" y="415"/>
                    <a:pt x="547" y="436"/>
                  </a:cubicBezTo>
                  <a:cubicBezTo>
                    <a:pt x="542" y="421"/>
                    <a:pt x="555" y="397"/>
                    <a:pt x="539" y="388"/>
                  </a:cubicBezTo>
                  <a:cubicBezTo>
                    <a:pt x="538" y="398"/>
                    <a:pt x="537" y="406"/>
                    <a:pt x="533" y="416"/>
                  </a:cubicBezTo>
                  <a:cubicBezTo>
                    <a:pt x="533" y="410"/>
                    <a:pt x="535" y="405"/>
                    <a:pt x="536" y="399"/>
                  </a:cubicBezTo>
                  <a:cubicBezTo>
                    <a:pt x="534" y="395"/>
                    <a:pt x="530" y="392"/>
                    <a:pt x="528" y="388"/>
                  </a:cubicBezTo>
                  <a:cubicBezTo>
                    <a:pt x="525" y="397"/>
                    <a:pt x="526" y="406"/>
                    <a:pt x="530" y="412"/>
                  </a:cubicBezTo>
                  <a:cubicBezTo>
                    <a:pt x="526" y="413"/>
                    <a:pt x="528" y="409"/>
                    <a:pt x="525" y="409"/>
                  </a:cubicBezTo>
                  <a:cubicBezTo>
                    <a:pt x="522" y="415"/>
                    <a:pt x="524" y="426"/>
                    <a:pt x="521" y="432"/>
                  </a:cubicBezTo>
                  <a:cubicBezTo>
                    <a:pt x="522" y="424"/>
                    <a:pt x="520" y="418"/>
                    <a:pt x="523" y="411"/>
                  </a:cubicBezTo>
                  <a:cubicBezTo>
                    <a:pt x="521" y="408"/>
                    <a:pt x="517" y="405"/>
                    <a:pt x="516" y="401"/>
                  </a:cubicBezTo>
                  <a:cubicBezTo>
                    <a:pt x="514" y="402"/>
                    <a:pt x="516" y="409"/>
                    <a:pt x="513" y="409"/>
                  </a:cubicBezTo>
                  <a:cubicBezTo>
                    <a:pt x="516" y="399"/>
                    <a:pt x="513" y="396"/>
                    <a:pt x="510" y="388"/>
                  </a:cubicBezTo>
                  <a:cubicBezTo>
                    <a:pt x="512" y="388"/>
                    <a:pt x="512" y="392"/>
                    <a:pt x="514" y="393"/>
                  </a:cubicBezTo>
                  <a:cubicBezTo>
                    <a:pt x="513" y="384"/>
                    <a:pt x="506" y="381"/>
                    <a:pt x="504" y="372"/>
                  </a:cubicBezTo>
                  <a:cubicBezTo>
                    <a:pt x="511" y="374"/>
                    <a:pt x="511" y="382"/>
                    <a:pt x="514" y="386"/>
                  </a:cubicBezTo>
                  <a:cubicBezTo>
                    <a:pt x="520" y="375"/>
                    <a:pt x="510" y="367"/>
                    <a:pt x="499" y="369"/>
                  </a:cubicBezTo>
                  <a:cubicBezTo>
                    <a:pt x="496" y="376"/>
                    <a:pt x="494" y="384"/>
                    <a:pt x="492" y="391"/>
                  </a:cubicBezTo>
                  <a:cubicBezTo>
                    <a:pt x="492" y="393"/>
                    <a:pt x="495" y="392"/>
                    <a:pt x="495" y="393"/>
                  </a:cubicBezTo>
                  <a:cubicBezTo>
                    <a:pt x="487" y="393"/>
                    <a:pt x="490" y="405"/>
                    <a:pt x="484" y="408"/>
                  </a:cubicBezTo>
                  <a:cubicBezTo>
                    <a:pt x="486" y="404"/>
                    <a:pt x="486" y="398"/>
                    <a:pt x="489" y="394"/>
                  </a:cubicBezTo>
                  <a:cubicBezTo>
                    <a:pt x="456" y="394"/>
                    <a:pt x="417" y="388"/>
                    <a:pt x="389" y="395"/>
                  </a:cubicBezTo>
                  <a:cubicBezTo>
                    <a:pt x="389" y="399"/>
                    <a:pt x="396" y="396"/>
                    <a:pt x="396" y="399"/>
                  </a:cubicBezTo>
                  <a:cubicBezTo>
                    <a:pt x="391" y="398"/>
                    <a:pt x="389" y="400"/>
                    <a:pt x="386" y="397"/>
                  </a:cubicBezTo>
                  <a:cubicBezTo>
                    <a:pt x="390" y="389"/>
                    <a:pt x="403" y="391"/>
                    <a:pt x="413" y="391"/>
                  </a:cubicBezTo>
                  <a:cubicBezTo>
                    <a:pt x="434" y="390"/>
                    <a:pt x="468" y="392"/>
                    <a:pt x="489" y="392"/>
                  </a:cubicBezTo>
                  <a:cubicBezTo>
                    <a:pt x="493" y="386"/>
                    <a:pt x="493" y="377"/>
                    <a:pt x="496" y="369"/>
                  </a:cubicBezTo>
                  <a:cubicBezTo>
                    <a:pt x="463" y="366"/>
                    <a:pt x="427" y="361"/>
                    <a:pt x="398" y="366"/>
                  </a:cubicBezTo>
                  <a:cubicBezTo>
                    <a:pt x="399" y="367"/>
                    <a:pt x="401" y="367"/>
                    <a:pt x="402" y="368"/>
                  </a:cubicBezTo>
                  <a:cubicBezTo>
                    <a:pt x="401" y="370"/>
                    <a:pt x="396" y="368"/>
                    <a:pt x="396" y="367"/>
                  </a:cubicBezTo>
                  <a:cubicBezTo>
                    <a:pt x="403" y="360"/>
                    <a:pt x="424" y="363"/>
                    <a:pt x="437" y="364"/>
                  </a:cubicBezTo>
                  <a:cubicBezTo>
                    <a:pt x="460" y="365"/>
                    <a:pt x="481" y="366"/>
                    <a:pt x="506" y="368"/>
                  </a:cubicBezTo>
                  <a:cubicBezTo>
                    <a:pt x="509" y="369"/>
                    <a:pt x="507" y="365"/>
                    <a:pt x="508" y="364"/>
                  </a:cubicBezTo>
                  <a:cubicBezTo>
                    <a:pt x="511" y="367"/>
                    <a:pt x="513" y="370"/>
                    <a:pt x="516" y="372"/>
                  </a:cubicBezTo>
                  <a:cubicBezTo>
                    <a:pt x="518" y="370"/>
                    <a:pt x="514" y="360"/>
                    <a:pt x="517" y="357"/>
                  </a:cubicBezTo>
                  <a:cubicBezTo>
                    <a:pt x="521" y="359"/>
                    <a:pt x="517" y="365"/>
                    <a:pt x="518" y="371"/>
                  </a:cubicBezTo>
                  <a:cubicBezTo>
                    <a:pt x="519" y="372"/>
                    <a:pt x="522" y="372"/>
                    <a:pt x="524" y="373"/>
                  </a:cubicBezTo>
                  <a:cubicBezTo>
                    <a:pt x="522" y="375"/>
                    <a:pt x="520" y="372"/>
                    <a:pt x="518" y="372"/>
                  </a:cubicBezTo>
                  <a:cubicBezTo>
                    <a:pt x="519" y="378"/>
                    <a:pt x="523" y="379"/>
                    <a:pt x="526" y="382"/>
                  </a:cubicBezTo>
                  <a:cubicBezTo>
                    <a:pt x="532" y="371"/>
                    <a:pt x="521" y="366"/>
                    <a:pt x="521" y="360"/>
                  </a:cubicBezTo>
                  <a:cubicBezTo>
                    <a:pt x="525" y="358"/>
                    <a:pt x="525" y="366"/>
                    <a:pt x="528" y="367"/>
                  </a:cubicBezTo>
                  <a:cubicBezTo>
                    <a:pt x="528" y="364"/>
                    <a:pt x="528" y="361"/>
                    <a:pt x="529" y="359"/>
                  </a:cubicBezTo>
                  <a:cubicBezTo>
                    <a:pt x="483" y="345"/>
                    <a:pt x="424" y="347"/>
                    <a:pt x="371" y="343"/>
                  </a:cubicBezTo>
                  <a:cubicBezTo>
                    <a:pt x="326" y="340"/>
                    <a:pt x="289" y="328"/>
                    <a:pt x="257" y="305"/>
                  </a:cubicBezTo>
                  <a:cubicBezTo>
                    <a:pt x="252" y="302"/>
                    <a:pt x="231" y="290"/>
                    <a:pt x="228" y="284"/>
                  </a:cubicBezTo>
                  <a:cubicBezTo>
                    <a:pt x="228" y="282"/>
                    <a:pt x="228" y="279"/>
                    <a:pt x="228" y="277"/>
                  </a:cubicBezTo>
                  <a:cubicBezTo>
                    <a:pt x="231" y="277"/>
                    <a:pt x="231" y="281"/>
                    <a:pt x="232" y="283"/>
                  </a:cubicBezTo>
                  <a:cubicBezTo>
                    <a:pt x="258" y="304"/>
                    <a:pt x="284" y="323"/>
                    <a:pt x="321" y="333"/>
                  </a:cubicBezTo>
                  <a:cubicBezTo>
                    <a:pt x="369" y="346"/>
                    <a:pt x="431" y="340"/>
                    <a:pt x="483" y="347"/>
                  </a:cubicBezTo>
                  <a:cubicBezTo>
                    <a:pt x="503" y="349"/>
                    <a:pt x="524" y="352"/>
                    <a:pt x="537" y="360"/>
                  </a:cubicBezTo>
                  <a:cubicBezTo>
                    <a:pt x="539" y="360"/>
                    <a:pt x="541" y="361"/>
                    <a:pt x="544" y="360"/>
                  </a:cubicBezTo>
                  <a:cubicBezTo>
                    <a:pt x="543" y="363"/>
                    <a:pt x="545" y="363"/>
                    <a:pt x="545" y="364"/>
                  </a:cubicBezTo>
                  <a:cubicBezTo>
                    <a:pt x="578" y="383"/>
                    <a:pt x="608" y="403"/>
                    <a:pt x="628" y="435"/>
                  </a:cubicBezTo>
                  <a:cubicBezTo>
                    <a:pt x="622" y="434"/>
                    <a:pt x="620" y="423"/>
                    <a:pt x="614" y="420"/>
                  </a:cubicBezTo>
                  <a:cubicBezTo>
                    <a:pt x="616" y="428"/>
                    <a:pt x="622" y="433"/>
                    <a:pt x="626" y="440"/>
                  </a:cubicBezTo>
                  <a:cubicBezTo>
                    <a:pt x="628" y="440"/>
                    <a:pt x="626" y="437"/>
                    <a:pt x="628" y="437"/>
                  </a:cubicBezTo>
                  <a:cubicBezTo>
                    <a:pt x="632" y="438"/>
                    <a:pt x="632" y="443"/>
                    <a:pt x="634" y="446"/>
                  </a:cubicBezTo>
                  <a:cubicBezTo>
                    <a:pt x="635" y="407"/>
                    <a:pt x="637" y="353"/>
                    <a:pt x="634" y="310"/>
                  </a:cubicBezTo>
                  <a:cubicBezTo>
                    <a:pt x="633" y="303"/>
                    <a:pt x="631" y="296"/>
                    <a:pt x="630" y="289"/>
                  </a:cubicBezTo>
                  <a:cubicBezTo>
                    <a:pt x="629" y="283"/>
                    <a:pt x="631" y="276"/>
                    <a:pt x="631" y="270"/>
                  </a:cubicBezTo>
                  <a:cubicBezTo>
                    <a:pt x="630" y="259"/>
                    <a:pt x="629" y="247"/>
                    <a:pt x="631" y="235"/>
                  </a:cubicBezTo>
                  <a:cubicBezTo>
                    <a:pt x="631" y="232"/>
                    <a:pt x="631" y="234"/>
                    <a:pt x="632" y="233"/>
                  </a:cubicBezTo>
                  <a:cubicBezTo>
                    <a:pt x="634" y="208"/>
                    <a:pt x="624" y="166"/>
                    <a:pt x="628" y="136"/>
                  </a:cubicBezTo>
                  <a:cubicBezTo>
                    <a:pt x="628" y="131"/>
                    <a:pt x="630" y="126"/>
                    <a:pt x="630" y="122"/>
                  </a:cubicBezTo>
                  <a:cubicBezTo>
                    <a:pt x="629" y="112"/>
                    <a:pt x="621" y="104"/>
                    <a:pt x="615" y="99"/>
                  </a:cubicBezTo>
                  <a:cubicBezTo>
                    <a:pt x="615" y="105"/>
                    <a:pt x="616" y="109"/>
                    <a:pt x="616" y="114"/>
                  </a:cubicBezTo>
                  <a:cubicBezTo>
                    <a:pt x="611" y="110"/>
                    <a:pt x="614" y="102"/>
                    <a:pt x="612" y="96"/>
                  </a:cubicBezTo>
                  <a:cubicBezTo>
                    <a:pt x="610" y="91"/>
                    <a:pt x="602" y="86"/>
                    <a:pt x="608" y="82"/>
                  </a:cubicBezTo>
                  <a:cubicBezTo>
                    <a:pt x="613" y="95"/>
                    <a:pt x="624" y="101"/>
                    <a:pt x="631" y="112"/>
                  </a:cubicBezTo>
                  <a:cubicBezTo>
                    <a:pt x="635" y="113"/>
                    <a:pt x="630" y="108"/>
                    <a:pt x="634" y="107"/>
                  </a:cubicBezTo>
                  <a:cubicBezTo>
                    <a:pt x="639" y="113"/>
                    <a:pt x="635" y="129"/>
                    <a:pt x="636" y="139"/>
                  </a:cubicBezTo>
                  <a:cubicBezTo>
                    <a:pt x="643" y="132"/>
                    <a:pt x="637" y="120"/>
                    <a:pt x="641" y="114"/>
                  </a:cubicBezTo>
                  <a:cubicBezTo>
                    <a:pt x="646" y="117"/>
                    <a:pt x="644" y="120"/>
                    <a:pt x="644" y="126"/>
                  </a:cubicBezTo>
                  <a:cubicBezTo>
                    <a:pt x="653" y="107"/>
                    <a:pt x="672" y="93"/>
                    <a:pt x="690" y="82"/>
                  </a:cubicBezTo>
                  <a:cubicBezTo>
                    <a:pt x="713" y="68"/>
                    <a:pt x="744" y="61"/>
                    <a:pt x="776" y="58"/>
                  </a:cubicBezTo>
                  <a:cubicBezTo>
                    <a:pt x="799" y="56"/>
                    <a:pt x="823" y="58"/>
                    <a:pt x="848" y="57"/>
                  </a:cubicBezTo>
                  <a:cubicBezTo>
                    <a:pt x="885" y="55"/>
                    <a:pt x="924" y="51"/>
                    <a:pt x="957" y="41"/>
                  </a:cubicBezTo>
                  <a:cubicBezTo>
                    <a:pt x="973" y="37"/>
                    <a:pt x="989" y="34"/>
                    <a:pt x="999" y="29"/>
                  </a:cubicBezTo>
                  <a:cubicBezTo>
                    <a:pt x="1007" y="24"/>
                    <a:pt x="1016" y="16"/>
                    <a:pt x="1026" y="13"/>
                  </a:cubicBezTo>
                  <a:cubicBezTo>
                    <a:pt x="1029" y="11"/>
                    <a:pt x="1033" y="12"/>
                    <a:pt x="1036" y="11"/>
                  </a:cubicBezTo>
                  <a:cubicBezTo>
                    <a:pt x="1042" y="8"/>
                    <a:pt x="1047" y="0"/>
                    <a:pt x="1055" y="3"/>
                  </a:cubicBezTo>
                  <a:cubicBezTo>
                    <a:pt x="1054" y="7"/>
                    <a:pt x="1050" y="8"/>
                    <a:pt x="1047" y="9"/>
                  </a:cubicBezTo>
                  <a:cubicBezTo>
                    <a:pt x="1056" y="46"/>
                    <a:pt x="1074" y="73"/>
                    <a:pt x="1085" y="106"/>
                  </a:cubicBezTo>
                  <a:cubicBezTo>
                    <a:pt x="1085" y="108"/>
                    <a:pt x="1088" y="107"/>
                    <a:pt x="1089" y="107"/>
                  </a:cubicBezTo>
                  <a:cubicBezTo>
                    <a:pt x="1097" y="134"/>
                    <a:pt x="1110" y="157"/>
                    <a:pt x="1121" y="181"/>
                  </a:cubicBezTo>
                  <a:cubicBezTo>
                    <a:pt x="1114" y="160"/>
                    <a:pt x="1099" y="137"/>
                    <a:pt x="1096" y="113"/>
                  </a:cubicBezTo>
                  <a:cubicBezTo>
                    <a:pt x="1098" y="114"/>
                    <a:pt x="1099" y="114"/>
                    <a:pt x="1101" y="113"/>
                  </a:cubicBezTo>
                  <a:cubicBezTo>
                    <a:pt x="1105" y="122"/>
                    <a:pt x="1114" y="131"/>
                    <a:pt x="1114" y="142"/>
                  </a:cubicBezTo>
                  <a:cubicBezTo>
                    <a:pt x="1125" y="156"/>
                    <a:pt x="1125" y="181"/>
                    <a:pt x="1137" y="193"/>
                  </a:cubicBezTo>
                  <a:cubicBezTo>
                    <a:pt x="1174" y="273"/>
                    <a:pt x="1209" y="354"/>
                    <a:pt x="1245" y="435"/>
                  </a:cubicBezTo>
                  <a:cubicBezTo>
                    <a:pt x="1251" y="440"/>
                    <a:pt x="1254" y="453"/>
                    <a:pt x="1261" y="460"/>
                  </a:cubicBezTo>
                  <a:cubicBezTo>
                    <a:pt x="1260" y="468"/>
                    <a:pt x="1261" y="473"/>
                    <a:pt x="1260" y="482"/>
                  </a:cubicBezTo>
                  <a:cubicBezTo>
                    <a:pt x="1251" y="480"/>
                    <a:pt x="1258" y="466"/>
                    <a:pt x="1252" y="460"/>
                  </a:cubicBezTo>
                  <a:cubicBezTo>
                    <a:pt x="1250" y="463"/>
                    <a:pt x="1254" y="468"/>
                    <a:pt x="1250" y="470"/>
                  </a:cubicBezTo>
                  <a:cubicBezTo>
                    <a:pt x="1246" y="469"/>
                    <a:pt x="1246" y="464"/>
                    <a:pt x="1244" y="462"/>
                  </a:cubicBezTo>
                  <a:cubicBezTo>
                    <a:pt x="1235" y="470"/>
                    <a:pt x="1217" y="470"/>
                    <a:pt x="1206" y="477"/>
                  </a:cubicBezTo>
                  <a:cubicBezTo>
                    <a:pt x="1198" y="478"/>
                    <a:pt x="1190" y="483"/>
                    <a:pt x="1182" y="486"/>
                  </a:cubicBezTo>
                  <a:cubicBezTo>
                    <a:pt x="1158" y="496"/>
                    <a:pt x="1131" y="501"/>
                    <a:pt x="1106" y="511"/>
                  </a:cubicBezTo>
                  <a:cubicBezTo>
                    <a:pt x="1105" y="512"/>
                    <a:pt x="1104" y="513"/>
                    <a:pt x="1103" y="515"/>
                  </a:cubicBezTo>
                  <a:cubicBezTo>
                    <a:pt x="1092" y="516"/>
                    <a:pt x="1085" y="522"/>
                    <a:pt x="1075" y="522"/>
                  </a:cubicBezTo>
                  <a:cubicBezTo>
                    <a:pt x="1026" y="544"/>
                    <a:pt x="972" y="561"/>
                    <a:pt x="920" y="581"/>
                  </a:cubicBezTo>
                  <a:cubicBezTo>
                    <a:pt x="918" y="581"/>
                    <a:pt x="917" y="583"/>
                    <a:pt x="915" y="584"/>
                  </a:cubicBezTo>
                  <a:cubicBezTo>
                    <a:pt x="896" y="588"/>
                    <a:pt x="876" y="597"/>
                    <a:pt x="858" y="604"/>
                  </a:cubicBezTo>
                  <a:cubicBezTo>
                    <a:pt x="841" y="610"/>
                    <a:pt x="824" y="617"/>
                    <a:pt x="807" y="624"/>
                  </a:cubicBezTo>
                  <a:close/>
                  <a:moveTo>
                    <a:pt x="1220" y="467"/>
                  </a:moveTo>
                  <a:cubicBezTo>
                    <a:pt x="1231" y="464"/>
                    <a:pt x="1239" y="459"/>
                    <a:pt x="1250" y="457"/>
                  </a:cubicBezTo>
                  <a:cubicBezTo>
                    <a:pt x="1251" y="455"/>
                    <a:pt x="1251" y="451"/>
                    <a:pt x="1250" y="454"/>
                  </a:cubicBezTo>
                  <a:cubicBezTo>
                    <a:pt x="1240" y="458"/>
                    <a:pt x="1229" y="461"/>
                    <a:pt x="1220" y="467"/>
                  </a:cubicBezTo>
                  <a:close/>
                  <a:moveTo>
                    <a:pt x="1223" y="460"/>
                  </a:moveTo>
                  <a:cubicBezTo>
                    <a:pt x="1231" y="458"/>
                    <a:pt x="1240" y="456"/>
                    <a:pt x="1244" y="450"/>
                  </a:cubicBezTo>
                  <a:cubicBezTo>
                    <a:pt x="1238" y="451"/>
                    <a:pt x="1229" y="456"/>
                    <a:pt x="1223" y="460"/>
                  </a:cubicBezTo>
                  <a:close/>
                  <a:moveTo>
                    <a:pt x="1230" y="426"/>
                  </a:moveTo>
                  <a:cubicBezTo>
                    <a:pt x="1233" y="430"/>
                    <a:pt x="1233" y="441"/>
                    <a:pt x="1238" y="441"/>
                  </a:cubicBezTo>
                  <a:cubicBezTo>
                    <a:pt x="1235" y="437"/>
                    <a:pt x="1233" y="427"/>
                    <a:pt x="1230" y="426"/>
                  </a:cubicBezTo>
                  <a:close/>
                  <a:moveTo>
                    <a:pt x="1232" y="481"/>
                  </a:moveTo>
                  <a:cubicBezTo>
                    <a:pt x="1226" y="484"/>
                    <a:pt x="1219" y="484"/>
                    <a:pt x="1216" y="488"/>
                  </a:cubicBezTo>
                  <a:cubicBezTo>
                    <a:pt x="1222" y="487"/>
                    <a:pt x="1228" y="485"/>
                    <a:pt x="1232" y="481"/>
                  </a:cubicBezTo>
                  <a:close/>
                  <a:moveTo>
                    <a:pt x="101" y="596"/>
                  </a:moveTo>
                  <a:cubicBezTo>
                    <a:pt x="105" y="595"/>
                    <a:pt x="109" y="597"/>
                    <a:pt x="113" y="598"/>
                  </a:cubicBezTo>
                  <a:cubicBezTo>
                    <a:pt x="127" y="588"/>
                    <a:pt x="139" y="575"/>
                    <a:pt x="152" y="563"/>
                  </a:cubicBezTo>
                  <a:cubicBezTo>
                    <a:pt x="143" y="577"/>
                    <a:pt x="129" y="586"/>
                    <a:pt x="118" y="598"/>
                  </a:cubicBezTo>
                  <a:cubicBezTo>
                    <a:pt x="122" y="598"/>
                    <a:pt x="123" y="598"/>
                    <a:pt x="127" y="597"/>
                  </a:cubicBezTo>
                  <a:cubicBezTo>
                    <a:pt x="130" y="601"/>
                    <a:pt x="143" y="595"/>
                    <a:pt x="144" y="601"/>
                  </a:cubicBezTo>
                  <a:cubicBezTo>
                    <a:pt x="143" y="603"/>
                    <a:pt x="133" y="601"/>
                    <a:pt x="134" y="603"/>
                  </a:cubicBezTo>
                  <a:cubicBezTo>
                    <a:pt x="184" y="604"/>
                    <a:pt x="242" y="604"/>
                    <a:pt x="290" y="598"/>
                  </a:cubicBezTo>
                  <a:cubicBezTo>
                    <a:pt x="249" y="595"/>
                    <a:pt x="203" y="593"/>
                    <a:pt x="165" y="592"/>
                  </a:cubicBezTo>
                  <a:cubicBezTo>
                    <a:pt x="168" y="591"/>
                    <a:pt x="171" y="590"/>
                    <a:pt x="175" y="590"/>
                  </a:cubicBezTo>
                  <a:cubicBezTo>
                    <a:pt x="176" y="581"/>
                    <a:pt x="187" y="578"/>
                    <a:pt x="187" y="570"/>
                  </a:cubicBezTo>
                  <a:cubicBezTo>
                    <a:pt x="180" y="574"/>
                    <a:pt x="173" y="580"/>
                    <a:pt x="166" y="584"/>
                  </a:cubicBezTo>
                  <a:cubicBezTo>
                    <a:pt x="159" y="589"/>
                    <a:pt x="152" y="596"/>
                    <a:pt x="143" y="596"/>
                  </a:cubicBezTo>
                  <a:cubicBezTo>
                    <a:pt x="150" y="587"/>
                    <a:pt x="159" y="579"/>
                    <a:pt x="168" y="573"/>
                  </a:cubicBezTo>
                  <a:cubicBezTo>
                    <a:pt x="170" y="570"/>
                    <a:pt x="170" y="566"/>
                    <a:pt x="174" y="565"/>
                  </a:cubicBezTo>
                  <a:cubicBezTo>
                    <a:pt x="171" y="576"/>
                    <a:pt x="153" y="583"/>
                    <a:pt x="149" y="593"/>
                  </a:cubicBezTo>
                  <a:cubicBezTo>
                    <a:pt x="163" y="585"/>
                    <a:pt x="176" y="573"/>
                    <a:pt x="190" y="568"/>
                  </a:cubicBezTo>
                  <a:cubicBezTo>
                    <a:pt x="190" y="576"/>
                    <a:pt x="180" y="580"/>
                    <a:pt x="177" y="588"/>
                  </a:cubicBezTo>
                  <a:cubicBezTo>
                    <a:pt x="196" y="586"/>
                    <a:pt x="208" y="573"/>
                    <a:pt x="226" y="573"/>
                  </a:cubicBezTo>
                  <a:cubicBezTo>
                    <a:pt x="211" y="577"/>
                    <a:pt x="199" y="584"/>
                    <a:pt x="185" y="589"/>
                  </a:cubicBezTo>
                  <a:cubicBezTo>
                    <a:pt x="230" y="591"/>
                    <a:pt x="270" y="595"/>
                    <a:pt x="313" y="596"/>
                  </a:cubicBezTo>
                  <a:cubicBezTo>
                    <a:pt x="342" y="596"/>
                    <a:pt x="373" y="590"/>
                    <a:pt x="404" y="588"/>
                  </a:cubicBezTo>
                  <a:cubicBezTo>
                    <a:pt x="459" y="585"/>
                    <a:pt x="531" y="570"/>
                    <a:pt x="590" y="585"/>
                  </a:cubicBezTo>
                  <a:cubicBezTo>
                    <a:pt x="595" y="578"/>
                    <a:pt x="605" y="578"/>
                    <a:pt x="614" y="574"/>
                  </a:cubicBezTo>
                  <a:cubicBezTo>
                    <a:pt x="622" y="571"/>
                    <a:pt x="626" y="561"/>
                    <a:pt x="637" y="563"/>
                  </a:cubicBezTo>
                  <a:cubicBezTo>
                    <a:pt x="648" y="555"/>
                    <a:pt x="682" y="556"/>
                    <a:pt x="694" y="563"/>
                  </a:cubicBezTo>
                  <a:cubicBezTo>
                    <a:pt x="698" y="565"/>
                    <a:pt x="698" y="569"/>
                    <a:pt x="702" y="568"/>
                  </a:cubicBezTo>
                  <a:cubicBezTo>
                    <a:pt x="704" y="570"/>
                    <a:pt x="704" y="574"/>
                    <a:pt x="707" y="574"/>
                  </a:cubicBezTo>
                  <a:cubicBezTo>
                    <a:pt x="707" y="571"/>
                    <a:pt x="701" y="568"/>
                    <a:pt x="705" y="565"/>
                  </a:cubicBezTo>
                  <a:cubicBezTo>
                    <a:pt x="712" y="576"/>
                    <a:pt x="724" y="582"/>
                    <a:pt x="732" y="592"/>
                  </a:cubicBezTo>
                  <a:cubicBezTo>
                    <a:pt x="738" y="601"/>
                    <a:pt x="742" y="611"/>
                    <a:pt x="751" y="618"/>
                  </a:cubicBezTo>
                  <a:cubicBezTo>
                    <a:pt x="757" y="615"/>
                    <a:pt x="764" y="612"/>
                    <a:pt x="771" y="609"/>
                  </a:cubicBezTo>
                  <a:cubicBezTo>
                    <a:pt x="773" y="609"/>
                    <a:pt x="773" y="611"/>
                    <a:pt x="775" y="610"/>
                  </a:cubicBezTo>
                  <a:cubicBezTo>
                    <a:pt x="869" y="578"/>
                    <a:pt x="961" y="542"/>
                    <a:pt x="1054" y="508"/>
                  </a:cubicBezTo>
                  <a:cubicBezTo>
                    <a:pt x="1068" y="503"/>
                    <a:pt x="1081" y="495"/>
                    <a:pt x="1096" y="490"/>
                  </a:cubicBezTo>
                  <a:cubicBezTo>
                    <a:pt x="1133" y="477"/>
                    <a:pt x="1173" y="467"/>
                    <a:pt x="1206" y="451"/>
                  </a:cubicBezTo>
                  <a:cubicBezTo>
                    <a:pt x="1213" y="448"/>
                    <a:pt x="1219" y="444"/>
                    <a:pt x="1226" y="443"/>
                  </a:cubicBezTo>
                  <a:cubicBezTo>
                    <a:pt x="1228" y="435"/>
                    <a:pt x="1224" y="429"/>
                    <a:pt x="1220" y="422"/>
                  </a:cubicBezTo>
                  <a:cubicBezTo>
                    <a:pt x="1191" y="449"/>
                    <a:pt x="1152" y="464"/>
                    <a:pt x="1111" y="477"/>
                  </a:cubicBezTo>
                  <a:cubicBezTo>
                    <a:pt x="1070" y="490"/>
                    <a:pt x="1027" y="505"/>
                    <a:pt x="982" y="511"/>
                  </a:cubicBezTo>
                  <a:cubicBezTo>
                    <a:pt x="994" y="505"/>
                    <a:pt x="1007" y="503"/>
                    <a:pt x="1019" y="500"/>
                  </a:cubicBezTo>
                  <a:cubicBezTo>
                    <a:pt x="1032" y="497"/>
                    <a:pt x="1044" y="494"/>
                    <a:pt x="1057" y="490"/>
                  </a:cubicBezTo>
                  <a:cubicBezTo>
                    <a:pt x="1081" y="483"/>
                    <a:pt x="1104" y="473"/>
                    <a:pt x="1127" y="464"/>
                  </a:cubicBezTo>
                  <a:cubicBezTo>
                    <a:pt x="1154" y="455"/>
                    <a:pt x="1179" y="443"/>
                    <a:pt x="1202" y="428"/>
                  </a:cubicBezTo>
                  <a:cubicBezTo>
                    <a:pt x="1204" y="424"/>
                    <a:pt x="1208" y="422"/>
                    <a:pt x="1213" y="420"/>
                  </a:cubicBezTo>
                  <a:cubicBezTo>
                    <a:pt x="1214" y="422"/>
                    <a:pt x="1213" y="423"/>
                    <a:pt x="1216" y="422"/>
                  </a:cubicBezTo>
                  <a:cubicBezTo>
                    <a:pt x="1216" y="419"/>
                    <a:pt x="1211" y="416"/>
                    <a:pt x="1213" y="411"/>
                  </a:cubicBezTo>
                  <a:cubicBezTo>
                    <a:pt x="1212" y="409"/>
                    <a:pt x="1208" y="409"/>
                    <a:pt x="1207" y="407"/>
                  </a:cubicBezTo>
                  <a:cubicBezTo>
                    <a:pt x="1205" y="404"/>
                    <a:pt x="1209" y="402"/>
                    <a:pt x="1207" y="400"/>
                  </a:cubicBezTo>
                  <a:cubicBezTo>
                    <a:pt x="1204" y="400"/>
                    <a:pt x="1202" y="401"/>
                    <a:pt x="1198" y="401"/>
                  </a:cubicBezTo>
                  <a:cubicBezTo>
                    <a:pt x="1197" y="396"/>
                    <a:pt x="1193" y="390"/>
                    <a:pt x="1190" y="391"/>
                  </a:cubicBezTo>
                  <a:cubicBezTo>
                    <a:pt x="1192" y="392"/>
                    <a:pt x="1192" y="395"/>
                    <a:pt x="1189" y="395"/>
                  </a:cubicBezTo>
                  <a:cubicBezTo>
                    <a:pt x="1187" y="389"/>
                    <a:pt x="1183" y="393"/>
                    <a:pt x="1179" y="391"/>
                  </a:cubicBezTo>
                  <a:cubicBezTo>
                    <a:pt x="1178" y="388"/>
                    <a:pt x="1183" y="389"/>
                    <a:pt x="1182" y="386"/>
                  </a:cubicBezTo>
                  <a:cubicBezTo>
                    <a:pt x="1151" y="400"/>
                    <a:pt x="1114" y="416"/>
                    <a:pt x="1079" y="426"/>
                  </a:cubicBezTo>
                  <a:cubicBezTo>
                    <a:pt x="1050" y="433"/>
                    <a:pt x="1023" y="441"/>
                    <a:pt x="992" y="446"/>
                  </a:cubicBezTo>
                  <a:cubicBezTo>
                    <a:pt x="963" y="450"/>
                    <a:pt x="936" y="457"/>
                    <a:pt x="904" y="453"/>
                  </a:cubicBezTo>
                  <a:cubicBezTo>
                    <a:pt x="903" y="454"/>
                    <a:pt x="906" y="456"/>
                    <a:pt x="904" y="456"/>
                  </a:cubicBezTo>
                  <a:cubicBezTo>
                    <a:pt x="902" y="455"/>
                    <a:pt x="901" y="453"/>
                    <a:pt x="898" y="453"/>
                  </a:cubicBezTo>
                  <a:cubicBezTo>
                    <a:pt x="877" y="455"/>
                    <a:pt x="851" y="456"/>
                    <a:pt x="834" y="458"/>
                  </a:cubicBezTo>
                  <a:cubicBezTo>
                    <a:pt x="846" y="455"/>
                    <a:pt x="862" y="453"/>
                    <a:pt x="877" y="452"/>
                  </a:cubicBezTo>
                  <a:cubicBezTo>
                    <a:pt x="885" y="452"/>
                    <a:pt x="894" y="453"/>
                    <a:pt x="899" y="449"/>
                  </a:cubicBezTo>
                  <a:cubicBezTo>
                    <a:pt x="867" y="452"/>
                    <a:pt x="822" y="453"/>
                    <a:pt x="793" y="464"/>
                  </a:cubicBezTo>
                  <a:cubicBezTo>
                    <a:pt x="801" y="464"/>
                    <a:pt x="813" y="460"/>
                    <a:pt x="820" y="464"/>
                  </a:cubicBezTo>
                  <a:cubicBezTo>
                    <a:pt x="773" y="467"/>
                    <a:pt x="731" y="483"/>
                    <a:pt x="700" y="505"/>
                  </a:cubicBezTo>
                  <a:cubicBezTo>
                    <a:pt x="699" y="508"/>
                    <a:pt x="702" y="506"/>
                    <a:pt x="701" y="508"/>
                  </a:cubicBezTo>
                  <a:cubicBezTo>
                    <a:pt x="699" y="508"/>
                    <a:pt x="699" y="507"/>
                    <a:pt x="697" y="508"/>
                  </a:cubicBezTo>
                  <a:cubicBezTo>
                    <a:pt x="685" y="522"/>
                    <a:pt x="674" y="536"/>
                    <a:pt x="663" y="551"/>
                  </a:cubicBezTo>
                  <a:cubicBezTo>
                    <a:pt x="660" y="549"/>
                    <a:pt x="659" y="549"/>
                    <a:pt x="655" y="551"/>
                  </a:cubicBezTo>
                  <a:cubicBezTo>
                    <a:pt x="651" y="544"/>
                    <a:pt x="653" y="532"/>
                    <a:pt x="648" y="527"/>
                  </a:cubicBezTo>
                  <a:cubicBezTo>
                    <a:pt x="646" y="535"/>
                    <a:pt x="648" y="542"/>
                    <a:pt x="645" y="550"/>
                  </a:cubicBezTo>
                  <a:cubicBezTo>
                    <a:pt x="644" y="545"/>
                    <a:pt x="642" y="542"/>
                    <a:pt x="640" y="537"/>
                  </a:cubicBezTo>
                  <a:cubicBezTo>
                    <a:pt x="642" y="534"/>
                    <a:pt x="643" y="530"/>
                    <a:pt x="644" y="526"/>
                  </a:cubicBezTo>
                  <a:cubicBezTo>
                    <a:pt x="641" y="526"/>
                    <a:pt x="637" y="523"/>
                    <a:pt x="640" y="521"/>
                  </a:cubicBezTo>
                  <a:cubicBezTo>
                    <a:pt x="604" y="498"/>
                    <a:pt x="552" y="493"/>
                    <a:pt x="497" y="492"/>
                  </a:cubicBezTo>
                  <a:cubicBezTo>
                    <a:pt x="508" y="489"/>
                    <a:pt x="520" y="490"/>
                    <a:pt x="531" y="491"/>
                  </a:cubicBezTo>
                  <a:cubicBezTo>
                    <a:pt x="569" y="494"/>
                    <a:pt x="611" y="501"/>
                    <a:pt x="636" y="515"/>
                  </a:cubicBezTo>
                  <a:cubicBezTo>
                    <a:pt x="639" y="518"/>
                    <a:pt x="643" y="521"/>
                    <a:pt x="645" y="520"/>
                  </a:cubicBezTo>
                  <a:cubicBezTo>
                    <a:pt x="636" y="503"/>
                    <a:pt x="619" y="495"/>
                    <a:pt x="596" y="490"/>
                  </a:cubicBezTo>
                  <a:cubicBezTo>
                    <a:pt x="583" y="487"/>
                    <a:pt x="569" y="484"/>
                    <a:pt x="557" y="483"/>
                  </a:cubicBezTo>
                  <a:cubicBezTo>
                    <a:pt x="535" y="480"/>
                    <a:pt x="514" y="485"/>
                    <a:pt x="497" y="489"/>
                  </a:cubicBezTo>
                  <a:cubicBezTo>
                    <a:pt x="498" y="485"/>
                    <a:pt x="504" y="485"/>
                    <a:pt x="508" y="484"/>
                  </a:cubicBezTo>
                  <a:cubicBezTo>
                    <a:pt x="546" y="476"/>
                    <a:pt x="598" y="484"/>
                    <a:pt x="627" y="498"/>
                  </a:cubicBezTo>
                  <a:cubicBezTo>
                    <a:pt x="625" y="493"/>
                    <a:pt x="619" y="490"/>
                    <a:pt x="617" y="484"/>
                  </a:cubicBezTo>
                  <a:cubicBezTo>
                    <a:pt x="596" y="475"/>
                    <a:pt x="574" y="468"/>
                    <a:pt x="549" y="468"/>
                  </a:cubicBezTo>
                  <a:cubicBezTo>
                    <a:pt x="532" y="468"/>
                    <a:pt x="514" y="468"/>
                    <a:pt x="493" y="470"/>
                  </a:cubicBezTo>
                  <a:cubicBezTo>
                    <a:pt x="475" y="472"/>
                    <a:pt x="458" y="479"/>
                    <a:pt x="440" y="482"/>
                  </a:cubicBezTo>
                  <a:cubicBezTo>
                    <a:pt x="411" y="487"/>
                    <a:pt x="387" y="492"/>
                    <a:pt x="359" y="499"/>
                  </a:cubicBezTo>
                  <a:cubicBezTo>
                    <a:pt x="343" y="503"/>
                    <a:pt x="324" y="507"/>
                    <a:pt x="307" y="508"/>
                  </a:cubicBezTo>
                  <a:cubicBezTo>
                    <a:pt x="275" y="510"/>
                    <a:pt x="246" y="512"/>
                    <a:pt x="214" y="511"/>
                  </a:cubicBezTo>
                  <a:cubicBezTo>
                    <a:pt x="184" y="509"/>
                    <a:pt x="150" y="504"/>
                    <a:pt x="128" y="505"/>
                  </a:cubicBezTo>
                  <a:cubicBezTo>
                    <a:pt x="120" y="498"/>
                    <a:pt x="99" y="505"/>
                    <a:pt x="96" y="495"/>
                  </a:cubicBezTo>
                  <a:cubicBezTo>
                    <a:pt x="94" y="489"/>
                    <a:pt x="100" y="481"/>
                    <a:pt x="101" y="475"/>
                  </a:cubicBezTo>
                  <a:cubicBezTo>
                    <a:pt x="106" y="457"/>
                    <a:pt x="105" y="430"/>
                    <a:pt x="111" y="415"/>
                  </a:cubicBezTo>
                  <a:cubicBezTo>
                    <a:pt x="112" y="412"/>
                    <a:pt x="115" y="416"/>
                    <a:pt x="115" y="413"/>
                  </a:cubicBezTo>
                  <a:cubicBezTo>
                    <a:pt x="115" y="410"/>
                    <a:pt x="115" y="406"/>
                    <a:pt x="118" y="405"/>
                  </a:cubicBezTo>
                  <a:cubicBezTo>
                    <a:pt x="117" y="426"/>
                    <a:pt x="106" y="454"/>
                    <a:pt x="103" y="477"/>
                  </a:cubicBezTo>
                  <a:cubicBezTo>
                    <a:pt x="102" y="483"/>
                    <a:pt x="103" y="489"/>
                    <a:pt x="100" y="495"/>
                  </a:cubicBezTo>
                  <a:cubicBezTo>
                    <a:pt x="104" y="497"/>
                    <a:pt x="110" y="497"/>
                    <a:pt x="115" y="498"/>
                  </a:cubicBezTo>
                  <a:cubicBezTo>
                    <a:pt x="120" y="479"/>
                    <a:pt x="125" y="457"/>
                    <a:pt x="131" y="438"/>
                  </a:cubicBezTo>
                  <a:cubicBezTo>
                    <a:pt x="133" y="431"/>
                    <a:pt x="135" y="424"/>
                    <a:pt x="137" y="419"/>
                  </a:cubicBezTo>
                  <a:cubicBezTo>
                    <a:pt x="143" y="418"/>
                    <a:pt x="151" y="423"/>
                    <a:pt x="157" y="422"/>
                  </a:cubicBezTo>
                  <a:cubicBezTo>
                    <a:pt x="144" y="419"/>
                    <a:pt x="139" y="407"/>
                    <a:pt x="126" y="403"/>
                  </a:cubicBezTo>
                  <a:cubicBezTo>
                    <a:pt x="120" y="433"/>
                    <a:pt x="115" y="459"/>
                    <a:pt x="105" y="484"/>
                  </a:cubicBezTo>
                  <a:cubicBezTo>
                    <a:pt x="105" y="487"/>
                    <a:pt x="106" y="491"/>
                    <a:pt x="103" y="491"/>
                  </a:cubicBezTo>
                  <a:cubicBezTo>
                    <a:pt x="108" y="465"/>
                    <a:pt x="120" y="435"/>
                    <a:pt x="124" y="402"/>
                  </a:cubicBezTo>
                  <a:cubicBezTo>
                    <a:pt x="120" y="401"/>
                    <a:pt x="115" y="396"/>
                    <a:pt x="112" y="397"/>
                  </a:cubicBezTo>
                  <a:cubicBezTo>
                    <a:pt x="113" y="396"/>
                    <a:pt x="113" y="401"/>
                    <a:pt x="112" y="400"/>
                  </a:cubicBezTo>
                  <a:cubicBezTo>
                    <a:pt x="111" y="400"/>
                    <a:pt x="112" y="398"/>
                    <a:pt x="111" y="398"/>
                  </a:cubicBezTo>
                  <a:cubicBezTo>
                    <a:pt x="108" y="405"/>
                    <a:pt x="105" y="414"/>
                    <a:pt x="107" y="422"/>
                  </a:cubicBezTo>
                  <a:cubicBezTo>
                    <a:pt x="104" y="436"/>
                    <a:pt x="98" y="466"/>
                    <a:pt x="95" y="483"/>
                  </a:cubicBezTo>
                  <a:cubicBezTo>
                    <a:pt x="94" y="489"/>
                    <a:pt x="94" y="501"/>
                    <a:pt x="87" y="496"/>
                  </a:cubicBezTo>
                  <a:cubicBezTo>
                    <a:pt x="88" y="472"/>
                    <a:pt x="97" y="451"/>
                    <a:pt x="97" y="428"/>
                  </a:cubicBezTo>
                  <a:cubicBezTo>
                    <a:pt x="93" y="455"/>
                    <a:pt x="84" y="481"/>
                    <a:pt x="83" y="509"/>
                  </a:cubicBezTo>
                  <a:cubicBezTo>
                    <a:pt x="84" y="506"/>
                    <a:pt x="84" y="501"/>
                    <a:pt x="87" y="500"/>
                  </a:cubicBezTo>
                  <a:cubicBezTo>
                    <a:pt x="88" y="501"/>
                    <a:pt x="85" y="504"/>
                    <a:pt x="87" y="505"/>
                  </a:cubicBezTo>
                  <a:cubicBezTo>
                    <a:pt x="88" y="502"/>
                    <a:pt x="90" y="501"/>
                    <a:pt x="93" y="501"/>
                  </a:cubicBezTo>
                  <a:cubicBezTo>
                    <a:pt x="96" y="510"/>
                    <a:pt x="89" y="518"/>
                    <a:pt x="87" y="526"/>
                  </a:cubicBezTo>
                  <a:cubicBezTo>
                    <a:pt x="90" y="523"/>
                    <a:pt x="95" y="522"/>
                    <a:pt x="98" y="518"/>
                  </a:cubicBezTo>
                  <a:cubicBezTo>
                    <a:pt x="101" y="513"/>
                    <a:pt x="99" y="506"/>
                    <a:pt x="104" y="502"/>
                  </a:cubicBezTo>
                  <a:cubicBezTo>
                    <a:pt x="104" y="508"/>
                    <a:pt x="101" y="511"/>
                    <a:pt x="100" y="515"/>
                  </a:cubicBezTo>
                  <a:cubicBezTo>
                    <a:pt x="105" y="514"/>
                    <a:pt x="105" y="508"/>
                    <a:pt x="108" y="505"/>
                  </a:cubicBezTo>
                  <a:cubicBezTo>
                    <a:pt x="110" y="508"/>
                    <a:pt x="107" y="511"/>
                    <a:pt x="111" y="511"/>
                  </a:cubicBezTo>
                  <a:cubicBezTo>
                    <a:pt x="107" y="514"/>
                    <a:pt x="106" y="519"/>
                    <a:pt x="104" y="524"/>
                  </a:cubicBezTo>
                  <a:cubicBezTo>
                    <a:pt x="108" y="524"/>
                    <a:pt x="109" y="517"/>
                    <a:pt x="113" y="520"/>
                  </a:cubicBezTo>
                  <a:cubicBezTo>
                    <a:pt x="106" y="525"/>
                    <a:pt x="101" y="531"/>
                    <a:pt x="99" y="540"/>
                  </a:cubicBezTo>
                  <a:cubicBezTo>
                    <a:pt x="102" y="541"/>
                    <a:pt x="103" y="535"/>
                    <a:pt x="104" y="539"/>
                  </a:cubicBezTo>
                  <a:cubicBezTo>
                    <a:pt x="101" y="543"/>
                    <a:pt x="94" y="550"/>
                    <a:pt x="95" y="554"/>
                  </a:cubicBezTo>
                  <a:cubicBezTo>
                    <a:pt x="125" y="555"/>
                    <a:pt x="149" y="560"/>
                    <a:pt x="176" y="560"/>
                  </a:cubicBezTo>
                  <a:cubicBezTo>
                    <a:pt x="180" y="560"/>
                    <a:pt x="187" y="561"/>
                    <a:pt x="190" y="557"/>
                  </a:cubicBezTo>
                  <a:cubicBezTo>
                    <a:pt x="192" y="554"/>
                    <a:pt x="184" y="556"/>
                    <a:pt x="185" y="552"/>
                  </a:cubicBezTo>
                  <a:cubicBezTo>
                    <a:pt x="279" y="570"/>
                    <a:pt x="362" y="533"/>
                    <a:pt x="448" y="529"/>
                  </a:cubicBezTo>
                  <a:cubicBezTo>
                    <a:pt x="502" y="526"/>
                    <a:pt x="551" y="537"/>
                    <a:pt x="599" y="550"/>
                  </a:cubicBezTo>
                  <a:cubicBezTo>
                    <a:pt x="601" y="554"/>
                    <a:pt x="604" y="556"/>
                    <a:pt x="605" y="560"/>
                  </a:cubicBezTo>
                  <a:cubicBezTo>
                    <a:pt x="607" y="560"/>
                    <a:pt x="609" y="561"/>
                    <a:pt x="610" y="562"/>
                  </a:cubicBezTo>
                  <a:cubicBezTo>
                    <a:pt x="607" y="563"/>
                    <a:pt x="612" y="566"/>
                    <a:pt x="609" y="567"/>
                  </a:cubicBezTo>
                  <a:cubicBezTo>
                    <a:pt x="603" y="568"/>
                    <a:pt x="596" y="565"/>
                    <a:pt x="592" y="562"/>
                  </a:cubicBezTo>
                  <a:cubicBezTo>
                    <a:pt x="578" y="559"/>
                    <a:pt x="570" y="557"/>
                    <a:pt x="555" y="554"/>
                  </a:cubicBezTo>
                  <a:cubicBezTo>
                    <a:pt x="537" y="551"/>
                    <a:pt x="516" y="548"/>
                    <a:pt x="497" y="550"/>
                  </a:cubicBezTo>
                  <a:cubicBezTo>
                    <a:pt x="462" y="554"/>
                    <a:pt x="429" y="563"/>
                    <a:pt x="395" y="566"/>
                  </a:cubicBezTo>
                  <a:cubicBezTo>
                    <a:pt x="377" y="567"/>
                    <a:pt x="359" y="565"/>
                    <a:pt x="340" y="565"/>
                  </a:cubicBezTo>
                  <a:cubicBezTo>
                    <a:pt x="331" y="565"/>
                    <a:pt x="321" y="566"/>
                    <a:pt x="311" y="567"/>
                  </a:cubicBezTo>
                  <a:cubicBezTo>
                    <a:pt x="294" y="567"/>
                    <a:pt x="276" y="567"/>
                    <a:pt x="257" y="567"/>
                  </a:cubicBezTo>
                  <a:cubicBezTo>
                    <a:pt x="245" y="567"/>
                    <a:pt x="231" y="571"/>
                    <a:pt x="219" y="568"/>
                  </a:cubicBezTo>
                  <a:cubicBezTo>
                    <a:pt x="219" y="565"/>
                    <a:pt x="223" y="567"/>
                    <a:pt x="223" y="565"/>
                  </a:cubicBezTo>
                  <a:cubicBezTo>
                    <a:pt x="201" y="562"/>
                    <a:pt x="178" y="563"/>
                    <a:pt x="153" y="562"/>
                  </a:cubicBezTo>
                  <a:cubicBezTo>
                    <a:pt x="131" y="561"/>
                    <a:pt x="110" y="555"/>
                    <a:pt x="87" y="557"/>
                  </a:cubicBezTo>
                  <a:cubicBezTo>
                    <a:pt x="75" y="569"/>
                    <a:pt x="61" y="584"/>
                    <a:pt x="53" y="595"/>
                  </a:cubicBezTo>
                  <a:cubicBezTo>
                    <a:pt x="54" y="593"/>
                    <a:pt x="56" y="592"/>
                    <a:pt x="57" y="590"/>
                  </a:cubicBezTo>
                  <a:cubicBezTo>
                    <a:pt x="66" y="586"/>
                    <a:pt x="74" y="574"/>
                    <a:pt x="83" y="568"/>
                  </a:cubicBezTo>
                  <a:cubicBezTo>
                    <a:pt x="84" y="568"/>
                    <a:pt x="83" y="567"/>
                    <a:pt x="83" y="566"/>
                  </a:cubicBezTo>
                  <a:cubicBezTo>
                    <a:pt x="87" y="566"/>
                    <a:pt x="91" y="558"/>
                    <a:pt x="96" y="559"/>
                  </a:cubicBezTo>
                  <a:cubicBezTo>
                    <a:pt x="91" y="561"/>
                    <a:pt x="91" y="567"/>
                    <a:pt x="87" y="570"/>
                  </a:cubicBezTo>
                  <a:cubicBezTo>
                    <a:pt x="87" y="568"/>
                    <a:pt x="90" y="566"/>
                    <a:pt x="88" y="565"/>
                  </a:cubicBezTo>
                  <a:cubicBezTo>
                    <a:pt x="85" y="568"/>
                    <a:pt x="85" y="570"/>
                    <a:pt x="85" y="573"/>
                  </a:cubicBezTo>
                  <a:cubicBezTo>
                    <a:pt x="84" y="572"/>
                    <a:pt x="85" y="570"/>
                    <a:pt x="83" y="570"/>
                  </a:cubicBezTo>
                  <a:cubicBezTo>
                    <a:pt x="74" y="579"/>
                    <a:pt x="61" y="589"/>
                    <a:pt x="55" y="598"/>
                  </a:cubicBezTo>
                  <a:cubicBezTo>
                    <a:pt x="56" y="597"/>
                    <a:pt x="57" y="596"/>
                    <a:pt x="60" y="596"/>
                  </a:cubicBezTo>
                  <a:cubicBezTo>
                    <a:pt x="57" y="599"/>
                    <a:pt x="54" y="603"/>
                    <a:pt x="49" y="601"/>
                  </a:cubicBezTo>
                  <a:cubicBezTo>
                    <a:pt x="53" y="609"/>
                    <a:pt x="42" y="610"/>
                    <a:pt x="37" y="615"/>
                  </a:cubicBezTo>
                  <a:cubicBezTo>
                    <a:pt x="41" y="615"/>
                    <a:pt x="43" y="617"/>
                    <a:pt x="48" y="616"/>
                  </a:cubicBezTo>
                  <a:cubicBezTo>
                    <a:pt x="54" y="611"/>
                    <a:pt x="59" y="602"/>
                    <a:pt x="64" y="598"/>
                  </a:cubicBezTo>
                  <a:cubicBezTo>
                    <a:pt x="64" y="599"/>
                    <a:pt x="64" y="599"/>
                    <a:pt x="63" y="599"/>
                  </a:cubicBezTo>
                  <a:cubicBezTo>
                    <a:pt x="65" y="602"/>
                    <a:pt x="67" y="592"/>
                    <a:pt x="70" y="591"/>
                  </a:cubicBezTo>
                  <a:cubicBezTo>
                    <a:pt x="71" y="594"/>
                    <a:pt x="67" y="593"/>
                    <a:pt x="67" y="596"/>
                  </a:cubicBezTo>
                  <a:cubicBezTo>
                    <a:pt x="78" y="587"/>
                    <a:pt x="91" y="577"/>
                    <a:pt x="98" y="567"/>
                  </a:cubicBezTo>
                  <a:cubicBezTo>
                    <a:pt x="96" y="568"/>
                    <a:pt x="93" y="573"/>
                    <a:pt x="90" y="571"/>
                  </a:cubicBezTo>
                  <a:cubicBezTo>
                    <a:pt x="95" y="572"/>
                    <a:pt x="96" y="562"/>
                    <a:pt x="101" y="567"/>
                  </a:cubicBezTo>
                  <a:cubicBezTo>
                    <a:pt x="100" y="562"/>
                    <a:pt x="105" y="560"/>
                    <a:pt x="109" y="559"/>
                  </a:cubicBezTo>
                  <a:cubicBezTo>
                    <a:pt x="92" y="580"/>
                    <a:pt x="69" y="595"/>
                    <a:pt x="52" y="616"/>
                  </a:cubicBezTo>
                  <a:cubicBezTo>
                    <a:pt x="74" y="602"/>
                    <a:pt x="95" y="586"/>
                    <a:pt x="112" y="566"/>
                  </a:cubicBezTo>
                  <a:cubicBezTo>
                    <a:pt x="113" y="569"/>
                    <a:pt x="115" y="567"/>
                    <a:pt x="117" y="568"/>
                  </a:cubicBezTo>
                  <a:cubicBezTo>
                    <a:pt x="110" y="579"/>
                    <a:pt x="99" y="586"/>
                    <a:pt x="92" y="596"/>
                  </a:cubicBezTo>
                  <a:cubicBezTo>
                    <a:pt x="109" y="593"/>
                    <a:pt x="114" y="578"/>
                    <a:pt x="127" y="570"/>
                  </a:cubicBezTo>
                  <a:cubicBezTo>
                    <a:pt x="120" y="580"/>
                    <a:pt x="109" y="586"/>
                    <a:pt x="101" y="596"/>
                  </a:cubicBezTo>
                  <a:close/>
                  <a:moveTo>
                    <a:pt x="1209" y="379"/>
                  </a:moveTo>
                  <a:cubicBezTo>
                    <a:pt x="1211" y="380"/>
                    <a:pt x="1213" y="383"/>
                    <a:pt x="1215" y="386"/>
                  </a:cubicBezTo>
                  <a:cubicBezTo>
                    <a:pt x="1217" y="390"/>
                    <a:pt x="1218" y="398"/>
                    <a:pt x="1220" y="396"/>
                  </a:cubicBezTo>
                  <a:cubicBezTo>
                    <a:pt x="1200" y="354"/>
                    <a:pt x="1183" y="304"/>
                    <a:pt x="1162" y="266"/>
                  </a:cubicBezTo>
                  <a:cubicBezTo>
                    <a:pt x="1174" y="307"/>
                    <a:pt x="1194" y="341"/>
                    <a:pt x="1209" y="379"/>
                  </a:cubicBezTo>
                  <a:close/>
                  <a:moveTo>
                    <a:pt x="1216" y="402"/>
                  </a:moveTo>
                  <a:cubicBezTo>
                    <a:pt x="1216" y="405"/>
                    <a:pt x="1218" y="407"/>
                    <a:pt x="1220" y="409"/>
                  </a:cubicBezTo>
                  <a:cubicBezTo>
                    <a:pt x="1219" y="406"/>
                    <a:pt x="1218" y="403"/>
                    <a:pt x="1216" y="402"/>
                  </a:cubicBezTo>
                  <a:close/>
                  <a:moveTo>
                    <a:pt x="1209" y="404"/>
                  </a:moveTo>
                  <a:cubicBezTo>
                    <a:pt x="1209" y="406"/>
                    <a:pt x="1213" y="408"/>
                    <a:pt x="1213" y="405"/>
                  </a:cubicBezTo>
                  <a:cubicBezTo>
                    <a:pt x="1212" y="405"/>
                    <a:pt x="1211" y="404"/>
                    <a:pt x="1209" y="404"/>
                  </a:cubicBezTo>
                  <a:close/>
                  <a:moveTo>
                    <a:pt x="1144" y="495"/>
                  </a:moveTo>
                  <a:cubicBezTo>
                    <a:pt x="1166" y="489"/>
                    <a:pt x="1187" y="481"/>
                    <a:pt x="1208" y="473"/>
                  </a:cubicBezTo>
                  <a:cubicBezTo>
                    <a:pt x="1209" y="471"/>
                    <a:pt x="1209" y="468"/>
                    <a:pt x="1211" y="467"/>
                  </a:cubicBezTo>
                  <a:cubicBezTo>
                    <a:pt x="1188" y="476"/>
                    <a:pt x="1166" y="485"/>
                    <a:pt x="1144" y="495"/>
                  </a:cubicBezTo>
                  <a:close/>
                  <a:moveTo>
                    <a:pt x="1201" y="380"/>
                  </a:moveTo>
                  <a:cubicBezTo>
                    <a:pt x="1200" y="386"/>
                    <a:pt x="1204" y="392"/>
                    <a:pt x="1208" y="395"/>
                  </a:cubicBezTo>
                  <a:cubicBezTo>
                    <a:pt x="1211" y="391"/>
                    <a:pt x="1203" y="384"/>
                    <a:pt x="1201" y="380"/>
                  </a:cubicBezTo>
                  <a:close/>
                  <a:moveTo>
                    <a:pt x="1163" y="281"/>
                  </a:moveTo>
                  <a:cubicBezTo>
                    <a:pt x="1163" y="281"/>
                    <a:pt x="1162" y="280"/>
                    <a:pt x="1161" y="281"/>
                  </a:cubicBezTo>
                  <a:cubicBezTo>
                    <a:pt x="1163" y="281"/>
                    <a:pt x="1161" y="282"/>
                    <a:pt x="1160" y="281"/>
                  </a:cubicBezTo>
                  <a:cubicBezTo>
                    <a:pt x="1165" y="295"/>
                    <a:pt x="1173" y="312"/>
                    <a:pt x="1180" y="326"/>
                  </a:cubicBezTo>
                  <a:cubicBezTo>
                    <a:pt x="1184" y="347"/>
                    <a:pt x="1194" y="367"/>
                    <a:pt x="1206" y="381"/>
                  </a:cubicBezTo>
                  <a:cubicBezTo>
                    <a:pt x="1194" y="348"/>
                    <a:pt x="1177" y="314"/>
                    <a:pt x="1163" y="281"/>
                  </a:cubicBezTo>
                  <a:close/>
                  <a:moveTo>
                    <a:pt x="1194" y="437"/>
                  </a:moveTo>
                  <a:cubicBezTo>
                    <a:pt x="1194" y="436"/>
                    <a:pt x="1195" y="436"/>
                    <a:pt x="1195" y="435"/>
                  </a:cubicBezTo>
                  <a:cubicBezTo>
                    <a:pt x="1163" y="457"/>
                    <a:pt x="1117" y="466"/>
                    <a:pt x="1081" y="484"/>
                  </a:cubicBezTo>
                  <a:cubicBezTo>
                    <a:pt x="1127" y="472"/>
                    <a:pt x="1173" y="455"/>
                    <a:pt x="1206" y="431"/>
                  </a:cubicBezTo>
                  <a:cubicBezTo>
                    <a:pt x="1202" y="433"/>
                    <a:pt x="1196" y="437"/>
                    <a:pt x="1194" y="437"/>
                  </a:cubicBezTo>
                  <a:close/>
                  <a:moveTo>
                    <a:pt x="1166" y="308"/>
                  </a:moveTo>
                  <a:cubicBezTo>
                    <a:pt x="1177" y="336"/>
                    <a:pt x="1185" y="368"/>
                    <a:pt x="1199" y="394"/>
                  </a:cubicBezTo>
                  <a:cubicBezTo>
                    <a:pt x="1198" y="395"/>
                    <a:pt x="1199" y="397"/>
                    <a:pt x="1199" y="398"/>
                  </a:cubicBezTo>
                  <a:cubicBezTo>
                    <a:pt x="1202" y="399"/>
                    <a:pt x="1203" y="398"/>
                    <a:pt x="1205" y="398"/>
                  </a:cubicBezTo>
                  <a:cubicBezTo>
                    <a:pt x="1193" y="374"/>
                    <a:pt x="1182" y="347"/>
                    <a:pt x="1173" y="323"/>
                  </a:cubicBezTo>
                  <a:cubicBezTo>
                    <a:pt x="1175" y="323"/>
                    <a:pt x="1175" y="331"/>
                    <a:pt x="1176" y="327"/>
                  </a:cubicBezTo>
                  <a:cubicBezTo>
                    <a:pt x="1174" y="320"/>
                    <a:pt x="1170" y="310"/>
                    <a:pt x="1166" y="308"/>
                  </a:cubicBezTo>
                  <a:close/>
                  <a:moveTo>
                    <a:pt x="1185" y="383"/>
                  </a:moveTo>
                  <a:cubicBezTo>
                    <a:pt x="1188" y="383"/>
                    <a:pt x="1190" y="388"/>
                    <a:pt x="1192" y="386"/>
                  </a:cubicBezTo>
                  <a:cubicBezTo>
                    <a:pt x="1189" y="386"/>
                    <a:pt x="1188" y="379"/>
                    <a:pt x="1185" y="383"/>
                  </a:cubicBezTo>
                  <a:close/>
                  <a:moveTo>
                    <a:pt x="987" y="539"/>
                  </a:moveTo>
                  <a:cubicBezTo>
                    <a:pt x="1004" y="532"/>
                    <a:pt x="1020" y="526"/>
                    <a:pt x="1037" y="519"/>
                  </a:cubicBezTo>
                  <a:cubicBezTo>
                    <a:pt x="1055" y="513"/>
                    <a:pt x="1073" y="508"/>
                    <a:pt x="1089" y="501"/>
                  </a:cubicBezTo>
                  <a:cubicBezTo>
                    <a:pt x="1119" y="489"/>
                    <a:pt x="1154" y="479"/>
                    <a:pt x="1182" y="464"/>
                  </a:cubicBezTo>
                  <a:cubicBezTo>
                    <a:pt x="1183" y="464"/>
                    <a:pt x="1186" y="464"/>
                    <a:pt x="1185" y="462"/>
                  </a:cubicBezTo>
                  <a:cubicBezTo>
                    <a:pt x="1153" y="476"/>
                    <a:pt x="1119" y="483"/>
                    <a:pt x="1086" y="496"/>
                  </a:cubicBezTo>
                  <a:cubicBezTo>
                    <a:pt x="1054" y="509"/>
                    <a:pt x="1023" y="523"/>
                    <a:pt x="990" y="534"/>
                  </a:cubicBezTo>
                  <a:cubicBezTo>
                    <a:pt x="942" y="551"/>
                    <a:pt x="892" y="572"/>
                    <a:pt x="844" y="589"/>
                  </a:cubicBezTo>
                  <a:cubicBezTo>
                    <a:pt x="823" y="597"/>
                    <a:pt x="797" y="600"/>
                    <a:pt x="782" y="613"/>
                  </a:cubicBezTo>
                  <a:cubicBezTo>
                    <a:pt x="851" y="590"/>
                    <a:pt x="919" y="565"/>
                    <a:pt x="987" y="539"/>
                  </a:cubicBezTo>
                  <a:close/>
                  <a:moveTo>
                    <a:pt x="1179" y="378"/>
                  </a:moveTo>
                  <a:cubicBezTo>
                    <a:pt x="1181" y="377"/>
                    <a:pt x="1183" y="376"/>
                    <a:pt x="1184" y="375"/>
                  </a:cubicBezTo>
                  <a:cubicBezTo>
                    <a:pt x="1182" y="373"/>
                    <a:pt x="1180" y="376"/>
                    <a:pt x="1179" y="378"/>
                  </a:cubicBezTo>
                  <a:close/>
                  <a:moveTo>
                    <a:pt x="1182" y="371"/>
                  </a:moveTo>
                  <a:cubicBezTo>
                    <a:pt x="1178" y="365"/>
                    <a:pt x="1180" y="353"/>
                    <a:pt x="1172" y="348"/>
                  </a:cubicBezTo>
                  <a:cubicBezTo>
                    <a:pt x="1173" y="356"/>
                    <a:pt x="1180" y="364"/>
                    <a:pt x="1177" y="371"/>
                  </a:cubicBezTo>
                  <a:cubicBezTo>
                    <a:pt x="1174" y="371"/>
                    <a:pt x="1175" y="367"/>
                    <a:pt x="1173" y="367"/>
                  </a:cubicBezTo>
                  <a:cubicBezTo>
                    <a:pt x="1173" y="369"/>
                    <a:pt x="1175" y="374"/>
                    <a:pt x="1173" y="376"/>
                  </a:cubicBezTo>
                  <a:cubicBezTo>
                    <a:pt x="1163" y="368"/>
                    <a:pt x="1163" y="352"/>
                    <a:pt x="1154" y="343"/>
                  </a:cubicBezTo>
                  <a:cubicBezTo>
                    <a:pt x="1151" y="347"/>
                    <a:pt x="1157" y="355"/>
                    <a:pt x="1159" y="361"/>
                  </a:cubicBezTo>
                  <a:cubicBezTo>
                    <a:pt x="1161" y="366"/>
                    <a:pt x="1162" y="371"/>
                    <a:pt x="1164" y="374"/>
                  </a:cubicBezTo>
                  <a:cubicBezTo>
                    <a:pt x="1164" y="370"/>
                    <a:pt x="1161" y="365"/>
                    <a:pt x="1163" y="362"/>
                  </a:cubicBezTo>
                  <a:cubicBezTo>
                    <a:pt x="1164" y="369"/>
                    <a:pt x="1168" y="373"/>
                    <a:pt x="1168" y="381"/>
                  </a:cubicBezTo>
                  <a:cubicBezTo>
                    <a:pt x="1174" y="380"/>
                    <a:pt x="1178" y="375"/>
                    <a:pt x="1182" y="371"/>
                  </a:cubicBezTo>
                  <a:close/>
                  <a:moveTo>
                    <a:pt x="1132" y="403"/>
                  </a:moveTo>
                  <a:cubicBezTo>
                    <a:pt x="1132" y="405"/>
                    <a:pt x="1140" y="400"/>
                    <a:pt x="1143" y="399"/>
                  </a:cubicBezTo>
                  <a:cubicBezTo>
                    <a:pt x="1145" y="399"/>
                    <a:pt x="1144" y="401"/>
                    <a:pt x="1147" y="400"/>
                  </a:cubicBezTo>
                  <a:cubicBezTo>
                    <a:pt x="1158" y="393"/>
                    <a:pt x="1171" y="388"/>
                    <a:pt x="1180" y="380"/>
                  </a:cubicBezTo>
                  <a:cubicBezTo>
                    <a:pt x="1163" y="387"/>
                    <a:pt x="1148" y="395"/>
                    <a:pt x="1132" y="403"/>
                  </a:cubicBezTo>
                  <a:close/>
                  <a:moveTo>
                    <a:pt x="1167" y="343"/>
                  </a:moveTo>
                  <a:cubicBezTo>
                    <a:pt x="1168" y="350"/>
                    <a:pt x="1171" y="354"/>
                    <a:pt x="1173" y="359"/>
                  </a:cubicBezTo>
                  <a:cubicBezTo>
                    <a:pt x="1172" y="353"/>
                    <a:pt x="1170" y="348"/>
                    <a:pt x="1167" y="343"/>
                  </a:cubicBezTo>
                  <a:close/>
                  <a:moveTo>
                    <a:pt x="1170" y="370"/>
                  </a:moveTo>
                  <a:cubicBezTo>
                    <a:pt x="1171" y="370"/>
                    <a:pt x="1172" y="371"/>
                    <a:pt x="1171" y="369"/>
                  </a:cubicBezTo>
                  <a:cubicBezTo>
                    <a:pt x="1170" y="364"/>
                    <a:pt x="1167" y="357"/>
                    <a:pt x="1168" y="353"/>
                  </a:cubicBezTo>
                  <a:cubicBezTo>
                    <a:pt x="1164" y="349"/>
                    <a:pt x="1164" y="342"/>
                    <a:pt x="1159" y="340"/>
                  </a:cubicBezTo>
                  <a:cubicBezTo>
                    <a:pt x="1157" y="349"/>
                    <a:pt x="1168" y="359"/>
                    <a:pt x="1170" y="370"/>
                  </a:cubicBezTo>
                  <a:close/>
                  <a:moveTo>
                    <a:pt x="1150" y="346"/>
                  </a:moveTo>
                  <a:cubicBezTo>
                    <a:pt x="1144" y="351"/>
                    <a:pt x="1150" y="358"/>
                    <a:pt x="1153" y="364"/>
                  </a:cubicBezTo>
                  <a:cubicBezTo>
                    <a:pt x="1156" y="371"/>
                    <a:pt x="1160" y="378"/>
                    <a:pt x="1160" y="384"/>
                  </a:cubicBezTo>
                  <a:cubicBezTo>
                    <a:pt x="1153" y="376"/>
                    <a:pt x="1151" y="362"/>
                    <a:pt x="1145" y="353"/>
                  </a:cubicBezTo>
                  <a:cubicBezTo>
                    <a:pt x="1144" y="355"/>
                    <a:pt x="1143" y="355"/>
                    <a:pt x="1141" y="355"/>
                  </a:cubicBezTo>
                  <a:cubicBezTo>
                    <a:pt x="1145" y="367"/>
                    <a:pt x="1147" y="381"/>
                    <a:pt x="1154" y="388"/>
                  </a:cubicBezTo>
                  <a:cubicBezTo>
                    <a:pt x="1159" y="386"/>
                    <a:pt x="1164" y="385"/>
                    <a:pt x="1168" y="382"/>
                  </a:cubicBezTo>
                  <a:cubicBezTo>
                    <a:pt x="1157" y="375"/>
                    <a:pt x="1157" y="356"/>
                    <a:pt x="1150" y="346"/>
                  </a:cubicBezTo>
                  <a:close/>
                  <a:moveTo>
                    <a:pt x="1154" y="292"/>
                  </a:moveTo>
                  <a:cubicBezTo>
                    <a:pt x="1157" y="303"/>
                    <a:pt x="1159" y="309"/>
                    <a:pt x="1164" y="318"/>
                  </a:cubicBezTo>
                  <a:cubicBezTo>
                    <a:pt x="1161" y="309"/>
                    <a:pt x="1159" y="300"/>
                    <a:pt x="1154" y="292"/>
                  </a:cubicBezTo>
                  <a:close/>
                  <a:moveTo>
                    <a:pt x="1139" y="216"/>
                  </a:moveTo>
                  <a:cubicBezTo>
                    <a:pt x="1145" y="234"/>
                    <a:pt x="1152" y="251"/>
                    <a:pt x="1159" y="267"/>
                  </a:cubicBezTo>
                  <a:cubicBezTo>
                    <a:pt x="1160" y="268"/>
                    <a:pt x="1161" y="269"/>
                    <a:pt x="1161" y="267"/>
                  </a:cubicBezTo>
                  <a:cubicBezTo>
                    <a:pt x="1155" y="248"/>
                    <a:pt x="1146" y="233"/>
                    <a:pt x="1139" y="216"/>
                  </a:cubicBezTo>
                  <a:close/>
                  <a:moveTo>
                    <a:pt x="1027" y="30"/>
                  </a:moveTo>
                  <a:cubicBezTo>
                    <a:pt x="1020" y="20"/>
                    <a:pt x="1037" y="18"/>
                    <a:pt x="1041" y="12"/>
                  </a:cubicBezTo>
                  <a:cubicBezTo>
                    <a:pt x="1024" y="21"/>
                    <a:pt x="1005" y="30"/>
                    <a:pt x="988" y="40"/>
                  </a:cubicBezTo>
                  <a:cubicBezTo>
                    <a:pt x="998" y="39"/>
                    <a:pt x="1010" y="30"/>
                    <a:pt x="1020" y="33"/>
                  </a:cubicBezTo>
                  <a:cubicBezTo>
                    <a:pt x="983" y="43"/>
                    <a:pt x="947" y="57"/>
                    <a:pt x="909" y="62"/>
                  </a:cubicBezTo>
                  <a:cubicBezTo>
                    <a:pt x="913" y="57"/>
                    <a:pt x="921" y="58"/>
                    <a:pt x="927" y="57"/>
                  </a:cubicBezTo>
                  <a:cubicBezTo>
                    <a:pt x="953" y="51"/>
                    <a:pt x="976" y="45"/>
                    <a:pt x="994" y="33"/>
                  </a:cubicBezTo>
                  <a:cubicBezTo>
                    <a:pt x="969" y="39"/>
                    <a:pt x="941" y="50"/>
                    <a:pt x="911" y="54"/>
                  </a:cubicBezTo>
                  <a:cubicBezTo>
                    <a:pt x="880" y="57"/>
                    <a:pt x="847" y="61"/>
                    <a:pt x="814" y="60"/>
                  </a:cubicBezTo>
                  <a:cubicBezTo>
                    <a:pt x="749" y="57"/>
                    <a:pt x="693" y="76"/>
                    <a:pt x="661" y="108"/>
                  </a:cubicBezTo>
                  <a:cubicBezTo>
                    <a:pt x="674" y="99"/>
                    <a:pt x="691" y="91"/>
                    <a:pt x="705" y="82"/>
                  </a:cubicBezTo>
                  <a:cubicBezTo>
                    <a:pt x="707" y="80"/>
                    <a:pt x="718" y="73"/>
                    <a:pt x="721" y="74"/>
                  </a:cubicBezTo>
                  <a:cubicBezTo>
                    <a:pt x="721" y="74"/>
                    <a:pt x="721" y="76"/>
                    <a:pt x="722" y="76"/>
                  </a:cubicBezTo>
                  <a:cubicBezTo>
                    <a:pt x="728" y="75"/>
                    <a:pt x="733" y="73"/>
                    <a:pt x="739" y="72"/>
                  </a:cubicBezTo>
                  <a:cubicBezTo>
                    <a:pt x="758" y="69"/>
                    <a:pt x="776" y="67"/>
                    <a:pt x="795" y="66"/>
                  </a:cubicBezTo>
                  <a:cubicBezTo>
                    <a:pt x="769" y="71"/>
                    <a:pt x="744" y="73"/>
                    <a:pt x="716" y="78"/>
                  </a:cubicBezTo>
                  <a:cubicBezTo>
                    <a:pt x="704" y="84"/>
                    <a:pt x="693" y="91"/>
                    <a:pt x="681" y="99"/>
                  </a:cubicBezTo>
                  <a:cubicBezTo>
                    <a:pt x="674" y="105"/>
                    <a:pt x="663" y="116"/>
                    <a:pt x="652" y="119"/>
                  </a:cubicBezTo>
                  <a:cubicBezTo>
                    <a:pt x="651" y="124"/>
                    <a:pt x="647" y="126"/>
                    <a:pt x="644" y="130"/>
                  </a:cubicBezTo>
                  <a:cubicBezTo>
                    <a:pt x="647" y="176"/>
                    <a:pt x="637" y="221"/>
                    <a:pt x="641" y="270"/>
                  </a:cubicBezTo>
                  <a:cubicBezTo>
                    <a:pt x="643" y="298"/>
                    <a:pt x="650" y="326"/>
                    <a:pt x="645" y="353"/>
                  </a:cubicBezTo>
                  <a:cubicBezTo>
                    <a:pt x="645" y="328"/>
                    <a:pt x="645" y="306"/>
                    <a:pt x="640" y="285"/>
                  </a:cubicBezTo>
                  <a:cubicBezTo>
                    <a:pt x="640" y="306"/>
                    <a:pt x="643" y="332"/>
                    <a:pt x="645" y="353"/>
                  </a:cubicBezTo>
                  <a:cubicBezTo>
                    <a:pt x="645" y="364"/>
                    <a:pt x="648" y="374"/>
                    <a:pt x="648" y="384"/>
                  </a:cubicBezTo>
                  <a:cubicBezTo>
                    <a:pt x="649" y="395"/>
                    <a:pt x="647" y="408"/>
                    <a:pt x="648" y="419"/>
                  </a:cubicBezTo>
                  <a:cubicBezTo>
                    <a:pt x="648" y="427"/>
                    <a:pt x="649" y="434"/>
                    <a:pt x="648" y="438"/>
                  </a:cubicBezTo>
                  <a:cubicBezTo>
                    <a:pt x="648" y="442"/>
                    <a:pt x="652" y="445"/>
                    <a:pt x="651" y="449"/>
                  </a:cubicBezTo>
                  <a:cubicBezTo>
                    <a:pt x="663" y="431"/>
                    <a:pt x="673" y="410"/>
                    <a:pt x="690" y="397"/>
                  </a:cubicBezTo>
                  <a:cubicBezTo>
                    <a:pt x="681" y="411"/>
                    <a:pt x="662" y="429"/>
                    <a:pt x="655" y="446"/>
                  </a:cubicBezTo>
                  <a:cubicBezTo>
                    <a:pt x="649" y="461"/>
                    <a:pt x="655" y="474"/>
                    <a:pt x="660" y="488"/>
                  </a:cubicBezTo>
                  <a:cubicBezTo>
                    <a:pt x="669" y="474"/>
                    <a:pt x="678" y="460"/>
                    <a:pt x="690" y="452"/>
                  </a:cubicBezTo>
                  <a:cubicBezTo>
                    <a:pt x="694" y="449"/>
                    <a:pt x="699" y="448"/>
                    <a:pt x="704" y="445"/>
                  </a:cubicBezTo>
                  <a:cubicBezTo>
                    <a:pt x="709" y="442"/>
                    <a:pt x="712" y="438"/>
                    <a:pt x="716" y="436"/>
                  </a:cubicBezTo>
                  <a:cubicBezTo>
                    <a:pt x="766" y="401"/>
                    <a:pt x="841" y="399"/>
                    <a:pt x="911" y="398"/>
                  </a:cubicBezTo>
                  <a:cubicBezTo>
                    <a:pt x="935" y="398"/>
                    <a:pt x="966" y="393"/>
                    <a:pt x="989" y="391"/>
                  </a:cubicBezTo>
                  <a:cubicBezTo>
                    <a:pt x="997" y="391"/>
                    <a:pt x="1006" y="392"/>
                    <a:pt x="1013" y="390"/>
                  </a:cubicBezTo>
                  <a:cubicBezTo>
                    <a:pt x="1017" y="389"/>
                    <a:pt x="1020" y="387"/>
                    <a:pt x="1023" y="386"/>
                  </a:cubicBezTo>
                  <a:cubicBezTo>
                    <a:pt x="1046" y="379"/>
                    <a:pt x="1065" y="373"/>
                    <a:pt x="1085" y="367"/>
                  </a:cubicBezTo>
                  <a:cubicBezTo>
                    <a:pt x="1113" y="359"/>
                    <a:pt x="1135" y="341"/>
                    <a:pt x="1154" y="325"/>
                  </a:cubicBezTo>
                  <a:cubicBezTo>
                    <a:pt x="1155" y="322"/>
                    <a:pt x="1157" y="328"/>
                    <a:pt x="1158" y="324"/>
                  </a:cubicBezTo>
                  <a:cubicBezTo>
                    <a:pt x="1157" y="321"/>
                    <a:pt x="1155" y="323"/>
                    <a:pt x="1154" y="320"/>
                  </a:cubicBezTo>
                  <a:cubicBezTo>
                    <a:pt x="1154" y="318"/>
                    <a:pt x="1154" y="316"/>
                    <a:pt x="1154" y="313"/>
                  </a:cubicBezTo>
                  <a:cubicBezTo>
                    <a:pt x="1117" y="213"/>
                    <a:pt x="1081" y="112"/>
                    <a:pt x="1041" y="16"/>
                  </a:cubicBezTo>
                  <a:cubicBezTo>
                    <a:pt x="1043" y="17"/>
                    <a:pt x="1042" y="12"/>
                    <a:pt x="1041" y="15"/>
                  </a:cubicBezTo>
                  <a:cubicBezTo>
                    <a:pt x="1035" y="19"/>
                    <a:pt x="1027" y="20"/>
                    <a:pt x="1027" y="30"/>
                  </a:cubicBezTo>
                  <a:close/>
                  <a:moveTo>
                    <a:pt x="1154" y="270"/>
                  </a:moveTo>
                  <a:cubicBezTo>
                    <a:pt x="1154" y="270"/>
                    <a:pt x="1156" y="277"/>
                    <a:pt x="1156" y="273"/>
                  </a:cubicBezTo>
                  <a:cubicBezTo>
                    <a:pt x="1155" y="263"/>
                    <a:pt x="1150" y="255"/>
                    <a:pt x="1146" y="245"/>
                  </a:cubicBezTo>
                  <a:cubicBezTo>
                    <a:pt x="1149" y="253"/>
                    <a:pt x="1151" y="262"/>
                    <a:pt x="1154" y="270"/>
                  </a:cubicBezTo>
                  <a:close/>
                  <a:moveTo>
                    <a:pt x="839" y="413"/>
                  </a:moveTo>
                  <a:cubicBezTo>
                    <a:pt x="842" y="413"/>
                    <a:pt x="843" y="411"/>
                    <a:pt x="845" y="409"/>
                  </a:cubicBezTo>
                  <a:cubicBezTo>
                    <a:pt x="835" y="413"/>
                    <a:pt x="826" y="424"/>
                    <a:pt x="812" y="426"/>
                  </a:cubicBezTo>
                  <a:cubicBezTo>
                    <a:pt x="810" y="424"/>
                    <a:pt x="813" y="422"/>
                    <a:pt x="812" y="421"/>
                  </a:cubicBezTo>
                  <a:cubicBezTo>
                    <a:pt x="807" y="425"/>
                    <a:pt x="800" y="434"/>
                    <a:pt x="793" y="431"/>
                  </a:cubicBezTo>
                  <a:cubicBezTo>
                    <a:pt x="800" y="421"/>
                    <a:pt x="809" y="412"/>
                    <a:pt x="820" y="406"/>
                  </a:cubicBezTo>
                  <a:cubicBezTo>
                    <a:pt x="813" y="413"/>
                    <a:pt x="802" y="421"/>
                    <a:pt x="798" y="429"/>
                  </a:cubicBezTo>
                  <a:cubicBezTo>
                    <a:pt x="810" y="422"/>
                    <a:pt x="820" y="413"/>
                    <a:pt x="830" y="404"/>
                  </a:cubicBezTo>
                  <a:cubicBezTo>
                    <a:pt x="815" y="406"/>
                    <a:pt x="798" y="405"/>
                    <a:pt x="791" y="412"/>
                  </a:cubicBezTo>
                  <a:cubicBezTo>
                    <a:pt x="782" y="419"/>
                    <a:pt x="773" y="428"/>
                    <a:pt x="765" y="435"/>
                  </a:cubicBezTo>
                  <a:cubicBezTo>
                    <a:pt x="769" y="436"/>
                    <a:pt x="771" y="431"/>
                    <a:pt x="773" y="434"/>
                  </a:cubicBezTo>
                  <a:cubicBezTo>
                    <a:pt x="771" y="434"/>
                    <a:pt x="767" y="436"/>
                    <a:pt x="769" y="437"/>
                  </a:cubicBezTo>
                  <a:cubicBezTo>
                    <a:pt x="771" y="435"/>
                    <a:pt x="773" y="436"/>
                    <a:pt x="773" y="439"/>
                  </a:cubicBezTo>
                  <a:cubicBezTo>
                    <a:pt x="772" y="438"/>
                    <a:pt x="771" y="437"/>
                    <a:pt x="769" y="437"/>
                  </a:cubicBezTo>
                  <a:cubicBezTo>
                    <a:pt x="747" y="451"/>
                    <a:pt x="721" y="464"/>
                    <a:pt x="703" y="478"/>
                  </a:cubicBezTo>
                  <a:cubicBezTo>
                    <a:pt x="721" y="462"/>
                    <a:pt x="744" y="451"/>
                    <a:pt x="765" y="438"/>
                  </a:cubicBezTo>
                  <a:cubicBezTo>
                    <a:pt x="762" y="439"/>
                    <a:pt x="763" y="436"/>
                    <a:pt x="762" y="435"/>
                  </a:cubicBezTo>
                  <a:cubicBezTo>
                    <a:pt x="729" y="449"/>
                    <a:pt x="706" y="472"/>
                    <a:pt x="684" y="497"/>
                  </a:cubicBezTo>
                  <a:cubicBezTo>
                    <a:pt x="699" y="485"/>
                    <a:pt x="716" y="473"/>
                    <a:pt x="734" y="464"/>
                  </a:cubicBezTo>
                  <a:cubicBezTo>
                    <a:pt x="740" y="460"/>
                    <a:pt x="747" y="458"/>
                    <a:pt x="753" y="455"/>
                  </a:cubicBezTo>
                  <a:cubicBezTo>
                    <a:pt x="756" y="453"/>
                    <a:pt x="758" y="450"/>
                    <a:pt x="762" y="449"/>
                  </a:cubicBezTo>
                  <a:cubicBezTo>
                    <a:pt x="772" y="444"/>
                    <a:pt x="786" y="442"/>
                    <a:pt x="796" y="437"/>
                  </a:cubicBezTo>
                  <a:cubicBezTo>
                    <a:pt x="803" y="434"/>
                    <a:pt x="808" y="426"/>
                    <a:pt x="816" y="430"/>
                  </a:cubicBezTo>
                  <a:cubicBezTo>
                    <a:pt x="813" y="437"/>
                    <a:pt x="807" y="441"/>
                    <a:pt x="802" y="446"/>
                  </a:cubicBezTo>
                  <a:cubicBezTo>
                    <a:pt x="813" y="441"/>
                    <a:pt x="821" y="435"/>
                    <a:pt x="830" y="429"/>
                  </a:cubicBezTo>
                  <a:cubicBezTo>
                    <a:pt x="824" y="428"/>
                    <a:pt x="820" y="432"/>
                    <a:pt x="817" y="428"/>
                  </a:cubicBezTo>
                  <a:cubicBezTo>
                    <a:pt x="851" y="425"/>
                    <a:pt x="896" y="418"/>
                    <a:pt x="921" y="425"/>
                  </a:cubicBezTo>
                  <a:cubicBezTo>
                    <a:pt x="910" y="423"/>
                    <a:pt x="897" y="425"/>
                    <a:pt x="883" y="425"/>
                  </a:cubicBezTo>
                  <a:cubicBezTo>
                    <a:pt x="880" y="428"/>
                    <a:pt x="877" y="432"/>
                    <a:pt x="874" y="436"/>
                  </a:cubicBezTo>
                  <a:cubicBezTo>
                    <a:pt x="881" y="435"/>
                    <a:pt x="887" y="428"/>
                    <a:pt x="896" y="431"/>
                  </a:cubicBezTo>
                  <a:cubicBezTo>
                    <a:pt x="895" y="435"/>
                    <a:pt x="892" y="437"/>
                    <a:pt x="892" y="441"/>
                  </a:cubicBezTo>
                  <a:cubicBezTo>
                    <a:pt x="903" y="437"/>
                    <a:pt x="915" y="430"/>
                    <a:pt x="929" y="432"/>
                  </a:cubicBezTo>
                  <a:cubicBezTo>
                    <a:pt x="914" y="433"/>
                    <a:pt x="901" y="438"/>
                    <a:pt x="892" y="445"/>
                  </a:cubicBezTo>
                  <a:cubicBezTo>
                    <a:pt x="897" y="444"/>
                    <a:pt x="908" y="446"/>
                    <a:pt x="916" y="444"/>
                  </a:cubicBezTo>
                  <a:cubicBezTo>
                    <a:pt x="918" y="444"/>
                    <a:pt x="914" y="446"/>
                    <a:pt x="917" y="446"/>
                  </a:cubicBezTo>
                  <a:cubicBezTo>
                    <a:pt x="1012" y="444"/>
                    <a:pt x="1087" y="424"/>
                    <a:pt x="1151" y="391"/>
                  </a:cubicBezTo>
                  <a:cubicBezTo>
                    <a:pt x="1146" y="380"/>
                    <a:pt x="1144" y="366"/>
                    <a:pt x="1137" y="357"/>
                  </a:cubicBezTo>
                  <a:cubicBezTo>
                    <a:pt x="1137" y="358"/>
                    <a:pt x="1136" y="358"/>
                    <a:pt x="1134" y="358"/>
                  </a:cubicBezTo>
                  <a:cubicBezTo>
                    <a:pt x="1136" y="368"/>
                    <a:pt x="1142" y="379"/>
                    <a:pt x="1143" y="388"/>
                  </a:cubicBezTo>
                  <a:cubicBezTo>
                    <a:pt x="1139" y="384"/>
                    <a:pt x="1139" y="376"/>
                    <a:pt x="1136" y="370"/>
                  </a:cubicBezTo>
                  <a:cubicBezTo>
                    <a:pt x="1133" y="371"/>
                    <a:pt x="1129" y="371"/>
                    <a:pt x="1128" y="374"/>
                  </a:cubicBezTo>
                  <a:cubicBezTo>
                    <a:pt x="1130" y="382"/>
                    <a:pt x="1134" y="390"/>
                    <a:pt x="1135" y="396"/>
                  </a:cubicBezTo>
                  <a:cubicBezTo>
                    <a:pt x="1129" y="392"/>
                    <a:pt x="1129" y="382"/>
                    <a:pt x="1126" y="375"/>
                  </a:cubicBezTo>
                  <a:cubicBezTo>
                    <a:pt x="1079" y="398"/>
                    <a:pt x="1023" y="411"/>
                    <a:pt x="967" y="425"/>
                  </a:cubicBezTo>
                  <a:cubicBezTo>
                    <a:pt x="983" y="426"/>
                    <a:pt x="1001" y="419"/>
                    <a:pt x="1010" y="423"/>
                  </a:cubicBezTo>
                  <a:cubicBezTo>
                    <a:pt x="997" y="428"/>
                    <a:pt x="981" y="429"/>
                    <a:pt x="968" y="433"/>
                  </a:cubicBezTo>
                  <a:cubicBezTo>
                    <a:pt x="973" y="428"/>
                    <a:pt x="983" y="428"/>
                    <a:pt x="990" y="426"/>
                  </a:cubicBezTo>
                  <a:cubicBezTo>
                    <a:pt x="977" y="425"/>
                    <a:pt x="964" y="430"/>
                    <a:pt x="955" y="426"/>
                  </a:cubicBezTo>
                  <a:cubicBezTo>
                    <a:pt x="1013" y="410"/>
                    <a:pt x="1076" y="399"/>
                    <a:pt x="1124" y="373"/>
                  </a:cubicBezTo>
                  <a:cubicBezTo>
                    <a:pt x="1125" y="370"/>
                    <a:pt x="1121" y="369"/>
                    <a:pt x="1123" y="367"/>
                  </a:cubicBezTo>
                  <a:cubicBezTo>
                    <a:pt x="1125" y="365"/>
                    <a:pt x="1125" y="372"/>
                    <a:pt x="1128" y="371"/>
                  </a:cubicBezTo>
                  <a:cubicBezTo>
                    <a:pt x="1130" y="370"/>
                    <a:pt x="1133" y="369"/>
                    <a:pt x="1135" y="367"/>
                  </a:cubicBezTo>
                  <a:cubicBezTo>
                    <a:pt x="1134" y="365"/>
                    <a:pt x="1133" y="361"/>
                    <a:pt x="1131" y="360"/>
                  </a:cubicBezTo>
                  <a:cubicBezTo>
                    <a:pt x="1104" y="376"/>
                    <a:pt x="1071" y="386"/>
                    <a:pt x="1037" y="395"/>
                  </a:cubicBezTo>
                  <a:cubicBezTo>
                    <a:pt x="1026" y="397"/>
                    <a:pt x="1014" y="398"/>
                    <a:pt x="1003" y="404"/>
                  </a:cubicBezTo>
                  <a:cubicBezTo>
                    <a:pt x="1018" y="403"/>
                    <a:pt x="1033" y="396"/>
                    <a:pt x="1045" y="398"/>
                  </a:cubicBezTo>
                  <a:cubicBezTo>
                    <a:pt x="1026" y="401"/>
                    <a:pt x="1006" y="405"/>
                    <a:pt x="988" y="409"/>
                  </a:cubicBezTo>
                  <a:cubicBezTo>
                    <a:pt x="975" y="411"/>
                    <a:pt x="962" y="414"/>
                    <a:pt x="950" y="413"/>
                  </a:cubicBezTo>
                  <a:cubicBezTo>
                    <a:pt x="967" y="411"/>
                    <a:pt x="982" y="407"/>
                    <a:pt x="999" y="405"/>
                  </a:cubicBezTo>
                  <a:cubicBezTo>
                    <a:pt x="1001" y="405"/>
                    <a:pt x="998" y="401"/>
                    <a:pt x="1000" y="402"/>
                  </a:cubicBezTo>
                  <a:cubicBezTo>
                    <a:pt x="1008" y="399"/>
                    <a:pt x="1015" y="398"/>
                    <a:pt x="1023" y="395"/>
                  </a:cubicBezTo>
                  <a:cubicBezTo>
                    <a:pt x="1000" y="392"/>
                    <a:pt x="976" y="405"/>
                    <a:pt x="952" y="403"/>
                  </a:cubicBezTo>
                  <a:cubicBezTo>
                    <a:pt x="950" y="403"/>
                    <a:pt x="948" y="401"/>
                    <a:pt x="946" y="401"/>
                  </a:cubicBezTo>
                  <a:cubicBezTo>
                    <a:pt x="937" y="400"/>
                    <a:pt x="926" y="405"/>
                    <a:pt x="920" y="400"/>
                  </a:cubicBezTo>
                  <a:cubicBezTo>
                    <a:pt x="919" y="401"/>
                    <a:pt x="919" y="403"/>
                    <a:pt x="917" y="402"/>
                  </a:cubicBezTo>
                  <a:cubicBezTo>
                    <a:pt x="906" y="403"/>
                    <a:pt x="892" y="403"/>
                    <a:pt x="879" y="404"/>
                  </a:cubicBezTo>
                  <a:cubicBezTo>
                    <a:pt x="865" y="405"/>
                    <a:pt x="851" y="405"/>
                    <a:pt x="845" y="412"/>
                  </a:cubicBezTo>
                  <a:cubicBezTo>
                    <a:pt x="882" y="410"/>
                    <a:pt x="920" y="406"/>
                    <a:pt x="958" y="406"/>
                  </a:cubicBezTo>
                  <a:cubicBezTo>
                    <a:pt x="924" y="409"/>
                    <a:pt x="888" y="412"/>
                    <a:pt x="854" y="414"/>
                  </a:cubicBezTo>
                  <a:cubicBezTo>
                    <a:pt x="846" y="414"/>
                    <a:pt x="842" y="413"/>
                    <a:pt x="839" y="419"/>
                  </a:cubicBezTo>
                  <a:cubicBezTo>
                    <a:pt x="877" y="416"/>
                    <a:pt x="916" y="416"/>
                    <a:pt x="948" y="415"/>
                  </a:cubicBezTo>
                  <a:cubicBezTo>
                    <a:pt x="926" y="420"/>
                    <a:pt x="901" y="416"/>
                    <a:pt x="877" y="418"/>
                  </a:cubicBezTo>
                  <a:cubicBezTo>
                    <a:pt x="863" y="419"/>
                    <a:pt x="850" y="421"/>
                    <a:pt x="835" y="422"/>
                  </a:cubicBezTo>
                  <a:cubicBezTo>
                    <a:pt x="835" y="419"/>
                    <a:pt x="839" y="416"/>
                    <a:pt x="839" y="413"/>
                  </a:cubicBezTo>
                  <a:close/>
                  <a:moveTo>
                    <a:pt x="1147" y="285"/>
                  </a:moveTo>
                  <a:cubicBezTo>
                    <a:pt x="1147" y="274"/>
                    <a:pt x="1138" y="254"/>
                    <a:pt x="1132" y="243"/>
                  </a:cubicBezTo>
                  <a:cubicBezTo>
                    <a:pt x="1136" y="257"/>
                    <a:pt x="1142" y="270"/>
                    <a:pt x="1147" y="285"/>
                  </a:cubicBezTo>
                  <a:close/>
                  <a:moveTo>
                    <a:pt x="1134" y="231"/>
                  </a:moveTo>
                  <a:cubicBezTo>
                    <a:pt x="1138" y="242"/>
                    <a:pt x="1140" y="255"/>
                    <a:pt x="1146" y="264"/>
                  </a:cubicBezTo>
                  <a:cubicBezTo>
                    <a:pt x="1143" y="252"/>
                    <a:pt x="1139" y="241"/>
                    <a:pt x="1134" y="231"/>
                  </a:cubicBezTo>
                  <a:close/>
                  <a:moveTo>
                    <a:pt x="1104" y="151"/>
                  </a:moveTo>
                  <a:cubicBezTo>
                    <a:pt x="1102" y="147"/>
                    <a:pt x="1101" y="141"/>
                    <a:pt x="1097" y="139"/>
                  </a:cubicBezTo>
                  <a:cubicBezTo>
                    <a:pt x="1106" y="165"/>
                    <a:pt x="1120" y="186"/>
                    <a:pt x="1129" y="212"/>
                  </a:cubicBezTo>
                  <a:cubicBezTo>
                    <a:pt x="1134" y="219"/>
                    <a:pt x="1139" y="239"/>
                    <a:pt x="1145" y="251"/>
                  </a:cubicBezTo>
                  <a:cubicBezTo>
                    <a:pt x="1135" y="216"/>
                    <a:pt x="1118" y="182"/>
                    <a:pt x="1104" y="151"/>
                  </a:cubicBezTo>
                  <a:close/>
                  <a:moveTo>
                    <a:pt x="1141" y="353"/>
                  </a:moveTo>
                  <a:cubicBezTo>
                    <a:pt x="1142" y="352"/>
                    <a:pt x="1143" y="352"/>
                    <a:pt x="1145" y="353"/>
                  </a:cubicBezTo>
                  <a:cubicBezTo>
                    <a:pt x="1146" y="348"/>
                    <a:pt x="1139" y="352"/>
                    <a:pt x="1141" y="353"/>
                  </a:cubicBezTo>
                  <a:close/>
                  <a:moveTo>
                    <a:pt x="1132" y="354"/>
                  </a:moveTo>
                  <a:cubicBezTo>
                    <a:pt x="1134" y="354"/>
                    <a:pt x="1136" y="353"/>
                    <a:pt x="1137" y="351"/>
                  </a:cubicBezTo>
                  <a:cubicBezTo>
                    <a:pt x="1135" y="351"/>
                    <a:pt x="1132" y="352"/>
                    <a:pt x="1132" y="354"/>
                  </a:cubicBezTo>
                  <a:close/>
                  <a:moveTo>
                    <a:pt x="1135" y="215"/>
                  </a:moveTo>
                  <a:cubicBezTo>
                    <a:pt x="1134" y="210"/>
                    <a:pt x="1133" y="204"/>
                    <a:pt x="1130" y="201"/>
                  </a:cubicBezTo>
                  <a:cubicBezTo>
                    <a:pt x="1131" y="206"/>
                    <a:pt x="1132" y="211"/>
                    <a:pt x="1135" y="215"/>
                  </a:cubicBezTo>
                  <a:close/>
                  <a:moveTo>
                    <a:pt x="1111" y="181"/>
                  </a:moveTo>
                  <a:cubicBezTo>
                    <a:pt x="1113" y="199"/>
                    <a:pt x="1124" y="220"/>
                    <a:pt x="1132" y="237"/>
                  </a:cubicBezTo>
                  <a:cubicBezTo>
                    <a:pt x="1126" y="218"/>
                    <a:pt x="1118" y="199"/>
                    <a:pt x="1111" y="181"/>
                  </a:cubicBezTo>
                  <a:close/>
                  <a:moveTo>
                    <a:pt x="1091" y="375"/>
                  </a:moveTo>
                  <a:cubicBezTo>
                    <a:pt x="1104" y="369"/>
                    <a:pt x="1119" y="364"/>
                    <a:pt x="1130" y="355"/>
                  </a:cubicBezTo>
                  <a:cubicBezTo>
                    <a:pt x="1117" y="361"/>
                    <a:pt x="1101" y="368"/>
                    <a:pt x="1091" y="375"/>
                  </a:cubicBezTo>
                  <a:close/>
                  <a:moveTo>
                    <a:pt x="1117" y="192"/>
                  </a:moveTo>
                  <a:cubicBezTo>
                    <a:pt x="1122" y="201"/>
                    <a:pt x="1123" y="209"/>
                    <a:pt x="1127" y="216"/>
                  </a:cubicBezTo>
                  <a:cubicBezTo>
                    <a:pt x="1125" y="208"/>
                    <a:pt x="1122" y="196"/>
                    <a:pt x="1117" y="192"/>
                  </a:cubicBezTo>
                  <a:close/>
                  <a:moveTo>
                    <a:pt x="1116" y="503"/>
                  </a:moveTo>
                  <a:cubicBezTo>
                    <a:pt x="1107" y="506"/>
                    <a:pt x="1096" y="508"/>
                    <a:pt x="1089" y="513"/>
                  </a:cubicBezTo>
                  <a:cubicBezTo>
                    <a:pt x="1098" y="510"/>
                    <a:pt x="1108" y="507"/>
                    <a:pt x="1116" y="503"/>
                  </a:cubicBezTo>
                  <a:close/>
                  <a:moveTo>
                    <a:pt x="1094" y="141"/>
                  </a:moveTo>
                  <a:cubicBezTo>
                    <a:pt x="1095" y="143"/>
                    <a:pt x="1097" y="149"/>
                    <a:pt x="1097" y="147"/>
                  </a:cubicBezTo>
                  <a:cubicBezTo>
                    <a:pt x="1092" y="136"/>
                    <a:pt x="1091" y="121"/>
                    <a:pt x="1084" y="112"/>
                  </a:cubicBezTo>
                  <a:cubicBezTo>
                    <a:pt x="1086" y="121"/>
                    <a:pt x="1091" y="133"/>
                    <a:pt x="1094" y="141"/>
                  </a:cubicBezTo>
                  <a:close/>
                  <a:moveTo>
                    <a:pt x="1025" y="526"/>
                  </a:moveTo>
                  <a:cubicBezTo>
                    <a:pt x="1020" y="529"/>
                    <a:pt x="1027" y="527"/>
                    <a:pt x="1027" y="527"/>
                  </a:cubicBezTo>
                  <a:cubicBezTo>
                    <a:pt x="1034" y="525"/>
                    <a:pt x="1041" y="522"/>
                    <a:pt x="1047" y="520"/>
                  </a:cubicBezTo>
                  <a:cubicBezTo>
                    <a:pt x="1056" y="517"/>
                    <a:pt x="1067" y="514"/>
                    <a:pt x="1073" y="509"/>
                  </a:cubicBezTo>
                  <a:cubicBezTo>
                    <a:pt x="1056" y="517"/>
                    <a:pt x="1039" y="518"/>
                    <a:pt x="1025" y="526"/>
                  </a:cubicBezTo>
                  <a:close/>
                  <a:moveTo>
                    <a:pt x="1058" y="383"/>
                  </a:moveTo>
                  <a:cubicBezTo>
                    <a:pt x="1063" y="383"/>
                    <a:pt x="1069" y="381"/>
                    <a:pt x="1069" y="378"/>
                  </a:cubicBezTo>
                  <a:cubicBezTo>
                    <a:pt x="1067" y="381"/>
                    <a:pt x="1061" y="380"/>
                    <a:pt x="1058" y="383"/>
                  </a:cubicBezTo>
                  <a:close/>
                  <a:moveTo>
                    <a:pt x="1030" y="536"/>
                  </a:moveTo>
                  <a:cubicBezTo>
                    <a:pt x="1043" y="532"/>
                    <a:pt x="1055" y="529"/>
                    <a:pt x="1065" y="523"/>
                  </a:cubicBezTo>
                  <a:cubicBezTo>
                    <a:pt x="1053" y="526"/>
                    <a:pt x="1037" y="533"/>
                    <a:pt x="1030" y="536"/>
                  </a:cubicBezTo>
                  <a:close/>
                  <a:moveTo>
                    <a:pt x="1043" y="389"/>
                  </a:moveTo>
                  <a:cubicBezTo>
                    <a:pt x="1045" y="389"/>
                    <a:pt x="1046" y="389"/>
                    <a:pt x="1044" y="391"/>
                  </a:cubicBezTo>
                  <a:cubicBezTo>
                    <a:pt x="1046" y="391"/>
                    <a:pt x="1047" y="389"/>
                    <a:pt x="1049" y="390"/>
                  </a:cubicBezTo>
                  <a:cubicBezTo>
                    <a:pt x="1048" y="386"/>
                    <a:pt x="1053" y="387"/>
                    <a:pt x="1054" y="385"/>
                  </a:cubicBezTo>
                  <a:cubicBezTo>
                    <a:pt x="1050" y="384"/>
                    <a:pt x="1046" y="386"/>
                    <a:pt x="1043" y="389"/>
                  </a:cubicBezTo>
                  <a:close/>
                  <a:moveTo>
                    <a:pt x="968" y="550"/>
                  </a:moveTo>
                  <a:cubicBezTo>
                    <a:pt x="995" y="541"/>
                    <a:pt x="1023" y="532"/>
                    <a:pt x="1050" y="522"/>
                  </a:cubicBezTo>
                  <a:cubicBezTo>
                    <a:pt x="1021" y="530"/>
                    <a:pt x="994" y="539"/>
                    <a:pt x="968" y="550"/>
                  </a:cubicBezTo>
                  <a:close/>
                  <a:moveTo>
                    <a:pt x="1034" y="393"/>
                  </a:moveTo>
                  <a:cubicBezTo>
                    <a:pt x="1036" y="393"/>
                    <a:pt x="1039" y="392"/>
                    <a:pt x="1041" y="391"/>
                  </a:cubicBezTo>
                  <a:cubicBezTo>
                    <a:pt x="1040" y="390"/>
                    <a:pt x="1035" y="392"/>
                    <a:pt x="1034" y="393"/>
                  </a:cubicBezTo>
                  <a:close/>
                  <a:moveTo>
                    <a:pt x="1036" y="530"/>
                  </a:moveTo>
                  <a:cubicBezTo>
                    <a:pt x="1009" y="538"/>
                    <a:pt x="984" y="548"/>
                    <a:pt x="958" y="557"/>
                  </a:cubicBezTo>
                  <a:cubicBezTo>
                    <a:pt x="985" y="549"/>
                    <a:pt x="1011" y="540"/>
                    <a:pt x="1036" y="530"/>
                  </a:cubicBezTo>
                  <a:close/>
                  <a:moveTo>
                    <a:pt x="1020" y="21"/>
                  </a:moveTo>
                  <a:cubicBezTo>
                    <a:pt x="1023" y="19"/>
                    <a:pt x="1030" y="17"/>
                    <a:pt x="1029" y="15"/>
                  </a:cubicBezTo>
                  <a:cubicBezTo>
                    <a:pt x="1021" y="19"/>
                    <a:pt x="1013" y="21"/>
                    <a:pt x="1007" y="27"/>
                  </a:cubicBezTo>
                  <a:cubicBezTo>
                    <a:pt x="1011" y="26"/>
                    <a:pt x="1015" y="23"/>
                    <a:pt x="1020" y="21"/>
                  </a:cubicBezTo>
                  <a:close/>
                  <a:moveTo>
                    <a:pt x="988" y="395"/>
                  </a:moveTo>
                  <a:cubicBezTo>
                    <a:pt x="988" y="393"/>
                    <a:pt x="990" y="394"/>
                    <a:pt x="990" y="393"/>
                  </a:cubicBezTo>
                  <a:cubicBezTo>
                    <a:pt x="983" y="392"/>
                    <a:pt x="980" y="399"/>
                    <a:pt x="974" y="396"/>
                  </a:cubicBezTo>
                  <a:cubicBezTo>
                    <a:pt x="976" y="396"/>
                    <a:pt x="978" y="396"/>
                    <a:pt x="979" y="395"/>
                  </a:cubicBezTo>
                  <a:cubicBezTo>
                    <a:pt x="964" y="395"/>
                    <a:pt x="951" y="398"/>
                    <a:pt x="936" y="399"/>
                  </a:cubicBezTo>
                  <a:cubicBezTo>
                    <a:pt x="934" y="399"/>
                    <a:pt x="932" y="399"/>
                    <a:pt x="930" y="399"/>
                  </a:cubicBezTo>
                  <a:cubicBezTo>
                    <a:pt x="928" y="400"/>
                    <a:pt x="933" y="400"/>
                    <a:pt x="934" y="400"/>
                  </a:cubicBezTo>
                  <a:cubicBezTo>
                    <a:pt x="949" y="402"/>
                    <a:pt x="959" y="397"/>
                    <a:pt x="971" y="397"/>
                  </a:cubicBezTo>
                  <a:cubicBezTo>
                    <a:pt x="969" y="399"/>
                    <a:pt x="962" y="397"/>
                    <a:pt x="961" y="400"/>
                  </a:cubicBezTo>
                  <a:cubicBezTo>
                    <a:pt x="973" y="398"/>
                    <a:pt x="988" y="399"/>
                    <a:pt x="997" y="393"/>
                  </a:cubicBezTo>
                  <a:cubicBezTo>
                    <a:pt x="991" y="392"/>
                    <a:pt x="993" y="396"/>
                    <a:pt x="988" y="395"/>
                  </a:cubicBezTo>
                  <a:close/>
                  <a:moveTo>
                    <a:pt x="971" y="446"/>
                  </a:moveTo>
                  <a:cubicBezTo>
                    <a:pt x="975" y="445"/>
                    <a:pt x="970" y="446"/>
                    <a:pt x="970" y="446"/>
                  </a:cubicBezTo>
                  <a:cubicBezTo>
                    <a:pt x="953" y="447"/>
                    <a:pt x="931" y="448"/>
                    <a:pt x="915" y="450"/>
                  </a:cubicBezTo>
                  <a:cubicBezTo>
                    <a:pt x="934" y="454"/>
                    <a:pt x="954" y="450"/>
                    <a:pt x="971" y="446"/>
                  </a:cubicBezTo>
                  <a:close/>
                  <a:moveTo>
                    <a:pt x="801" y="634"/>
                  </a:moveTo>
                  <a:cubicBezTo>
                    <a:pt x="794" y="637"/>
                    <a:pt x="784" y="638"/>
                    <a:pt x="779" y="646"/>
                  </a:cubicBezTo>
                  <a:cubicBezTo>
                    <a:pt x="845" y="622"/>
                    <a:pt x="908" y="597"/>
                    <a:pt x="972" y="573"/>
                  </a:cubicBezTo>
                  <a:cubicBezTo>
                    <a:pt x="912" y="589"/>
                    <a:pt x="854" y="612"/>
                    <a:pt x="801" y="634"/>
                  </a:cubicBezTo>
                  <a:close/>
                  <a:moveTo>
                    <a:pt x="907" y="580"/>
                  </a:moveTo>
                  <a:cubicBezTo>
                    <a:pt x="890" y="586"/>
                    <a:pt x="872" y="592"/>
                    <a:pt x="855" y="599"/>
                  </a:cubicBezTo>
                  <a:cubicBezTo>
                    <a:pt x="892" y="588"/>
                    <a:pt x="929" y="576"/>
                    <a:pt x="963" y="562"/>
                  </a:cubicBezTo>
                  <a:cubicBezTo>
                    <a:pt x="943" y="567"/>
                    <a:pt x="926" y="573"/>
                    <a:pt x="907" y="580"/>
                  </a:cubicBezTo>
                  <a:close/>
                  <a:moveTo>
                    <a:pt x="943" y="563"/>
                  </a:moveTo>
                  <a:cubicBezTo>
                    <a:pt x="945" y="561"/>
                    <a:pt x="948" y="562"/>
                    <a:pt x="950" y="560"/>
                  </a:cubicBezTo>
                  <a:cubicBezTo>
                    <a:pt x="948" y="560"/>
                    <a:pt x="940" y="562"/>
                    <a:pt x="943" y="563"/>
                  </a:cubicBezTo>
                  <a:close/>
                  <a:moveTo>
                    <a:pt x="934" y="565"/>
                  </a:moveTo>
                  <a:cubicBezTo>
                    <a:pt x="925" y="567"/>
                    <a:pt x="926" y="570"/>
                    <a:pt x="934" y="565"/>
                  </a:cubicBezTo>
                  <a:close/>
                  <a:moveTo>
                    <a:pt x="913" y="570"/>
                  </a:moveTo>
                  <a:cubicBezTo>
                    <a:pt x="917" y="567"/>
                    <a:pt x="925" y="567"/>
                    <a:pt x="929" y="563"/>
                  </a:cubicBezTo>
                  <a:cubicBezTo>
                    <a:pt x="923" y="564"/>
                    <a:pt x="914" y="566"/>
                    <a:pt x="913" y="570"/>
                  </a:cubicBezTo>
                  <a:close/>
                  <a:moveTo>
                    <a:pt x="832" y="600"/>
                  </a:moveTo>
                  <a:cubicBezTo>
                    <a:pt x="855" y="593"/>
                    <a:pt x="889" y="583"/>
                    <a:pt x="913" y="573"/>
                  </a:cubicBezTo>
                  <a:cubicBezTo>
                    <a:pt x="884" y="580"/>
                    <a:pt x="858" y="590"/>
                    <a:pt x="832" y="600"/>
                  </a:cubicBezTo>
                  <a:close/>
                  <a:moveTo>
                    <a:pt x="844" y="445"/>
                  </a:moveTo>
                  <a:cubicBezTo>
                    <a:pt x="860" y="445"/>
                    <a:pt x="878" y="446"/>
                    <a:pt x="889" y="444"/>
                  </a:cubicBezTo>
                  <a:cubicBezTo>
                    <a:pt x="888" y="438"/>
                    <a:pt x="892" y="437"/>
                    <a:pt x="892" y="433"/>
                  </a:cubicBezTo>
                  <a:cubicBezTo>
                    <a:pt x="881" y="433"/>
                    <a:pt x="874" y="441"/>
                    <a:pt x="866" y="442"/>
                  </a:cubicBezTo>
                  <a:cubicBezTo>
                    <a:pt x="869" y="436"/>
                    <a:pt x="877" y="432"/>
                    <a:pt x="878" y="426"/>
                  </a:cubicBezTo>
                  <a:cubicBezTo>
                    <a:pt x="868" y="434"/>
                    <a:pt x="855" y="438"/>
                    <a:pt x="844" y="445"/>
                  </a:cubicBezTo>
                  <a:close/>
                  <a:moveTo>
                    <a:pt x="829" y="442"/>
                  </a:moveTo>
                  <a:cubicBezTo>
                    <a:pt x="837" y="438"/>
                    <a:pt x="846" y="431"/>
                    <a:pt x="855" y="429"/>
                  </a:cubicBezTo>
                  <a:cubicBezTo>
                    <a:pt x="852" y="435"/>
                    <a:pt x="841" y="439"/>
                    <a:pt x="843" y="443"/>
                  </a:cubicBezTo>
                  <a:cubicBezTo>
                    <a:pt x="855" y="438"/>
                    <a:pt x="866" y="432"/>
                    <a:pt x="875" y="426"/>
                  </a:cubicBezTo>
                  <a:cubicBezTo>
                    <a:pt x="860" y="425"/>
                    <a:pt x="851" y="428"/>
                    <a:pt x="835" y="428"/>
                  </a:cubicBezTo>
                  <a:cubicBezTo>
                    <a:pt x="837" y="435"/>
                    <a:pt x="829" y="438"/>
                    <a:pt x="829" y="442"/>
                  </a:cubicBezTo>
                  <a:close/>
                  <a:moveTo>
                    <a:pt x="874" y="402"/>
                  </a:moveTo>
                  <a:cubicBezTo>
                    <a:pt x="872" y="402"/>
                    <a:pt x="867" y="400"/>
                    <a:pt x="868" y="403"/>
                  </a:cubicBezTo>
                  <a:cubicBezTo>
                    <a:pt x="869" y="402"/>
                    <a:pt x="874" y="403"/>
                    <a:pt x="874" y="402"/>
                  </a:cubicBezTo>
                  <a:close/>
                  <a:moveTo>
                    <a:pt x="836" y="404"/>
                  </a:moveTo>
                  <a:cubicBezTo>
                    <a:pt x="829" y="410"/>
                    <a:pt x="820" y="414"/>
                    <a:pt x="815" y="423"/>
                  </a:cubicBezTo>
                  <a:cubicBezTo>
                    <a:pt x="829" y="421"/>
                    <a:pt x="838" y="406"/>
                    <a:pt x="851" y="404"/>
                  </a:cubicBezTo>
                  <a:cubicBezTo>
                    <a:pt x="855" y="403"/>
                    <a:pt x="860" y="406"/>
                    <a:pt x="863" y="402"/>
                  </a:cubicBezTo>
                  <a:cubicBezTo>
                    <a:pt x="853" y="402"/>
                    <a:pt x="846" y="404"/>
                    <a:pt x="836" y="404"/>
                  </a:cubicBezTo>
                  <a:close/>
                  <a:moveTo>
                    <a:pt x="799" y="620"/>
                  </a:moveTo>
                  <a:cubicBezTo>
                    <a:pt x="793" y="626"/>
                    <a:pt x="785" y="628"/>
                    <a:pt x="778" y="632"/>
                  </a:cubicBezTo>
                  <a:cubicBezTo>
                    <a:pt x="806" y="623"/>
                    <a:pt x="833" y="612"/>
                    <a:pt x="859" y="601"/>
                  </a:cubicBezTo>
                  <a:cubicBezTo>
                    <a:pt x="838" y="606"/>
                    <a:pt x="818" y="616"/>
                    <a:pt x="799" y="620"/>
                  </a:cubicBezTo>
                  <a:close/>
                  <a:moveTo>
                    <a:pt x="826" y="446"/>
                  </a:moveTo>
                  <a:cubicBezTo>
                    <a:pt x="830" y="446"/>
                    <a:pt x="835" y="446"/>
                    <a:pt x="839" y="446"/>
                  </a:cubicBezTo>
                  <a:cubicBezTo>
                    <a:pt x="837" y="438"/>
                    <a:pt x="847" y="437"/>
                    <a:pt x="847" y="433"/>
                  </a:cubicBezTo>
                  <a:cubicBezTo>
                    <a:pt x="840" y="438"/>
                    <a:pt x="833" y="441"/>
                    <a:pt x="826" y="446"/>
                  </a:cubicBezTo>
                  <a:close/>
                  <a:moveTo>
                    <a:pt x="805" y="447"/>
                  </a:moveTo>
                  <a:cubicBezTo>
                    <a:pt x="821" y="448"/>
                    <a:pt x="828" y="441"/>
                    <a:pt x="833" y="431"/>
                  </a:cubicBezTo>
                  <a:cubicBezTo>
                    <a:pt x="822" y="435"/>
                    <a:pt x="815" y="442"/>
                    <a:pt x="805" y="447"/>
                  </a:cubicBezTo>
                  <a:close/>
                  <a:moveTo>
                    <a:pt x="794" y="455"/>
                  </a:moveTo>
                  <a:cubicBezTo>
                    <a:pt x="793" y="454"/>
                    <a:pt x="793" y="452"/>
                    <a:pt x="791" y="453"/>
                  </a:cubicBezTo>
                  <a:cubicBezTo>
                    <a:pt x="778" y="455"/>
                    <a:pt x="770" y="458"/>
                    <a:pt x="759" y="461"/>
                  </a:cubicBezTo>
                  <a:cubicBezTo>
                    <a:pt x="776" y="459"/>
                    <a:pt x="795" y="458"/>
                    <a:pt x="813" y="453"/>
                  </a:cubicBezTo>
                  <a:cubicBezTo>
                    <a:pt x="806" y="453"/>
                    <a:pt x="799" y="453"/>
                    <a:pt x="794" y="455"/>
                  </a:cubicBezTo>
                  <a:close/>
                  <a:moveTo>
                    <a:pt x="807" y="434"/>
                  </a:moveTo>
                  <a:cubicBezTo>
                    <a:pt x="809" y="434"/>
                    <a:pt x="812" y="435"/>
                    <a:pt x="811" y="432"/>
                  </a:cubicBezTo>
                  <a:cubicBezTo>
                    <a:pt x="809" y="431"/>
                    <a:pt x="808" y="433"/>
                    <a:pt x="807" y="434"/>
                  </a:cubicBezTo>
                  <a:close/>
                  <a:moveTo>
                    <a:pt x="779" y="452"/>
                  </a:moveTo>
                  <a:cubicBezTo>
                    <a:pt x="793" y="450"/>
                    <a:pt x="802" y="444"/>
                    <a:pt x="809" y="436"/>
                  </a:cubicBezTo>
                  <a:cubicBezTo>
                    <a:pt x="797" y="439"/>
                    <a:pt x="788" y="445"/>
                    <a:pt x="779" y="452"/>
                  </a:cubicBezTo>
                  <a:close/>
                  <a:moveTo>
                    <a:pt x="794" y="632"/>
                  </a:moveTo>
                  <a:cubicBezTo>
                    <a:pt x="798" y="631"/>
                    <a:pt x="804" y="631"/>
                    <a:pt x="808" y="628"/>
                  </a:cubicBezTo>
                  <a:cubicBezTo>
                    <a:pt x="803" y="627"/>
                    <a:pt x="797" y="629"/>
                    <a:pt x="794" y="632"/>
                  </a:cubicBezTo>
                  <a:close/>
                  <a:moveTo>
                    <a:pt x="782" y="617"/>
                  </a:moveTo>
                  <a:cubicBezTo>
                    <a:pt x="786" y="615"/>
                    <a:pt x="790" y="614"/>
                    <a:pt x="793" y="612"/>
                  </a:cubicBezTo>
                  <a:cubicBezTo>
                    <a:pt x="788" y="613"/>
                    <a:pt x="784" y="614"/>
                    <a:pt x="782" y="617"/>
                  </a:cubicBezTo>
                  <a:close/>
                  <a:moveTo>
                    <a:pt x="778" y="639"/>
                  </a:moveTo>
                  <a:cubicBezTo>
                    <a:pt x="782" y="639"/>
                    <a:pt x="789" y="636"/>
                    <a:pt x="793" y="633"/>
                  </a:cubicBezTo>
                  <a:cubicBezTo>
                    <a:pt x="787" y="634"/>
                    <a:pt x="783" y="637"/>
                    <a:pt x="778" y="639"/>
                  </a:cubicBezTo>
                  <a:close/>
                  <a:moveTo>
                    <a:pt x="761" y="432"/>
                  </a:moveTo>
                  <a:cubicBezTo>
                    <a:pt x="774" y="428"/>
                    <a:pt x="781" y="416"/>
                    <a:pt x="792" y="409"/>
                  </a:cubicBezTo>
                  <a:cubicBezTo>
                    <a:pt x="779" y="414"/>
                    <a:pt x="770" y="424"/>
                    <a:pt x="761" y="432"/>
                  </a:cubicBezTo>
                  <a:close/>
                  <a:moveTo>
                    <a:pt x="736" y="465"/>
                  </a:moveTo>
                  <a:cubicBezTo>
                    <a:pt x="753" y="458"/>
                    <a:pt x="776" y="452"/>
                    <a:pt x="787" y="442"/>
                  </a:cubicBezTo>
                  <a:cubicBezTo>
                    <a:pt x="768" y="449"/>
                    <a:pt x="750" y="456"/>
                    <a:pt x="736" y="465"/>
                  </a:cubicBezTo>
                  <a:close/>
                  <a:moveTo>
                    <a:pt x="764" y="632"/>
                  </a:moveTo>
                  <a:cubicBezTo>
                    <a:pt x="772" y="631"/>
                    <a:pt x="783" y="629"/>
                    <a:pt x="786" y="625"/>
                  </a:cubicBezTo>
                  <a:cubicBezTo>
                    <a:pt x="779" y="628"/>
                    <a:pt x="770" y="628"/>
                    <a:pt x="764" y="632"/>
                  </a:cubicBezTo>
                  <a:close/>
                  <a:moveTo>
                    <a:pt x="775" y="413"/>
                  </a:moveTo>
                  <a:cubicBezTo>
                    <a:pt x="773" y="420"/>
                    <a:pt x="761" y="423"/>
                    <a:pt x="755" y="429"/>
                  </a:cubicBezTo>
                  <a:cubicBezTo>
                    <a:pt x="768" y="426"/>
                    <a:pt x="774" y="417"/>
                    <a:pt x="783" y="412"/>
                  </a:cubicBezTo>
                  <a:cubicBezTo>
                    <a:pt x="779" y="411"/>
                    <a:pt x="778" y="413"/>
                    <a:pt x="775" y="413"/>
                  </a:cubicBezTo>
                  <a:close/>
                  <a:moveTo>
                    <a:pt x="769" y="622"/>
                  </a:moveTo>
                  <a:cubicBezTo>
                    <a:pt x="772" y="621"/>
                    <a:pt x="774" y="619"/>
                    <a:pt x="777" y="618"/>
                  </a:cubicBezTo>
                  <a:cubicBezTo>
                    <a:pt x="777" y="618"/>
                    <a:pt x="777" y="617"/>
                    <a:pt x="777" y="616"/>
                  </a:cubicBezTo>
                  <a:cubicBezTo>
                    <a:pt x="773" y="617"/>
                    <a:pt x="769" y="618"/>
                    <a:pt x="769" y="622"/>
                  </a:cubicBezTo>
                  <a:close/>
                  <a:moveTo>
                    <a:pt x="765" y="637"/>
                  </a:moveTo>
                  <a:cubicBezTo>
                    <a:pt x="769" y="636"/>
                    <a:pt x="774" y="637"/>
                    <a:pt x="776" y="635"/>
                  </a:cubicBezTo>
                  <a:cubicBezTo>
                    <a:pt x="773" y="635"/>
                    <a:pt x="765" y="636"/>
                    <a:pt x="765" y="637"/>
                  </a:cubicBezTo>
                  <a:close/>
                  <a:moveTo>
                    <a:pt x="762" y="646"/>
                  </a:moveTo>
                  <a:cubicBezTo>
                    <a:pt x="766" y="647"/>
                    <a:pt x="772" y="648"/>
                    <a:pt x="775" y="645"/>
                  </a:cubicBezTo>
                  <a:cubicBezTo>
                    <a:pt x="771" y="644"/>
                    <a:pt x="764" y="643"/>
                    <a:pt x="762" y="646"/>
                  </a:cubicBezTo>
                  <a:close/>
                  <a:moveTo>
                    <a:pt x="748" y="624"/>
                  </a:moveTo>
                  <a:cubicBezTo>
                    <a:pt x="751" y="624"/>
                    <a:pt x="750" y="628"/>
                    <a:pt x="752" y="629"/>
                  </a:cubicBezTo>
                  <a:cubicBezTo>
                    <a:pt x="755" y="624"/>
                    <a:pt x="764" y="626"/>
                    <a:pt x="766" y="622"/>
                  </a:cubicBezTo>
                  <a:cubicBezTo>
                    <a:pt x="765" y="622"/>
                    <a:pt x="764" y="621"/>
                    <a:pt x="765" y="620"/>
                  </a:cubicBezTo>
                  <a:cubicBezTo>
                    <a:pt x="768" y="619"/>
                    <a:pt x="769" y="617"/>
                    <a:pt x="772" y="615"/>
                  </a:cubicBezTo>
                  <a:cubicBezTo>
                    <a:pt x="763" y="618"/>
                    <a:pt x="753" y="618"/>
                    <a:pt x="748" y="624"/>
                  </a:cubicBezTo>
                  <a:close/>
                  <a:moveTo>
                    <a:pt x="766" y="639"/>
                  </a:moveTo>
                  <a:cubicBezTo>
                    <a:pt x="765" y="642"/>
                    <a:pt x="771" y="641"/>
                    <a:pt x="772" y="640"/>
                  </a:cubicBezTo>
                  <a:cubicBezTo>
                    <a:pt x="770" y="640"/>
                    <a:pt x="770" y="640"/>
                    <a:pt x="766" y="639"/>
                  </a:cubicBezTo>
                  <a:close/>
                  <a:moveTo>
                    <a:pt x="766" y="419"/>
                  </a:moveTo>
                  <a:cubicBezTo>
                    <a:pt x="767" y="417"/>
                    <a:pt x="770" y="416"/>
                    <a:pt x="771" y="415"/>
                  </a:cubicBezTo>
                  <a:cubicBezTo>
                    <a:pt x="768" y="414"/>
                    <a:pt x="769" y="416"/>
                    <a:pt x="766" y="415"/>
                  </a:cubicBezTo>
                  <a:cubicBezTo>
                    <a:pt x="767" y="417"/>
                    <a:pt x="764" y="418"/>
                    <a:pt x="766" y="419"/>
                  </a:cubicBezTo>
                  <a:close/>
                  <a:moveTo>
                    <a:pt x="712" y="486"/>
                  </a:moveTo>
                  <a:cubicBezTo>
                    <a:pt x="724" y="474"/>
                    <a:pt x="742" y="469"/>
                    <a:pt x="758" y="461"/>
                  </a:cubicBezTo>
                  <a:cubicBezTo>
                    <a:pt x="737" y="466"/>
                    <a:pt x="723" y="477"/>
                    <a:pt x="706" y="485"/>
                  </a:cubicBezTo>
                  <a:cubicBezTo>
                    <a:pt x="704" y="490"/>
                    <a:pt x="695" y="489"/>
                    <a:pt x="696" y="498"/>
                  </a:cubicBezTo>
                  <a:cubicBezTo>
                    <a:pt x="720" y="486"/>
                    <a:pt x="740" y="470"/>
                    <a:pt x="768" y="462"/>
                  </a:cubicBezTo>
                  <a:cubicBezTo>
                    <a:pt x="745" y="466"/>
                    <a:pt x="728" y="479"/>
                    <a:pt x="712" y="486"/>
                  </a:cubicBezTo>
                  <a:close/>
                  <a:moveTo>
                    <a:pt x="738" y="481"/>
                  </a:moveTo>
                  <a:cubicBezTo>
                    <a:pt x="746" y="475"/>
                    <a:pt x="761" y="475"/>
                    <a:pt x="768" y="467"/>
                  </a:cubicBezTo>
                  <a:cubicBezTo>
                    <a:pt x="758" y="472"/>
                    <a:pt x="743" y="475"/>
                    <a:pt x="738" y="481"/>
                  </a:cubicBezTo>
                  <a:close/>
                  <a:moveTo>
                    <a:pt x="747" y="429"/>
                  </a:moveTo>
                  <a:cubicBezTo>
                    <a:pt x="752" y="426"/>
                    <a:pt x="757" y="424"/>
                    <a:pt x="762" y="421"/>
                  </a:cubicBezTo>
                  <a:cubicBezTo>
                    <a:pt x="756" y="422"/>
                    <a:pt x="751" y="425"/>
                    <a:pt x="747" y="429"/>
                  </a:cubicBezTo>
                  <a:close/>
                  <a:moveTo>
                    <a:pt x="707" y="466"/>
                  </a:moveTo>
                  <a:cubicBezTo>
                    <a:pt x="710" y="464"/>
                    <a:pt x="713" y="462"/>
                    <a:pt x="716" y="460"/>
                  </a:cubicBezTo>
                  <a:cubicBezTo>
                    <a:pt x="730" y="450"/>
                    <a:pt x="748" y="440"/>
                    <a:pt x="759" y="429"/>
                  </a:cubicBezTo>
                  <a:cubicBezTo>
                    <a:pt x="756" y="431"/>
                    <a:pt x="754" y="433"/>
                    <a:pt x="750" y="433"/>
                  </a:cubicBezTo>
                  <a:cubicBezTo>
                    <a:pt x="749" y="433"/>
                    <a:pt x="749" y="432"/>
                    <a:pt x="748" y="431"/>
                  </a:cubicBezTo>
                  <a:cubicBezTo>
                    <a:pt x="746" y="432"/>
                    <a:pt x="736" y="436"/>
                    <a:pt x="740" y="431"/>
                  </a:cubicBezTo>
                  <a:cubicBezTo>
                    <a:pt x="725" y="439"/>
                    <a:pt x="714" y="450"/>
                    <a:pt x="703" y="460"/>
                  </a:cubicBezTo>
                  <a:cubicBezTo>
                    <a:pt x="704" y="460"/>
                    <a:pt x="702" y="459"/>
                    <a:pt x="702" y="460"/>
                  </a:cubicBezTo>
                  <a:cubicBezTo>
                    <a:pt x="693" y="467"/>
                    <a:pt x="685" y="477"/>
                    <a:pt x="679" y="487"/>
                  </a:cubicBezTo>
                  <a:cubicBezTo>
                    <a:pt x="699" y="471"/>
                    <a:pt x="720" y="448"/>
                    <a:pt x="741" y="440"/>
                  </a:cubicBezTo>
                  <a:cubicBezTo>
                    <a:pt x="729" y="449"/>
                    <a:pt x="717" y="455"/>
                    <a:pt x="707" y="466"/>
                  </a:cubicBezTo>
                  <a:close/>
                  <a:moveTo>
                    <a:pt x="753" y="648"/>
                  </a:moveTo>
                  <a:cubicBezTo>
                    <a:pt x="754" y="649"/>
                    <a:pt x="756" y="650"/>
                    <a:pt x="758" y="650"/>
                  </a:cubicBezTo>
                  <a:cubicBezTo>
                    <a:pt x="757" y="649"/>
                    <a:pt x="760" y="647"/>
                    <a:pt x="758" y="646"/>
                  </a:cubicBezTo>
                  <a:cubicBezTo>
                    <a:pt x="756" y="649"/>
                    <a:pt x="754" y="646"/>
                    <a:pt x="753" y="648"/>
                  </a:cubicBezTo>
                  <a:close/>
                  <a:moveTo>
                    <a:pt x="748" y="641"/>
                  </a:moveTo>
                  <a:cubicBezTo>
                    <a:pt x="750" y="643"/>
                    <a:pt x="750" y="646"/>
                    <a:pt x="753" y="646"/>
                  </a:cubicBezTo>
                  <a:cubicBezTo>
                    <a:pt x="753" y="643"/>
                    <a:pt x="752" y="643"/>
                    <a:pt x="754" y="641"/>
                  </a:cubicBezTo>
                  <a:cubicBezTo>
                    <a:pt x="753" y="640"/>
                    <a:pt x="748" y="639"/>
                    <a:pt x="748" y="641"/>
                  </a:cubicBezTo>
                  <a:close/>
                  <a:moveTo>
                    <a:pt x="741" y="426"/>
                  </a:moveTo>
                  <a:cubicBezTo>
                    <a:pt x="745" y="428"/>
                    <a:pt x="750" y="424"/>
                    <a:pt x="750" y="422"/>
                  </a:cubicBezTo>
                  <a:cubicBezTo>
                    <a:pt x="748" y="424"/>
                    <a:pt x="743" y="424"/>
                    <a:pt x="741" y="426"/>
                  </a:cubicBezTo>
                  <a:close/>
                  <a:moveTo>
                    <a:pt x="715" y="603"/>
                  </a:moveTo>
                  <a:cubicBezTo>
                    <a:pt x="720" y="607"/>
                    <a:pt x="726" y="608"/>
                    <a:pt x="728" y="614"/>
                  </a:cubicBezTo>
                  <a:cubicBezTo>
                    <a:pt x="727" y="614"/>
                    <a:pt x="727" y="614"/>
                    <a:pt x="726" y="614"/>
                  </a:cubicBezTo>
                  <a:cubicBezTo>
                    <a:pt x="729" y="619"/>
                    <a:pt x="736" y="628"/>
                    <a:pt x="741" y="625"/>
                  </a:cubicBezTo>
                  <a:cubicBezTo>
                    <a:pt x="742" y="627"/>
                    <a:pt x="743" y="628"/>
                    <a:pt x="743" y="631"/>
                  </a:cubicBezTo>
                  <a:cubicBezTo>
                    <a:pt x="745" y="631"/>
                    <a:pt x="747" y="631"/>
                    <a:pt x="748" y="629"/>
                  </a:cubicBezTo>
                  <a:cubicBezTo>
                    <a:pt x="735" y="623"/>
                    <a:pt x="732" y="603"/>
                    <a:pt x="715" y="603"/>
                  </a:cubicBezTo>
                  <a:close/>
                  <a:moveTo>
                    <a:pt x="748" y="633"/>
                  </a:moveTo>
                  <a:cubicBezTo>
                    <a:pt x="745" y="633"/>
                    <a:pt x="745" y="636"/>
                    <a:pt x="746" y="637"/>
                  </a:cubicBezTo>
                  <a:cubicBezTo>
                    <a:pt x="749" y="637"/>
                    <a:pt x="747" y="636"/>
                    <a:pt x="748" y="633"/>
                  </a:cubicBezTo>
                  <a:close/>
                  <a:moveTo>
                    <a:pt x="716" y="595"/>
                  </a:moveTo>
                  <a:cubicBezTo>
                    <a:pt x="717" y="601"/>
                    <a:pt x="725" y="603"/>
                    <a:pt x="728" y="603"/>
                  </a:cubicBezTo>
                  <a:cubicBezTo>
                    <a:pt x="726" y="599"/>
                    <a:pt x="723" y="595"/>
                    <a:pt x="716" y="595"/>
                  </a:cubicBezTo>
                  <a:close/>
                  <a:moveTo>
                    <a:pt x="711" y="582"/>
                  </a:moveTo>
                  <a:cubicBezTo>
                    <a:pt x="710" y="584"/>
                    <a:pt x="713" y="589"/>
                    <a:pt x="714" y="591"/>
                  </a:cubicBezTo>
                  <a:cubicBezTo>
                    <a:pt x="717" y="590"/>
                    <a:pt x="719" y="594"/>
                    <a:pt x="720" y="591"/>
                  </a:cubicBezTo>
                  <a:cubicBezTo>
                    <a:pt x="717" y="589"/>
                    <a:pt x="715" y="581"/>
                    <a:pt x="711" y="582"/>
                  </a:cubicBezTo>
                  <a:close/>
                  <a:moveTo>
                    <a:pt x="696" y="464"/>
                  </a:moveTo>
                  <a:cubicBezTo>
                    <a:pt x="703" y="456"/>
                    <a:pt x="712" y="450"/>
                    <a:pt x="720" y="443"/>
                  </a:cubicBezTo>
                  <a:cubicBezTo>
                    <a:pt x="711" y="448"/>
                    <a:pt x="700" y="455"/>
                    <a:pt x="696" y="464"/>
                  </a:cubicBezTo>
                  <a:close/>
                  <a:moveTo>
                    <a:pt x="712" y="464"/>
                  </a:moveTo>
                  <a:cubicBezTo>
                    <a:pt x="705" y="469"/>
                    <a:pt x="695" y="476"/>
                    <a:pt x="693" y="484"/>
                  </a:cubicBezTo>
                  <a:cubicBezTo>
                    <a:pt x="698" y="477"/>
                    <a:pt x="710" y="469"/>
                    <a:pt x="712" y="464"/>
                  </a:cubicBezTo>
                  <a:close/>
                  <a:moveTo>
                    <a:pt x="707" y="595"/>
                  </a:moveTo>
                  <a:cubicBezTo>
                    <a:pt x="697" y="589"/>
                    <a:pt x="704" y="598"/>
                    <a:pt x="710" y="598"/>
                  </a:cubicBezTo>
                  <a:cubicBezTo>
                    <a:pt x="708" y="597"/>
                    <a:pt x="707" y="596"/>
                    <a:pt x="707" y="595"/>
                  </a:cubicBezTo>
                  <a:close/>
                  <a:moveTo>
                    <a:pt x="652" y="588"/>
                  </a:moveTo>
                  <a:cubicBezTo>
                    <a:pt x="636" y="589"/>
                    <a:pt x="616" y="599"/>
                    <a:pt x="606" y="607"/>
                  </a:cubicBezTo>
                  <a:cubicBezTo>
                    <a:pt x="603" y="609"/>
                    <a:pt x="599" y="613"/>
                    <a:pt x="599" y="617"/>
                  </a:cubicBezTo>
                  <a:cubicBezTo>
                    <a:pt x="615" y="609"/>
                    <a:pt x="646" y="581"/>
                    <a:pt x="667" y="596"/>
                  </a:cubicBezTo>
                  <a:cubicBezTo>
                    <a:pt x="675" y="595"/>
                    <a:pt x="683" y="596"/>
                    <a:pt x="692" y="598"/>
                  </a:cubicBezTo>
                  <a:cubicBezTo>
                    <a:pt x="696" y="599"/>
                    <a:pt x="709" y="603"/>
                    <a:pt x="707" y="601"/>
                  </a:cubicBezTo>
                  <a:cubicBezTo>
                    <a:pt x="693" y="594"/>
                    <a:pt x="672" y="586"/>
                    <a:pt x="652" y="588"/>
                  </a:cubicBezTo>
                  <a:close/>
                  <a:moveTo>
                    <a:pt x="703" y="581"/>
                  </a:moveTo>
                  <a:cubicBezTo>
                    <a:pt x="702" y="585"/>
                    <a:pt x="704" y="591"/>
                    <a:pt x="707" y="588"/>
                  </a:cubicBezTo>
                  <a:cubicBezTo>
                    <a:pt x="705" y="586"/>
                    <a:pt x="705" y="583"/>
                    <a:pt x="703" y="581"/>
                  </a:cubicBezTo>
                  <a:close/>
                  <a:moveTo>
                    <a:pt x="697" y="583"/>
                  </a:moveTo>
                  <a:cubicBezTo>
                    <a:pt x="696" y="584"/>
                    <a:pt x="697" y="587"/>
                    <a:pt x="696" y="588"/>
                  </a:cubicBezTo>
                  <a:cubicBezTo>
                    <a:pt x="697" y="587"/>
                    <a:pt x="697" y="588"/>
                    <a:pt x="699" y="588"/>
                  </a:cubicBezTo>
                  <a:cubicBezTo>
                    <a:pt x="699" y="586"/>
                    <a:pt x="698" y="584"/>
                    <a:pt x="697" y="583"/>
                  </a:cubicBezTo>
                  <a:close/>
                  <a:moveTo>
                    <a:pt x="675" y="474"/>
                  </a:moveTo>
                  <a:cubicBezTo>
                    <a:pt x="682" y="466"/>
                    <a:pt x="690" y="458"/>
                    <a:pt x="697" y="450"/>
                  </a:cubicBezTo>
                  <a:cubicBezTo>
                    <a:pt x="687" y="455"/>
                    <a:pt x="678" y="465"/>
                    <a:pt x="675" y="474"/>
                  </a:cubicBezTo>
                  <a:close/>
                  <a:moveTo>
                    <a:pt x="690" y="482"/>
                  </a:moveTo>
                  <a:cubicBezTo>
                    <a:pt x="692" y="482"/>
                    <a:pt x="694" y="479"/>
                    <a:pt x="693" y="478"/>
                  </a:cubicBezTo>
                  <a:cubicBezTo>
                    <a:pt x="692" y="480"/>
                    <a:pt x="690" y="480"/>
                    <a:pt x="690" y="482"/>
                  </a:cubicBezTo>
                  <a:close/>
                  <a:moveTo>
                    <a:pt x="693" y="577"/>
                  </a:moveTo>
                  <a:cubicBezTo>
                    <a:pt x="694" y="576"/>
                    <a:pt x="693" y="570"/>
                    <a:pt x="693" y="567"/>
                  </a:cubicBezTo>
                  <a:cubicBezTo>
                    <a:pt x="690" y="567"/>
                    <a:pt x="688" y="577"/>
                    <a:pt x="693" y="577"/>
                  </a:cubicBezTo>
                  <a:close/>
                  <a:moveTo>
                    <a:pt x="683" y="577"/>
                  </a:moveTo>
                  <a:cubicBezTo>
                    <a:pt x="683" y="580"/>
                    <a:pt x="681" y="580"/>
                    <a:pt x="681" y="582"/>
                  </a:cubicBezTo>
                  <a:cubicBezTo>
                    <a:pt x="685" y="583"/>
                    <a:pt x="688" y="585"/>
                    <a:pt x="693" y="585"/>
                  </a:cubicBezTo>
                  <a:cubicBezTo>
                    <a:pt x="693" y="583"/>
                    <a:pt x="693" y="583"/>
                    <a:pt x="693" y="580"/>
                  </a:cubicBezTo>
                  <a:cubicBezTo>
                    <a:pt x="690" y="579"/>
                    <a:pt x="687" y="578"/>
                    <a:pt x="683" y="577"/>
                  </a:cubicBezTo>
                  <a:close/>
                  <a:moveTo>
                    <a:pt x="657" y="584"/>
                  </a:moveTo>
                  <a:cubicBezTo>
                    <a:pt x="666" y="586"/>
                    <a:pt x="686" y="589"/>
                    <a:pt x="691" y="589"/>
                  </a:cubicBezTo>
                  <a:cubicBezTo>
                    <a:pt x="682" y="585"/>
                    <a:pt x="669" y="581"/>
                    <a:pt x="657" y="584"/>
                  </a:cubicBezTo>
                  <a:close/>
                  <a:moveTo>
                    <a:pt x="674" y="485"/>
                  </a:moveTo>
                  <a:cubicBezTo>
                    <a:pt x="679" y="479"/>
                    <a:pt x="687" y="470"/>
                    <a:pt x="690" y="464"/>
                  </a:cubicBezTo>
                  <a:cubicBezTo>
                    <a:pt x="685" y="470"/>
                    <a:pt x="678" y="477"/>
                    <a:pt x="674" y="485"/>
                  </a:cubicBezTo>
                  <a:close/>
                  <a:moveTo>
                    <a:pt x="677" y="498"/>
                  </a:moveTo>
                  <a:cubicBezTo>
                    <a:pt x="684" y="495"/>
                    <a:pt x="685" y="488"/>
                    <a:pt x="690" y="484"/>
                  </a:cubicBezTo>
                  <a:cubicBezTo>
                    <a:pt x="683" y="486"/>
                    <a:pt x="679" y="491"/>
                    <a:pt x="677" y="498"/>
                  </a:cubicBezTo>
                  <a:close/>
                  <a:moveTo>
                    <a:pt x="686" y="519"/>
                  </a:moveTo>
                  <a:cubicBezTo>
                    <a:pt x="688" y="518"/>
                    <a:pt x="689" y="516"/>
                    <a:pt x="690" y="514"/>
                  </a:cubicBezTo>
                  <a:cubicBezTo>
                    <a:pt x="687" y="514"/>
                    <a:pt x="687" y="517"/>
                    <a:pt x="686" y="519"/>
                  </a:cubicBezTo>
                  <a:close/>
                  <a:moveTo>
                    <a:pt x="686" y="575"/>
                  </a:moveTo>
                  <a:cubicBezTo>
                    <a:pt x="687" y="574"/>
                    <a:pt x="687" y="568"/>
                    <a:pt x="686" y="567"/>
                  </a:cubicBezTo>
                  <a:cubicBezTo>
                    <a:pt x="685" y="568"/>
                    <a:pt x="680" y="575"/>
                    <a:pt x="686" y="575"/>
                  </a:cubicBezTo>
                  <a:close/>
                  <a:moveTo>
                    <a:pt x="668" y="509"/>
                  </a:moveTo>
                  <a:cubicBezTo>
                    <a:pt x="670" y="503"/>
                    <a:pt x="676" y="500"/>
                    <a:pt x="676" y="492"/>
                  </a:cubicBezTo>
                  <a:cubicBezTo>
                    <a:pt x="679" y="492"/>
                    <a:pt x="682" y="488"/>
                    <a:pt x="682" y="486"/>
                  </a:cubicBezTo>
                  <a:cubicBezTo>
                    <a:pt x="674" y="490"/>
                    <a:pt x="667" y="501"/>
                    <a:pt x="668" y="509"/>
                  </a:cubicBezTo>
                  <a:close/>
                  <a:moveTo>
                    <a:pt x="667" y="540"/>
                  </a:moveTo>
                  <a:cubicBezTo>
                    <a:pt x="671" y="533"/>
                    <a:pt x="679" y="523"/>
                    <a:pt x="681" y="519"/>
                  </a:cubicBezTo>
                  <a:cubicBezTo>
                    <a:pt x="676" y="525"/>
                    <a:pt x="668" y="532"/>
                    <a:pt x="667" y="540"/>
                  </a:cubicBezTo>
                  <a:close/>
                  <a:moveTo>
                    <a:pt x="677" y="568"/>
                  </a:moveTo>
                  <a:cubicBezTo>
                    <a:pt x="677" y="571"/>
                    <a:pt x="674" y="571"/>
                    <a:pt x="675" y="574"/>
                  </a:cubicBezTo>
                  <a:cubicBezTo>
                    <a:pt x="676" y="574"/>
                    <a:pt x="678" y="574"/>
                    <a:pt x="679" y="574"/>
                  </a:cubicBezTo>
                  <a:cubicBezTo>
                    <a:pt x="681" y="573"/>
                    <a:pt x="680" y="569"/>
                    <a:pt x="681" y="568"/>
                  </a:cubicBezTo>
                  <a:cubicBezTo>
                    <a:pt x="680" y="568"/>
                    <a:pt x="678" y="568"/>
                    <a:pt x="677" y="568"/>
                  </a:cubicBezTo>
                  <a:close/>
                  <a:moveTo>
                    <a:pt x="672" y="522"/>
                  </a:moveTo>
                  <a:cubicBezTo>
                    <a:pt x="673" y="518"/>
                    <a:pt x="679" y="514"/>
                    <a:pt x="679" y="511"/>
                  </a:cubicBezTo>
                  <a:cubicBezTo>
                    <a:pt x="677" y="515"/>
                    <a:pt x="670" y="520"/>
                    <a:pt x="672" y="522"/>
                  </a:cubicBezTo>
                  <a:close/>
                  <a:moveTo>
                    <a:pt x="667" y="580"/>
                  </a:moveTo>
                  <a:cubicBezTo>
                    <a:pt x="670" y="581"/>
                    <a:pt x="675" y="580"/>
                    <a:pt x="678" y="581"/>
                  </a:cubicBezTo>
                  <a:cubicBezTo>
                    <a:pt x="678" y="579"/>
                    <a:pt x="679" y="579"/>
                    <a:pt x="679" y="577"/>
                  </a:cubicBezTo>
                  <a:cubicBezTo>
                    <a:pt x="673" y="576"/>
                    <a:pt x="669" y="577"/>
                    <a:pt x="667" y="580"/>
                  </a:cubicBezTo>
                  <a:close/>
                  <a:moveTo>
                    <a:pt x="660" y="580"/>
                  </a:moveTo>
                  <a:cubicBezTo>
                    <a:pt x="662" y="580"/>
                    <a:pt x="663" y="580"/>
                    <a:pt x="665" y="580"/>
                  </a:cubicBezTo>
                  <a:cubicBezTo>
                    <a:pt x="663" y="575"/>
                    <a:pt x="671" y="575"/>
                    <a:pt x="669" y="572"/>
                  </a:cubicBezTo>
                  <a:cubicBezTo>
                    <a:pt x="666" y="574"/>
                    <a:pt x="662" y="577"/>
                    <a:pt x="660" y="580"/>
                  </a:cubicBezTo>
                  <a:close/>
                  <a:moveTo>
                    <a:pt x="656" y="577"/>
                  </a:moveTo>
                  <a:cubicBezTo>
                    <a:pt x="662" y="576"/>
                    <a:pt x="664" y="571"/>
                    <a:pt x="669" y="568"/>
                  </a:cubicBezTo>
                  <a:cubicBezTo>
                    <a:pt x="663" y="566"/>
                    <a:pt x="654" y="571"/>
                    <a:pt x="656" y="577"/>
                  </a:cubicBezTo>
                  <a:close/>
                  <a:moveTo>
                    <a:pt x="654" y="560"/>
                  </a:moveTo>
                  <a:cubicBezTo>
                    <a:pt x="654" y="564"/>
                    <a:pt x="663" y="562"/>
                    <a:pt x="662" y="561"/>
                  </a:cubicBezTo>
                  <a:cubicBezTo>
                    <a:pt x="660" y="561"/>
                    <a:pt x="656" y="562"/>
                    <a:pt x="654" y="560"/>
                  </a:cubicBezTo>
                  <a:close/>
                  <a:moveTo>
                    <a:pt x="661" y="510"/>
                  </a:moveTo>
                  <a:cubicBezTo>
                    <a:pt x="661" y="508"/>
                    <a:pt x="664" y="505"/>
                    <a:pt x="662" y="504"/>
                  </a:cubicBezTo>
                  <a:cubicBezTo>
                    <a:pt x="661" y="506"/>
                    <a:pt x="658" y="508"/>
                    <a:pt x="661" y="510"/>
                  </a:cubicBezTo>
                  <a:close/>
                  <a:moveTo>
                    <a:pt x="629" y="604"/>
                  </a:moveTo>
                  <a:cubicBezTo>
                    <a:pt x="638" y="599"/>
                    <a:pt x="651" y="598"/>
                    <a:pt x="662" y="595"/>
                  </a:cubicBezTo>
                  <a:cubicBezTo>
                    <a:pt x="649" y="593"/>
                    <a:pt x="634" y="598"/>
                    <a:pt x="629" y="604"/>
                  </a:cubicBezTo>
                  <a:close/>
                  <a:moveTo>
                    <a:pt x="659" y="498"/>
                  </a:moveTo>
                  <a:cubicBezTo>
                    <a:pt x="660" y="502"/>
                    <a:pt x="656" y="503"/>
                    <a:pt x="659" y="505"/>
                  </a:cubicBezTo>
                  <a:cubicBezTo>
                    <a:pt x="661" y="504"/>
                    <a:pt x="661" y="500"/>
                    <a:pt x="659" y="498"/>
                  </a:cubicBezTo>
                  <a:close/>
                  <a:moveTo>
                    <a:pt x="659" y="528"/>
                  </a:moveTo>
                  <a:cubicBezTo>
                    <a:pt x="659" y="526"/>
                    <a:pt x="662" y="523"/>
                    <a:pt x="660" y="522"/>
                  </a:cubicBezTo>
                  <a:cubicBezTo>
                    <a:pt x="660" y="524"/>
                    <a:pt x="657" y="526"/>
                    <a:pt x="659" y="528"/>
                  </a:cubicBezTo>
                  <a:close/>
                  <a:moveTo>
                    <a:pt x="652" y="477"/>
                  </a:moveTo>
                  <a:cubicBezTo>
                    <a:pt x="649" y="482"/>
                    <a:pt x="655" y="493"/>
                    <a:pt x="655" y="493"/>
                  </a:cubicBezTo>
                  <a:cubicBezTo>
                    <a:pt x="653" y="488"/>
                    <a:pt x="655" y="480"/>
                    <a:pt x="652" y="477"/>
                  </a:cubicBezTo>
                  <a:close/>
                  <a:moveTo>
                    <a:pt x="652" y="573"/>
                  </a:moveTo>
                  <a:cubicBezTo>
                    <a:pt x="648" y="571"/>
                    <a:pt x="645" y="574"/>
                    <a:pt x="642" y="576"/>
                  </a:cubicBezTo>
                  <a:cubicBezTo>
                    <a:pt x="647" y="575"/>
                    <a:pt x="652" y="577"/>
                    <a:pt x="648" y="581"/>
                  </a:cubicBezTo>
                  <a:cubicBezTo>
                    <a:pt x="650" y="580"/>
                    <a:pt x="654" y="581"/>
                    <a:pt x="654" y="580"/>
                  </a:cubicBezTo>
                  <a:cubicBezTo>
                    <a:pt x="652" y="578"/>
                    <a:pt x="653" y="575"/>
                    <a:pt x="652" y="573"/>
                  </a:cubicBezTo>
                  <a:close/>
                  <a:moveTo>
                    <a:pt x="615" y="598"/>
                  </a:moveTo>
                  <a:cubicBezTo>
                    <a:pt x="626" y="591"/>
                    <a:pt x="641" y="588"/>
                    <a:pt x="654" y="584"/>
                  </a:cubicBezTo>
                  <a:cubicBezTo>
                    <a:pt x="638" y="585"/>
                    <a:pt x="622" y="587"/>
                    <a:pt x="615" y="598"/>
                  </a:cubicBezTo>
                  <a:close/>
                  <a:moveTo>
                    <a:pt x="642" y="496"/>
                  </a:moveTo>
                  <a:cubicBezTo>
                    <a:pt x="645" y="497"/>
                    <a:pt x="644" y="502"/>
                    <a:pt x="647" y="503"/>
                  </a:cubicBezTo>
                  <a:cubicBezTo>
                    <a:pt x="647" y="500"/>
                    <a:pt x="645" y="494"/>
                    <a:pt x="642" y="496"/>
                  </a:cubicBezTo>
                  <a:close/>
                  <a:moveTo>
                    <a:pt x="638" y="403"/>
                  </a:moveTo>
                  <a:cubicBezTo>
                    <a:pt x="638" y="421"/>
                    <a:pt x="633" y="446"/>
                    <a:pt x="644" y="458"/>
                  </a:cubicBezTo>
                  <a:cubicBezTo>
                    <a:pt x="641" y="440"/>
                    <a:pt x="641" y="420"/>
                    <a:pt x="638" y="403"/>
                  </a:cubicBezTo>
                  <a:close/>
                  <a:moveTo>
                    <a:pt x="641" y="167"/>
                  </a:moveTo>
                  <a:cubicBezTo>
                    <a:pt x="638" y="174"/>
                    <a:pt x="640" y="194"/>
                    <a:pt x="641" y="200"/>
                  </a:cubicBezTo>
                  <a:cubicBezTo>
                    <a:pt x="642" y="187"/>
                    <a:pt x="642" y="179"/>
                    <a:pt x="641" y="167"/>
                  </a:cubicBezTo>
                  <a:close/>
                  <a:moveTo>
                    <a:pt x="636" y="572"/>
                  </a:moveTo>
                  <a:cubicBezTo>
                    <a:pt x="639" y="571"/>
                    <a:pt x="638" y="572"/>
                    <a:pt x="641" y="571"/>
                  </a:cubicBezTo>
                  <a:cubicBezTo>
                    <a:pt x="641" y="567"/>
                    <a:pt x="637" y="570"/>
                    <a:pt x="636" y="572"/>
                  </a:cubicBezTo>
                  <a:close/>
                  <a:moveTo>
                    <a:pt x="621" y="583"/>
                  </a:moveTo>
                  <a:cubicBezTo>
                    <a:pt x="623" y="585"/>
                    <a:pt x="622" y="585"/>
                    <a:pt x="621" y="588"/>
                  </a:cubicBezTo>
                  <a:cubicBezTo>
                    <a:pt x="628" y="586"/>
                    <a:pt x="634" y="582"/>
                    <a:pt x="641" y="580"/>
                  </a:cubicBezTo>
                  <a:cubicBezTo>
                    <a:pt x="633" y="577"/>
                    <a:pt x="628" y="582"/>
                    <a:pt x="621" y="583"/>
                  </a:cubicBezTo>
                  <a:close/>
                  <a:moveTo>
                    <a:pt x="638" y="369"/>
                  </a:moveTo>
                  <a:cubicBezTo>
                    <a:pt x="640" y="365"/>
                    <a:pt x="640" y="349"/>
                    <a:pt x="638" y="343"/>
                  </a:cubicBezTo>
                  <a:cubicBezTo>
                    <a:pt x="637" y="354"/>
                    <a:pt x="639" y="358"/>
                    <a:pt x="638" y="369"/>
                  </a:cubicBezTo>
                  <a:close/>
                  <a:moveTo>
                    <a:pt x="635" y="191"/>
                  </a:moveTo>
                  <a:cubicBezTo>
                    <a:pt x="635" y="199"/>
                    <a:pt x="635" y="207"/>
                    <a:pt x="635" y="216"/>
                  </a:cubicBezTo>
                  <a:cubicBezTo>
                    <a:pt x="635" y="223"/>
                    <a:pt x="633" y="231"/>
                    <a:pt x="638" y="235"/>
                  </a:cubicBezTo>
                  <a:cubicBezTo>
                    <a:pt x="637" y="219"/>
                    <a:pt x="638" y="202"/>
                    <a:pt x="635" y="191"/>
                  </a:cubicBezTo>
                  <a:close/>
                  <a:moveTo>
                    <a:pt x="635" y="267"/>
                  </a:moveTo>
                  <a:cubicBezTo>
                    <a:pt x="637" y="273"/>
                    <a:pt x="635" y="282"/>
                    <a:pt x="637" y="288"/>
                  </a:cubicBezTo>
                  <a:cubicBezTo>
                    <a:pt x="637" y="289"/>
                    <a:pt x="637" y="290"/>
                    <a:pt x="637" y="291"/>
                  </a:cubicBezTo>
                  <a:cubicBezTo>
                    <a:pt x="636" y="294"/>
                    <a:pt x="638" y="298"/>
                    <a:pt x="638" y="292"/>
                  </a:cubicBezTo>
                  <a:cubicBezTo>
                    <a:pt x="637" y="283"/>
                    <a:pt x="638" y="272"/>
                    <a:pt x="635" y="267"/>
                  </a:cubicBezTo>
                  <a:cubicBezTo>
                    <a:pt x="636" y="267"/>
                    <a:pt x="636" y="267"/>
                    <a:pt x="635" y="267"/>
                  </a:cubicBezTo>
                  <a:close/>
                  <a:moveTo>
                    <a:pt x="628" y="577"/>
                  </a:moveTo>
                  <a:cubicBezTo>
                    <a:pt x="631" y="576"/>
                    <a:pt x="634" y="576"/>
                    <a:pt x="636" y="574"/>
                  </a:cubicBezTo>
                  <a:cubicBezTo>
                    <a:pt x="632" y="574"/>
                    <a:pt x="629" y="574"/>
                    <a:pt x="628" y="577"/>
                  </a:cubicBezTo>
                  <a:close/>
                  <a:moveTo>
                    <a:pt x="630" y="463"/>
                  </a:moveTo>
                  <a:cubicBezTo>
                    <a:pt x="631" y="465"/>
                    <a:pt x="632" y="472"/>
                    <a:pt x="635" y="470"/>
                  </a:cubicBezTo>
                  <a:cubicBezTo>
                    <a:pt x="633" y="468"/>
                    <a:pt x="633" y="464"/>
                    <a:pt x="630" y="463"/>
                  </a:cubicBezTo>
                  <a:close/>
                  <a:moveTo>
                    <a:pt x="624" y="571"/>
                  </a:moveTo>
                  <a:cubicBezTo>
                    <a:pt x="628" y="570"/>
                    <a:pt x="631" y="569"/>
                    <a:pt x="633" y="567"/>
                  </a:cubicBezTo>
                  <a:cubicBezTo>
                    <a:pt x="630" y="568"/>
                    <a:pt x="626" y="569"/>
                    <a:pt x="624" y="571"/>
                  </a:cubicBezTo>
                  <a:close/>
                  <a:moveTo>
                    <a:pt x="619" y="456"/>
                  </a:moveTo>
                  <a:cubicBezTo>
                    <a:pt x="621" y="465"/>
                    <a:pt x="627" y="470"/>
                    <a:pt x="632" y="477"/>
                  </a:cubicBezTo>
                  <a:cubicBezTo>
                    <a:pt x="627" y="468"/>
                    <a:pt x="627" y="461"/>
                    <a:pt x="619" y="456"/>
                  </a:cubicBezTo>
                  <a:close/>
                  <a:moveTo>
                    <a:pt x="624" y="453"/>
                  </a:moveTo>
                  <a:cubicBezTo>
                    <a:pt x="625" y="456"/>
                    <a:pt x="626" y="459"/>
                    <a:pt x="629" y="461"/>
                  </a:cubicBezTo>
                  <a:cubicBezTo>
                    <a:pt x="628" y="458"/>
                    <a:pt x="627" y="455"/>
                    <a:pt x="624" y="453"/>
                  </a:cubicBezTo>
                  <a:close/>
                  <a:moveTo>
                    <a:pt x="624" y="443"/>
                  </a:moveTo>
                  <a:cubicBezTo>
                    <a:pt x="625" y="446"/>
                    <a:pt x="625" y="449"/>
                    <a:pt x="628" y="450"/>
                  </a:cubicBezTo>
                  <a:cubicBezTo>
                    <a:pt x="627" y="448"/>
                    <a:pt x="626" y="441"/>
                    <a:pt x="624" y="443"/>
                  </a:cubicBezTo>
                  <a:close/>
                  <a:moveTo>
                    <a:pt x="621" y="447"/>
                  </a:moveTo>
                  <a:cubicBezTo>
                    <a:pt x="621" y="450"/>
                    <a:pt x="620" y="450"/>
                    <a:pt x="620" y="452"/>
                  </a:cubicBezTo>
                  <a:cubicBezTo>
                    <a:pt x="621" y="452"/>
                    <a:pt x="622" y="452"/>
                    <a:pt x="623" y="453"/>
                  </a:cubicBezTo>
                  <a:cubicBezTo>
                    <a:pt x="622" y="451"/>
                    <a:pt x="621" y="446"/>
                    <a:pt x="621" y="447"/>
                  </a:cubicBezTo>
                  <a:close/>
                  <a:moveTo>
                    <a:pt x="614" y="458"/>
                  </a:moveTo>
                  <a:cubicBezTo>
                    <a:pt x="611" y="449"/>
                    <a:pt x="617" y="434"/>
                    <a:pt x="610" y="431"/>
                  </a:cubicBezTo>
                  <a:cubicBezTo>
                    <a:pt x="609" y="438"/>
                    <a:pt x="606" y="444"/>
                    <a:pt x="607" y="452"/>
                  </a:cubicBezTo>
                  <a:cubicBezTo>
                    <a:pt x="608" y="451"/>
                    <a:pt x="609" y="446"/>
                    <a:pt x="610" y="448"/>
                  </a:cubicBezTo>
                  <a:cubicBezTo>
                    <a:pt x="610" y="450"/>
                    <a:pt x="609" y="452"/>
                    <a:pt x="609" y="454"/>
                  </a:cubicBezTo>
                  <a:cubicBezTo>
                    <a:pt x="613" y="457"/>
                    <a:pt x="617" y="464"/>
                    <a:pt x="621" y="464"/>
                  </a:cubicBezTo>
                  <a:cubicBezTo>
                    <a:pt x="620" y="461"/>
                    <a:pt x="617" y="460"/>
                    <a:pt x="614" y="458"/>
                  </a:cubicBezTo>
                  <a:close/>
                  <a:moveTo>
                    <a:pt x="616" y="433"/>
                  </a:moveTo>
                  <a:cubicBezTo>
                    <a:pt x="617" y="434"/>
                    <a:pt x="618" y="435"/>
                    <a:pt x="618" y="436"/>
                  </a:cubicBezTo>
                  <a:cubicBezTo>
                    <a:pt x="617" y="436"/>
                    <a:pt x="616" y="434"/>
                    <a:pt x="616" y="436"/>
                  </a:cubicBezTo>
                  <a:cubicBezTo>
                    <a:pt x="617" y="436"/>
                    <a:pt x="617" y="438"/>
                    <a:pt x="619" y="439"/>
                  </a:cubicBezTo>
                  <a:cubicBezTo>
                    <a:pt x="620" y="436"/>
                    <a:pt x="618" y="431"/>
                    <a:pt x="616" y="433"/>
                  </a:cubicBezTo>
                  <a:close/>
                  <a:moveTo>
                    <a:pt x="615" y="440"/>
                  </a:moveTo>
                  <a:cubicBezTo>
                    <a:pt x="615" y="445"/>
                    <a:pt x="614" y="452"/>
                    <a:pt x="617" y="456"/>
                  </a:cubicBezTo>
                  <a:cubicBezTo>
                    <a:pt x="619" y="451"/>
                    <a:pt x="621" y="441"/>
                    <a:pt x="615" y="440"/>
                  </a:cubicBezTo>
                  <a:close/>
                  <a:moveTo>
                    <a:pt x="607" y="584"/>
                  </a:moveTo>
                  <a:cubicBezTo>
                    <a:pt x="610" y="583"/>
                    <a:pt x="615" y="583"/>
                    <a:pt x="616" y="579"/>
                  </a:cubicBezTo>
                  <a:cubicBezTo>
                    <a:pt x="613" y="580"/>
                    <a:pt x="606" y="585"/>
                    <a:pt x="607" y="584"/>
                  </a:cubicBezTo>
                  <a:close/>
                  <a:moveTo>
                    <a:pt x="611" y="428"/>
                  </a:moveTo>
                  <a:cubicBezTo>
                    <a:pt x="613" y="428"/>
                    <a:pt x="612" y="432"/>
                    <a:pt x="614" y="432"/>
                  </a:cubicBezTo>
                  <a:cubicBezTo>
                    <a:pt x="614" y="429"/>
                    <a:pt x="613" y="425"/>
                    <a:pt x="611" y="428"/>
                  </a:cubicBezTo>
                  <a:close/>
                  <a:moveTo>
                    <a:pt x="609" y="601"/>
                  </a:moveTo>
                  <a:cubicBezTo>
                    <a:pt x="611" y="601"/>
                    <a:pt x="613" y="597"/>
                    <a:pt x="612" y="596"/>
                  </a:cubicBezTo>
                  <a:cubicBezTo>
                    <a:pt x="611" y="598"/>
                    <a:pt x="609" y="598"/>
                    <a:pt x="609" y="601"/>
                  </a:cubicBezTo>
                  <a:close/>
                  <a:moveTo>
                    <a:pt x="600" y="470"/>
                  </a:moveTo>
                  <a:cubicBezTo>
                    <a:pt x="602" y="471"/>
                    <a:pt x="604" y="473"/>
                    <a:pt x="607" y="473"/>
                  </a:cubicBezTo>
                  <a:cubicBezTo>
                    <a:pt x="608" y="469"/>
                    <a:pt x="610" y="475"/>
                    <a:pt x="612" y="472"/>
                  </a:cubicBezTo>
                  <a:cubicBezTo>
                    <a:pt x="608" y="470"/>
                    <a:pt x="605" y="467"/>
                    <a:pt x="600" y="470"/>
                  </a:cubicBezTo>
                  <a:close/>
                  <a:moveTo>
                    <a:pt x="583" y="394"/>
                  </a:moveTo>
                  <a:cubicBezTo>
                    <a:pt x="590" y="399"/>
                    <a:pt x="593" y="412"/>
                    <a:pt x="603" y="412"/>
                  </a:cubicBezTo>
                  <a:cubicBezTo>
                    <a:pt x="606" y="414"/>
                    <a:pt x="606" y="418"/>
                    <a:pt x="610" y="418"/>
                  </a:cubicBezTo>
                  <a:cubicBezTo>
                    <a:pt x="606" y="409"/>
                    <a:pt x="592" y="399"/>
                    <a:pt x="583" y="394"/>
                  </a:cubicBezTo>
                  <a:close/>
                  <a:moveTo>
                    <a:pt x="603" y="424"/>
                  </a:moveTo>
                  <a:cubicBezTo>
                    <a:pt x="603" y="426"/>
                    <a:pt x="606" y="429"/>
                    <a:pt x="603" y="431"/>
                  </a:cubicBezTo>
                  <a:cubicBezTo>
                    <a:pt x="602" y="428"/>
                    <a:pt x="603" y="421"/>
                    <a:pt x="600" y="419"/>
                  </a:cubicBezTo>
                  <a:cubicBezTo>
                    <a:pt x="596" y="426"/>
                    <a:pt x="597" y="441"/>
                    <a:pt x="598" y="451"/>
                  </a:cubicBezTo>
                  <a:cubicBezTo>
                    <a:pt x="600" y="451"/>
                    <a:pt x="602" y="450"/>
                    <a:pt x="604" y="450"/>
                  </a:cubicBezTo>
                  <a:cubicBezTo>
                    <a:pt x="606" y="441"/>
                    <a:pt x="613" y="419"/>
                    <a:pt x="603" y="421"/>
                  </a:cubicBezTo>
                  <a:cubicBezTo>
                    <a:pt x="603" y="423"/>
                    <a:pt x="608" y="425"/>
                    <a:pt x="606" y="428"/>
                  </a:cubicBezTo>
                  <a:cubicBezTo>
                    <a:pt x="606" y="426"/>
                    <a:pt x="605" y="425"/>
                    <a:pt x="603" y="424"/>
                  </a:cubicBezTo>
                  <a:close/>
                  <a:moveTo>
                    <a:pt x="573" y="614"/>
                  </a:moveTo>
                  <a:cubicBezTo>
                    <a:pt x="577" y="603"/>
                    <a:pt x="588" y="600"/>
                    <a:pt x="591" y="590"/>
                  </a:cubicBezTo>
                  <a:cubicBezTo>
                    <a:pt x="596" y="585"/>
                    <a:pt x="602" y="582"/>
                    <a:pt x="607" y="579"/>
                  </a:cubicBezTo>
                  <a:cubicBezTo>
                    <a:pt x="591" y="584"/>
                    <a:pt x="577" y="599"/>
                    <a:pt x="573" y="614"/>
                  </a:cubicBezTo>
                  <a:close/>
                  <a:moveTo>
                    <a:pt x="578" y="460"/>
                  </a:moveTo>
                  <a:cubicBezTo>
                    <a:pt x="582" y="465"/>
                    <a:pt x="594" y="466"/>
                    <a:pt x="601" y="466"/>
                  </a:cubicBezTo>
                  <a:cubicBezTo>
                    <a:pt x="594" y="463"/>
                    <a:pt x="587" y="461"/>
                    <a:pt x="578" y="460"/>
                  </a:cubicBezTo>
                  <a:close/>
                  <a:moveTo>
                    <a:pt x="594" y="598"/>
                  </a:moveTo>
                  <a:cubicBezTo>
                    <a:pt x="587" y="601"/>
                    <a:pt x="585" y="609"/>
                    <a:pt x="579" y="615"/>
                  </a:cubicBezTo>
                  <a:cubicBezTo>
                    <a:pt x="587" y="612"/>
                    <a:pt x="591" y="602"/>
                    <a:pt x="594" y="598"/>
                  </a:cubicBezTo>
                  <a:close/>
                  <a:moveTo>
                    <a:pt x="553" y="543"/>
                  </a:moveTo>
                  <a:cubicBezTo>
                    <a:pt x="566" y="543"/>
                    <a:pt x="576" y="552"/>
                    <a:pt x="588" y="550"/>
                  </a:cubicBezTo>
                  <a:cubicBezTo>
                    <a:pt x="577" y="548"/>
                    <a:pt x="565" y="542"/>
                    <a:pt x="553" y="543"/>
                  </a:cubicBezTo>
                  <a:close/>
                  <a:moveTo>
                    <a:pt x="438" y="589"/>
                  </a:moveTo>
                  <a:cubicBezTo>
                    <a:pt x="456" y="589"/>
                    <a:pt x="474" y="592"/>
                    <a:pt x="491" y="591"/>
                  </a:cubicBezTo>
                  <a:cubicBezTo>
                    <a:pt x="518" y="589"/>
                    <a:pt x="542" y="590"/>
                    <a:pt x="565" y="592"/>
                  </a:cubicBezTo>
                  <a:cubicBezTo>
                    <a:pt x="569" y="593"/>
                    <a:pt x="574" y="591"/>
                    <a:pt x="577" y="594"/>
                  </a:cubicBezTo>
                  <a:cubicBezTo>
                    <a:pt x="567" y="597"/>
                    <a:pt x="557" y="593"/>
                    <a:pt x="548" y="592"/>
                  </a:cubicBezTo>
                  <a:cubicBezTo>
                    <a:pt x="514" y="590"/>
                    <a:pt x="480" y="594"/>
                    <a:pt x="445" y="592"/>
                  </a:cubicBezTo>
                  <a:cubicBezTo>
                    <a:pt x="416" y="591"/>
                    <a:pt x="386" y="594"/>
                    <a:pt x="357" y="595"/>
                  </a:cubicBezTo>
                  <a:cubicBezTo>
                    <a:pt x="313" y="598"/>
                    <a:pt x="269" y="603"/>
                    <a:pt x="227" y="605"/>
                  </a:cubicBezTo>
                  <a:cubicBezTo>
                    <a:pt x="216" y="605"/>
                    <a:pt x="203" y="605"/>
                    <a:pt x="190" y="605"/>
                  </a:cubicBezTo>
                  <a:cubicBezTo>
                    <a:pt x="181" y="606"/>
                    <a:pt x="172" y="608"/>
                    <a:pt x="164" y="608"/>
                  </a:cubicBezTo>
                  <a:cubicBezTo>
                    <a:pt x="151" y="607"/>
                    <a:pt x="133" y="602"/>
                    <a:pt x="119" y="605"/>
                  </a:cubicBezTo>
                  <a:cubicBezTo>
                    <a:pt x="114" y="605"/>
                    <a:pt x="113" y="610"/>
                    <a:pt x="108" y="608"/>
                  </a:cubicBezTo>
                  <a:cubicBezTo>
                    <a:pt x="106" y="604"/>
                    <a:pt x="113" y="602"/>
                    <a:pt x="109" y="600"/>
                  </a:cubicBezTo>
                  <a:cubicBezTo>
                    <a:pt x="100" y="597"/>
                    <a:pt x="98" y="607"/>
                    <a:pt x="90" y="607"/>
                  </a:cubicBezTo>
                  <a:cubicBezTo>
                    <a:pt x="87" y="603"/>
                    <a:pt x="97" y="601"/>
                    <a:pt x="91" y="600"/>
                  </a:cubicBezTo>
                  <a:cubicBezTo>
                    <a:pt x="85" y="599"/>
                    <a:pt x="81" y="609"/>
                    <a:pt x="77" y="612"/>
                  </a:cubicBezTo>
                  <a:cubicBezTo>
                    <a:pt x="80" y="612"/>
                    <a:pt x="84" y="608"/>
                    <a:pt x="87" y="608"/>
                  </a:cubicBezTo>
                  <a:cubicBezTo>
                    <a:pt x="84" y="612"/>
                    <a:pt x="78" y="613"/>
                    <a:pt x="75" y="617"/>
                  </a:cubicBezTo>
                  <a:cubicBezTo>
                    <a:pt x="113" y="615"/>
                    <a:pt x="146" y="617"/>
                    <a:pt x="177" y="618"/>
                  </a:cubicBezTo>
                  <a:cubicBezTo>
                    <a:pt x="247" y="620"/>
                    <a:pt x="316" y="615"/>
                    <a:pt x="387" y="618"/>
                  </a:cubicBezTo>
                  <a:cubicBezTo>
                    <a:pt x="445" y="620"/>
                    <a:pt x="505" y="621"/>
                    <a:pt x="568" y="620"/>
                  </a:cubicBezTo>
                  <a:cubicBezTo>
                    <a:pt x="569" y="605"/>
                    <a:pt x="579" y="597"/>
                    <a:pt x="586" y="588"/>
                  </a:cubicBezTo>
                  <a:cubicBezTo>
                    <a:pt x="542" y="577"/>
                    <a:pt x="480" y="580"/>
                    <a:pt x="438" y="589"/>
                  </a:cubicBezTo>
                  <a:close/>
                  <a:moveTo>
                    <a:pt x="580" y="464"/>
                  </a:moveTo>
                  <a:cubicBezTo>
                    <a:pt x="580" y="469"/>
                    <a:pt x="583" y="465"/>
                    <a:pt x="585" y="466"/>
                  </a:cubicBezTo>
                  <a:cubicBezTo>
                    <a:pt x="585" y="466"/>
                    <a:pt x="586" y="467"/>
                    <a:pt x="586" y="466"/>
                  </a:cubicBezTo>
                  <a:cubicBezTo>
                    <a:pt x="583" y="464"/>
                    <a:pt x="582" y="467"/>
                    <a:pt x="580" y="464"/>
                  </a:cubicBezTo>
                  <a:close/>
                  <a:moveTo>
                    <a:pt x="562" y="380"/>
                  </a:moveTo>
                  <a:cubicBezTo>
                    <a:pt x="566" y="383"/>
                    <a:pt x="571" y="386"/>
                    <a:pt x="573" y="391"/>
                  </a:cubicBezTo>
                  <a:cubicBezTo>
                    <a:pt x="578" y="393"/>
                    <a:pt x="582" y="402"/>
                    <a:pt x="585" y="400"/>
                  </a:cubicBezTo>
                  <a:cubicBezTo>
                    <a:pt x="584" y="397"/>
                    <a:pt x="581" y="396"/>
                    <a:pt x="580" y="393"/>
                  </a:cubicBezTo>
                  <a:cubicBezTo>
                    <a:pt x="581" y="393"/>
                    <a:pt x="582" y="392"/>
                    <a:pt x="583" y="391"/>
                  </a:cubicBezTo>
                  <a:cubicBezTo>
                    <a:pt x="572" y="385"/>
                    <a:pt x="562" y="375"/>
                    <a:pt x="552" y="372"/>
                  </a:cubicBezTo>
                  <a:cubicBezTo>
                    <a:pt x="550" y="378"/>
                    <a:pt x="558" y="383"/>
                    <a:pt x="561" y="384"/>
                  </a:cubicBezTo>
                  <a:cubicBezTo>
                    <a:pt x="559" y="383"/>
                    <a:pt x="560" y="379"/>
                    <a:pt x="562" y="380"/>
                  </a:cubicBezTo>
                  <a:close/>
                  <a:moveTo>
                    <a:pt x="566" y="455"/>
                  </a:moveTo>
                  <a:cubicBezTo>
                    <a:pt x="573" y="454"/>
                    <a:pt x="578" y="459"/>
                    <a:pt x="583" y="457"/>
                  </a:cubicBezTo>
                  <a:cubicBezTo>
                    <a:pt x="578" y="457"/>
                    <a:pt x="569" y="450"/>
                    <a:pt x="566" y="455"/>
                  </a:cubicBezTo>
                  <a:close/>
                  <a:moveTo>
                    <a:pt x="570" y="642"/>
                  </a:moveTo>
                  <a:cubicBezTo>
                    <a:pt x="556" y="643"/>
                    <a:pt x="573" y="645"/>
                    <a:pt x="578" y="642"/>
                  </a:cubicBezTo>
                  <a:cubicBezTo>
                    <a:pt x="575" y="642"/>
                    <a:pt x="572" y="642"/>
                    <a:pt x="570" y="642"/>
                  </a:cubicBezTo>
                  <a:close/>
                  <a:moveTo>
                    <a:pt x="563" y="384"/>
                  </a:moveTo>
                  <a:cubicBezTo>
                    <a:pt x="565" y="392"/>
                    <a:pt x="573" y="393"/>
                    <a:pt x="576" y="399"/>
                  </a:cubicBezTo>
                  <a:cubicBezTo>
                    <a:pt x="576" y="393"/>
                    <a:pt x="568" y="389"/>
                    <a:pt x="563" y="384"/>
                  </a:cubicBezTo>
                  <a:close/>
                  <a:moveTo>
                    <a:pt x="555" y="461"/>
                  </a:moveTo>
                  <a:cubicBezTo>
                    <a:pt x="559" y="462"/>
                    <a:pt x="571" y="467"/>
                    <a:pt x="572" y="464"/>
                  </a:cubicBezTo>
                  <a:cubicBezTo>
                    <a:pt x="567" y="465"/>
                    <a:pt x="560" y="459"/>
                    <a:pt x="555" y="461"/>
                  </a:cubicBezTo>
                  <a:close/>
                  <a:moveTo>
                    <a:pt x="548" y="632"/>
                  </a:moveTo>
                  <a:cubicBezTo>
                    <a:pt x="547" y="633"/>
                    <a:pt x="545" y="633"/>
                    <a:pt x="543" y="634"/>
                  </a:cubicBezTo>
                  <a:cubicBezTo>
                    <a:pt x="522" y="631"/>
                    <a:pt x="496" y="629"/>
                    <a:pt x="473" y="633"/>
                  </a:cubicBezTo>
                  <a:cubicBezTo>
                    <a:pt x="502" y="632"/>
                    <a:pt x="539" y="637"/>
                    <a:pt x="566" y="635"/>
                  </a:cubicBezTo>
                  <a:cubicBezTo>
                    <a:pt x="562" y="630"/>
                    <a:pt x="556" y="633"/>
                    <a:pt x="548" y="632"/>
                  </a:cubicBezTo>
                  <a:close/>
                  <a:moveTo>
                    <a:pt x="549" y="649"/>
                  </a:moveTo>
                  <a:cubicBezTo>
                    <a:pt x="556" y="650"/>
                    <a:pt x="560" y="652"/>
                    <a:pt x="565" y="648"/>
                  </a:cubicBezTo>
                  <a:cubicBezTo>
                    <a:pt x="561" y="648"/>
                    <a:pt x="553" y="648"/>
                    <a:pt x="549" y="649"/>
                  </a:cubicBezTo>
                  <a:close/>
                  <a:moveTo>
                    <a:pt x="507" y="447"/>
                  </a:moveTo>
                  <a:cubicBezTo>
                    <a:pt x="522" y="448"/>
                    <a:pt x="538" y="451"/>
                    <a:pt x="554" y="450"/>
                  </a:cubicBezTo>
                  <a:cubicBezTo>
                    <a:pt x="540" y="448"/>
                    <a:pt x="520" y="445"/>
                    <a:pt x="507" y="447"/>
                  </a:cubicBezTo>
                  <a:close/>
                  <a:moveTo>
                    <a:pt x="545" y="540"/>
                  </a:moveTo>
                  <a:cubicBezTo>
                    <a:pt x="546" y="541"/>
                    <a:pt x="549" y="543"/>
                    <a:pt x="552" y="541"/>
                  </a:cubicBezTo>
                  <a:cubicBezTo>
                    <a:pt x="547" y="541"/>
                    <a:pt x="539" y="539"/>
                    <a:pt x="545" y="540"/>
                  </a:cubicBezTo>
                  <a:close/>
                  <a:moveTo>
                    <a:pt x="414" y="634"/>
                  </a:moveTo>
                  <a:cubicBezTo>
                    <a:pt x="413" y="634"/>
                    <a:pt x="413" y="635"/>
                    <a:pt x="414" y="635"/>
                  </a:cubicBezTo>
                  <a:cubicBezTo>
                    <a:pt x="459" y="635"/>
                    <a:pt x="504" y="642"/>
                    <a:pt x="552" y="639"/>
                  </a:cubicBezTo>
                  <a:cubicBezTo>
                    <a:pt x="507" y="636"/>
                    <a:pt x="461" y="634"/>
                    <a:pt x="414" y="634"/>
                  </a:cubicBezTo>
                  <a:close/>
                  <a:moveTo>
                    <a:pt x="550" y="370"/>
                  </a:moveTo>
                  <a:cubicBezTo>
                    <a:pt x="547" y="369"/>
                    <a:pt x="546" y="367"/>
                    <a:pt x="543" y="366"/>
                  </a:cubicBezTo>
                  <a:cubicBezTo>
                    <a:pt x="540" y="371"/>
                    <a:pt x="547" y="372"/>
                    <a:pt x="549" y="375"/>
                  </a:cubicBezTo>
                  <a:cubicBezTo>
                    <a:pt x="551" y="373"/>
                    <a:pt x="550" y="373"/>
                    <a:pt x="550" y="370"/>
                  </a:cubicBezTo>
                  <a:close/>
                  <a:moveTo>
                    <a:pt x="542" y="373"/>
                  </a:moveTo>
                  <a:cubicBezTo>
                    <a:pt x="539" y="382"/>
                    <a:pt x="542" y="389"/>
                    <a:pt x="548" y="392"/>
                  </a:cubicBezTo>
                  <a:cubicBezTo>
                    <a:pt x="550" y="383"/>
                    <a:pt x="550" y="375"/>
                    <a:pt x="542" y="373"/>
                  </a:cubicBezTo>
                  <a:close/>
                  <a:moveTo>
                    <a:pt x="534" y="460"/>
                  </a:moveTo>
                  <a:cubicBezTo>
                    <a:pt x="534" y="465"/>
                    <a:pt x="522" y="460"/>
                    <a:pt x="518" y="463"/>
                  </a:cubicBezTo>
                  <a:cubicBezTo>
                    <a:pt x="526" y="463"/>
                    <a:pt x="534" y="465"/>
                    <a:pt x="545" y="463"/>
                  </a:cubicBezTo>
                  <a:cubicBezTo>
                    <a:pt x="541" y="462"/>
                    <a:pt x="537" y="462"/>
                    <a:pt x="534" y="460"/>
                  </a:cubicBezTo>
                  <a:close/>
                  <a:moveTo>
                    <a:pt x="531" y="456"/>
                  </a:moveTo>
                  <a:cubicBezTo>
                    <a:pt x="534" y="457"/>
                    <a:pt x="543" y="458"/>
                    <a:pt x="544" y="455"/>
                  </a:cubicBezTo>
                  <a:cubicBezTo>
                    <a:pt x="540" y="456"/>
                    <a:pt x="534" y="454"/>
                    <a:pt x="531" y="456"/>
                  </a:cubicBezTo>
                  <a:close/>
                  <a:moveTo>
                    <a:pt x="493" y="450"/>
                  </a:moveTo>
                  <a:cubicBezTo>
                    <a:pt x="490" y="451"/>
                    <a:pt x="485" y="452"/>
                    <a:pt x="488" y="450"/>
                  </a:cubicBezTo>
                  <a:cubicBezTo>
                    <a:pt x="473" y="450"/>
                    <a:pt x="463" y="450"/>
                    <a:pt x="454" y="453"/>
                  </a:cubicBezTo>
                  <a:cubicBezTo>
                    <a:pt x="457" y="455"/>
                    <a:pt x="460" y="452"/>
                    <a:pt x="462" y="453"/>
                  </a:cubicBezTo>
                  <a:cubicBezTo>
                    <a:pt x="462" y="456"/>
                    <a:pt x="456" y="454"/>
                    <a:pt x="455" y="457"/>
                  </a:cubicBezTo>
                  <a:cubicBezTo>
                    <a:pt x="455" y="454"/>
                    <a:pt x="453" y="454"/>
                    <a:pt x="452" y="453"/>
                  </a:cubicBezTo>
                  <a:cubicBezTo>
                    <a:pt x="448" y="454"/>
                    <a:pt x="442" y="454"/>
                    <a:pt x="438" y="456"/>
                  </a:cubicBezTo>
                  <a:cubicBezTo>
                    <a:pt x="439" y="456"/>
                    <a:pt x="442" y="455"/>
                    <a:pt x="442" y="457"/>
                  </a:cubicBezTo>
                  <a:cubicBezTo>
                    <a:pt x="427" y="461"/>
                    <a:pt x="414" y="459"/>
                    <a:pt x="398" y="463"/>
                  </a:cubicBezTo>
                  <a:cubicBezTo>
                    <a:pt x="404" y="463"/>
                    <a:pt x="398" y="464"/>
                    <a:pt x="397" y="465"/>
                  </a:cubicBezTo>
                  <a:cubicBezTo>
                    <a:pt x="402" y="465"/>
                    <a:pt x="406" y="466"/>
                    <a:pt x="410" y="464"/>
                  </a:cubicBezTo>
                  <a:cubicBezTo>
                    <a:pt x="409" y="463"/>
                    <a:pt x="406" y="464"/>
                    <a:pt x="406" y="463"/>
                  </a:cubicBezTo>
                  <a:cubicBezTo>
                    <a:pt x="451" y="459"/>
                    <a:pt x="497" y="452"/>
                    <a:pt x="542" y="453"/>
                  </a:cubicBezTo>
                  <a:cubicBezTo>
                    <a:pt x="528" y="452"/>
                    <a:pt x="507" y="450"/>
                    <a:pt x="493" y="450"/>
                  </a:cubicBezTo>
                  <a:close/>
                  <a:moveTo>
                    <a:pt x="532" y="360"/>
                  </a:moveTo>
                  <a:cubicBezTo>
                    <a:pt x="533" y="364"/>
                    <a:pt x="530" y="366"/>
                    <a:pt x="530" y="369"/>
                  </a:cubicBezTo>
                  <a:cubicBezTo>
                    <a:pt x="533" y="372"/>
                    <a:pt x="534" y="377"/>
                    <a:pt x="538" y="380"/>
                  </a:cubicBezTo>
                  <a:cubicBezTo>
                    <a:pt x="540" y="378"/>
                    <a:pt x="539" y="374"/>
                    <a:pt x="540" y="371"/>
                  </a:cubicBezTo>
                  <a:cubicBezTo>
                    <a:pt x="538" y="369"/>
                    <a:pt x="534" y="370"/>
                    <a:pt x="532" y="368"/>
                  </a:cubicBezTo>
                  <a:cubicBezTo>
                    <a:pt x="533" y="365"/>
                    <a:pt x="538" y="368"/>
                    <a:pt x="540" y="368"/>
                  </a:cubicBezTo>
                  <a:cubicBezTo>
                    <a:pt x="541" y="362"/>
                    <a:pt x="536" y="362"/>
                    <a:pt x="532" y="360"/>
                  </a:cubicBezTo>
                  <a:close/>
                  <a:moveTo>
                    <a:pt x="530" y="374"/>
                  </a:moveTo>
                  <a:cubicBezTo>
                    <a:pt x="529" y="377"/>
                    <a:pt x="528" y="381"/>
                    <a:pt x="528" y="385"/>
                  </a:cubicBezTo>
                  <a:cubicBezTo>
                    <a:pt x="531" y="388"/>
                    <a:pt x="533" y="392"/>
                    <a:pt x="537" y="394"/>
                  </a:cubicBezTo>
                  <a:cubicBezTo>
                    <a:pt x="540" y="384"/>
                    <a:pt x="534" y="378"/>
                    <a:pt x="530" y="374"/>
                  </a:cubicBezTo>
                  <a:close/>
                  <a:moveTo>
                    <a:pt x="529" y="643"/>
                  </a:moveTo>
                  <a:cubicBezTo>
                    <a:pt x="532" y="643"/>
                    <a:pt x="536" y="646"/>
                    <a:pt x="538" y="643"/>
                  </a:cubicBezTo>
                  <a:cubicBezTo>
                    <a:pt x="536" y="641"/>
                    <a:pt x="531" y="642"/>
                    <a:pt x="529" y="643"/>
                  </a:cubicBezTo>
                  <a:close/>
                  <a:moveTo>
                    <a:pt x="514" y="456"/>
                  </a:moveTo>
                  <a:cubicBezTo>
                    <a:pt x="517" y="457"/>
                    <a:pt x="528" y="457"/>
                    <a:pt x="528" y="456"/>
                  </a:cubicBezTo>
                  <a:cubicBezTo>
                    <a:pt x="523" y="457"/>
                    <a:pt x="518" y="453"/>
                    <a:pt x="514" y="456"/>
                  </a:cubicBezTo>
                  <a:close/>
                  <a:moveTo>
                    <a:pt x="517" y="378"/>
                  </a:moveTo>
                  <a:cubicBezTo>
                    <a:pt x="516" y="390"/>
                    <a:pt x="517" y="395"/>
                    <a:pt x="524" y="400"/>
                  </a:cubicBezTo>
                  <a:cubicBezTo>
                    <a:pt x="526" y="388"/>
                    <a:pt x="526" y="383"/>
                    <a:pt x="517" y="378"/>
                  </a:cubicBezTo>
                  <a:close/>
                  <a:moveTo>
                    <a:pt x="363" y="635"/>
                  </a:moveTo>
                  <a:cubicBezTo>
                    <a:pt x="377" y="634"/>
                    <a:pt x="401" y="633"/>
                    <a:pt x="412" y="635"/>
                  </a:cubicBezTo>
                  <a:cubicBezTo>
                    <a:pt x="337" y="633"/>
                    <a:pt x="266" y="631"/>
                    <a:pt x="195" y="630"/>
                  </a:cubicBezTo>
                  <a:cubicBezTo>
                    <a:pt x="172" y="630"/>
                    <a:pt x="148" y="632"/>
                    <a:pt x="124" y="631"/>
                  </a:cubicBezTo>
                  <a:cubicBezTo>
                    <a:pt x="102" y="630"/>
                    <a:pt x="81" y="634"/>
                    <a:pt x="60" y="632"/>
                  </a:cubicBezTo>
                  <a:cubicBezTo>
                    <a:pt x="47" y="630"/>
                    <a:pt x="24" y="634"/>
                    <a:pt x="15" y="630"/>
                  </a:cubicBezTo>
                  <a:cubicBezTo>
                    <a:pt x="14" y="634"/>
                    <a:pt x="19" y="635"/>
                    <a:pt x="18" y="636"/>
                  </a:cubicBezTo>
                  <a:cubicBezTo>
                    <a:pt x="15" y="635"/>
                    <a:pt x="9" y="628"/>
                    <a:pt x="9" y="635"/>
                  </a:cubicBezTo>
                  <a:cubicBezTo>
                    <a:pt x="9" y="638"/>
                    <a:pt x="12" y="638"/>
                    <a:pt x="17" y="639"/>
                  </a:cubicBezTo>
                  <a:cubicBezTo>
                    <a:pt x="29" y="640"/>
                    <a:pt x="41" y="637"/>
                    <a:pt x="52" y="637"/>
                  </a:cubicBezTo>
                  <a:cubicBezTo>
                    <a:pt x="58" y="637"/>
                    <a:pt x="63" y="639"/>
                    <a:pt x="70" y="639"/>
                  </a:cubicBezTo>
                  <a:cubicBezTo>
                    <a:pt x="117" y="641"/>
                    <a:pt x="188" y="638"/>
                    <a:pt x="239" y="639"/>
                  </a:cubicBezTo>
                  <a:cubicBezTo>
                    <a:pt x="272" y="640"/>
                    <a:pt x="307" y="638"/>
                    <a:pt x="338" y="640"/>
                  </a:cubicBezTo>
                  <a:cubicBezTo>
                    <a:pt x="338" y="641"/>
                    <a:pt x="336" y="641"/>
                    <a:pt x="335" y="642"/>
                  </a:cubicBezTo>
                  <a:cubicBezTo>
                    <a:pt x="398" y="642"/>
                    <a:pt x="458" y="642"/>
                    <a:pt x="518" y="644"/>
                  </a:cubicBezTo>
                  <a:cubicBezTo>
                    <a:pt x="518" y="642"/>
                    <a:pt x="526" y="643"/>
                    <a:pt x="525" y="642"/>
                  </a:cubicBezTo>
                  <a:cubicBezTo>
                    <a:pt x="475" y="640"/>
                    <a:pt x="419" y="636"/>
                    <a:pt x="363" y="635"/>
                  </a:cubicBezTo>
                  <a:close/>
                  <a:moveTo>
                    <a:pt x="517" y="395"/>
                  </a:moveTo>
                  <a:cubicBezTo>
                    <a:pt x="516" y="399"/>
                    <a:pt x="520" y="404"/>
                    <a:pt x="523" y="407"/>
                  </a:cubicBezTo>
                  <a:cubicBezTo>
                    <a:pt x="524" y="403"/>
                    <a:pt x="519" y="398"/>
                    <a:pt x="517" y="395"/>
                  </a:cubicBezTo>
                  <a:close/>
                  <a:moveTo>
                    <a:pt x="490" y="532"/>
                  </a:moveTo>
                  <a:cubicBezTo>
                    <a:pt x="486" y="531"/>
                    <a:pt x="478" y="530"/>
                    <a:pt x="476" y="534"/>
                  </a:cubicBezTo>
                  <a:cubicBezTo>
                    <a:pt x="479" y="534"/>
                    <a:pt x="485" y="530"/>
                    <a:pt x="487" y="534"/>
                  </a:cubicBezTo>
                  <a:cubicBezTo>
                    <a:pt x="485" y="537"/>
                    <a:pt x="480" y="536"/>
                    <a:pt x="477" y="539"/>
                  </a:cubicBezTo>
                  <a:cubicBezTo>
                    <a:pt x="485" y="538"/>
                    <a:pt x="499" y="532"/>
                    <a:pt x="505" y="537"/>
                  </a:cubicBezTo>
                  <a:cubicBezTo>
                    <a:pt x="505" y="539"/>
                    <a:pt x="501" y="538"/>
                    <a:pt x="501" y="539"/>
                  </a:cubicBezTo>
                  <a:cubicBezTo>
                    <a:pt x="506" y="537"/>
                    <a:pt x="514" y="536"/>
                    <a:pt x="521" y="536"/>
                  </a:cubicBezTo>
                  <a:cubicBezTo>
                    <a:pt x="512" y="535"/>
                    <a:pt x="500" y="532"/>
                    <a:pt x="490" y="532"/>
                  </a:cubicBezTo>
                  <a:close/>
                  <a:moveTo>
                    <a:pt x="504" y="623"/>
                  </a:moveTo>
                  <a:cubicBezTo>
                    <a:pt x="508" y="623"/>
                    <a:pt x="519" y="624"/>
                    <a:pt x="520" y="622"/>
                  </a:cubicBezTo>
                  <a:cubicBezTo>
                    <a:pt x="515" y="623"/>
                    <a:pt x="504" y="621"/>
                    <a:pt x="504" y="623"/>
                  </a:cubicBezTo>
                  <a:close/>
                  <a:moveTo>
                    <a:pt x="504" y="460"/>
                  </a:moveTo>
                  <a:cubicBezTo>
                    <a:pt x="505" y="461"/>
                    <a:pt x="513" y="461"/>
                    <a:pt x="514" y="460"/>
                  </a:cubicBezTo>
                  <a:cubicBezTo>
                    <a:pt x="512" y="458"/>
                    <a:pt x="508" y="460"/>
                    <a:pt x="504" y="460"/>
                  </a:cubicBezTo>
                  <a:close/>
                  <a:moveTo>
                    <a:pt x="493" y="448"/>
                  </a:moveTo>
                  <a:cubicBezTo>
                    <a:pt x="497" y="448"/>
                    <a:pt x="504" y="448"/>
                    <a:pt x="504" y="446"/>
                  </a:cubicBezTo>
                  <a:cubicBezTo>
                    <a:pt x="501" y="447"/>
                    <a:pt x="494" y="445"/>
                    <a:pt x="493" y="448"/>
                  </a:cubicBezTo>
                  <a:close/>
                  <a:moveTo>
                    <a:pt x="434" y="475"/>
                  </a:moveTo>
                  <a:cubicBezTo>
                    <a:pt x="435" y="475"/>
                    <a:pt x="436" y="475"/>
                    <a:pt x="435" y="474"/>
                  </a:cubicBezTo>
                  <a:cubicBezTo>
                    <a:pt x="427" y="477"/>
                    <a:pt x="421" y="480"/>
                    <a:pt x="414" y="483"/>
                  </a:cubicBezTo>
                  <a:cubicBezTo>
                    <a:pt x="443" y="480"/>
                    <a:pt x="471" y="468"/>
                    <a:pt x="500" y="465"/>
                  </a:cubicBezTo>
                  <a:cubicBezTo>
                    <a:pt x="475" y="464"/>
                    <a:pt x="452" y="476"/>
                    <a:pt x="430" y="477"/>
                  </a:cubicBezTo>
                  <a:cubicBezTo>
                    <a:pt x="430" y="476"/>
                    <a:pt x="432" y="475"/>
                    <a:pt x="434" y="475"/>
                  </a:cubicBezTo>
                  <a:close/>
                  <a:moveTo>
                    <a:pt x="458" y="545"/>
                  </a:moveTo>
                  <a:cubicBezTo>
                    <a:pt x="465" y="543"/>
                    <a:pt x="471" y="542"/>
                    <a:pt x="476" y="539"/>
                  </a:cubicBezTo>
                  <a:cubicBezTo>
                    <a:pt x="470" y="540"/>
                    <a:pt x="464" y="542"/>
                    <a:pt x="458" y="545"/>
                  </a:cubicBezTo>
                  <a:close/>
                  <a:moveTo>
                    <a:pt x="444" y="622"/>
                  </a:moveTo>
                  <a:cubicBezTo>
                    <a:pt x="454" y="623"/>
                    <a:pt x="467" y="625"/>
                    <a:pt x="476" y="624"/>
                  </a:cubicBezTo>
                  <a:cubicBezTo>
                    <a:pt x="466" y="623"/>
                    <a:pt x="455" y="621"/>
                    <a:pt x="444" y="622"/>
                  </a:cubicBezTo>
                  <a:close/>
                  <a:moveTo>
                    <a:pt x="426" y="471"/>
                  </a:moveTo>
                  <a:cubicBezTo>
                    <a:pt x="428" y="470"/>
                    <a:pt x="430" y="471"/>
                    <a:pt x="431" y="469"/>
                  </a:cubicBezTo>
                  <a:cubicBezTo>
                    <a:pt x="420" y="470"/>
                    <a:pt x="409" y="475"/>
                    <a:pt x="399" y="476"/>
                  </a:cubicBezTo>
                  <a:cubicBezTo>
                    <a:pt x="401" y="476"/>
                    <a:pt x="398" y="477"/>
                    <a:pt x="397" y="477"/>
                  </a:cubicBezTo>
                  <a:cubicBezTo>
                    <a:pt x="398" y="476"/>
                    <a:pt x="399" y="476"/>
                    <a:pt x="397" y="476"/>
                  </a:cubicBezTo>
                  <a:cubicBezTo>
                    <a:pt x="381" y="480"/>
                    <a:pt x="371" y="479"/>
                    <a:pt x="356" y="484"/>
                  </a:cubicBezTo>
                  <a:cubicBezTo>
                    <a:pt x="349" y="484"/>
                    <a:pt x="356" y="485"/>
                    <a:pt x="358" y="484"/>
                  </a:cubicBezTo>
                  <a:cubicBezTo>
                    <a:pt x="366" y="484"/>
                    <a:pt x="387" y="479"/>
                    <a:pt x="393" y="482"/>
                  </a:cubicBezTo>
                  <a:cubicBezTo>
                    <a:pt x="383" y="483"/>
                    <a:pt x="368" y="483"/>
                    <a:pt x="359" y="488"/>
                  </a:cubicBezTo>
                  <a:cubicBezTo>
                    <a:pt x="367" y="487"/>
                    <a:pt x="378" y="484"/>
                    <a:pt x="383" y="489"/>
                  </a:cubicBezTo>
                  <a:cubicBezTo>
                    <a:pt x="385" y="488"/>
                    <a:pt x="389" y="488"/>
                    <a:pt x="391" y="487"/>
                  </a:cubicBezTo>
                  <a:cubicBezTo>
                    <a:pt x="393" y="486"/>
                    <a:pt x="389" y="485"/>
                    <a:pt x="391" y="484"/>
                  </a:cubicBezTo>
                  <a:cubicBezTo>
                    <a:pt x="401" y="481"/>
                    <a:pt x="410" y="482"/>
                    <a:pt x="418" y="477"/>
                  </a:cubicBezTo>
                  <a:cubicBezTo>
                    <a:pt x="414" y="476"/>
                    <a:pt x="407" y="480"/>
                    <a:pt x="403" y="479"/>
                  </a:cubicBezTo>
                  <a:cubicBezTo>
                    <a:pt x="405" y="476"/>
                    <a:pt x="415" y="476"/>
                    <a:pt x="421" y="474"/>
                  </a:cubicBezTo>
                  <a:cubicBezTo>
                    <a:pt x="424" y="473"/>
                    <a:pt x="427" y="469"/>
                    <a:pt x="425" y="474"/>
                  </a:cubicBezTo>
                  <a:cubicBezTo>
                    <a:pt x="440" y="469"/>
                    <a:pt x="459" y="467"/>
                    <a:pt x="476" y="464"/>
                  </a:cubicBezTo>
                  <a:cubicBezTo>
                    <a:pt x="469" y="463"/>
                    <a:pt x="466" y="466"/>
                    <a:pt x="460" y="464"/>
                  </a:cubicBezTo>
                  <a:cubicBezTo>
                    <a:pt x="461" y="464"/>
                    <a:pt x="463" y="465"/>
                    <a:pt x="463" y="464"/>
                  </a:cubicBezTo>
                  <a:cubicBezTo>
                    <a:pt x="457" y="462"/>
                    <a:pt x="442" y="468"/>
                    <a:pt x="438" y="469"/>
                  </a:cubicBezTo>
                  <a:cubicBezTo>
                    <a:pt x="439" y="469"/>
                    <a:pt x="437" y="468"/>
                    <a:pt x="434" y="468"/>
                  </a:cubicBezTo>
                  <a:cubicBezTo>
                    <a:pt x="428" y="469"/>
                    <a:pt x="438" y="469"/>
                    <a:pt x="436" y="470"/>
                  </a:cubicBezTo>
                  <a:cubicBezTo>
                    <a:pt x="433" y="469"/>
                    <a:pt x="429" y="473"/>
                    <a:pt x="426" y="471"/>
                  </a:cubicBezTo>
                  <a:close/>
                  <a:moveTo>
                    <a:pt x="470" y="629"/>
                  </a:moveTo>
                  <a:cubicBezTo>
                    <a:pt x="387" y="627"/>
                    <a:pt x="328" y="627"/>
                    <a:pt x="240" y="628"/>
                  </a:cubicBezTo>
                  <a:cubicBezTo>
                    <a:pt x="239" y="628"/>
                    <a:pt x="239" y="629"/>
                    <a:pt x="241" y="629"/>
                  </a:cubicBezTo>
                  <a:cubicBezTo>
                    <a:pt x="327" y="631"/>
                    <a:pt x="382" y="630"/>
                    <a:pt x="471" y="632"/>
                  </a:cubicBezTo>
                  <a:cubicBezTo>
                    <a:pt x="471" y="632"/>
                    <a:pt x="472" y="632"/>
                    <a:pt x="472" y="632"/>
                  </a:cubicBezTo>
                  <a:cubicBezTo>
                    <a:pt x="469" y="633"/>
                    <a:pt x="469" y="630"/>
                    <a:pt x="470" y="629"/>
                  </a:cubicBezTo>
                  <a:close/>
                  <a:moveTo>
                    <a:pt x="462" y="534"/>
                  </a:moveTo>
                  <a:cubicBezTo>
                    <a:pt x="465" y="533"/>
                    <a:pt x="469" y="534"/>
                    <a:pt x="469" y="531"/>
                  </a:cubicBezTo>
                  <a:cubicBezTo>
                    <a:pt x="466" y="530"/>
                    <a:pt x="463" y="532"/>
                    <a:pt x="462" y="534"/>
                  </a:cubicBezTo>
                  <a:close/>
                  <a:moveTo>
                    <a:pt x="463" y="548"/>
                  </a:moveTo>
                  <a:cubicBezTo>
                    <a:pt x="450" y="549"/>
                    <a:pt x="462" y="551"/>
                    <a:pt x="467" y="548"/>
                  </a:cubicBezTo>
                  <a:cubicBezTo>
                    <a:pt x="466" y="548"/>
                    <a:pt x="465" y="548"/>
                    <a:pt x="463" y="548"/>
                  </a:cubicBezTo>
                  <a:close/>
                  <a:moveTo>
                    <a:pt x="415" y="546"/>
                  </a:moveTo>
                  <a:cubicBezTo>
                    <a:pt x="425" y="545"/>
                    <a:pt x="443" y="538"/>
                    <a:pt x="455" y="533"/>
                  </a:cubicBezTo>
                  <a:cubicBezTo>
                    <a:pt x="439" y="535"/>
                    <a:pt x="428" y="542"/>
                    <a:pt x="415" y="546"/>
                  </a:cubicBezTo>
                  <a:close/>
                  <a:moveTo>
                    <a:pt x="431" y="545"/>
                  </a:moveTo>
                  <a:cubicBezTo>
                    <a:pt x="439" y="544"/>
                    <a:pt x="446" y="541"/>
                    <a:pt x="452" y="538"/>
                  </a:cubicBezTo>
                  <a:cubicBezTo>
                    <a:pt x="444" y="540"/>
                    <a:pt x="437" y="542"/>
                    <a:pt x="431" y="545"/>
                  </a:cubicBezTo>
                  <a:close/>
                  <a:moveTo>
                    <a:pt x="225" y="490"/>
                  </a:moveTo>
                  <a:cubicBezTo>
                    <a:pt x="237" y="495"/>
                    <a:pt x="259" y="488"/>
                    <a:pt x="269" y="490"/>
                  </a:cubicBezTo>
                  <a:cubicBezTo>
                    <a:pt x="293" y="494"/>
                    <a:pt x="328" y="488"/>
                    <a:pt x="356" y="482"/>
                  </a:cubicBezTo>
                  <a:cubicBezTo>
                    <a:pt x="384" y="477"/>
                    <a:pt x="411" y="470"/>
                    <a:pt x="431" y="467"/>
                  </a:cubicBezTo>
                  <a:cubicBezTo>
                    <a:pt x="436" y="466"/>
                    <a:pt x="452" y="463"/>
                    <a:pt x="447" y="463"/>
                  </a:cubicBezTo>
                  <a:cubicBezTo>
                    <a:pt x="428" y="463"/>
                    <a:pt x="422" y="462"/>
                    <a:pt x="406" y="470"/>
                  </a:cubicBezTo>
                  <a:cubicBezTo>
                    <a:pt x="402" y="465"/>
                    <a:pt x="392" y="470"/>
                    <a:pt x="387" y="471"/>
                  </a:cubicBezTo>
                  <a:cubicBezTo>
                    <a:pt x="388" y="471"/>
                    <a:pt x="390" y="471"/>
                    <a:pt x="390" y="472"/>
                  </a:cubicBezTo>
                  <a:cubicBezTo>
                    <a:pt x="371" y="473"/>
                    <a:pt x="348" y="477"/>
                    <a:pt x="328" y="480"/>
                  </a:cubicBezTo>
                  <a:cubicBezTo>
                    <a:pt x="326" y="478"/>
                    <a:pt x="322" y="478"/>
                    <a:pt x="320" y="481"/>
                  </a:cubicBezTo>
                  <a:cubicBezTo>
                    <a:pt x="322" y="480"/>
                    <a:pt x="324" y="480"/>
                    <a:pt x="324" y="482"/>
                  </a:cubicBezTo>
                  <a:cubicBezTo>
                    <a:pt x="319" y="482"/>
                    <a:pt x="315" y="482"/>
                    <a:pt x="314" y="480"/>
                  </a:cubicBezTo>
                  <a:cubicBezTo>
                    <a:pt x="289" y="488"/>
                    <a:pt x="258" y="481"/>
                    <a:pt x="231" y="485"/>
                  </a:cubicBezTo>
                  <a:cubicBezTo>
                    <a:pt x="224" y="486"/>
                    <a:pt x="218" y="490"/>
                    <a:pt x="212" y="488"/>
                  </a:cubicBezTo>
                  <a:cubicBezTo>
                    <a:pt x="212" y="484"/>
                    <a:pt x="217" y="486"/>
                    <a:pt x="218" y="484"/>
                  </a:cubicBezTo>
                  <a:cubicBezTo>
                    <a:pt x="216" y="484"/>
                    <a:pt x="215" y="484"/>
                    <a:pt x="211" y="484"/>
                  </a:cubicBezTo>
                  <a:cubicBezTo>
                    <a:pt x="211" y="486"/>
                    <a:pt x="210" y="488"/>
                    <a:pt x="210" y="490"/>
                  </a:cubicBezTo>
                  <a:cubicBezTo>
                    <a:pt x="216" y="491"/>
                    <a:pt x="221" y="491"/>
                    <a:pt x="225" y="490"/>
                  </a:cubicBezTo>
                  <a:close/>
                  <a:moveTo>
                    <a:pt x="313" y="619"/>
                  </a:moveTo>
                  <a:cubicBezTo>
                    <a:pt x="299" y="619"/>
                    <a:pt x="285" y="618"/>
                    <a:pt x="277" y="622"/>
                  </a:cubicBezTo>
                  <a:cubicBezTo>
                    <a:pt x="324" y="620"/>
                    <a:pt x="387" y="623"/>
                    <a:pt x="441" y="622"/>
                  </a:cubicBezTo>
                  <a:cubicBezTo>
                    <a:pt x="401" y="620"/>
                    <a:pt x="353" y="620"/>
                    <a:pt x="313" y="619"/>
                  </a:cubicBezTo>
                  <a:close/>
                  <a:moveTo>
                    <a:pt x="246" y="558"/>
                  </a:moveTo>
                  <a:cubicBezTo>
                    <a:pt x="263" y="560"/>
                    <a:pt x="285" y="562"/>
                    <a:pt x="305" y="560"/>
                  </a:cubicBezTo>
                  <a:cubicBezTo>
                    <a:pt x="314" y="560"/>
                    <a:pt x="318" y="556"/>
                    <a:pt x="325" y="555"/>
                  </a:cubicBezTo>
                  <a:cubicBezTo>
                    <a:pt x="343" y="552"/>
                    <a:pt x="360" y="552"/>
                    <a:pt x="373" y="546"/>
                  </a:cubicBezTo>
                  <a:cubicBezTo>
                    <a:pt x="370" y="545"/>
                    <a:pt x="368" y="548"/>
                    <a:pt x="366" y="546"/>
                  </a:cubicBezTo>
                  <a:cubicBezTo>
                    <a:pt x="390" y="542"/>
                    <a:pt x="413" y="539"/>
                    <a:pt x="432" y="532"/>
                  </a:cubicBezTo>
                  <a:cubicBezTo>
                    <a:pt x="370" y="538"/>
                    <a:pt x="312" y="559"/>
                    <a:pt x="246" y="558"/>
                  </a:cubicBezTo>
                  <a:close/>
                  <a:moveTo>
                    <a:pt x="413" y="455"/>
                  </a:moveTo>
                  <a:cubicBezTo>
                    <a:pt x="407" y="455"/>
                    <a:pt x="401" y="456"/>
                    <a:pt x="400" y="454"/>
                  </a:cubicBezTo>
                  <a:cubicBezTo>
                    <a:pt x="392" y="457"/>
                    <a:pt x="376" y="454"/>
                    <a:pt x="364" y="457"/>
                  </a:cubicBezTo>
                  <a:cubicBezTo>
                    <a:pt x="388" y="455"/>
                    <a:pt x="411" y="460"/>
                    <a:pt x="428" y="453"/>
                  </a:cubicBezTo>
                  <a:cubicBezTo>
                    <a:pt x="421" y="454"/>
                    <a:pt x="416" y="452"/>
                    <a:pt x="413" y="455"/>
                  </a:cubicBezTo>
                  <a:close/>
                  <a:moveTo>
                    <a:pt x="406" y="561"/>
                  </a:moveTo>
                  <a:cubicBezTo>
                    <a:pt x="408" y="561"/>
                    <a:pt x="414" y="562"/>
                    <a:pt x="412" y="560"/>
                  </a:cubicBezTo>
                  <a:cubicBezTo>
                    <a:pt x="410" y="561"/>
                    <a:pt x="404" y="560"/>
                    <a:pt x="406" y="561"/>
                  </a:cubicBezTo>
                  <a:close/>
                  <a:moveTo>
                    <a:pt x="388" y="550"/>
                  </a:moveTo>
                  <a:cubicBezTo>
                    <a:pt x="397" y="549"/>
                    <a:pt x="405" y="546"/>
                    <a:pt x="412" y="543"/>
                  </a:cubicBezTo>
                  <a:cubicBezTo>
                    <a:pt x="404" y="545"/>
                    <a:pt x="393" y="545"/>
                    <a:pt x="388" y="550"/>
                  </a:cubicBezTo>
                  <a:close/>
                  <a:moveTo>
                    <a:pt x="305" y="467"/>
                  </a:moveTo>
                  <a:cubicBezTo>
                    <a:pt x="306" y="466"/>
                    <a:pt x="312" y="465"/>
                    <a:pt x="314" y="467"/>
                  </a:cubicBezTo>
                  <a:cubicBezTo>
                    <a:pt x="340" y="465"/>
                    <a:pt x="378" y="467"/>
                    <a:pt x="400" y="460"/>
                  </a:cubicBezTo>
                  <a:cubicBezTo>
                    <a:pt x="402" y="460"/>
                    <a:pt x="409" y="460"/>
                    <a:pt x="405" y="459"/>
                  </a:cubicBezTo>
                  <a:cubicBezTo>
                    <a:pt x="404" y="459"/>
                    <a:pt x="402" y="459"/>
                    <a:pt x="400" y="459"/>
                  </a:cubicBezTo>
                  <a:cubicBezTo>
                    <a:pt x="369" y="459"/>
                    <a:pt x="337" y="462"/>
                    <a:pt x="301" y="464"/>
                  </a:cubicBezTo>
                  <a:cubicBezTo>
                    <a:pt x="299" y="465"/>
                    <a:pt x="305" y="467"/>
                    <a:pt x="302" y="467"/>
                  </a:cubicBezTo>
                  <a:cubicBezTo>
                    <a:pt x="279" y="467"/>
                    <a:pt x="258" y="470"/>
                    <a:pt x="232" y="470"/>
                  </a:cubicBezTo>
                  <a:cubicBezTo>
                    <a:pt x="227" y="471"/>
                    <a:pt x="221" y="473"/>
                    <a:pt x="218" y="469"/>
                  </a:cubicBezTo>
                  <a:cubicBezTo>
                    <a:pt x="238" y="466"/>
                    <a:pt x="268" y="468"/>
                    <a:pt x="290" y="465"/>
                  </a:cubicBezTo>
                  <a:cubicBezTo>
                    <a:pt x="264" y="463"/>
                    <a:pt x="243" y="466"/>
                    <a:pt x="218" y="464"/>
                  </a:cubicBezTo>
                  <a:cubicBezTo>
                    <a:pt x="216" y="467"/>
                    <a:pt x="212" y="471"/>
                    <a:pt x="214" y="475"/>
                  </a:cubicBezTo>
                  <a:cubicBezTo>
                    <a:pt x="238" y="475"/>
                    <a:pt x="259" y="476"/>
                    <a:pt x="280" y="472"/>
                  </a:cubicBezTo>
                  <a:cubicBezTo>
                    <a:pt x="279" y="472"/>
                    <a:pt x="279" y="470"/>
                    <a:pt x="280" y="470"/>
                  </a:cubicBezTo>
                  <a:cubicBezTo>
                    <a:pt x="281" y="473"/>
                    <a:pt x="287" y="472"/>
                    <a:pt x="287" y="474"/>
                  </a:cubicBezTo>
                  <a:cubicBezTo>
                    <a:pt x="296" y="474"/>
                    <a:pt x="300" y="475"/>
                    <a:pt x="306" y="471"/>
                  </a:cubicBezTo>
                  <a:cubicBezTo>
                    <a:pt x="307" y="475"/>
                    <a:pt x="315" y="472"/>
                    <a:pt x="318" y="472"/>
                  </a:cubicBezTo>
                  <a:cubicBezTo>
                    <a:pt x="315" y="471"/>
                    <a:pt x="326" y="468"/>
                    <a:pt x="328" y="470"/>
                  </a:cubicBezTo>
                  <a:cubicBezTo>
                    <a:pt x="326" y="472"/>
                    <a:pt x="321" y="470"/>
                    <a:pt x="319" y="472"/>
                  </a:cubicBezTo>
                  <a:cubicBezTo>
                    <a:pt x="326" y="473"/>
                    <a:pt x="327" y="473"/>
                    <a:pt x="332" y="470"/>
                  </a:cubicBezTo>
                  <a:cubicBezTo>
                    <a:pt x="331" y="470"/>
                    <a:pt x="329" y="471"/>
                    <a:pt x="329" y="470"/>
                  </a:cubicBezTo>
                  <a:cubicBezTo>
                    <a:pt x="337" y="468"/>
                    <a:pt x="340" y="471"/>
                    <a:pt x="348" y="467"/>
                  </a:cubicBezTo>
                  <a:cubicBezTo>
                    <a:pt x="331" y="468"/>
                    <a:pt x="319" y="466"/>
                    <a:pt x="304" y="468"/>
                  </a:cubicBezTo>
                  <a:cubicBezTo>
                    <a:pt x="304" y="467"/>
                    <a:pt x="305" y="467"/>
                    <a:pt x="305" y="467"/>
                  </a:cubicBezTo>
                  <a:close/>
                  <a:moveTo>
                    <a:pt x="393" y="557"/>
                  </a:moveTo>
                  <a:cubicBezTo>
                    <a:pt x="397" y="557"/>
                    <a:pt x="398" y="555"/>
                    <a:pt x="402" y="556"/>
                  </a:cubicBezTo>
                  <a:cubicBezTo>
                    <a:pt x="401" y="553"/>
                    <a:pt x="404" y="554"/>
                    <a:pt x="404" y="552"/>
                  </a:cubicBezTo>
                  <a:cubicBezTo>
                    <a:pt x="400" y="553"/>
                    <a:pt x="396" y="554"/>
                    <a:pt x="393" y="557"/>
                  </a:cubicBezTo>
                  <a:close/>
                  <a:moveTo>
                    <a:pt x="397" y="562"/>
                  </a:moveTo>
                  <a:cubicBezTo>
                    <a:pt x="399" y="562"/>
                    <a:pt x="406" y="563"/>
                    <a:pt x="404" y="561"/>
                  </a:cubicBezTo>
                  <a:cubicBezTo>
                    <a:pt x="402" y="561"/>
                    <a:pt x="395" y="561"/>
                    <a:pt x="397" y="562"/>
                  </a:cubicBezTo>
                  <a:close/>
                  <a:moveTo>
                    <a:pt x="332" y="474"/>
                  </a:moveTo>
                  <a:cubicBezTo>
                    <a:pt x="350" y="477"/>
                    <a:pt x="379" y="469"/>
                    <a:pt x="391" y="467"/>
                  </a:cubicBezTo>
                  <a:cubicBezTo>
                    <a:pt x="369" y="467"/>
                    <a:pt x="351" y="468"/>
                    <a:pt x="332" y="474"/>
                  </a:cubicBezTo>
                  <a:close/>
                  <a:moveTo>
                    <a:pt x="376" y="548"/>
                  </a:moveTo>
                  <a:cubicBezTo>
                    <a:pt x="379" y="548"/>
                    <a:pt x="381" y="548"/>
                    <a:pt x="383" y="546"/>
                  </a:cubicBezTo>
                  <a:cubicBezTo>
                    <a:pt x="380" y="546"/>
                    <a:pt x="378" y="547"/>
                    <a:pt x="376" y="548"/>
                  </a:cubicBezTo>
                  <a:close/>
                  <a:moveTo>
                    <a:pt x="213" y="508"/>
                  </a:moveTo>
                  <a:cubicBezTo>
                    <a:pt x="237" y="510"/>
                    <a:pt x="262" y="507"/>
                    <a:pt x="286" y="506"/>
                  </a:cubicBezTo>
                  <a:cubicBezTo>
                    <a:pt x="286" y="502"/>
                    <a:pt x="292" y="504"/>
                    <a:pt x="297" y="502"/>
                  </a:cubicBezTo>
                  <a:cubicBezTo>
                    <a:pt x="296" y="502"/>
                    <a:pt x="294" y="502"/>
                    <a:pt x="294" y="499"/>
                  </a:cubicBezTo>
                  <a:cubicBezTo>
                    <a:pt x="323" y="496"/>
                    <a:pt x="352" y="494"/>
                    <a:pt x="380" y="489"/>
                  </a:cubicBezTo>
                  <a:cubicBezTo>
                    <a:pt x="322" y="491"/>
                    <a:pt x="270" y="504"/>
                    <a:pt x="213" y="508"/>
                  </a:cubicBezTo>
                  <a:close/>
                  <a:moveTo>
                    <a:pt x="362" y="557"/>
                  </a:moveTo>
                  <a:cubicBezTo>
                    <a:pt x="360" y="557"/>
                    <a:pt x="355" y="557"/>
                    <a:pt x="357" y="558"/>
                  </a:cubicBezTo>
                  <a:cubicBezTo>
                    <a:pt x="358" y="558"/>
                    <a:pt x="360" y="558"/>
                    <a:pt x="361" y="558"/>
                  </a:cubicBezTo>
                  <a:cubicBezTo>
                    <a:pt x="366" y="558"/>
                    <a:pt x="370" y="557"/>
                    <a:pt x="376" y="557"/>
                  </a:cubicBezTo>
                  <a:cubicBezTo>
                    <a:pt x="377" y="557"/>
                    <a:pt x="377" y="556"/>
                    <a:pt x="377" y="556"/>
                  </a:cubicBezTo>
                  <a:cubicBezTo>
                    <a:pt x="371" y="556"/>
                    <a:pt x="367" y="557"/>
                    <a:pt x="362" y="557"/>
                  </a:cubicBezTo>
                  <a:close/>
                  <a:moveTo>
                    <a:pt x="374" y="561"/>
                  </a:moveTo>
                  <a:cubicBezTo>
                    <a:pt x="374" y="560"/>
                    <a:pt x="377" y="560"/>
                    <a:pt x="374" y="560"/>
                  </a:cubicBezTo>
                  <a:cubicBezTo>
                    <a:pt x="363" y="561"/>
                    <a:pt x="349" y="561"/>
                    <a:pt x="335" y="561"/>
                  </a:cubicBezTo>
                  <a:cubicBezTo>
                    <a:pt x="346" y="565"/>
                    <a:pt x="360" y="560"/>
                    <a:pt x="374" y="561"/>
                  </a:cubicBezTo>
                  <a:close/>
                  <a:moveTo>
                    <a:pt x="366" y="555"/>
                  </a:moveTo>
                  <a:cubicBezTo>
                    <a:pt x="369" y="555"/>
                    <a:pt x="375" y="554"/>
                    <a:pt x="374" y="553"/>
                  </a:cubicBezTo>
                  <a:cubicBezTo>
                    <a:pt x="371" y="554"/>
                    <a:pt x="367" y="552"/>
                    <a:pt x="366" y="555"/>
                  </a:cubicBezTo>
                  <a:close/>
                  <a:moveTo>
                    <a:pt x="342" y="456"/>
                  </a:moveTo>
                  <a:cubicBezTo>
                    <a:pt x="344" y="457"/>
                    <a:pt x="350" y="457"/>
                    <a:pt x="352" y="455"/>
                  </a:cubicBezTo>
                  <a:cubicBezTo>
                    <a:pt x="349" y="455"/>
                    <a:pt x="343" y="454"/>
                    <a:pt x="342" y="456"/>
                  </a:cubicBezTo>
                  <a:close/>
                  <a:moveTo>
                    <a:pt x="208" y="501"/>
                  </a:moveTo>
                  <a:cubicBezTo>
                    <a:pt x="223" y="501"/>
                    <a:pt x="243" y="498"/>
                    <a:pt x="259" y="498"/>
                  </a:cubicBezTo>
                  <a:cubicBezTo>
                    <a:pt x="247" y="502"/>
                    <a:pt x="228" y="500"/>
                    <a:pt x="214" y="505"/>
                  </a:cubicBezTo>
                  <a:cubicBezTo>
                    <a:pt x="228" y="503"/>
                    <a:pt x="242" y="503"/>
                    <a:pt x="258" y="501"/>
                  </a:cubicBezTo>
                  <a:cubicBezTo>
                    <a:pt x="259" y="500"/>
                    <a:pt x="260" y="499"/>
                    <a:pt x="262" y="498"/>
                  </a:cubicBezTo>
                  <a:cubicBezTo>
                    <a:pt x="293" y="497"/>
                    <a:pt x="322" y="494"/>
                    <a:pt x="348" y="488"/>
                  </a:cubicBezTo>
                  <a:cubicBezTo>
                    <a:pt x="303" y="493"/>
                    <a:pt x="252" y="491"/>
                    <a:pt x="208" y="501"/>
                  </a:cubicBezTo>
                  <a:close/>
                  <a:moveTo>
                    <a:pt x="323" y="458"/>
                  </a:moveTo>
                  <a:cubicBezTo>
                    <a:pt x="325" y="459"/>
                    <a:pt x="336" y="458"/>
                    <a:pt x="336" y="457"/>
                  </a:cubicBezTo>
                  <a:cubicBezTo>
                    <a:pt x="331" y="456"/>
                    <a:pt x="326" y="456"/>
                    <a:pt x="323" y="458"/>
                  </a:cubicBezTo>
                  <a:close/>
                  <a:moveTo>
                    <a:pt x="233" y="479"/>
                  </a:moveTo>
                  <a:cubicBezTo>
                    <a:pt x="226" y="479"/>
                    <a:pt x="216" y="476"/>
                    <a:pt x="211" y="482"/>
                  </a:cubicBezTo>
                  <a:cubicBezTo>
                    <a:pt x="235" y="485"/>
                    <a:pt x="252" y="479"/>
                    <a:pt x="273" y="481"/>
                  </a:cubicBezTo>
                  <a:cubicBezTo>
                    <a:pt x="270" y="483"/>
                    <a:pt x="263" y="481"/>
                    <a:pt x="262" y="484"/>
                  </a:cubicBezTo>
                  <a:cubicBezTo>
                    <a:pt x="286" y="482"/>
                    <a:pt x="312" y="479"/>
                    <a:pt x="329" y="475"/>
                  </a:cubicBezTo>
                  <a:cubicBezTo>
                    <a:pt x="296" y="475"/>
                    <a:pt x="264" y="478"/>
                    <a:pt x="233" y="479"/>
                  </a:cubicBezTo>
                  <a:close/>
                  <a:moveTo>
                    <a:pt x="302" y="505"/>
                  </a:moveTo>
                  <a:cubicBezTo>
                    <a:pt x="307" y="507"/>
                    <a:pt x="324" y="503"/>
                    <a:pt x="321" y="503"/>
                  </a:cubicBezTo>
                  <a:cubicBezTo>
                    <a:pt x="313" y="502"/>
                    <a:pt x="304" y="506"/>
                    <a:pt x="302" y="505"/>
                  </a:cubicBezTo>
                  <a:close/>
                  <a:moveTo>
                    <a:pt x="230" y="455"/>
                  </a:moveTo>
                  <a:cubicBezTo>
                    <a:pt x="230" y="455"/>
                    <a:pt x="230" y="456"/>
                    <a:pt x="231" y="456"/>
                  </a:cubicBezTo>
                  <a:cubicBezTo>
                    <a:pt x="246" y="462"/>
                    <a:pt x="261" y="462"/>
                    <a:pt x="283" y="461"/>
                  </a:cubicBezTo>
                  <a:cubicBezTo>
                    <a:pt x="298" y="461"/>
                    <a:pt x="315" y="464"/>
                    <a:pt x="322" y="458"/>
                  </a:cubicBezTo>
                  <a:cubicBezTo>
                    <a:pt x="304" y="463"/>
                    <a:pt x="283" y="456"/>
                    <a:pt x="268" y="457"/>
                  </a:cubicBezTo>
                  <a:cubicBezTo>
                    <a:pt x="273" y="459"/>
                    <a:pt x="277" y="456"/>
                    <a:pt x="280" y="460"/>
                  </a:cubicBezTo>
                  <a:cubicBezTo>
                    <a:pt x="267" y="458"/>
                    <a:pt x="247" y="454"/>
                    <a:pt x="230" y="455"/>
                  </a:cubicBezTo>
                  <a:close/>
                  <a:moveTo>
                    <a:pt x="266" y="452"/>
                  </a:moveTo>
                  <a:cubicBezTo>
                    <a:pt x="272" y="452"/>
                    <a:pt x="280" y="456"/>
                    <a:pt x="287" y="453"/>
                  </a:cubicBezTo>
                  <a:cubicBezTo>
                    <a:pt x="280" y="453"/>
                    <a:pt x="273" y="449"/>
                    <a:pt x="266" y="452"/>
                  </a:cubicBezTo>
                  <a:close/>
                  <a:moveTo>
                    <a:pt x="234" y="646"/>
                  </a:moveTo>
                  <a:cubicBezTo>
                    <a:pt x="249" y="646"/>
                    <a:pt x="261" y="646"/>
                    <a:pt x="273" y="644"/>
                  </a:cubicBezTo>
                  <a:cubicBezTo>
                    <a:pt x="260" y="644"/>
                    <a:pt x="247" y="642"/>
                    <a:pt x="234" y="646"/>
                  </a:cubicBezTo>
                  <a:close/>
                  <a:moveTo>
                    <a:pt x="216" y="461"/>
                  </a:moveTo>
                  <a:cubicBezTo>
                    <a:pt x="221" y="462"/>
                    <a:pt x="235" y="463"/>
                    <a:pt x="238" y="461"/>
                  </a:cubicBezTo>
                  <a:cubicBezTo>
                    <a:pt x="231" y="461"/>
                    <a:pt x="221" y="459"/>
                    <a:pt x="216" y="461"/>
                  </a:cubicBezTo>
                  <a:close/>
                  <a:moveTo>
                    <a:pt x="230" y="495"/>
                  </a:moveTo>
                  <a:cubicBezTo>
                    <a:pt x="232" y="495"/>
                    <a:pt x="238" y="496"/>
                    <a:pt x="236" y="495"/>
                  </a:cubicBezTo>
                  <a:cubicBezTo>
                    <a:pt x="235" y="495"/>
                    <a:pt x="228" y="494"/>
                    <a:pt x="230" y="495"/>
                  </a:cubicBezTo>
                  <a:close/>
                  <a:moveTo>
                    <a:pt x="226" y="452"/>
                  </a:moveTo>
                  <a:cubicBezTo>
                    <a:pt x="227" y="452"/>
                    <a:pt x="228" y="452"/>
                    <a:pt x="228" y="453"/>
                  </a:cubicBezTo>
                  <a:cubicBezTo>
                    <a:pt x="230" y="453"/>
                    <a:pt x="233" y="453"/>
                    <a:pt x="235" y="453"/>
                  </a:cubicBezTo>
                  <a:cubicBezTo>
                    <a:pt x="234" y="452"/>
                    <a:pt x="227" y="451"/>
                    <a:pt x="226" y="452"/>
                  </a:cubicBezTo>
                  <a:close/>
                  <a:moveTo>
                    <a:pt x="218" y="454"/>
                  </a:moveTo>
                  <a:cubicBezTo>
                    <a:pt x="217" y="459"/>
                    <a:pt x="226" y="459"/>
                    <a:pt x="228" y="457"/>
                  </a:cubicBezTo>
                  <a:cubicBezTo>
                    <a:pt x="224" y="457"/>
                    <a:pt x="221" y="455"/>
                    <a:pt x="218" y="454"/>
                  </a:cubicBezTo>
                  <a:close/>
                  <a:moveTo>
                    <a:pt x="158" y="644"/>
                  </a:moveTo>
                  <a:cubicBezTo>
                    <a:pt x="162" y="645"/>
                    <a:pt x="167" y="644"/>
                    <a:pt x="169" y="646"/>
                  </a:cubicBezTo>
                  <a:cubicBezTo>
                    <a:pt x="151" y="647"/>
                    <a:pt x="136" y="643"/>
                    <a:pt x="120" y="644"/>
                  </a:cubicBezTo>
                  <a:cubicBezTo>
                    <a:pt x="103" y="645"/>
                    <a:pt x="97" y="643"/>
                    <a:pt x="79" y="646"/>
                  </a:cubicBezTo>
                  <a:cubicBezTo>
                    <a:pt x="80" y="645"/>
                    <a:pt x="93" y="647"/>
                    <a:pt x="98" y="647"/>
                  </a:cubicBezTo>
                  <a:cubicBezTo>
                    <a:pt x="145" y="648"/>
                    <a:pt x="182" y="648"/>
                    <a:pt x="228" y="646"/>
                  </a:cubicBezTo>
                  <a:cubicBezTo>
                    <a:pt x="228" y="646"/>
                    <a:pt x="228" y="645"/>
                    <a:pt x="228" y="644"/>
                  </a:cubicBezTo>
                  <a:cubicBezTo>
                    <a:pt x="202" y="645"/>
                    <a:pt x="178" y="643"/>
                    <a:pt x="158" y="644"/>
                  </a:cubicBezTo>
                  <a:close/>
                  <a:moveTo>
                    <a:pt x="209" y="496"/>
                  </a:moveTo>
                  <a:cubicBezTo>
                    <a:pt x="214" y="496"/>
                    <a:pt x="220" y="497"/>
                    <a:pt x="225" y="495"/>
                  </a:cubicBezTo>
                  <a:cubicBezTo>
                    <a:pt x="218" y="495"/>
                    <a:pt x="214" y="494"/>
                    <a:pt x="209" y="496"/>
                  </a:cubicBezTo>
                  <a:close/>
                  <a:moveTo>
                    <a:pt x="187" y="626"/>
                  </a:moveTo>
                  <a:cubicBezTo>
                    <a:pt x="195" y="624"/>
                    <a:pt x="216" y="628"/>
                    <a:pt x="225" y="624"/>
                  </a:cubicBezTo>
                  <a:cubicBezTo>
                    <a:pt x="216" y="624"/>
                    <a:pt x="194" y="623"/>
                    <a:pt x="187" y="626"/>
                  </a:cubicBezTo>
                  <a:close/>
                  <a:moveTo>
                    <a:pt x="215" y="447"/>
                  </a:moveTo>
                  <a:cubicBezTo>
                    <a:pt x="212" y="447"/>
                    <a:pt x="211" y="448"/>
                    <a:pt x="211" y="450"/>
                  </a:cubicBezTo>
                  <a:cubicBezTo>
                    <a:pt x="214" y="449"/>
                    <a:pt x="216" y="452"/>
                    <a:pt x="217" y="450"/>
                  </a:cubicBezTo>
                  <a:cubicBezTo>
                    <a:pt x="215" y="451"/>
                    <a:pt x="214" y="449"/>
                    <a:pt x="215" y="447"/>
                  </a:cubicBezTo>
                  <a:close/>
                  <a:moveTo>
                    <a:pt x="210" y="455"/>
                  </a:moveTo>
                  <a:cubicBezTo>
                    <a:pt x="212" y="455"/>
                    <a:pt x="215" y="457"/>
                    <a:pt x="216" y="455"/>
                  </a:cubicBezTo>
                  <a:cubicBezTo>
                    <a:pt x="216" y="452"/>
                    <a:pt x="210" y="452"/>
                    <a:pt x="210" y="455"/>
                  </a:cubicBezTo>
                  <a:close/>
                  <a:moveTo>
                    <a:pt x="209" y="457"/>
                  </a:moveTo>
                  <a:cubicBezTo>
                    <a:pt x="209" y="459"/>
                    <a:pt x="208" y="460"/>
                    <a:pt x="208" y="462"/>
                  </a:cubicBezTo>
                  <a:cubicBezTo>
                    <a:pt x="210" y="462"/>
                    <a:pt x="211" y="462"/>
                    <a:pt x="212" y="462"/>
                  </a:cubicBezTo>
                  <a:cubicBezTo>
                    <a:pt x="212" y="460"/>
                    <a:pt x="213" y="459"/>
                    <a:pt x="214" y="458"/>
                  </a:cubicBezTo>
                  <a:cubicBezTo>
                    <a:pt x="213" y="457"/>
                    <a:pt x="211" y="457"/>
                    <a:pt x="209" y="457"/>
                  </a:cubicBezTo>
                  <a:close/>
                  <a:moveTo>
                    <a:pt x="207" y="467"/>
                  </a:moveTo>
                  <a:cubicBezTo>
                    <a:pt x="206" y="469"/>
                    <a:pt x="206" y="472"/>
                    <a:pt x="204" y="474"/>
                  </a:cubicBezTo>
                  <a:cubicBezTo>
                    <a:pt x="206" y="475"/>
                    <a:pt x="209" y="474"/>
                    <a:pt x="211" y="474"/>
                  </a:cubicBezTo>
                  <a:cubicBezTo>
                    <a:pt x="210" y="471"/>
                    <a:pt x="214" y="469"/>
                    <a:pt x="211" y="467"/>
                  </a:cubicBezTo>
                  <a:cubicBezTo>
                    <a:pt x="211" y="471"/>
                    <a:pt x="211" y="464"/>
                    <a:pt x="207" y="467"/>
                  </a:cubicBezTo>
                  <a:close/>
                  <a:moveTo>
                    <a:pt x="204" y="438"/>
                  </a:moveTo>
                  <a:cubicBezTo>
                    <a:pt x="203" y="441"/>
                    <a:pt x="211" y="443"/>
                    <a:pt x="211" y="440"/>
                  </a:cubicBezTo>
                  <a:cubicBezTo>
                    <a:pt x="209" y="439"/>
                    <a:pt x="207" y="438"/>
                    <a:pt x="204" y="438"/>
                  </a:cubicBezTo>
                  <a:close/>
                  <a:moveTo>
                    <a:pt x="201" y="447"/>
                  </a:moveTo>
                  <a:cubicBezTo>
                    <a:pt x="201" y="450"/>
                    <a:pt x="199" y="451"/>
                    <a:pt x="200" y="453"/>
                  </a:cubicBezTo>
                  <a:cubicBezTo>
                    <a:pt x="204" y="452"/>
                    <a:pt x="208" y="458"/>
                    <a:pt x="208" y="453"/>
                  </a:cubicBezTo>
                  <a:cubicBezTo>
                    <a:pt x="206" y="453"/>
                    <a:pt x="204" y="452"/>
                    <a:pt x="202" y="451"/>
                  </a:cubicBezTo>
                  <a:cubicBezTo>
                    <a:pt x="201" y="449"/>
                    <a:pt x="205" y="451"/>
                    <a:pt x="204" y="448"/>
                  </a:cubicBezTo>
                  <a:cubicBezTo>
                    <a:pt x="202" y="448"/>
                    <a:pt x="202" y="447"/>
                    <a:pt x="201" y="447"/>
                  </a:cubicBezTo>
                  <a:close/>
                  <a:moveTo>
                    <a:pt x="210" y="449"/>
                  </a:moveTo>
                  <a:cubicBezTo>
                    <a:pt x="210" y="446"/>
                    <a:pt x="205" y="447"/>
                    <a:pt x="204" y="445"/>
                  </a:cubicBezTo>
                  <a:cubicBezTo>
                    <a:pt x="204" y="443"/>
                    <a:pt x="207" y="444"/>
                    <a:pt x="208" y="443"/>
                  </a:cubicBezTo>
                  <a:cubicBezTo>
                    <a:pt x="205" y="443"/>
                    <a:pt x="205" y="441"/>
                    <a:pt x="203" y="441"/>
                  </a:cubicBezTo>
                  <a:cubicBezTo>
                    <a:pt x="202" y="443"/>
                    <a:pt x="201" y="445"/>
                    <a:pt x="202" y="447"/>
                  </a:cubicBezTo>
                  <a:cubicBezTo>
                    <a:pt x="205" y="447"/>
                    <a:pt x="206" y="449"/>
                    <a:pt x="210" y="449"/>
                  </a:cubicBezTo>
                  <a:close/>
                  <a:moveTo>
                    <a:pt x="207" y="477"/>
                  </a:moveTo>
                  <a:cubicBezTo>
                    <a:pt x="206" y="477"/>
                    <a:pt x="205" y="477"/>
                    <a:pt x="204" y="477"/>
                  </a:cubicBezTo>
                  <a:cubicBezTo>
                    <a:pt x="204" y="479"/>
                    <a:pt x="202" y="479"/>
                    <a:pt x="203" y="481"/>
                  </a:cubicBezTo>
                  <a:cubicBezTo>
                    <a:pt x="206" y="481"/>
                    <a:pt x="208" y="483"/>
                    <a:pt x="210" y="481"/>
                  </a:cubicBezTo>
                  <a:cubicBezTo>
                    <a:pt x="210" y="481"/>
                    <a:pt x="210" y="480"/>
                    <a:pt x="210" y="479"/>
                  </a:cubicBezTo>
                  <a:cubicBezTo>
                    <a:pt x="207" y="480"/>
                    <a:pt x="206" y="480"/>
                    <a:pt x="207" y="477"/>
                  </a:cubicBezTo>
                  <a:close/>
                  <a:moveTo>
                    <a:pt x="208" y="490"/>
                  </a:moveTo>
                  <a:cubicBezTo>
                    <a:pt x="208" y="487"/>
                    <a:pt x="209" y="486"/>
                    <a:pt x="209" y="484"/>
                  </a:cubicBezTo>
                  <a:cubicBezTo>
                    <a:pt x="206" y="483"/>
                    <a:pt x="207" y="486"/>
                    <a:pt x="205" y="486"/>
                  </a:cubicBezTo>
                  <a:cubicBezTo>
                    <a:pt x="207" y="483"/>
                    <a:pt x="204" y="484"/>
                    <a:pt x="202" y="483"/>
                  </a:cubicBezTo>
                  <a:cubicBezTo>
                    <a:pt x="200" y="488"/>
                    <a:pt x="198" y="497"/>
                    <a:pt x="198" y="502"/>
                  </a:cubicBezTo>
                  <a:cubicBezTo>
                    <a:pt x="200" y="500"/>
                    <a:pt x="199" y="495"/>
                    <a:pt x="203" y="495"/>
                  </a:cubicBezTo>
                  <a:cubicBezTo>
                    <a:pt x="202" y="499"/>
                    <a:pt x="200" y="503"/>
                    <a:pt x="199" y="507"/>
                  </a:cubicBezTo>
                  <a:cubicBezTo>
                    <a:pt x="201" y="505"/>
                    <a:pt x="205" y="506"/>
                    <a:pt x="206" y="504"/>
                  </a:cubicBezTo>
                  <a:cubicBezTo>
                    <a:pt x="205" y="503"/>
                    <a:pt x="201" y="505"/>
                    <a:pt x="202" y="502"/>
                  </a:cubicBezTo>
                  <a:cubicBezTo>
                    <a:pt x="203" y="501"/>
                    <a:pt x="206" y="502"/>
                    <a:pt x="206" y="500"/>
                  </a:cubicBezTo>
                  <a:cubicBezTo>
                    <a:pt x="205" y="500"/>
                    <a:pt x="203" y="500"/>
                    <a:pt x="203" y="499"/>
                  </a:cubicBezTo>
                  <a:cubicBezTo>
                    <a:pt x="202" y="495"/>
                    <a:pt x="207" y="498"/>
                    <a:pt x="207" y="495"/>
                  </a:cubicBezTo>
                  <a:cubicBezTo>
                    <a:pt x="204" y="495"/>
                    <a:pt x="202" y="495"/>
                    <a:pt x="201" y="493"/>
                  </a:cubicBezTo>
                  <a:cubicBezTo>
                    <a:pt x="202" y="493"/>
                    <a:pt x="203" y="492"/>
                    <a:pt x="204" y="491"/>
                  </a:cubicBezTo>
                  <a:cubicBezTo>
                    <a:pt x="203" y="493"/>
                    <a:pt x="205" y="495"/>
                    <a:pt x="205" y="493"/>
                  </a:cubicBezTo>
                  <a:cubicBezTo>
                    <a:pt x="205" y="492"/>
                    <a:pt x="203" y="489"/>
                    <a:pt x="204" y="489"/>
                  </a:cubicBezTo>
                  <a:cubicBezTo>
                    <a:pt x="204" y="492"/>
                    <a:pt x="207" y="490"/>
                    <a:pt x="208" y="490"/>
                  </a:cubicBezTo>
                  <a:close/>
                  <a:moveTo>
                    <a:pt x="198" y="455"/>
                  </a:moveTo>
                  <a:cubicBezTo>
                    <a:pt x="198" y="458"/>
                    <a:pt x="197" y="460"/>
                    <a:pt x="197" y="463"/>
                  </a:cubicBezTo>
                  <a:cubicBezTo>
                    <a:pt x="200" y="462"/>
                    <a:pt x="202" y="464"/>
                    <a:pt x="206" y="464"/>
                  </a:cubicBezTo>
                  <a:cubicBezTo>
                    <a:pt x="206" y="461"/>
                    <a:pt x="207" y="459"/>
                    <a:pt x="208" y="457"/>
                  </a:cubicBezTo>
                  <a:cubicBezTo>
                    <a:pt x="204" y="456"/>
                    <a:pt x="202" y="455"/>
                    <a:pt x="198" y="455"/>
                  </a:cubicBezTo>
                  <a:close/>
                  <a:moveTo>
                    <a:pt x="196" y="464"/>
                  </a:moveTo>
                  <a:cubicBezTo>
                    <a:pt x="195" y="468"/>
                    <a:pt x="194" y="470"/>
                    <a:pt x="194" y="474"/>
                  </a:cubicBezTo>
                  <a:cubicBezTo>
                    <a:pt x="198" y="473"/>
                    <a:pt x="198" y="474"/>
                    <a:pt x="202" y="474"/>
                  </a:cubicBezTo>
                  <a:cubicBezTo>
                    <a:pt x="203" y="472"/>
                    <a:pt x="204" y="468"/>
                    <a:pt x="205" y="466"/>
                  </a:cubicBezTo>
                  <a:cubicBezTo>
                    <a:pt x="203" y="465"/>
                    <a:pt x="199" y="464"/>
                    <a:pt x="196" y="464"/>
                  </a:cubicBezTo>
                  <a:close/>
                  <a:moveTo>
                    <a:pt x="197" y="475"/>
                  </a:moveTo>
                  <a:cubicBezTo>
                    <a:pt x="197" y="477"/>
                    <a:pt x="194" y="475"/>
                    <a:pt x="193" y="476"/>
                  </a:cubicBezTo>
                  <a:cubicBezTo>
                    <a:pt x="193" y="478"/>
                    <a:pt x="192" y="479"/>
                    <a:pt x="191" y="481"/>
                  </a:cubicBezTo>
                  <a:cubicBezTo>
                    <a:pt x="195" y="482"/>
                    <a:pt x="196" y="481"/>
                    <a:pt x="201" y="481"/>
                  </a:cubicBezTo>
                  <a:cubicBezTo>
                    <a:pt x="200" y="479"/>
                    <a:pt x="202" y="479"/>
                    <a:pt x="202" y="477"/>
                  </a:cubicBezTo>
                  <a:cubicBezTo>
                    <a:pt x="198" y="477"/>
                    <a:pt x="198" y="478"/>
                    <a:pt x="197" y="475"/>
                  </a:cubicBezTo>
                  <a:close/>
                  <a:moveTo>
                    <a:pt x="188" y="434"/>
                  </a:moveTo>
                  <a:cubicBezTo>
                    <a:pt x="192" y="436"/>
                    <a:pt x="197" y="437"/>
                    <a:pt x="201" y="439"/>
                  </a:cubicBezTo>
                  <a:cubicBezTo>
                    <a:pt x="201" y="438"/>
                    <a:pt x="201" y="437"/>
                    <a:pt x="201" y="436"/>
                  </a:cubicBezTo>
                  <a:cubicBezTo>
                    <a:pt x="197" y="436"/>
                    <a:pt x="191" y="431"/>
                    <a:pt x="188" y="434"/>
                  </a:cubicBezTo>
                  <a:close/>
                  <a:moveTo>
                    <a:pt x="187" y="436"/>
                  </a:moveTo>
                  <a:cubicBezTo>
                    <a:pt x="188" y="439"/>
                    <a:pt x="186" y="438"/>
                    <a:pt x="187" y="440"/>
                  </a:cubicBezTo>
                  <a:cubicBezTo>
                    <a:pt x="188" y="441"/>
                    <a:pt x="190" y="441"/>
                    <a:pt x="191" y="442"/>
                  </a:cubicBezTo>
                  <a:cubicBezTo>
                    <a:pt x="191" y="440"/>
                    <a:pt x="192" y="439"/>
                    <a:pt x="194" y="440"/>
                  </a:cubicBezTo>
                  <a:cubicBezTo>
                    <a:pt x="194" y="441"/>
                    <a:pt x="194" y="442"/>
                    <a:pt x="194" y="443"/>
                  </a:cubicBezTo>
                  <a:cubicBezTo>
                    <a:pt x="196" y="443"/>
                    <a:pt x="197" y="446"/>
                    <a:pt x="200" y="445"/>
                  </a:cubicBezTo>
                  <a:cubicBezTo>
                    <a:pt x="199" y="442"/>
                    <a:pt x="199" y="443"/>
                    <a:pt x="201" y="441"/>
                  </a:cubicBezTo>
                  <a:cubicBezTo>
                    <a:pt x="197" y="439"/>
                    <a:pt x="192" y="438"/>
                    <a:pt x="187" y="436"/>
                  </a:cubicBezTo>
                  <a:close/>
                  <a:moveTo>
                    <a:pt x="191" y="483"/>
                  </a:moveTo>
                  <a:cubicBezTo>
                    <a:pt x="190" y="488"/>
                    <a:pt x="188" y="493"/>
                    <a:pt x="187" y="499"/>
                  </a:cubicBezTo>
                  <a:cubicBezTo>
                    <a:pt x="192" y="496"/>
                    <a:pt x="192" y="488"/>
                    <a:pt x="196" y="484"/>
                  </a:cubicBezTo>
                  <a:cubicBezTo>
                    <a:pt x="193" y="491"/>
                    <a:pt x="192" y="500"/>
                    <a:pt x="187" y="505"/>
                  </a:cubicBezTo>
                  <a:cubicBezTo>
                    <a:pt x="183" y="499"/>
                    <a:pt x="188" y="490"/>
                    <a:pt x="189" y="483"/>
                  </a:cubicBezTo>
                  <a:cubicBezTo>
                    <a:pt x="186" y="483"/>
                    <a:pt x="187" y="488"/>
                    <a:pt x="185" y="488"/>
                  </a:cubicBezTo>
                  <a:cubicBezTo>
                    <a:pt x="184" y="486"/>
                    <a:pt x="188" y="483"/>
                    <a:pt x="184" y="483"/>
                  </a:cubicBezTo>
                  <a:cubicBezTo>
                    <a:pt x="182" y="486"/>
                    <a:pt x="180" y="493"/>
                    <a:pt x="181" y="497"/>
                  </a:cubicBezTo>
                  <a:cubicBezTo>
                    <a:pt x="183" y="495"/>
                    <a:pt x="182" y="490"/>
                    <a:pt x="185" y="490"/>
                  </a:cubicBezTo>
                  <a:cubicBezTo>
                    <a:pt x="183" y="495"/>
                    <a:pt x="182" y="504"/>
                    <a:pt x="177" y="503"/>
                  </a:cubicBezTo>
                  <a:cubicBezTo>
                    <a:pt x="178" y="493"/>
                    <a:pt x="182" y="486"/>
                    <a:pt x="183" y="476"/>
                  </a:cubicBezTo>
                  <a:cubicBezTo>
                    <a:pt x="180" y="476"/>
                    <a:pt x="179" y="475"/>
                    <a:pt x="177" y="475"/>
                  </a:cubicBezTo>
                  <a:cubicBezTo>
                    <a:pt x="175" y="484"/>
                    <a:pt x="173" y="492"/>
                    <a:pt x="171" y="500"/>
                  </a:cubicBezTo>
                  <a:cubicBezTo>
                    <a:pt x="176" y="499"/>
                    <a:pt x="172" y="491"/>
                    <a:pt x="177" y="490"/>
                  </a:cubicBezTo>
                  <a:cubicBezTo>
                    <a:pt x="176" y="496"/>
                    <a:pt x="172" y="501"/>
                    <a:pt x="173" y="505"/>
                  </a:cubicBezTo>
                  <a:cubicBezTo>
                    <a:pt x="180" y="506"/>
                    <a:pt x="188" y="507"/>
                    <a:pt x="195" y="507"/>
                  </a:cubicBezTo>
                  <a:cubicBezTo>
                    <a:pt x="195" y="498"/>
                    <a:pt x="198" y="491"/>
                    <a:pt x="200" y="483"/>
                  </a:cubicBezTo>
                  <a:cubicBezTo>
                    <a:pt x="197" y="483"/>
                    <a:pt x="194" y="483"/>
                    <a:pt x="191" y="483"/>
                  </a:cubicBezTo>
                  <a:close/>
                  <a:moveTo>
                    <a:pt x="193" y="444"/>
                  </a:moveTo>
                  <a:cubicBezTo>
                    <a:pt x="192" y="447"/>
                    <a:pt x="191" y="448"/>
                    <a:pt x="191" y="451"/>
                  </a:cubicBezTo>
                  <a:cubicBezTo>
                    <a:pt x="193" y="452"/>
                    <a:pt x="196" y="452"/>
                    <a:pt x="197" y="453"/>
                  </a:cubicBezTo>
                  <a:cubicBezTo>
                    <a:pt x="197" y="449"/>
                    <a:pt x="199" y="449"/>
                    <a:pt x="199" y="446"/>
                  </a:cubicBezTo>
                  <a:cubicBezTo>
                    <a:pt x="196" y="446"/>
                    <a:pt x="196" y="444"/>
                    <a:pt x="193" y="444"/>
                  </a:cubicBezTo>
                  <a:close/>
                  <a:moveTo>
                    <a:pt x="190" y="453"/>
                  </a:moveTo>
                  <a:cubicBezTo>
                    <a:pt x="190" y="457"/>
                    <a:pt x="189" y="458"/>
                    <a:pt x="189" y="461"/>
                  </a:cubicBezTo>
                  <a:cubicBezTo>
                    <a:pt x="191" y="461"/>
                    <a:pt x="192" y="463"/>
                    <a:pt x="195" y="462"/>
                  </a:cubicBezTo>
                  <a:cubicBezTo>
                    <a:pt x="195" y="459"/>
                    <a:pt x="197" y="458"/>
                    <a:pt x="197" y="455"/>
                  </a:cubicBezTo>
                  <a:cubicBezTo>
                    <a:pt x="195" y="454"/>
                    <a:pt x="194" y="453"/>
                    <a:pt x="190" y="453"/>
                  </a:cubicBezTo>
                  <a:close/>
                  <a:moveTo>
                    <a:pt x="188" y="463"/>
                  </a:moveTo>
                  <a:cubicBezTo>
                    <a:pt x="187" y="468"/>
                    <a:pt x="186" y="469"/>
                    <a:pt x="186" y="474"/>
                  </a:cubicBezTo>
                  <a:cubicBezTo>
                    <a:pt x="188" y="474"/>
                    <a:pt x="189" y="474"/>
                    <a:pt x="191" y="474"/>
                  </a:cubicBezTo>
                  <a:cubicBezTo>
                    <a:pt x="192" y="471"/>
                    <a:pt x="194" y="467"/>
                    <a:pt x="194" y="464"/>
                  </a:cubicBezTo>
                  <a:cubicBezTo>
                    <a:pt x="193" y="463"/>
                    <a:pt x="191" y="462"/>
                    <a:pt x="188" y="463"/>
                  </a:cubicBezTo>
                  <a:close/>
                  <a:moveTo>
                    <a:pt x="186" y="442"/>
                  </a:moveTo>
                  <a:cubicBezTo>
                    <a:pt x="186" y="446"/>
                    <a:pt x="183" y="446"/>
                    <a:pt x="184" y="450"/>
                  </a:cubicBezTo>
                  <a:cubicBezTo>
                    <a:pt x="187" y="450"/>
                    <a:pt x="187" y="451"/>
                    <a:pt x="189" y="451"/>
                  </a:cubicBezTo>
                  <a:cubicBezTo>
                    <a:pt x="189" y="448"/>
                    <a:pt x="191" y="447"/>
                    <a:pt x="190" y="443"/>
                  </a:cubicBezTo>
                  <a:cubicBezTo>
                    <a:pt x="188" y="443"/>
                    <a:pt x="188" y="441"/>
                    <a:pt x="186" y="442"/>
                  </a:cubicBezTo>
                  <a:close/>
                  <a:moveTo>
                    <a:pt x="185" y="476"/>
                  </a:moveTo>
                  <a:cubicBezTo>
                    <a:pt x="184" y="477"/>
                    <a:pt x="185" y="480"/>
                    <a:pt x="184" y="481"/>
                  </a:cubicBezTo>
                  <a:cubicBezTo>
                    <a:pt x="189" y="481"/>
                    <a:pt x="190" y="482"/>
                    <a:pt x="190" y="476"/>
                  </a:cubicBezTo>
                  <a:cubicBezTo>
                    <a:pt x="189" y="476"/>
                    <a:pt x="187" y="476"/>
                    <a:pt x="185" y="476"/>
                  </a:cubicBezTo>
                  <a:close/>
                  <a:moveTo>
                    <a:pt x="183" y="453"/>
                  </a:moveTo>
                  <a:cubicBezTo>
                    <a:pt x="183" y="456"/>
                    <a:pt x="181" y="457"/>
                    <a:pt x="182" y="460"/>
                  </a:cubicBezTo>
                  <a:cubicBezTo>
                    <a:pt x="184" y="459"/>
                    <a:pt x="184" y="461"/>
                    <a:pt x="187" y="460"/>
                  </a:cubicBezTo>
                  <a:cubicBezTo>
                    <a:pt x="187" y="458"/>
                    <a:pt x="188" y="456"/>
                    <a:pt x="188" y="453"/>
                  </a:cubicBezTo>
                  <a:cubicBezTo>
                    <a:pt x="186" y="453"/>
                    <a:pt x="186" y="451"/>
                    <a:pt x="184" y="451"/>
                  </a:cubicBezTo>
                  <a:cubicBezTo>
                    <a:pt x="184" y="454"/>
                    <a:pt x="187" y="454"/>
                    <a:pt x="183" y="453"/>
                  </a:cubicBezTo>
                  <a:close/>
                  <a:moveTo>
                    <a:pt x="181" y="461"/>
                  </a:moveTo>
                  <a:cubicBezTo>
                    <a:pt x="180" y="465"/>
                    <a:pt x="179" y="469"/>
                    <a:pt x="178" y="474"/>
                  </a:cubicBezTo>
                  <a:cubicBezTo>
                    <a:pt x="180" y="476"/>
                    <a:pt x="182" y="473"/>
                    <a:pt x="184" y="474"/>
                  </a:cubicBezTo>
                  <a:cubicBezTo>
                    <a:pt x="184" y="470"/>
                    <a:pt x="185" y="466"/>
                    <a:pt x="187" y="462"/>
                  </a:cubicBezTo>
                  <a:cubicBezTo>
                    <a:pt x="184" y="463"/>
                    <a:pt x="184" y="461"/>
                    <a:pt x="181" y="461"/>
                  </a:cubicBezTo>
                  <a:close/>
                  <a:moveTo>
                    <a:pt x="172" y="429"/>
                  </a:moveTo>
                  <a:cubicBezTo>
                    <a:pt x="175" y="432"/>
                    <a:pt x="181" y="432"/>
                    <a:pt x="186" y="434"/>
                  </a:cubicBezTo>
                  <a:cubicBezTo>
                    <a:pt x="185" y="429"/>
                    <a:pt x="174" y="427"/>
                    <a:pt x="172" y="429"/>
                  </a:cubicBezTo>
                  <a:close/>
                  <a:moveTo>
                    <a:pt x="178" y="435"/>
                  </a:moveTo>
                  <a:cubicBezTo>
                    <a:pt x="179" y="438"/>
                    <a:pt x="181" y="438"/>
                    <a:pt x="184" y="439"/>
                  </a:cubicBezTo>
                  <a:cubicBezTo>
                    <a:pt x="184" y="437"/>
                    <a:pt x="185" y="437"/>
                    <a:pt x="185" y="436"/>
                  </a:cubicBezTo>
                  <a:cubicBezTo>
                    <a:pt x="182" y="435"/>
                    <a:pt x="182" y="435"/>
                    <a:pt x="178" y="435"/>
                  </a:cubicBezTo>
                  <a:close/>
                  <a:moveTo>
                    <a:pt x="177" y="438"/>
                  </a:moveTo>
                  <a:cubicBezTo>
                    <a:pt x="176" y="440"/>
                    <a:pt x="176" y="444"/>
                    <a:pt x="174" y="447"/>
                  </a:cubicBezTo>
                  <a:cubicBezTo>
                    <a:pt x="177" y="448"/>
                    <a:pt x="179" y="449"/>
                    <a:pt x="183" y="449"/>
                  </a:cubicBezTo>
                  <a:cubicBezTo>
                    <a:pt x="182" y="445"/>
                    <a:pt x="184" y="443"/>
                    <a:pt x="184" y="440"/>
                  </a:cubicBezTo>
                  <a:cubicBezTo>
                    <a:pt x="182" y="440"/>
                    <a:pt x="180" y="438"/>
                    <a:pt x="177" y="438"/>
                  </a:cubicBezTo>
                  <a:close/>
                  <a:moveTo>
                    <a:pt x="174" y="450"/>
                  </a:moveTo>
                  <a:cubicBezTo>
                    <a:pt x="176" y="451"/>
                    <a:pt x="180" y="453"/>
                    <a:pt x="182" y="451"/>
                  </a:cubicBezTo>
                  <a:cubicBezTo>
                    <a:pt x="180" y="451"/>
                    <a:pt x="176" y="448"/>
                    <a:pt x="174" y="450"/>
                  </a:cubicBezTo>
                  <a:close/>
                  <a:moveTo>
                    <a:pt x="173" y="452"/>
                  </a:moveTo>
                  <a:cubicBezTo>
                    <a:pt x="173" y="453"/>
                    <a:pt x="172" y="456"/>
                    <a:pt x="172" y="457"/>
                  </a:cubicBezTo>
                  <a:cubicBezTo>
                    <a:pt x="175" y="458"/>
                    <a:pt x="176" y="459"/>
                    <a:pt x="180" y="459"/>
                  </a:cubicBezTo>
                  <a:cubicBezTo>
                    <a:pt x="180" y="457"/>
                    <a:pt x="181" y="456"/>
                    <a:pt x="181" y="453"/>
                  </a:cubicBezTo>
                  <a:cubicBezTo>
                    <a:pt x="178" y="454"/>
                    <a:pt x="176" y="453"/>
                    <a:pt x="173" y="452"/>
                  </a:cubicBezTo>
                  <a:close/>
                  <a:moveTo>
                    <a:pt x="171" y="460"/>
                  </a:moveTo>
                  <a:cubicBezTo>
                    <a:pt x="171" y="465"/>
                    <a:pt x="169" y="468"/>
                    <a:pt x="169" y="474"/>
                  </a:cubicBezTo>
                  <a:cubicBezTo>
                    <a:pt x="171" y="474"/>
                    <a:pt x="173" y="474"/>
                    <a:pt x="176" y="474"/>
                  </a:cubicBezTo>
                  <a:cubicBezTo>
                    <a:pt x="177" y="469"/>
                    <a:pt x="179" y="466"/>
                    <a:pt x="179" y="460"/>
                  </a:cubicBezTo>
                  <a:cubicBezTo>
                    <a:pt x="177" y="460"/>
                    <a:pt x="172" y="459"/>
                    <a:pt x="171" y="460"/>
                  </a:cubicBezTo>
                  <a:close/>
                  <a:moveTo>
                    <a:pt x="170" y="433"/>
                  </a:moveTo>
                  <a:cubicBezTo>
                    <a:pt x="172" y="434"/>
                    <a:pt x="176" y="437"/>
                    <a:pt x="176" y="433"/>
                  </a:cubicBezTo>
                  <a:cubicBezTo>
                    <a:pt x="174" y="434"/>
                    <a:pt x="172" y="431"/>
                    <a:pt x="170" y="433"/>
                  </a:cubicBezTo>
                  <a:close/>
                  <a:moveTo>
                    <a:pt x="170" y="436"/>
                  </a:moveTo>
                  <a:cubicBezTo>
                    <a:pt x="169" y="438"/>
                    <a:pt x="167" y="444"/>
                    <a:pt x="168" y="446"/>
                  </a:cubicBezTo>
                  <a:cubicBezTo>
                    <a:pt x="170" y="446"/>
                    <a:pt x="171" y="446"/>
                    <a:pt x="173" y="446"/>
                  </a:cubicBezTo>
                  <a:cubicBezTo>
                    <a:pt x="173" y="443"/>
                    <a:pt x="175" y="440"/>
                    <a:pt x="175" y="436"/>
                  </a:cubicBezTo>
                  <a:cubicBezTo>
                    <a:pt x="173" y="437"/>
                    <a:pt x="173" y="435"/>
                    <a:pt x="170" y="436"/>
                  </a:cubicBezTo>
                  <a:close/>
                  <a:moveTo>
                    <a:pt x="168" y="475"/>
                  </a:moveTo>
                  <a:cubicBezTo>
                    <a:pt x="167" y="483"/>
                    <a:pt x="163" y="492"/>
                    <a:pt x="164" y="499"/>
                  </a:cubicBezTo>
                  <a:cubicBezTo>
                    <a:pt x="165" y="497"/>
                    <a:pt x="165" y="494"/>
                    <a:pt x="167" y="492"/>
                  </a:cubicBezTo>
                  <a:cubicBezTo>
                    <a:pt x="168" y="495"/>
                    <a:pt x="165" y="500"/>
                    <a:pt x="164" y="504"/>
                  </a:cubicBezTo>
                  <a:cubicBezTo>
                    <a:pt x="170" y="506"/>
                    <a:pt x="170" y="498"/>
                    <a:pt x="171" y="493"/>
                  </a:cubicBezTo>
                  <a:cubicBezTo>
                    <a:pt x="172" y="488"/>
                    <a:pt x="174" y="481"/>
                    <a:pt x="175" y="477"/>
                  </a:cubicBezTo>
                  <a:cubicBezTo>
                    <a:pt x="175" y="477"/>
                    <a:pt x="175" y="476"/>
                    <a:pt x="175" y="476"/>
                  </a:cubicBezTo>
                  <a:cubicBezTo>
                    <a:pt x="173" y="475"/>
                    <a:pt x="171" y="475"/>
                    <a:pt x="168" y="475"/>
                  </a:cubicBezTo>
                  <a:close/>
                  <a:moveTo>
                    <a:pt x="166" y="450"/>
                  </a:moveTo>
                  <a:cubicBezTo>
                    <a:pt x="167" y="453"/>
                    <a:pt x="165" y="453"/>
                    <a:pt x="166" y="456"/>
                  </a:cubicBezTo>
                  <a:cubicBezTo>
                    <a:pt x="167" y="456"/>
                    <a:pt x="169" y="457"/>
                    <a:pt x="170" y="457"/>
                  </a:cubicBezTo>
                  <a:cubicBezTo>
                    <a:pt x="171" y="455"/>
                    <a:pt x="171" y="454"/>
                    <a:pt x="171" y="451"/>
                  </a:cubicBezTo>
                  <a:cubicBezTo>
                    <a:pt x="169" y="452"/>
                    <a:pt x="169" y="450"/>
                    <a:pt x="166" y="450"/>
                  </a:cubicBezTo>
                  <a:close/>
                  <a:moveTo>
                    <a:pt x="165" y="457"/>
                  </a:moveTo>
                  <a:cubicBezTo>
                    <a:pt x="164" y="461"/>
                    <a:pt x="162" y="467"/>
                    <a:pt x="162" y="474"/>
                  </a:cubicBezTo>
                  <a:cubicBezTo>
                    <a:pt x="164" y="474"/>
                    <a:pt x="165" y="474"/>
                    <a:pt x="167" y="474"/>
                  </a:cubicBezTo>
                  <a:cubicBezTo>
                    <a:pt x="168" y="467"/>
                    <a:pt x="169" y="463"/>
                    <a:pt x="170" y="459"/>
                  </a:cubicBezTo>
                  <a:cubicBezTo>
                    <a:pt x="169" y="458"/>
                    <a:pt x="166" y="459"/>
                    <a:pt x="165" y="457"/>
                  </a:cubicBezTo>
                  <a:close/>
                  <a:moveTo>
                    <a:pt x="165" y="426"/>
                  </a:moveTo>
                  <a:cubicBezTo>
                    <a:pt x="167" y="426"/>
                    <a:pt x="169" y="430"/>
                    <a:pt x="170" y="426"/>
                  </a:cubicBezTo>
                  <a:cubicBezTo>
                    <a:pt x="168" y="427"/>
                    <a:pt x="166" y="424"/>
                    <a:pt x="165" y="426"/>
                  </a:cubicBezTo>
                  <a:close/>
                  <a:moveTo>
                    <a:pt x="163" y="429"/>
                  </a:moveTo>
                  <a:cubicBezTo>
                    <a:pt x="163" y="432"/>
                    <a:pt x="168" y="433"/>
                    <a:pt x="168" y="431"/>
                  </a:cubicBezTo>
                  <a:cubicBezTo>
                    <a:pt x="166" y="431"/>
                    <a:pt x="166" y="429"/>
                    <a:pt x="163" y="429"/>
                  </a:cubicBezTo>
                  <a:close/>
                  <a:moveTo>
                    <a:pt x="163" y="433"/>
                  </a:moveTo>
                  <a:cubicBezTo>
                    <a:pt x="162" y="437"/>
                    <a:pt x="162" y="439"/>
                    <a:pt x="161" y="445"/>
                  </a:cubicBezTo>
                  <a:cubicBezTo>
                    <a:pt x="163" y="444"/>
                    <a:pt x="163" y="446"/>
                    <a:pt x="166" y="446"/>
                  </a:cubicBezTo>
                  <a:cubicBezTo>
                    <a:pt x="166" y="442"/>
                    <a:pt x="168" y="438"/>
                    <a:pt x="168" y="434"/>
                  </a:cubicBezTo>
                  <a:cubicBezTo>
                    <a:pt x="166" y="434"/>
                    <a:pt x="165" y="433"/>
                    <a:pt x="163" y="433"/>
                  </a:cubicBezTo>
                  <a:close/>
                  <a:moveTo>
                    <a:pt x="161" y="475"/>
                  </a:moveTo>
                  <a:cubicBezTo>
                    <a:pt x="160" y="483"/>
                    <a:pt x="155" y="492"/>
                    <a:pt x="158" y="498"/>
                  </a:cubicBezTo>
                  <a:cubicBezTo>
                    <a:pt x="159" y="501"/>
                    <a:pt x="154" y="503"/>
                    <a:pt x="159" y="504"/>
                  </a:cubicBezTo>
                  <a:cubicBezTo>
                    <a:pt x="163" y="497"/>
                    <a:pt x="163" y="484"/>
                    <a:pt x="166" y="476"/>
                  </a:cubicBezTo>
                  <a:cubicBezTo>
                    <a:pt x="165" y="475"/>
                    <a:pt x="163" y="475"/>
                    <a:pt x="161" y="475"/>
                  </a:cubicBezTo>
                  <a:close/>
                  <a:moveTo>
                    <a:pt x="121" y="621"/>
                  </a:moveTo>
                  <a:cubicBezTo>
                    <a:pt x="134" y="622"/>
                    <a:pt x="154" y="621"/>
                    <a:pt x="166" y="620"/>
                  </a:cubicBezTo>
                  <a:cubicBezTo>
                    <a:pt x="153" y="619"/>
                    <a:pt x="132" y="618"/>
                    <a:pt x="121" y="621"/>
                  </a:cubicBezTo>
                  <a:close/>
                  <a:moveTo>
                    <a:pt x="159" y="448"/>
                  </a:moveTo>
                  <a:cubicBezTo>
                    <a:pt x="160" y="451"/>
                    <a:pt x="158" y="452"/>
                    <a:pt x="159" y="455"/>
                  </a:cubicBezTo>
                  <a:cubicBezTo>
                    <a:pt x="161" y="454"/>
                    <a:pt x="162" y="456"/>
                    <a:pt x="163" y="456"/>
                  </a:cubicBezTo>
                  <a:cubicBezTo>
                    <a:pt x="165" y="452"/>
                    <a:pt x="164" y="448"/>
                    <a:pt x="159" y="448"/>
                  </a:cubicBezTo>
                  <a:close/>
                  <a:moveTo>
                    <a:pt x="138" y="422"/>
                  </a:moveTo>
                  <a:cubicBezTo>
                    <a:pt x="131" y="446"/>
                    <a:pt x="122" y="472"/>
                    <a:pt x="118" y="496"/>
                  </a:cubicBezTo>
                  <a:cubicBezTo>
                    <a:pt x="119" y="495"/>
                    <a:pt x="118" y="493"/>
                    <a:pt x="121" y="493"/>
                  </a:cubicBezTo>
                  <a:cubicBezTo>
                    <a:pt x="120" y="495"/>
                    <a:pt x="117" y="498"/>
                    <a:pt x="120" y="499"/>
                  </a:cubicBezTo>
                  <a:cubicBezTo>
                    <a:pt x="127" y="474"/>
                    <a:pt x="133" y="448"/>
                    <a:pt x="142" y="425"/>
                  </a:cubicBezTo>
                  <a:cubicBezTo>
                    <a:pt x="149" y="426"/>
                    <a:pt x="155" y="428"/>
                    <a:pt x="161" y="430"/>
                  </a:cubicBezTo>
                  <a:cubicBezTo>
                    <a:pt x="161" y="429"/>
                    <a:pt x="162" y="429"/>
                    <a:pt x="163" y="428"/>
                  </a:cubicBezTo>
                  <a:cubicBezTo>
                    <a:pt x="154" y="426"/>
                    <a:pt x="147" y="422"/>
                    <a:pt x="138" y="422"/>
                  </a:cubicBezTo>
                  <a:close/>
                  <a:moveTo>
                    <a:pt x="157" y="459"/>
                  </a:moveTo>
                  <a:cubicBezTo>
                    <a:pt x="156" y="464"/>
                    <a:pt x="155" y="468"/>
                    <a:pt x="154" y="473"/>
                  </a:cubicBezTo>
                  <a:cubicBezTo>
                    <a:pt x="156" y="473"/>
                    <a:pt x="158" y="473"/>
                    <a:pt x="159" y="473"/>
                  </a:cubicBezTo>
                  <a:cubicBezTo>
                    <a:pt x="161" y="469"/>
                    <a:pt x="161" y="465"/>
                    <a:pt x="163" y="460"/>
                  </a:cubicBezTo>
                  <a:cubicBezTo>
                    <a:pt x="161" y="460"/>
                    <a:pt x="160" y="458"/>
                    <a:pt x="157" y="459"/>
                  </a:cubicBezTo>
                  <a:close/>
                  <a:moveTo>
                    <a:pt x="155" y="450"/>
                  </a:moveTo>
                  <a:cubicBezTo>
                    <a:pt x="156" y="452"/>
                    <a:pt x="152" y="454"/>
                    <a:pt x="156" y="454"/>
                  </a:cubicBezTo>
                  <a:cubicBezTo>
                    <a:pt x="157" y="453"/>
                    <a:pt x="157" y="451"/>
                    <a:pt x="157" y="448"/>
                  </a:cubicBezTo>
                  <a:cubicBezTo>
                    <a:pt x="155" y="447"/>
                    <a:pt x="151" y="447"/>
                    <a:pt x="151" y="444"/>
                  </a:cubicBezTo>
                  <a:cubicBezTo>
                    <a:pt x="152" y="441"/>
                    <a:pt x="156" y="445"/>
                    <a:pt x="159" y="444"/>
                  </a:cubicBezTo>
                  <a:cubicBezTo>
                    <a:pt x="160" y="439"/>
                    <a:pt x="157" y="435"/>
                    <a:pt x="160" y="432"/>
                  </a:cubicBezTo>
                  <a:cubicBezTo>
                    <a:pt x="157" y="431"/>
                    <a:pt x="152" y="428"/>
                    <a:pt x="149" y="429"/>
                  </a:cubicBezTo>
                  <a:cubicBezTo>
                    <a:pt x="152" y="430"/>
                    <a:pt x="148" y="430"/>
                    <a:pt x="147" y="430"/>
                  </a:cubicBezTo>
                  <a:cubicBezTo>
                    <a:pt x="143" y="444"/>
                    <a:pt x="139" y="458"/>
                    <a:pt x="135" y="473"/>
                  </a:cubicBezTo>
                  <a:cubicBezTo>
                    <a:pt x="137" y="473"/>
                    <a:pt x="139" y="473"/>
                    <a:pt x="141" y="473"/>
                  </a:cubicBezTo>
                  <a:cubicBezTo>
                    <a:pt x="144" y="463"/>
                    <a:pt x="145" y="449"/>
                    <a:pt x="148" y="439"/>
                  </a:cubicBezTo>
                  <a:cubicBezTo>
                    <a:pt x="149" y="437"/>
                    <a:pt x="149" y="433"/>
                    <a:pt x="153" y="433"/>
                  </a:cubicBezTo>
                  <a:cubicBezTo>
                    <a:pt x="150" y="446"/>
                    <a:pt x="145" y="458"/>
                    <a:pt x="143" y="473"/>
                  </a:cubicBezTo>
                  <a:cubicBezTo>
                    <a:pt x="146" y="473"/>
                    <a:pt x="149" y="473"/>
                    <a:pt x="152" y="473"/>
                  </a:cubicBezTo>
                  <a:cubicBezTo>
                    <a:pt x="153" y="468"/>
                    <a:pt x="155" y="463"/>
                    <a:pt x="156" y="457"/>
                  </a:cubicBezTo>
                  <a:cubicBezTo>
                    <a:pt x="154" y="457"/>
                    <a:pt x="153" y="457"/>
                    <a:pt x="153" y="458"/>
                  </a:cubicBezTo>
                  <a:cubicBezTo>
                    <a:pt x="153" y="456"/>
                    <a:pt x="152" y="452"/>
                    <a:pt x="155" y="450"/>
                  </a:cubicBezTo>
                  <a:close/>
                  <a:moveTo>
                    <a:pt x="149" y="502"/>
                  </a:moveTo>
                  <a:cubicBezTo>
                    <a:pt x="151" y="503"/>
                    <a:pt x="150" y="503"/>
                    <a:pt x="153" y="503"/>
                  </a:cubicBezTo>
                  <a:cubicBezTo>
                    <a:pt x="155" y="494"/>
                    <a:pt x="157" y="485"/>
                    <a:pt x="159" y="475"/>
                  </a:cubicBezTo>
                  <a:cubicBezTo>
                    <a:pt x="157" y="475"/>
                    <a:pt x="158" y="476"/>
                    <a:pt x="154" y="474"/>
                  </a:cubicBezTo>
                  <a:cubicBezTo>
                    <a:pt x="152" y="480"/>
                    <a:pt x="148" y="488"/>
                    <a:pt x="149" y="494"/>
                  </a:cubicBezTo>
                  <a:cubicBezTo>
                    <a:pt x="151" y="493"/>
                    <a:pt x="149" y="490"/>
                    <a:pt x="152" y="491"/>
                  </a:cubicBezTo>
                  <a:cubicBezTo>
                    <a:pt x="151" y="495"/>
                    <a:pt x="149" y="497"/>
                    <a:pt x="149" y="502"/>
                  </a:cubicBezTo>
                  <a:close/>
                  <a:moveTo>
                    <a:pt x="142" y="474"/>
                  </a:moveTo>
                  <a:cubicBezTo>
                    <a:pt x="142" y="482"/>
                    <a:pt x="138" y="491"/>
                    <a:pt x="139" y="497"/>
                  </a:cubicBezTo>
                  <a:cubicBezTo>
                    <a:pt x="139" y="496"/>
                    <a:pt x="140" y="495"/>
                    <a:pt x="140" y="496"/>
                  </a:cubicBezTo>
                  <a:cubicBezTo>
                    <a:pt x="140" y="499"/>
                    <a:pt x="139" y="499"/>
                    <a:pt x="139" y="501"/>
                  </a:cubicBezTo>
                  <a:cubicBezTo>
                    <a:pt x="142" y="503"/>
                    <a:pt x="142" y="501"/>
                    <a:pt x="144" y="502"/>
                  </a:cubicBezTo>
                  <a:cubicBezTo>
                    <a:pt x="147" y="493"/>
                    <a:pt x="149" y="483"/>
                    <a:pt x="152" y="474"/>
                  </a:cubicBezTo>
                  <a:cubicBezTo>
                    <a:pt x="149" y="474"/>
                    <a:pt x="146" y="474"/>
                    <a:pt x="142" y="474"/>
                  </a:cubicBezTo>
                  <a:close/>
                  <a:moveTo>
                    <a:pt x="142" y="429"/>
                  </a:moveTo>
                  <a:cubicBezTo>
                    <a:pt x="136" y="449"/>
                    <a:pt x="127" y="471"/>
                    <a:pt x="125" y="491"/>
                  </a:cubicBezTo>
                  <a:cubicBezTo>
                    <a:pt x="125" y="490"/>
                    <a:pt x="127" y="487"/>
                    <a:pt x="127" y="489"/>
                  </a:cubicBezTo>
                  <a:cubicBezTo>
                    <a:pt x="126" y="493"/>
                    <a:pt x="125" y="497"/>
                    <a:pt x="123" y="500"/>
                  </a:cubicBezTo>
                  <a:cubicBezTo>
                    <a:pt x="125" y="499"/>
                    <a:pt x="126" y="501"/>
                    <a:pt x="128" y="501"/>
                  </a:cubicBezTo>
                  <a:cubicBezTo>
                    <a:pt x="129" y="492"/>
                    <a:pt x="134" y="480"/>
                    <a:pt x="131" y="476"/>
                  </a:cubicBezTo>
                  <a:cubicBezTo>
                    <a:pt x="138" y="463"/>
                    <a:pt x="139" y="444"/>
                    <a:pt x="145" y="429"/>
                  </a:cubicBezTo>
                  <a:cubicBezTo>
                    <a:pt x="143" y="429"/>
                    <a:pt x="143" y="428"/>
                    <a:pt x="142" y="429"/>
                  </a:cubicBezTo>
                  <a:close/>
                  <a:moveTo>
                    <a:pt x="135" y="474"/>
                  </a:moveTo>
                  <a:cubicBezTo>
                    <a:pt x="134" y="478"/>
                    <a:pt x="133" y="484"/>
                    <a:pt x="132" y="489"/>
                  </a:cubicBezTo>
                  <a:cubicBezTo>
                    <a:pt x="132" y="493"/>
                    <a:pt x="127" y="501"/>
                    <a:pt x="135" y="501"/>
                  </a:cubicBezTo>
                  <a:cubicBezTo>
                    <a:pt x="137" y="493"/>
                    <a:pt x="139" y="483"/>
                    <a:pt x="141" y="474"/>
                  </a:cubicBezTo>
                  <a:cubicBezTo>
                    <a:pt x="139" y="474"/>
                    <a:pt x="137" y="474"/>
                    <a:pt x="135" y="474"/>
                  </a:cubicBezTo>
                  <a:close/>
                  <a:moveTo>
                    <a:pt x="138" y="211"/>
                  </a:moveTo>
                  <a:cubicBezTo>
                    <a:pt x="138" y="208"/>
                    <a:pt x="134" y="217"/>
                    <a:pt x="136" y="221"/>
                  </a:cubicBezTo>
                  <a:cubicBezTo>
                    <a:pt x="137" y="217"/>
                    <a:pt x="138" y="210"/>
                    <a:pt x="138" y="211"/>
                  </a:cubicBezTo>
                  <a:close/>
                  <a:moveTo>
                    <a:pt x="126" y="261"/>
                  </a:moveTo>
                  <a:cubicBezTo>
                    <a:pt x="131" y="256"/>
                    <a:pt x="130" y="246"/>
                    <a:pt x="132" y="238"/>
                  </a:cubicBezTo>
                  <a:cubicBezTo>
                    <a:pt x="128" y="244"/>
                    <a:pt x="128" y="253"/>
                    <a:pt x="126" y="261"/>
                  </a:cubicBezTo>
                  <a:close/>
                  <a:moveTo>
                    <a:pt x="120" y="210"/>
                  </a:moveTo>
                  <a:cubicBezTo>
                    <a:pt x="120" y="212"/>
                    <a:pt x="121" y="214"/>
                    <a:pt x="123" y="214"/>
                  </a:cubicBezTo>
                  <a:cubicBezTo>
                    <a:pt x="123" y="212"/>
                    <a:pt x="125" y="212"/>
                    <a:pt x="125" y="209"/>
                  </a:cubicBezTo>
                  <a:cubicBezTo>
                    <a:pt x="122" y="209"/>
                    <a:pt x="122" y="211"/>
                    <a:pt x="120" y="210"/>
                  </a:cubicBezTo>
                  <a:close/>
                  <a:moveTo>
                    <a:pt x="115" y="270"/>
                  </a:moveTo>
                  <a:cubicBezTo>
                    <a:pt x="112" y="276"/>
                    <a:pt x="109" y="279"/>
                    <a:pt x="108" y="284"/>
                  </a:cubicBezTo>
                  <a:cubicBezTo>
                    <a:pt x="104" y="293"/>
                    <a:pt x="103" y="304"/>
                    <a:pt x="101" y="314"/>
                  </a:cubicBezTo>
                  <a:cubicBezTo>
                    <a:pt x="98" y="324"/>
                    <a:pt x="94" y="334"/>
                    <a:pt x="94" y="344"/>
                  </a:cubicBezTo>
                  <a:cubicBezTo>
                    <a:pt x="86" y="363"/>
                    <a:pt x="86" y="385"/>
                    <a:pt x="84" y="404"/>
                  </a:cubicBezTo>
                  <a:cubicBezTo>
                    <a:pt x="74" y="464"/>
                    <a:pt x="53" y="521"/>
                    <a:pt x="46" y="582"/>
                  </a:cubicBezTo>
                  <a:cubicBezTo>
                    <a:pt x="48" y="580"/>
                    <a:pt x="52" y="579"/>
                    <a:pt x="55" y="577"/>
                  </a:cubicBezTo>
                  <a:cubicBezTo>
                    <a:pt x="53" y="571"/>
                    <a:pt x="51" y="569"/>
                    <a:pt x="52" y="563"/>
                  </a:cubicBezTo>
                  <a:cubicBezTo>
                    <a:pt x="53" y="558"/>
                    <a:pt x="56" y="559"/>
                    <a:pt x="59" y="557"/>
                  </a:cubicBezTo>
                  <a:cubicBezTo>
                    <a:pt x="61" y="554"/>
                    <a:pt x="64" y="548"/>
                    <a:pt x="64" y="546"/>
                  </a:cubicBezTo>
                  <a:cubicBezTo>
                    <a:pt x="64" y="542"/>
                    <a:pt x="59" y="537"/>
                    <a:pt x="59" y="532"/>
                  </a:cubicBezTo>
                  <a:cubicBezTo>
                    <a:pt x="59" y="528"/>
                    <a:pt x="62" y="521"/>
                    <a:pt x="63" y="514"/>
                  </a:cubicBezTo>
                  <a:cubicBezTo>
                    <a:pt x="73" y="476"/>
                    <a:pt x="82" y="435"/>
                    <a:pt x="89" y="400"/>
                  </a:cubicBezTo>
                  <a:cubicBezTo>
                    <a:pt x="90" y="394"/>
                    <a:pt x="90" y="386"/>
                    <a:pt x="94" y="381"/>
                  </a:cubicBezTo>
                  <a:cubicBezTo>
                    <a:pt x="87" y="428"/>
                    <a:pt x="73" y="475"/>
                    <a:pt x="64" y="523"/>
                  </a:cubicBezTo>
                  <a:cubicBezTo>
                    <a:pt x="73" y="523"/>
                    <a:pt x="69" y="511"/>
                    <a:pt x="76" y="509"/>
                  </a:cubicBezTo>
                  <a:cubicBezTo>
                    <a:pt x="78" y="511"/>
                    <a:pt x="74" y="515"/>
                    <a:pt x="74" y="518"/>
                  </a:cubicBezTo>
                  <a:cubicBezTo>
                    <a:pt x="77" y="517"/>
                    <a:pt x="79" y="515"/>
                    <a:pt x="81" y="513"/>
                  </a:cubicBezTo>
                  <a:cubicBezTo>
                    <a:pt x="76" y="510"/>
                    <a:pt x="83" y="497"/>
                    <a:pt x="80" y="495"/>
                  </a:cubicBezTo>
                  <a:cubicBezTo>
                    <a:pt x="93" y="450"/>
                    <a:pt x="100" y="389"/>
                    <a:pt x="108" y="336"/>
                  </a:cubicBezTo>
                  <a:cubicBezTo>
                    <a:pt x="112" y="312"/>
                    <a:pt x="119" y="287"/>
                    <a:pt x="118" y="264"/>
                  </a:cubicBezTo>
                  <a:cubicBezTo>
                    <a:pt x="119" y="261"/>
                    <a:pt x="121" y="256"/>
                    <a:pt x="119" y="254"/>
                  </a:cubicBezTo>
                  <a:cubicBezTo>
                    <a:pt x="119" y="261"/>
                    <a:pt x="116" y="265"/>
                    <a:pt x="115" y="270"/>
                  </a:cubicBezTo>
                  <a:close/>
                  <a:moveTo>
                    <a:pt x="118" y="226"/>
                  </a:moveTo>
                  <a:cubicBezTo>
                    <a:pt x="117" y="225"/>
                    <a:pt x="116" y="225"/>
                    <a:pt x="115" y="226"/>
                  </a:cubicBezTo>
                  <a:cubicBezTo>
                    <a:pt x="116" y="235"/>
                    <a:pt x="112" y="246"/>
                    <a:pt x="113" y="255"/>
                  </a:cubicBezTo>
                  <a:cubicBezTo>
                    <a:pt x="116" y="244"/>
                    <a:pt x="119" y="237"/>
                    <a:pt x="118" y="226"/>
                  </a:cubicBezTo>
                  <a:close/>
                  <a:moveTo>
                    <a:pt x="107" y="353"/>
                  </a:moveTo>
                  <a:cubicBezTo>
                    <a:pt x="111" y="340"/>
                    <a:pt x="115" y="321"/>
                    <a:pt x="115" y="305"/>
                  </a:cubicBezTo>
                  <a:cubicBezTo>
                    <a:pt x="112" y="321"/>
                    <a:pt x="110" y="338"/>
                    <a:pt x="107" y="353"/>
                  </a:cubicBezTo>
                  <a:close/>
                  <a:moveTo>
                    <a:pt x="111" y="606"/>
                  </a:moveTo>
                  <a:cubicBezTo>
                    <a:pt x="114" y="606"/>
                    <a:pt x="115" y="603"/>
                    <a:pt x="116" y="601"/>
                  </a:cubicBezTo>
                  <a:cubicBezTo>
                    <a:pt x="112" y="600"/>
                    <a:pt x="111" y="603"/>
                    <a:pt x="111" y="606"/>
                  </a:cubicBezTo>
                  <a:close/>
                  <a:moveTo>
                    <a:pt x="108" y="450"/>
                  </a:moveTo>
                  <a:cubicBezTo>
                    <a:pt x="109" y="439"/>
                    <a:pt x="114" y="428"/>
                    <a:pt x="113" y="417"/>
                  </a:cubicBezTo>
                  <a:cubicBezTo>
                    <a:pt x="109" y="426"/>
                    <a:pt x="107" y="440"/>
                    <a:pt x="108" y="450"/>
                  </a:cubicBezTo>
                  <a:close/>
                  <a:moveTo>
                    <a:pt x="109" y="575"/>
                  </a:moveTo>
                  <a:cubicBezTo>
                    <a:pt x="109" y="573"/>
                    <a:pt x="114" y="572"/>
                    <a:pt x="111" y="570"/>
                  </a:cubicBezTo>
                  <a:cubicBezTo>
                    <a:pt x="111" y="572"/>
                    <a:pt x="107" y="573"/>
                    <a:pt x="109" y="575"/>
                  </a:cubicBezTo>
                  <a:close/>
                  <a:moveTo>
                    <a:pt x="106" y="260"/>
                  </a:moveTo>
                  <a:cubicBezTo>
                    <a:pt x="103" y="261"/>
                    <a:pt x="103" y="257"/>
                    <a:pt x="101" y="259"/>
                  </a:cubicBezTo>
                  <a:cubicBezTo>
                    <a:pt x="93" y="278"/>
                    <a:pt x="91" y="299"/>
                    <a:pt x="87" y="320"/>
                  </a:cubicBezTo>
                  <a:cubicBezTo>
                    <a:pt x="83" y="341"/>
                    <a:pt x="72" y="359"/>
                    <a:pt x="68" y="378"/>
                  </a:cubicBezTo>
                  <a:cubicBezTo>
                    <a:pt x="60" y="418"/>
                    <a:pt x="56" y="462"/>
                    <a:pt x="45" y="501"/>
                  </a:cubicBezTo>
                  <a:cubicBezTo>
                    <a:pt x="36" y="531"/>
                    <a:pt x="30" y="561"/>
                    <a:pt x="22" y="591"/>
                  </a:cubicBezTo>
                  <a:cubicBezTo>
                    <a:pt x="20" y="600"/>
                    <a:pt x="14" y="612"/>
                    <a:pt x="20" y="618"/>
                  </a:cubicBezTo>
                  <a:cubicBezTo>
                    <a:pt x="24" y="606"/>
                    <a:pt x="27" y="596"/>
                    <a:pt x="29" y="581"/>
                  </a:cubicBezTo>
                  <a:cubicBezTo>
                    <a:pt x="35" y="544"/>
                    <a:pt x="49" y="507"/>
                    <a:pt x="59" y="470"/>
                  </a:cubicBezTo>
                  <a:cubicBezTo>
                    <a:pt x="70" y="425"/>
                    <a:pt x="82" y="381"/>
                    <a:pt x="91" y="336"/>
                  </a:cubicBezTo>
                  <a:cubicBezTo>
                    <a:pt x="90" y="333"/>
                    <a:pt x="95" y="335"/>
                    <a:pt x="94" y="332"/>
                  </a:cubicBezTo>
                  <a:cubicBezTo>
                    <a:pt x="98" y="317"/>
                    <a:pt x="101" y="301"/>
                    <a:pt x="105" y="286"/>
                  </a:cubicBezTo>
                  <a:cubicBezTo>
                    <a:pt x="107" y="283"/>
                    <a:pt x="104" y="283"/>
                    <a:pt x="104" y="279"/>
                  </a:cubicBezTo>
                  <a:cubicBezTo>
                    <a:pt x="107" y="268"/>
                    <a:pt x="112" y="254"/>
                    <a:pt x="111" y="243"/>
                  </a:cubicBezTo>
                  <a:cubicBezTo>
                    <a:pt x="110" y="250"/>
                    <a:pt x="108" y="255"/>
                    <a:pt x="106" y="260"/>
                  </a:cubicBezTo>
                  <a:close/>
                  <a:moveTo>
                    <a:pt x="105" y="253"/>
                  </a:moveTo>
                  <a:cubicBezTo>
                    <a:pt x="110" y="252"/>
                    <a:pt x="109" y="243"/>
                    <a:pt x="108" y="240"/>
                  </a:cubicBezTo>
                  <a:cubicBezTo>
                    <a:pt x="108" y="244"/>
                    <a:pt x="107" y="249"/>
                    <a:pt x="105" y="253"/>
                  </a:cubicBezTo>
                  <a:close/>
                  <a:moveTo>
                    <a:pt x="106" y="377"/>
                  </a:moveTo>
                  <a:cubicBezTo>
                    <a:pt x="106" y="374"/>
                    <a:pt x="109" y="370"/>
                    <a:pt x="107" y="367"/>
                  </a:cubicBezTo>
                  <a:cubicBezTo>
                    <a:pt x="107" y="371"/>
                    <a:pt x="104" y="375"/>
                    <a:pt x="106" y="377"/>
                  </a:cubicBezTo>
                  <a:close/>
                  <a:moveTo>
                    <a:pt x="103" y="386"/>
                  </a:moveTo>
                  <a:cubicBezTo>
                    <a:pt x="104" y="389"/>
                    <a:pt x="101" y="392"/>
                    <a:pt x="103" y="395"/>
                  </a:cubicBezTo>
                  <a:cubicBezTo>
                    <a:pt x="103" y="393"/>
                    <a:pt x="105" y="394"/>
                    <a:pt x="106" y="394"/>
                  </a:cubicBezTo>
                  <a:cubicBezTo>
                    <a:pt x="104" y="390"/>
                    <a:pt x="106" y="388"/>
                    <a:pt x="103" y="386"/>
                  </a:cubicBezTo>
                  <a:close/>
                  <a:moveTo>
                    <a:pt x="93" y="536"/>
                  </a:moveTo>
                  <a:cubicBezTo>
                    <a:pt x="98" y="531"/>
                    <a:pt x="104" y="526"/>
                    <a:pt x="104" y="516"/>
                  </a:cubicBezTo>
                  <a:cubicBezTo>
                    <a:pt x="102" y="518"/>
                    <a:pt x="98" y="520"/>
                    <a:pt x="96" y="522"/>
                  </a:cubicBezTo>
                  <a:cubicBezTo>
                    <a:pt x="97" y="523"/>
                    <a:pt x="96" y="528"/>
                    <a:pt x="94" y="529"/>
                  </a:cubicBezTo>
                  <a:cubicBezTo>
                    <a:pt x="95" y="527"/>
                    <a:pt x="96" y="526"/>
                    <a:pt x="95" y="523"/>
                  </a:cubicBezTo>
                  <a:cubicBezTo>
                    <a:pt x="88" y="527"/>
                    <a:pt x="83" y="532"/>
                    <a:pt x="80" y="541"/>
                  </a:cubicBezTo>
                  <a:cubicBezTo>
                    <a:pt x="84" y="540"/>
                    <a:pt x="85" y="537"/>
                    <a:pt x="88" y="536"/>
                  </a:cubicBezTo>
                  <a:cubicBezTo>
                    <a:pt x="81" y="542"/>
                    <a:pt x="78" y="548"/>
                    <a:pt x="65" y="552"/>
                  </a:cubicBezTo>
                  <a:cubicBezTo>
                    <a:pt x="62" y="559"/>
                    <a:pt x="54" y="560"/>
                    <a:pt x="56" y="570"/>
                  </a:cubicBezTo>
                  <a:cubicBezTo>
                    <a:pt x="67" y="559"/>
                    <a:pt x="82" y="547"/>
                    <a:pt x="91" y="536"/>
                  </a:cubicBezTo>
                  <a:cubicBezTo>
                    <a:pt x="91" y="536"/>
                    <a:pt x="89" y="537"/>
                    <a:pt x="89" y="536"/>
                  </a:cubicBezTo>
                  <a:cubicBezTo>
                    <a:pt x="91" y="535"/>
                    <a:pt x="92" y="533"/>
                    <a:pt x="93" y="532"/>
                  </a:cubicBezTo>
                  <a:cubicBezTo>
                    <a:pt x="94" y="534"/>
                    <a:pt x="91" y="535"/>
                    <a:pt x="93" y="536"/>
                  </a:cubicBezTo>
                  <a:close/>
                  <a:moveTo>
                    <a:pt x="102" y="412"/>
                  </a:moveTo>
                  <a:cubicBezTo>
                    <a:pt x="104" y="404"/>
                    <a:pt x="100" y="406"/>
                    <a:pt x="102" y="412"/>
                  </a:cubicBezTo>
                  <a:close/>
                  <a:moveTo>
                    <a:pt x="98" y="459"/>
                  </a:moveTo>
                  <a:cubicBezTo>
                    <a:pt x="99" y="450"/>
                    <a:pt x="102" y="439"/>
                    <a:pt x="101" y="431"/>
                  </a:cubicBezTo>
                  <a:cubicBezTo>
                    <a:pt x="100" y="442"/>
                    <a:pt x="96" y="451"/>
                    <a:pt x="98" y="459"/>
                  </a:cubicBezTo>
                  <a:close/>
                  <a:moveTo>
                    <a:pt x="101" y="532"/>
                  </a:moveTo>
                  <a:cubicBezTo>
                    <a:pt x="93" y="538"/>
                    <a:pt x="85" y="545"/>
                    <a:pt x="78" y="553"/>
                  </a:cubicBezTo>
                  <a:cubicBezTo>
                    <a:pt x="85" y="554"/>
                    <a:pt x="85" y="549"/>
                    <a:pt x="89" y="549"/>
                  </a:cubicBezTo>
                  <a:cubicBezTo>
                    <a:pt x="89" y="551"/>
                    <a:pt x="86" y="550"/>
                    <a:pt x="86" y="553"/>
                  </a:cubicBezTo>
                  <a:cubicBezTo>
                    <a:pt x="94" y="552"/>
                    <a:pt x="97" y="540"/>
                    <a:pt x="101" y="532"/>
                  </a:cubicBezTo>
                  <a:close/>
                  <a:moveTo>
                    <a:pt x="52" y="640"/>
                  </a:moveTo>
                  <a:cubicBezTo>
                    <a:pt x="36" y="639"/>
                    <a:pt x="19" y="645"/>
                    <a:pt x="8" y="640"/>
                  </a:cubicBezTo>
                  <a:cubicBezTo>
                    <a:pt x="6" y="648"/>
                    <a:pt x="12" y="647"/>
                    <a:pt x="18" y="647"/>
                  </a:cubicBezTo>
                  <a:cubicBezTo>
                    <a:pt x="36" y="648"/>
                    <a:pt x="60" y="647"/>
                    <a:pt x="72" y="644"/>
                  </a:cubicBezTo>
                  <a:cubicBezTo>
                    <a:pt x="81" y="641"/>
                    <a:pt x="93" y="645"/>
                    <a:pt x="100" y="641"/>
                  </a:cubicBezTo>
                  <a:cubicBezTo>
                    <a:pt x="84" y="643"/>
                    <a:pt x="68" y="641"/>
                    <a:pt x="52" y="640"/>
                  </a:cubicBezTo>
                  <a:close/>
                  <a:moveTo>
                    <a:pt x="99" y="491"/>
                  </a:moveTo>
                  <a:cubicBezTo>
                    <a:pt x="100" y="491"/>
                    <a:pt x="101" y="487"/>
                    <a:pt x="99" y="487"/>
                  </a:cubicBezTo>
                  <a:cubicBezTo>
                    <a:pt x="98" y="487"/>
                    <a:pt x="97" y="491"/>
                    <a:pt x="99" y="491"/>
                  </a:cubicBezTo>
                  <a:close/>
                  <a:moveTo>
                    <a:pt x="93" y="604"/>
                  </a:moveTo>
                  <a:cubicBezTo>
                    <a:pt x="96" y="603"/>
                    <a:pt x="98" y="602"/>
                    <a:pt x="100" y="600"/>
                  </a:cubicBezTo>
                  <a:cubicBezTo>
                    <a:pt x="96" y="599"/>
                    <a:pt x="94" y="602"/>
                    <a:pt x="93" y="604"/>
                  </a:cubicBezTo>
                  <a:close/>
                  <a:moveTo>
                    <a:pt x="22" y="629"/>
                  </a:moveTo>
                  <a:cubicBezTo>
                    <a:pt x="41" y="618"/>
                    <a:pt x="74" y="625"/>
                    <a:pt x="98" y="618"/>
                  </a:cubicBezTo>
                  <a:cubicBezTo>
                    <a:pt x="71" y="619"/>
                    <a:pt x="44" y="620"/>
                    <a:pt x="22" y="621"/>
                  </a:cubicBezTo>
                  <a:cubicBezTo>
                    <a:pt x="22" y="623"/>
                    <a:pt x="21" y="628"/>
                    <a:pt x="22" y="629"/>
                  </a:cubicBezTo>
                  <a:close/>
                  <a:moveTo>
                    <a:pt x="84" y="596"/>
                  </a:moveTo>
                  <a:cubicBezTo>
                    <a:pt x="90" y="594"/>
                    <a:pt x="93" y="588"/>
                    <a:pt x="98" y="584"/>
                  </a:cubicBezTo>
                  <a:cubicBezTo>
                    <a:pt x="92" y="587"/>
                    <a:pt x="88" y="592"/>
                    <a:pt x="84" y="596"/>
                  </a:cubicBezTo>
                  <a:close/>
                  <a:moveTo>
                    <a:pt x="84" y="515"/>
                  </a:moveTo>
                  <a:cubicBezTo>
                    <a:pt x="87" y="512"/>
                    <a:pt x="92" y="509"/>
                    <a:pt x="91" y="505"/>
                  </a:cubicBezTo>
                  <a:cubicBezTo>
                    <a:pt x="87" y="506"/>
                    <a:pt x="84" y="512"/>
                    <a:pt x="84" y="515"/>
                  </a:cubicBezTo>
                  <a:close/>
                  <a:moveTo>
                    <a:pt x="73" y="539"/>
                  </a:moveTo>
                  <a:cubicBezTo>
                    <a:pt x="82" y="534"/>
                    <a:pt x="85" y="526"/>
                    <a:pt x="89" y="515"/>
                  </a:cubicBezTo>
                  <a:cubicBezTo>
                    <a:pt x="81" y="520"/>
                    <a:pt x="77" y="530"/>
                    <a:pt x="73" y="539"/>
                  </a:cubicBezTo>
                  <a:close/>
                  <a:moveTo>
                    <a:pt x="59" y="477"/>
                  </a:moveTo>
                  <a:cubicBezTo>
                    <a:pt x="50" y="509"/>
                    <a:pt x="38" y="542"/>
                    <a:pt x="32" y="577"/>
                  </a:cubicBezTo>
                  <a:cubicBezTo>
                    <a:pt x="30" y="589"/>
                    <a:pt x="30" y="597"/>
                    <a:pt x="25" y="606"/>
                  </a:cubicBezTo>
                  <a:cubicBezTo>
                    <a:pt x="43" y="590"/>
                    <a:pt x="47" y="559"/>
                    <a:pt x="53" y="529"/>
                  </a:cubicBezTo>
                  <a:cubicBezTo>
                    <a:pt x="64" y="479"/>
                    <a:pt x="83" y="428"/>
                    <a:pt x="84" y="377"/>
                  </a:cubicBezTo>
                  <a:cubicBezTo>
                    <a:pt x="75" y="410"/>
                    <a:pt x="68" y="443"/>
                    <a:pt x="59" y="477"/>
                  </a:cubicBezTo>
                  <a:close/>
                  <a:moveTo>
                    <a:pt x="77" y="346"/>
                  </a:moveTo>
                  <a:cubicBezTo>
                    <a:pt x="79" y="337"/>
                    <a:pt x="85" y="328"/>
                    <a:pt x="84" y="319"/>
                  </a:cubicBezTo>
                  <a:cubicBezTo>
                    <a:pt x="82" y="328"/>
                    <a:pt x="77" y="337"/>
                    <a:pt x="77" y="346"/>
                  </a:cubicBezTo>
                  <a:close/>
                  <a:moveTo>
                    <a:pt x="78" y="557"/>
                  </a:moveTo>
                  <a:cubicBezTo>
                    <a:pt x="73" y="566"/>
                    <a:pt x="60" y="567"/>
                    <a:pt x="58" y="578"/>
                  </a:cubicBezTo>
                  <a:cubicBezTo>
                    <a:pt x="40" y="584"/>
                    <a:pt x="34" y="602"/>
                    <a:pt x="25" y="616"/>
                  </a:cubicBezTo>
                  <a:cubicBezTo>
                    <a:pt x="33" y="617"/>
                    <a:pt x="35" y="611"/>
                    <a:pt x="40" y="608"/>
                  </a:cubicBezTo>
                  <a:cubicBezTo>
                    <a:pt x="39" y="606"/>
                    <a:pt x="39" y="604"/>
                    <a:pt x="41" y="602"/>
                  </a:cubicBezTo>
                  <a:cubicBezTo>
                    <a:pt x="50" y="592"/>
                    <a:pt x="68" y="576"/>
                    <a:pt x="74" y="566"/>
                  </a:cubicBezTo>
                  <a:cubicBezTo>
                    <a:pt x="74" y="568"/>
                    <a:pt x="81" y="560"/>
                    <a:pt x="84" y="557"/>
                  </a:cubicBezTo>
                  <a:cubicBezTo>
                    <a:pt x="82" y="557"/>
                    <a:pt x="80" y="557"/>
                    <a:pt x="78" y="557"/>
                  </a:cubicBezTo>
                  <a:close/>
                  <a:moveTo>
                    <a:pt x="77" y="607"/>
                  </a:moveTo>
                  <a:cubicBezTo>
                    <a:pt x="80" y="605"/>
                    <a:pt x="82" y="603"/>
                    <a:pt x="84" y="601"/>
                  </a:cubicBezTo>
                  <a:cubicBezTo>
                    <a:pt x="80" y="601"/>
                    <a:pt x="76" y="605"/>
                    <a:pt x="77" y="607"/>
                  </a:cubicBezTo>
                  <a:close/>
                  <a:moveTo>
                    <a:pt x="70" y="548"/>
                  </a:moveTo>
                  <a:cubicBezTo>
                    <a:pt x="72" y="546"/>
                    <a:pt x="75" y="544"/>
                    <a:pt x="79" y="543"/>
                  </a:cubicBezTo>
                  <a:cubicBezTo>
                    <a:pt x="78" y="540"/>
                    <a:pt x="80" y="539"/>
                    <a:pt x="80" y="536"/>
                  </a:cubicBezTo>
                  <a:cubicBezTo>
                    <a:pt x="76" y="539"/>
                    <a:pt x="70" y="544"/>
                    <a:pt x="70" y="548"/>
                  </a:cubicBezTo>
                  <a:close/>
                  <a:moveTo>
                    <a:pt x="57" y="617"/>
                  </a:moveTo>
                  <a:cubicBezTo>
                    <a:pt x="62" y="617"/>
                    <a:pt x="68" y="617"/>
                    <a:pt x="73" y="617"/>
                  </a:cubicBezTo>
                  <a:cubicBezTo>
                    <a:pt x="71" y="614"/>
                    <a:pt x="74" y="613"/>
                    <a:pt x="75" y="610"/>
                  </a:cubicBezTo>
                  <a:cubicBezTo>
                    <a:pt x="74" y="610"/>
                    <a:pt x="72" y="610"/>
                    <a:pt x="73" y="608"/>
                  </a:cubicBezTo>
                  <a:cubicBezTo>
                    <a:pt x="74" y="604"/>
                    <a:pt x="78" y="604"/>
                    <a:pt x="80" y="600"/>
                  </a:cubicBezTo>
                  <a:cubicBezTo>
                    <a:pt x="71" y="605"/>
                    <a:pt x="64" y="610"/>
                    <a:pt x="57" y="617"/>
                  </a:cubicBezTo>
                  <a:close/>
                  <a:moveTo>
                    <a:pt x="68" y="537"/>
                  </a:moveTo>
                  <a:cubicBezTo>
                    <a:pt x="73" y="537"/>
                    <a:pt x="74" y="533"/>
                    <a:pt x="76" y="529"/>
                  </a:cubicBezTo>
                  <a:cubicBezTo>
                    <a:pt x="72" y="531"/>
                    <a:pt x="70" y="534"/>
                    <a:pt x="68" y="537"/>
                  </a:cubicBezTo>
                  <a:close/>
                  <a:moveTo>
                    <a:pt x="62" y="569"/>
                  </a:moveTo>
                  <a:cubicBezTo>
                    <a:pt x="66" y="565"/>
                    <a:pt x="72" y="562"/>
                    <a:pt x="76" y="557"/>
                  </a:cubicBezTo>
                  <a:cubicBezTo>
                    <a:pt x="69" y="558"/>
                    <a:pt x="64" y="566"/>
                    <a:pt x="62" y="569"/>
                  </a:cubicBezTo>
                  <a:close/>
                  <a:moveTo>
                    <a:pt x="71" y="528"/>
                  </a:moveTo>
                  <a:cubicBezTo>
                    <a:pt x="73" y="528"/>
                    <a:pt x="76" y="525"/>
                    <a:pt x="73" y="524"/>
                  </a:cubicBezTo>
                  <a:cubicBezTo>
                    <a:pt x="73" y="526"/>
                    <a:pt x="71" y="525"/>
                    <a:pt x="71" y="528"/>
                  </a:cubicBezTo>
                  <a:close/>
                  <a:moveTo>
                    <a:pt x="67" y="540"/>
                  </a:moveTo>
                  <a:cubicBezTo>
                    <a:pt x="66" y="543"/>
                    <a:pt x="67" y="543"/>
                    <a:pt x="69" y="544"/>
                  </a:cubicBezTo>
                  <a:cubicBezTo>
                    <a:pt x="70" y="542"/>
                    <a:pt x="71" y="540"/>
                    <a:pt x="70" y="539"/>
                  </a:cubicBezTo>
                  <a:cubicBezTo>
                    <a:pt x="69" y="540"/>
                    <a:pt x="68" y="540"/>
                    <a:pt x="67" y="540"/>
                  </a:cubicBezTo>
                  <a:close/>
                  <a:moveTo>
                    <a:pt x="63" y="532"/>
                  </a:moveTo>
                  <a:cubicBezTo>
                    <a:pt x="64" y="529"/>
                    <a:pt x="67" y="529"/>
                    <a:pt x="67" y="526"/>
                  </a:cubicBezTo>
                  <a:cubicBezTo>
                    <a:pt x="65" y="526"/>
                    <a:pt x="62" y="530"/>
                    <a:pt x="63" y="532"/>
                  </a:cubicBezTo>
                  <a:close/>
                  <a:moveTo>
                    <a:pt x="16" y="597"/>
                  </a:moveTo>
                  <a:cubicBezTo>
                    <a:pt x="22" y="583"/>
                    <a:pt x="25" y="569"/>
                    <a:pt x="28" y="553"/>
                  </a:cubicBezTo>
                  <a:cubicBezTo>
                    <a:pt x="30" y="538"/>
                    <a:pt x="36" y="524"/>
                    <a:pt x="40" y="508"/>
                  </a:cubicBezTo>
                  <a:cubicBezTo>
                    <a:pt x="47" y="479"/>
                    <a:pt x="52" y="447"/>
                    <a:pt x="59" y="416"/>
                  </a:cubicBezTo>
                  <a:cubicBezTo>
                    <a:pt x="59" y="415"/>
                    <a:pt x="58" y="414"/>
                    <a:pt x="58" y="416"/>
                  </a:cubicBezTo>
                  <a:cubicBezTo>
                    <a:pt x="42" y="471"/>
                    <a:pt x="31" y="534"/>
                    <a:pt x="17" y="589"/>
                  </a:cubicBezTo>
                  <a:cubicBezTo>
                    <a:pt x="15" y="597"/>
                    <a:pt x="11" y="606"/>
                    <a:pt x="14" y="614"/>
                  </a:cubicBezTo>
                  <a:cubicBezTo>
                    <a:pt x="15" y="607"/>
                    <a:pt x="17" y="602"/>
                    <a:pt x="16" y="597"/>
                  </a:cubicBezTo>
                  <a:close/>
                  <a:moveTo>
                    <a:pt x="9" y="618"/>
                  </a:moveTo>
                  <a:cubicBezTo>
                    <a:pt x="9" y="621"/>
                    <a:pt x="7" y="624"/>
                    <a:pt x="8" y="628"/>
                  </a:cubicBezTo>
                  <a:cubicBezTo>
                    <a:pt x="13" y="627"/>
                    <a:pt x="10" y="622"/>
                    <a:pt x="9" y="6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939"/>
            <p:cNvSpPr>
              <a:spLocks noEditPoints="1"/>
            </p:cNvSpPr>
            <p:nvPr/>
          </p:nvSpPr>
          <p:spPr bwMode="auto">
            <a:xfrm>
              <a:off x="5307" y="-81"/>
              <a:ext cx="1003" cy="288"/>
            </a:xfrm>
            <a:custGeom>
              <a:avLst/>
              <a:gdLst>
                <a:gd name="T0" fmla="*/ 271 w 501"/>
                <a:gd name="T1" fmla="*/ 70 h 144"/>
                <a:gd name="T2" fmla="*/ 271 w 501"/>
                <a:gd name="T3" fmla="*/ 71 h 144"/>
                <a:gd name="T4" fmla="*/ 298 w 501"/>
                <a:gd name="T5" fmla="*/ 66 h 144"/>
                <a:gd name="T6" fmla="*/ 436 w 501"/>
                <a:gd name="T7" fmla="*/ 30 h 144"/>
                <a:gd name="T8" fmla="*/ 489 w 501"/>
                <a:gd name="T9" fmla="*/ 3 h 144"/>
                <a:gd name="T10" fmla="*/ 501 w 501"/>
                <a:gd name="T11" fmla="*/ 3 h 144"/>
                <a:gd name="T12" fmla="*/ 483 w 501"/>
                <a:gd name="T13" fmla="*/ 10 h 144"/>
                <a:gd name="T14" fmla="*/ 463 w 501"/>
                <a:gd name="T15" fmla="*/ 24 h 144"/>
                <a:gd name="T16" fmla="*/ 439 w 501"/>
                <a:gd name="T17" fmla="*/ 34 h 144"/>
                <a:gd name="T18" fmla="*/ 389 w 501"/>
                <a:gd name="T19" fmla="*/ 51 h 144"/>
                <a:gd name="T20" fmla="*/ 279 w 501"/>
                <a:gd name="T21" fmla="*/ 74 h 144"/>
                <a:gd name="T22" fmla="*/ 173 w 501"/>
                <a:gd name="T23" fmla="*/ 87 h 144"/>
                <a:gd name="T24" fmla="*/ 119 w 501"/>
                <a:gd name="T25" fmla="*/ 98 h 144"/>
                <a:gd name="T26" fmla="*/ 116 w 501"/>
                <a:gd name="T27" fmla="*/ 97 h 144"/>
                <a:gd name="T28" fmla="*/ 112 w 501"/>
                <a:gd name="T29" fmla="*/ 100 h 144"/>
                <a:gd name="T30" fmla="*/ 114 w 501"/>
                <a:gd name="T31" fmla="*/ 98 h 144"/>
                <a:gd name="T32" fmla="*/ 40 w 501"/>
                <a:gd name="T33" fmla="*/ 125 h 144"/>
                <a:gd name="T34" fmla="*/ 37 w 501"/>
                <a:gd name="T35" fmla="*/ 123 h 144"/>
                <a:gd name="T36" fmla="*/ 11 w 501"/>
                <a:gd name="T37" fmla="*/ 144 h 144"/>
                <a:gd name="T38" fmla="*/ 0 w 501"/>
                <a:gd name="T39" fmla="*/ 141 h 144"/>
                <a:gd name="T40" fmla="*/ 10 w 501"/>
                <a:gd name="T41" fmla="*/ 127 h 144"/>
                <a:gd name="T42" fmla="*/ 21 w 501"/>
                <a:gd name="T43" fmla="*/ 123 h 144"/>
                <a:gd name="T44" fmla="*/ 123 w 501"/>
                <a:gd name="T45" fmla="*/ 82 h 144"/>
                <a:gd name="T46" fmla="*/ 171 w 501"/>
                <a:gd name="T47" fmla="*/ 74 h 144"/>
                <a:gd name="T48" fmla="*/ 260 w 501"/>
                <a:gd name="T49" fmla="*/ 72 h 144"/>
                <a:gd name="T50" fmla="*/ 264 w 501"/>
                <a:gd name="T51" fmla="*/ 69 h 144"/>
                <a:gd name="T52" fmla="*/ 271 w 501"/>
                <a:gd name="T53" fmla="*/ 70 h 144"/>
                <a:gd name="T54" fmla="*/ 449 w 501"/>
                <a:gd name="T55" fmla="*/ 27 h 144"/>
                <a:gd name="T56" fmla="*/ 473 w 501"/>
                <a:gd name="T57" fmla="*/ 15 h 144"/>
                <a:gd name="T58" fmla="*/ 449 w 501"/>
                <a:gd name="T59" fmla="*/ 27 h 144"/>
                <a:gd name="T60" fmla="*/ 298 w 501"/>
                <a:gd name="T61" fmla="*/ 69 h 144"/>
                <a:gd name="T62" fmla="*/ 412 w 501"/>
                <a:gd name="T63" fmla="*/ 41 h 144"/>
                <a:gd name="T64" fmla="*/ 298 w 501"/>
                <a:gd name="T65" fmla="*/ 69 h 144"/>
                <a:gd name="T66" fmla="*/ 226 w 501"/>
                <a:gd name="T67" fmla="*/ 76 h 144"/>
                <a:gd name="T68" fmla="*/ 243 w 501"/>
                <a:gd name="T69" fmla="*/ 74 h 144"/>
                <a:gd name="T70" fmla="*/ 226 w 501"/>
                <a:gd name="T71" fmla="*/ 76 h 144"/>
                <a:gd name="T72" fmla="*/ 147 w 501"/>
                <a:gd name="T73" fmla="*/ 88 h 144"/>
                <a:gd name="T74" fmla="*/ 209 w 501"/>
                <a:gd name="T75" fmla="*/ 79 h 144"/>
                <a:gd name="T76" fmla="*/ 147 w 501"/>
                <a:gd name="T77" fmla="*/ 88 h 144"/>
                <a:gd name="T78" fmla="*/ 178 w 501"/>
                <a:gd name="T79" fmla="*/ 77 h 144"/>
                <a:gd name="T80" fmla="*/ 205 w 501"/>
                <a:gd name="T81" fmla="*/ 75 h 144"/>
                <a:gd name="T82" fmla="*/ 178 w 501"/>
                <a:gd name="T83" fmla="*/ 77 h 144"/>
                <a:gd name="T84" fmla="*/ 147 w 501"/>
                <a:gd name="T85" fmla="*/ 84 h 144"/>
                <a:gd name="T86" fmla="*/ 174 w 501"/>
                <a:gd name="T87" fmla="*/ 79 h 144"/>
                <a:gd name="T88" fmla="*/ 147 w 501"/>
                <a:gd name="T89" fmla="*/ 84 h 144"/>
                <a:gd name="T90" fmla="*/ 64 w 501"/>
                <a:gd name="T91" fmla="*/ 106 h 144"/>
                <a:gd name="T92" fmla="*/ 135 w 501"/>
                <a:gd name="T93" fmla="*/ 84 h 144"/>
                <a:gd name="T94" fmla="*/ 64 w 501"/>
                <a:gd name="T95" fmla="*/ 10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1" h="144">
                  <a:moveTo>
                    <a:pt x="271" y="70"/>
                  </a:moveTo>
                  <a:cubicBezTo>
                    <a:pt x="273" y="70"/>
                    <a:pt x="271" y="71"/>
                    <a:pt x="271" y="71"/>
                  </a:cubicBezTo>
                  <a:cubicBezTo>
                    <a:pt x="280" y="72"/>
                    <a:pt x="289" y="68"/>
                    <a:pt x="298" y="66"/>
                  </a:cubicBezTo>
                  <a:cubicBezTo>
                    <a:pt x="344" y="56"/>
                    <a:pt x="395" y="48"/>
                    <a:pt x="436" y="30"/>
                  </a:cubicBezTo>
                  <a:cubicBezTo>
                    <a:pt x="454" y="21"/>
                    <a:pt x="472" y="13"/>
                    <a:pt x="489" y="3"/>
                  </a:cubicBezTo>
                  <a:cubicBezTo>
                    <a:pt x="493" y="7"/>
                    <a:pt x="497" y="0"/>
                    <a:pt x="501" y="3"/>
                  </a:cubicBezTo>
                  <a:cubicBezTo>
                    <a:pt x="497" y="8"/>
                    <a:pt x="489" y="7"/>
                    <a:pt x="483" y="10"/>
                  </a:cubicBezTo>
                  <a:cubicBezTo>
                    <a:pt x="476" y="14"/>
                    <a:pt x="470" y="21"/>
                    <a:pt x="463" y="24"/>
                  </a:cubicBezTo>
                  <a:cubicBezTo>
                    <a:pt x="455" y="28"/>
                    <a:pt x="447" y="30"/>
                    <a:pt x="439" y="34"/>
                  </a:cubicBezTo>
                  <a:cubicBezTo>
                    <a:pt x="423" y="40"/>
                    <a:pt x="407" y="46"/>
                    <a:pt x="389" y="51"/>
                  </a:cubicBezTo>
                  <a:cubicBezTo>
                    <a:pt x="355" y="60"/>
                    <a:pt x="318" y="72"/>
                    <a:pt x="279" y="74"/>
                  </a:cubicBezTo>
                  <a:cubicBezTo>
                    <a:pt x="241" y="76"/>
                    <a:pt x="209" y="82"/>
                    <a:pt x="173" y="87"/>
                  </a:cubicBezTo>
                  <a:cubicBezTo>
                    <a:pt x="152" y="90"/>
                    <a:pt x="129" y="93"/>
                    <a:pt x="119" y="98"/>
                  </a:cubicBezTo>
                  <a:cubicBezTo>
                    <a:pt x="118" y="98"/>
                    <a:pt x="116" y="98"/>
                    <a:pt x="116" y="97"/>
                  </a:cubicBezTo>
                  <a:cubicBezTo>
                    <a:pt x="116" y="97"/>
                    <a:pt x="116" y="102"/>
                    <a:pt x="112" y="100"/>
                  </a:cubicBezTo>
                  <a:cubicBezTo>
                    <a:pt x="112" y="99"/>
                    <a:pt x="114" y="99"/>
                    <a:pt x="114" y="98"/>
                  </a:cubicBezTo>
                  <a:cubicBezTo>
                    <a:pt x="88" y="106"/>
                    <a:pt x="60" y="111"/>
                    <a:pt x="40" y="125"/>
                  </a:cubicBezTo>
                  <a:cubicBezTo>
                    <a:pt x="38" y="126"/>
                    <a:pt x="39" y="123"/>
                    <a:pt x="37" y="123"/>
                  </a:cubicBezTo>
                  <a:cubicBezTo>
                    <a:pt x="30" y="131"/>
                    <a:pt x="12" y="132"/>
                    <a:pt x="11" y="144"/>
                  </a:cubicBezTo>
                  <a:cubicBezTo>
                    <a:pt x="8" y="140"/>
                    <a:pt x="5" y="140"/>
                    <a:pt x="0" y="141"/>
                  </a:cubicBezTo>
                  <a:cubicBezTo>
                    <a:pt x="1" y="133"/>
                    <a:pt x="10" y="135"/>
                    <a:pt x="10" y="127"/>
                  </a:cubicBezTo>
                  <a:cubicBezTo>
                    <a:pt x="15" y="127"/>
                    <a:pt x="17" y="124"/>
                    <a:pt x="21" y="123"/>
                  </a:cubicBezTo>
                  <a:cubicBezTo>
                    <a:pt x="48" y="106"/>
                    <a:pt x="86" y="88"/>
                    <a:pt x="123" y="82"/>
                  </a:cubicBezTo>
                  <a:cubicBezTo>
                    <a:pt x="138" y="79"/>
                    <a:pt x="155" y="75"/>
                    <a:pt x="171" y="74"/>
                  </a:cubicBezTo>
                  <a:cubicBezTo>
                    <a:pt x="198" y="72"/>
                    <a:pt x="230" y="73"/>
                    <a:pt x="260" y="72"/>
                  </a:cubicBezTo>
                  <a:cubicBezTo>
                    <a:pt x="263" y="73"/>
                    <a:pt x="261" y="69"/>
                    <a:pt x="264" y="69"/>
                  </a:cubicBezTo>
                  <a:cubicBezTo>
                    <a:pt x="268" y="68"/>
                    <a:pt x="269" y="72"/>
                    <a:pt x="271" y="70"/>
                  </a:cubicBezTo>
                  <a:close/>
                  <a:moveTo>
                    <a:pt x="449" y="27"/>
                  </a:moveTo>
                  <a:cubicBezTo>
                    <a:pt x="457" y="24"/>
                    <a:pt x="467" y="21"/>
                    <a:pt x="473" y="15"/>
                  </a:cubicBezTo>
                  <a:cubicBezTo>
                    <a:pt x="465" y="19"/>
                    <a:pt x="456" y="23"/>
                    <a:pt x="449" y="27"/>
                  </a:cubicBezTo>
                  <a:close/>
                  <a:moveTo>
                    <a:pt x="298" y="69"/>
                  </a:moveTo>
                  <a:cubicBezTo>
                    <a:pt x="339" y="63"/>
                    <a:pt x="377" y="54"/>
                    <a:pt x="412" y="41"/>
                  </a:cubicBezTo>
                  <a:cubicBezTo>
                    <a:pt x="375" y="52"/>
                    <a:pt x="337" y="61"/>
                    <a:pt x="298" y="69"/>
                  </a:cubicBezTo>
                  <a:close/>
                  <a:moveTo>
                    <a:pt x="226" y="76"/>
                  </a:moveTo>
                  <a:cubicBezTo>
                    <a:pt x="231" y="76"/>
                    <a:pt x="241" y="75"/>
                    <a:pt x="243" y="74"/>
                  </a:cubicBezTo>
                  <a:cubicBezTo>
                    <a:pt x="235" y="75"/>
                    <a:pt x="230" y="72"/>
                    <a:pt x="226" y="76"/>
                  </a:cubicBezTo>
                  <a:close/>
                  <a:moveTo>
                    <a:pt x="147" y="88"/>
                  </a:moveTo>
                  <a:cubicBezTo>
                    <a:pt x="168" y="85"/>
                    <a:pt x="189" y="83"/>
                    <a:pt x="209" y="79"/>
                  </a:cubicBezTo>
                  <a:cubicBezTo>
                    <a:pt x="187" y="81"/>
                    <a:pt x="165" y="83"/>
                    <a:pt x="147" y="88"/>
                  </a:cubicBezTo>
                  <a:close/>
                  <a:moveTo>
                    <a:pt x="178" y="77"/>
                  </a:moveTo>
                  <a:cubicBezTo>
                    <a:pt x="182" y="81"/>
                    <a:pt x="198" y="77"/>
                    <a:pt x="205" y="75"/>
                  </a:cubicBezTo>
                  <a:cubicBezTo>
                    <a:pt x="197" y="77"/>
                    <a:pt x="186" y="74"/>
                    <a:pt x="178" y="77"/>
                  </a:cubicBezTo>
                  <a:close/>
                  <a:moveTo>
                    <a:pt x="147" y="84"/>
                  </a:moveTo>
                  <a:cubicBezTo>
                    <a:pt x="152" y="84"/>
                    <a:pt x="166" y="81"/>
                    <a:pt x="174" y="79"/>
                  </a:cubicBezTo>
                  <a:cubicBezTo>
                    <a:pt x="163" y="79"/>
                    <a:pt x="156" y="82"/>
                    <a:pt x="147" y="84"/>
                  </a:cubicBezTo>
                  <a:close/>
                  <a:moveTo>
                    <a:pt x="64" y="106"/>
                  </a:moveTo>
                  <a:cubicBezTo>
                    <a:pt x="87" y="100"/>
                    <a:pt x="116" y="90"/>
                    <a:pt x="135" y="84"/>
                  </a:cubicBezTo>
                  <a:cubicBezTo>
                    <a:pt x="109" y="89"/>
                    <a:pt x="85" y="97"/>
                    <a:pt x="64"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940"/>
            <p:cNvSpPr/>
            <p:nvPr/>
          </p:nvSpPr>
          <p:spPr bwMode="auto">
            <a:xfrm>
              <a:off x="5945" y="-245"/>
              <a:ext cx="130" cy="52"/>
            </a:xfrm>
            <a:custGeom>
              <a:avLst/>
              <a:gdLst>
                <a:gd name="T0" fmla="*/ 65 w 65"/>
                <a:gd name="T1" fmla="*/ 0 h 26"/>
                <a:gd name="T2" fmla="*/ 0 w 65"/>
                <a:gd name="T3" fmla="*/ 26 h 26"/>
                <a:gd name="T4" fmla="*/ 65 w 65"/>
                <a:gd name="T5" fmla="*/ 0 h 26"/>
              </a:gdLst>
              <a:ahLst/>
              <a:cxnLst>
                <a:cxn ang="0">
                  <a:pos x="T0" y="T1"/>
                </a:cxn>
                <a:cxn ang="0">
                  <a:pos x="T2" y="T3"/>
                </a:cxn>
                <a:cxn ang="0">
                  <a:pos x="T4" y="T5"/>
                </a:cxn>
              </a:cxnLst>
              <a:rect l="0" t="0" r="r" b="b"/>
              <a:pathLst>
                <a:path w="65" h="26">
                  <a:moveTo>
                    <a:pt x="65" y="0"/>
                  </a:moveTo>
                  <a:cubicBezTo>
                    <a:pt x="48" y="10"/>
                    <a:pt x="23" y="22"/>
                    <a:pt x="0" y="26"/>
                  </a:cubicBezTo>
                  <a:cubicBezTo>
                    <a:pt x="20" y="19"/>
                    <a:pt x="44" y="9"/>
                    <a:pt x="6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941"/>
            <p:cNvSpPr/>
            <p:nvPr/>
          </p:nvSpPr>
          <p:spPr bwMode="auto">
            <a:xfrm>
              <a:off x="5969" y="-263"/>
              <a:ext cx="100" cy="30"/>
            </a:xfrm>
            <a:custGeom>
              <a:avLst/>
              <a:gdLst>
                <a:gd name="T0" fmla="*/ 9 w 50"/>
                <a:gd name="T1" fmla="*/ 10 h 15"/>
                <a:gd name="T2" fmla="*/ 9 w 50"/>
                <a:gd name="T3" fmla="*/ 11 h 15"/>
                <a:gd name="T4" fmla="*/ 22 w 50"/>
                <a:gd name="T5" fmla="*/ 8 h 15"/>
                <a:gd name="T6" fmla="*/ 50 w 50"/>
                <a:gd name="T7" fmla="*/ 0 h 15"/>
                <a:gd name="T8" fmla="*/ 0 w 50"/>
                <a:gd name="T9" fmla="*/ 15 h 15"/>
                <a:gd name="T10" fmla="*/ 9 w 50"/>
                <a:gd name="T11" fmla="*/ 10 h 15"/>
              </a:gdLst>
              <a:ahLst/>
              <a:cxnLst>
                <a:cxn ang="0">
                  <a:pos x="T0" y="T1"/>
                </a:cxn>
                <a:cxn ang="0">
                  <a:pos x="T2" y="T3"/>
                </a:cxn>
                <a:cxn ang="0">
                  <a:pos x="T4" y="T5"/>
                </a:cxn>
                <a:cxn ang="0">
                  <a:pos x="T6" y="T7"/>
                </a:cxn>
                <a:cxn ang="0">
                  <a:pos x="T8" y="T9"/>
                </a:cxn>
                <a:cxn ang="0">
                  <a:pos x="T10" y="T11"/>
                </a:cxn>
              </a:cxnLst>
              <a:rect l="0" t="0" r="r" b="b"/>
              <a:pathLst>
                <a:path w="50" h="15">
                  <a:moveTo>
                    <a:pt x="9" y="10"/>
                  </a:moveTo>
                  <a:cubicBezTo>
                    <a:pt x="10" y="10"/>
                    <a:pt x="10" y="11"/>
                    <a:pt x="9" y="11"/>
                  </a:cubicBezTo>
                  <a:cubicBezTo>
                    <a:pt x="13" y="12"/>
                    <a:pt x="18" y="9"/>
                    <a:pt x="22" y="8"/>
                  </a:cubicBezTo>
                  <a:cubicBezTo>
                    <a:pt x="31" y="4"/>
                    <a:pt x="41" y="0"/>
                    <a:pt x="50" y="0"/>
                  </a:cubicBezTo>
                  <a:cubicBezTo>
                    <a:pt x="33" y="4"/>
                    <a:pt x="20" y="13"/>
                    <a:pt x="0" y="15"/>
                  </a:cubicBezTo>
                  <a:cubicBezTo>
                    <a:pt x="0" y="11"/>
                    <a:pt x="7" y="12"/>
                    <a:pt x="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942"/>
            <p:cNvSpPr/>
            <p:nvPr/>
          </p:nvSpPr>
          <p:spPr bwMode="auto">
            <a:xfrm>
              <a:off x="5963" y="-283"/>
              <a:ext cx="70" cy="22"/>
            </a:xfrm>
            <a:custGeom>
              <a:avLst/>
              <a:gdLst>
                <a:gd name="T0" fmla="*/ 35 w 35"/>
                <a:gd name="T1" fmla="*/ 0 h 11"/>
                <a:gd name="T2" fmla="*/ 0 w 35"/>
                <a:gd name="T3" fmla="*/ 11 h 11"/>
                <a:gd name="T4" fmla="*/ 35 w 35"/>
                <a:gd name="T5" fmla="*/ 0 h 11"/>
              </a:gdLst>
              <a:ahLst/>
              <a:cxnLst>
                <a:cxn ang="0">
                  <a:pos x="T0" y="T1"/>
                </a:cxn>
                <a:cxn ang="0">
                  <a:pos x="T2" y="T3"/>
                </a:cxn>
                <a:cxn ang="0">
                  <a:pos x="T4" y="T5"/>
                </a:cxn>
              </a:cxnLst>
              <a:rect l="0" t="0" r="r" b="b"/>
              <a:pathLst>
                <a:path w="35" h="11">
                  <a:moveTo>
                    <a:pt x="35" y="0"/>
                  </a:moveTo>
                  <a:cubicBezTo>
                    <a:pt x="25" y="5"/>
                    <a:pt x="14" y="8"/>
                    <a:pt x="0" y="11"/>
                  </a:cubicBezTo>
                  <a:cubicBezTo>
                    <a:pt x="7" y="3"/>
                    <a:pt x="24" y="5"/>
                    <a:pt x="3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943"/>
            <p:cNvSpPr/>
            <p:nvPr/>
          </p:nvSpPr>
          <p:spPr bwMode="auto">
            <a:xfrm>
              <a:off x="5987" y="-441"/>
              <a:ext cx="12" cy="8"/>
            </a:xfrm>
            <a:custGeom>
              <a:avLst/>
              <a:gdLst>
                <a:gd name="T0" fmla="*/ 6 w 6"/>
                <a:gd name="T1" fmla="*/ 1 h 4"/>
                <a:gd name="T2" fmla="*/ 1 w 6"/>
                <a:gd name="T3" fmla="*/ 4 h 4"/>
                <a:gd name="T4" fmla="*/ 6 w 6"/>
                <a:gd name="T5" fmla="*/ 1 h 4"/>
              </a:gdLst>
              <a:ahLst/>
              <a:cxnLst>
                <a:cxn ang="0">
                  <a:pos x="T0" y="T1"/>
                </a:cxn>
                <a:cxn ang="0">
                  <a:pos x="T2" y="T3"/>
                </a:cxn>
                <a:cxn ang="0">
                  <a:pos x="T4" y="T5"/>
                </a:cxn>
              </a:cxnLst>
              <a:rect l="0" t="0" r="r" b="b"/>
              <a:pathLst>
                <a:path w="6" h="4">
                  <a:moveTo>
                    <a:pt x="6" y="1"/>
                  </a:moveTo>
                  <a:cubicBezTo>
                    <a:pt x="5" y="2"/>
                    <a:pt x="2" y="2"/>
                    <a:pt x="1" y="4"/>
                  </a:cubicBezTo>
                  <a:cubicBezTo>
                    <a:pt x="0" y="3"/>
                    <a:pt x="3" y="0"/>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944"/>
            <p:cNvSpPr>
              <a:spLocks noEditPoints="1"/>
            </p:cNvSpPr>
            <p:nvPr/>
          </p:nvSpPr>
          <p:spPr bwMode="auto">
            <a:xfrm>
              <a:off x="5745" y="-55"/>
              <a:ext cx="254" cy="42"/>
            </a:xfrm>
            <a:custGeom>
              <a:avLst/>
              <a:gdLst>
                <a:gd name="T0" fmla="*/ 125 w 127"/>
                <a:gd name="T1" fmla="*/ 4 h 21"/>
                <a:gd name="T2" fmla="*/ 60 w 127"/>
                <a:gd name="T3" fmla="*/ 18 h 21"/>
                <a:gd name="T4" fmla="*/ 78 w 127"/>
                <a:gd name="T5" fmla="*/ 12 h 21"/>
                <a:gd name="T6" fmla="*/ 0 w 127"/>
                <a:gd name="T7" fmla="*/ 18 h 21"/>
                <a:gd name="T8" fmla="*/ 21 w 127"/>
                <a:gd name="T9" fmla="*/ 16 h 21"/>
                <a:gd name="T10" fmla="*/ 51 w 127"/>
                <a:gd name="T11" fmla="*/ 13 h 21"/>
                <a:gd name="T12" fmla="*/ 127 w 127"/>
                <a:gd name="T13" fmla="*/ 0 h 21"/>
                <a:gd name="T14" fmla="*/ 123 w 127"/>
                <a:gd name="T15" fmla="*/ 3 h 21"/>
                <a:gd name="T16" fmla="*/ 125 w 127"/>
                <a:gd name="T17" fmla="*/ 4 h 21"/>
                <a:gd name="T18" fmla="*/ 4 w 127"/>
                <a:gd name="T19" fmla="*/ 18 h 21"/>
                <a:gd name="T20" fmla="*/ 16 w 127"/>
                <a:gd name="T21" fmla="*/ 16 h 21"/>
                <a:gd name="T22" fmla="*/ 4 w 127"/>
                <a:gd name="T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21">
                  <a:moveTo>
                    <a:pt x="125" y="4"/>
                  </a:moveTo>
                  <a:cubicBezTo>
                    <a:pt x="107" y="6"/>
                    <a:pt x="81" y="13"/>
                    <a:pt x="60" y="18"/>
                  </a:cubicBezTo>
                  <a:cubicBezTo>
                    <a:pt x="64" y="14"/>
                    <a:pt x="71" y="13"/>
                    <a:pt x="78" y="12"/>
                  </a:cubicBezTo>
                  <a:cubicBezTo>
                    <a:pt x="50" y="12"/>
                    <a:pt x="26" y="21"/>
                    <a:pt x="0" y="18"/>
                  </a:cubicBezTo>
                  <a:cubicBezTo>
                    <a:pt x="4" y="11"/>
                    <a:pt x="14" y="16"/>
                    <a:pt x="21" y="16"/>
                  </a:cubicBezTo>
                  <a:cubicBezTo>
                    <a:pt x="29" y="16"/>
                    <a:pt x="41" y="14"/>
                    <a:pt x="51" y="13"/>
                  </a:cubicBezTo>
                  <a:cubicBezTo>
                    <a:pt x="77" y="10"/>
                    <a:pt x="102" y="5"/>
                    <a:pt x="127" y="0"/>
                  </a:cubicBezTo>
                  <a:cubicBezTo>
                    <a:pt x="126" y="2"/>
                    <a:pt x="123" y="1"/>
                    <a:pt x="123" y="3"/>
                  </a:cubicBezTo>
                  <a:cubicBezTo>
                    <a:pt x="124" y="3"/>
                    <a:pt x="124" y="4"/>
                    <a:pt x="125" y="4"/>
                  </a:cubicBezTo>
                  <a:close/>
                  <a:moveTo>
                    <a:pt x="4" y="18"/>
                  </a:moveTo>
                  <a:cubicBezTo>
                    <a:pt x="9" y="17"/>
                    <a:pt x="14" y="18"/>
                    <a:pt x="16" y="16"/>
                  </a:cubicBezTo>
                  <a:cubicBezTo>
                    <a:pt x="12" y="16"/>
                    <a:pt x="6" y="15"/>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945"/>
            <p:cNvSpPr/>
            <p:nvPr/>
          </p:nvSpPr>
          <p:spPr bwMode="auto">
            <a:xfrm>
              <a:off x="5753" y="-772"/>
              <a:ext cx="220" cy="74"/>
            </a:xfrm>
            <a:custGeom>
              <a:avLst/>
              <a:gdLst>
                <a:gd name="T0" fmla="*/ 110 w 110"/>
                <a:gd name="T1" fmla="*/ 3 h 37"/>
                <a:gd name="T2" fmla="*/ 50 w 110"/>
                <a:gd name="T3" fmla="*/ 21 h 37"/>
                <a:gd name="T4" fmla="*/ 0 w 110"/>
                <a:gd name="T5" fmla="*/ 37 h 37"/>
                <a:gd name="T6" fmla="*/ 48 w 110"/>
                <a:gd name="T7" fmla="*/ 21 h 37"/>
                <a:gd name="T8" fmla="*/ 96 w 110"/>
                <a:gd name="T9" fmla="*/ 1 h 37"/>
                <a:gd name="T10" fmla="*/ 110 w 110"/>
                <a:gd name="T11" fmla="*/ 3 h 37"/>
              </a:gdLst>
              <a:ahLst/>
              <a:cxnLst>
                <a:cxn ang="0">
                  <a:pos x="T0" y="T1"/>
                </a:cxn>
                <a:cxn ang="0">
                  <a:pos x="T2" y="T3"/>
                </a:cxn>
                <a:cxn ang="0">
                  <a:pos x="T4" y="T5"/>
                </a:cxn>
                <a:cxn ang="0">
                  <a:pos x="T6" y="T7"/>
                </a:cxn>
                <a:cxn ang="0">
                  <a:pos x="T8" y="T9"/>
                </a:cxn>
                <a:cxn ang="0">
                  <a:pos x="T10" y="T11"/>
                </a:cxn>
              </a:cxnLst>
              <a:rect l="0" t="0" r="r" b="b"/>
              <a:pathLst>
                <a:path w="110" h="37">
                  <a:moveTo>
                    <a:pt x="110" y="3"/>
                  </a:moveTo>
                  <a:cubicBezTo>
                    <a:pt x="87" y="3"/>
                    <a:pt x="71" y="15"/>
                    <a:pt x="50" y="21"/>
                  </a:cubicBezTo>
                  <a:cubicBezTo>
                    <a:pt x="33" y="27"/>
                    <a:pt x="17" y="33"/>
                    <a:pt x="0" y="37"/>
                  </a:cubicBezTo>
                  <a:cubicBezTo>
                    <a:pt x="15" y="30"/>
                    <a:pt x="31" y="27"/>
                    <a:pt x="48" y="21"/>
                  </a:cubicBezTo>
                  <a:cubicBezTo>
                    <a:pt x="64" y="16"/>
                    <a:pt x="80" y="5"/>
                    <a:pt x="96" y="1"/>
                  </a:cubicBezTo>
                  <a:cubicBezTo>
                    <a:pt x="100" y="0"/>
                    <a:pt x="106" y="0"/>
                    <a:pt x="11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946"/>
            <p:cNvSpPr/>
            <p:nvPr/>
          </p:nvSpPr>
          <p:spPr bwMode="auto">
            <a:xfrm>
              <a:off x="5757" y="-738"/>
              <a:ext cx="216" cy="89"/>
            </a:xfrm>
            <a:custGeom>
              <a:avLst/>
              <a:gdLst>
                <a:gd name="T0" fmla="*/ 108 w 108"/>
                <a:gd name="T1" fmla="*/ 4 h 44"/>
                <a:gd name="T2" fmla="*/ 77 w 108"/>
                <a:gd name="T3" fmla="*/ 15 h 44"/>
                <a:gd name="T4" fmla="*/ 0 w 108"/>
                <a:gd name="T5" fmla="*/ 44 h 44"/>
                <a:gd name="T6" fmla="*/ 50 w 108"/>
                <a:gd name="T7" fmla="*/ 25 h 44"/>
                <a:gd name="T8" fmla="*/ 99 w 108"/>
                <a:gd name="T9" fmla="*/ 4 h 44"/>
                <a:gd name="T10" fmla="*/ 108 w 108"/>
                <a:gd name="T11" fmla="*/ 4 h 44"/>
              </a:gdLst>
              <a:ahLst/>
              <a:cxnLst>
                <a:cxn ang="0">
                  <a:pos x="T0" y="T1"/>
                </a:cxn>
                <a:cxn ang="0">
                  <a:pos x="T2" y="T3"/>
                </a:cxn>
                <a:cxn ang="0">
                  <a:pos x="T4" y="T5"/>
                </a:cxn>
                <a:cxn ang="0">
                  <a:pos x="T6" y="T7"/>
                </a:cxn>
                <a:cxn ang="0">
                  <a:pos x="T8" y="T9"/>
                </a:cxn>
                <a:cxn ang="0">
                  <a:pos x="T10" y="T11"/>
                </a:cxn>
              </a:cxnLst>
              <a:rect l="0" t="0" r="r" b="b"/>
              <a:pathLst>
                <a:path w="108" h="44">
                  <a:moveTo>
                    <a:pt x="108" y="4"/>
                  </a:moveTo>
                  <a:cubicBezTo>
                    <a:pt x="96" y="5"/>
                    <a:pt x="87" y="11"/>
                    <a:pt x="77" y="15"/>
                  </a:cubicBezTo>
                  <a:cubicBezTo>
                    <a:pt x="52" y="26"/>
                    <a:pt x="27" y="36"/>
                    <a:pt x="0" y="44"/>
                  </a:cubicBezTo>
                  <a:cubicBezTo>
                    <a:pt x="16" y="38"/>
                    <a:pt x="33" y="31"/>
                    <a:pt x="50" y="25"/>
                  </a:cubicBezTo>
                  <a:cubicBezTo>
                    <a:pt x="67" y="18"/>
                    <a:pt x="83" y="9"/>
                    <a:pt x="99" y="4"/>
                  </a:cubicBezTo>
                  <a:cubicBezTo>
                    <a:pt x="101" y="4"/>
                    <a:pt x="106" y="0"/>
                    <a:pt x="10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947"/>
            <p:cNvSpPr/>
            <p:nvPr/>
          </p:nvSpPr>
          <p:spPr bwMode="auto">
            <a:xfrm>
              <a:off x="5751" y="-794"/>
              <a:ext cx="218" cy="70"/>
            </a:xfrm>
            <a:custGeom>
              <a:avLst/>
              <a:gdLst>
                <a:gd name="T0" fmla="*/ 109 w 109"/>
                <a:gd name="T1" fmla="*/ 0 h 35"/>
                <a:gd name="T2" fmla="*/ 96 w 109"/>
                <a:gd name="T3" fmla="*/ 5 h 35"/>
                <a:gd name="T4" fmla="*/ 1 w 109"/>
                <a:gd name="T5" fmla="*/ 35 h 35"/>
                <a:gd name="T6" fmla="*/ 1 w 109"/>
                <a:gd name="T7" fmla="*/ 34 h 35"/>
                <a:gd name="T8" fmla="*/ 109 w 109"/>
                <a:gd name="T9" fmla="*/ 0 h 35"/>
              </a:gdLst>
              <a:ahLst/>
              <a:cxnLst>
                <a:cxn ang="0">
                  <a:pos x="T0" y="T1"/>
                </a:cxn>
                <a:cxn ang="0">
                  <a:pos x="T2" y="T3"/>
                </a:cxn>
                <a:cxn ang="0">
                  <a:pos x="T4" y="T5"/>
                </a:cxn>
                <a:cxn ang="0">
                  <a:pos x="T6" y="T7"/>
                </a:cxn>
                <a:cxn ang="0">
                  <a:pos x="T8" y="T9"/>
                </a:cxn>
              </a:cxnLst>
              <a:rect l="0" t="0" r="r" b="b"/>
              <a:pathLst>
                <a:path w="109" h="35">
                  <a:moveTo>
                    <a:pt x="109" y="0"/>
                  </a:moveTo>
                  <a:cubicBezTo>
                    <a:pt x="105" y="3"/>
                    <a:pt x="100" y="4"/>
                    <a:pt x="96" y="5"/>
                  </a:cubicBezTo>
                  <a:cubicBezTo>
                    <a:pt x="67" y="16"/>
                    <a:pt x="38" y="31"/>
                    <a:pt x="1" y="35"/>
                  </a:cubicBezTo>
                  <a:cubicBezTo>
                    <a:pt x="0" y="35"/>
                    <a:pt x="1" y="34"/>
                    <a:pt x="1" y="34"/>
                  </a:cubicBezTo>
                  <a:cubicBezTo>
                    <a:pt x="42" y="28"/>
                    <a:pt x="73" y="11"/>
                    <a:pt x="10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948"/>
            <p:cNvSpPr/>
            <p:nvPr/>
          </p:nvSpPr>
          <p:spPr bwMode="auto">
            <a:xfrm>
              <a:off x="5855" y="-621"/>
              <a:ext cx="110" cy="40"/>
            </a:xfrm>
            <a:custGeom>
              <a:avLst/>
              <a:gdLst>
                <a:gd name="T0" fmla="*/ 55 w 55"/>
                <a:gd name="T1" fmla="*/ 0 h 20"/>
                <a:gd name="T2" fmla="*/ 0 w 55"/>
                <a:gd name="T3" fmla="*/ 20 h 20"/>
                <a:gd name="T4" fmla="*/ 35 w 55"/>
                <a:gd name="T5" fmla="*/ 7 h 20"/>
                <a:gd name="T6" fmla="*/ 55 w 55"/>
                <a:gd name="T7" fmla="*/ 0 h 20"/>
              </a:gdLst>
              <a:ahLst/>
              <a:cxnLst>
                <a:cxn ang="0">
                  <a:pos x="T0" y="T1"/>
                </a:cxn>
                <a:cxn ang="0">
                  <a:pos x="T2" y="T3"/>
                </a:cxn>
                <a:cxn ang="0">
                  <a:pos x="T4" y="T5"/>
                </a:cxn>
                <a:cxn ang="0">
                  <a:pos x="T6" y="T7"/>
                </a:cxn>
              </a:cxnLst>
              <a:rect l="0" t="0" r="r" b="b"/>
              <a:pathLst>
                <a:path w="55" h="20">
                  <a:moveTo>
                    <a:pt x="55" y="0"/>
                  </a:moveTo>
                  <a:cubicBezTo>
                    <a:pt x="38" y="8"/>
                    <a:pt x="17" y="15"/>
                    <a:pt x="0" y="20"/>
                  </a:cubicBezTo>
                  <a:cubicBezTo>
                    <a:pt x="10" y="13"/>
                    <a:pt x="23" y="11"/>
                    <a:pt x="35" y="7"/>
                  </a:cubicBezTo>
                  <a:cubicBezTo>
                    <a:pt x="42" y="4"/>
                    <a:pt x="48" y="1"/>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949"/>
            <p:cNvSpPr/>
            <p:nvPr/>
          </p:nvSpPr>
          <p:spPr bwMode="auto">
            <a:xfrm>
              <a:off x="5725" y="-820"/>
              <a:ext cx="240" cy="72"/>
            </a:xfrm>
            <a:custGeom>
              <a:avLst/>
              <a:gdLst>
                <a:gd name="T0" fmla="*/ 0 w 120"/>
                <a:gd name="T1" fmla="*/ 36 h 36"/>
                <a:gd name="T2" fmla="*/ 9 w 120"/>
                <a:gd name="T3" fmla="*/ 31 h 36"/>
                <a:gd name="T4" fmla="*/ 7 w 120"/>
                <a:gd name="T5" fmla="*/ 35 h 36"/>
                <a:gd name="T6" fmla="*/ 94 w 120"/>
                <a:gd name="T7" fmla="*/ 5 h 36"/>
                <a:gd name="T8" fmla="*/ 119 w 120"/>
                <a:gd name="T9" fmla="*/ 1 h 36"/>
                <a:gd name="T10" fmla="*/ 117 w 120"/>
                <a:gd name="T11" fmla="*/ 6 h 36"/>
                <a:gd name="T12" fmla="*/ 117 w 120"/>
                <a:gd name="T13" fmla="*/ 4 h 36"/>
                <a:gd name="T14" fmla="*/ 114 w 120"/>
                <a:gd name="T15" fmla="*/ 2 h 36"/>
                <a:gd name="T16" fmla="*/ 0 w 120"/>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36">
                  <a:moveTo>
                    <a:pt x="0" y="36"/>
                  </a:moveTo>
                  <a:cubicBezTo>
                    <a:pt x="1" y="33"/>
                    <a:pt x="6" y="33"/>
                    <a:pt x="9" y="31"/>
                  </a:cubicBezTo>
                  <a:cubicBezTo>
                    <a:pt x="10" y="34"/>
                    <a:pt x="7" y="33"/>
                    <a:pt x="7" y="35"/>
                  </a:cubicBezTo>
                  <a:cubicBezTo>
                    <a:pt x="39" y="30"/>
                    <a:pt x="67" y="16"/>
                    <a:pt x="94" y="5"/>
                  </a:cubicBezTo>
                  <a:cubicBezTo>
                    <a:pt x="102" y="2"/>
                    <a:pt x="111" y="0"/>
                    <a:pt x="119" y="1"/>
                  </a:cubicBezTo>
                  <a:cubicBezTo>
                    <a:pt x="120" y="4"/>
                    <a:pt x="117" y="4"/>
                    <a:pt x="117" y="6"/>
                  </a:cubicBezTo>
                  <a:cubicBezTo>
                    <a:pt x="115" y="6"/>
                    <a:pt x="117" y="5"/>
                    <a:pt x="117" y="4"/>
                  </a:cubicBezTo>
                  <a:cubicBezTo>
                    <a:pt x="118" y="2"/>
                    <a:pt x="114" y="4"/>
                    <a:pt x="114" y="2"/>
                  </a:cubicBezTo>
                  <a:cubicBezTo>
                    <a:pt x="77" y="11"/>
                    <a:pt x="44" y="34"/>
                    <a:pt x="0"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950"/>
            <p:cNvSpPr/>
            <p:nvPr/>
          </p:nvSpPr>
          <p:spPr bwMode="auto">
            <a:xfrm>
              <a:off x="5875" y="-662"/>
              <a:ext cx="74" cy="23"/>
            </a:xfrm>
            <a:custGeom>
              <a:avLst/>
              <a:gdLst>
                <a:gd name="T0" fmla="*/ 0 w 37"/>
                <a:gd name="T1" fmla="*/ 11 h 11"/>
                <a:gd name="T2" fmla="*/ 28 w 37"/>
                <a:gd name="T3" fmla="*/ 0 h 11"/>
                <a:gd name="T4" fmla="*/ 35 w 37"/>
                <a:gd name="T5" fmla="*/ 0 h 11"/>
                <a:gd name="T6" fmla="*/ 31 w 37"/>
                <a:gd name="T7" fmla="*/ 1 h 11"/>
                <a:gd name="T8" fmla="*/ 0 w 37"/>
                <a:gd name="T9" fmla="*/ 11 h 11"/>
              </a:gdLst>
              <a:ahLst/>
              <a:cxnLst>
                <a:cxn ang="0">
                  <a:pos x="T0" y="T1"/>
                </a:cxn>
                <a:cxn ang="0">
                  <a:pos x="T2" y="T3"/>
                </a:cxn>
                <a:cxn ang="0">
                  <a:pos x="T4" y="T5"/>
                </a:cxn>
                <a:cxn ang="0">
                  <a:pos x="T6" y="T7"/>
                </a:cxn>
                <a:cxn ang="0">
                  <a:pos x="T8" y="T9"/>
                </a:cxn>
              </a:cxnLst>
              <a:rect l="0" t="0" r="r" b="b"/>
              <a:pathLst>
                <a:path w="37" h="11">
                  <a:moveTo>
                    <a:pt x="0" y="11"/>
                  </a:moveTo>
                  <a:cubicBezTo>
                    <a:pt x="3" y="8"/>
                    <a:pt x="19" y="2"/>
                    <a:pt x="28" y="0"/>
                  </a:cubicBezTo>
                  <a:cubicBezTo>
                    <a:pt x="29" y="0"/>
                    <a:pt x="33" y="0"/>
                    <a:pt x="35" y="0"/>
                  </a:cubicBezTo>
                  <a:cubicBezTo>
                    <a:pt x="37" y="1"/>
                    <a:pt x="31" y="1"/>
                    <a:pt x="31" y="1"/>
                  </a:cubicBezTo>
                  <a:cubicBezTo>
                    <a:pt x="25" y="3"/>
                    <a:pt x="9" y="6"/>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951"/>
            <p:cNvSpPr/>
            <p:nvPr/>
          </p:nvSpPr>
          <p:spPr bwMode="auto">
            <a:xfrm>
              <a:off x="5901" y="-579"/>
              <a:ext cx="34" cy="10"/>
            </a:xfrm>
            <a:custGeom>
              <a:avLst/>
              <a:gdLst>
                <a:gd name="T0" fmla="*/ 17 w 17"/>
                <a:gd name="T1" fmla="*/ 0 h 5"/>
                <a:gd name="T2" fmla="*/ 0 w 17"/>
                <a:gd name="T3" fmla="*/ 5 h 5"/>
                <a:gd name="T4" fmla="*/ 17 w 17"/>
                <a:gd name="T5" fmla="*/ 0 h 5"/>
              </a:gdLst>
              <a:ahLst/>
              <a:cxnLst>
                <a:cxn ang="0">
                  <a:pos x="T0" y="T1"/>
                </a:cxn>
                <a:cxn ang="0">
                  <a:pos x="T2" y="T3"/>
                </a:cxn>
                <a:cxn ang="0">
                  <a:pos x="T4" y="T5"/>
                </a:cxn>
              </a:cxnLst>
              <a:rect l="0" t="0" r="r" b="b"/>
              <a:pathLst>
                <a:path w="17" h="5">
                  <a:moveTo>
                    <a:pt x="17" y="0"/>
                  </a:moveTo>
                  <a:cubicBezTo>
                    <a:pt x="12" y="2"/>
                    <a:pt x="6" y="4"/>
                    <a:pt x="0" y="5"/>
                  </a:cubicBezTo>
                  <a:cubicBezTo>
                    <a:pt x="3" y="2"/>
                    <a:pt x="13"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952"/>
            <p:cNvSpPr/>
            <p:nvPr/>
          </p:nvSpPr>
          <p:spPr bwMode="auto">
            <a:xfrm>
              <a:off x="5903" y="-637"/>
              <a:ext cx="18" cy="8"/>
            </a:xfrm>
            <a:custGeom>
              <a:avLst/>
              <a:gdLst>
                <a:gd name="T0" fmla="*/ 0 w 9"/>
                <a:gd name="T1" fmla="*/ 4 h 4"/>
                <a:gd name="T2" fmla="*/ 0 w 9"/>
                <a:gd name="T3" fmla="*/ 4 h 4"/>
              </a:gdLst>
              <a:ahLst/>
              <a:cxnLst>
                <a:cxn ang="0">
                  <a:pos x="T0" y="T1"/>
                </a:cxn>
                <a:cxn ang="0">
                  <a:pos x="T2" y="T3"/>
                </a:cxn>
              </a:cxnLst>
              <a:rect l="0" t="0" r="r" b="b"/>
              <a:pathLst>
                <a:path w="9" h="4">
                  <a:moveTo>
                    <a:pt x="0" y="4"/>
                  </a:moveTo>
                  <a:cubicBezTo>
                    <a:pt x="5" y="0"/>
                    <a:pt x="9"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953"/>
            <p:cNvSpPr/>
            <p:nvPr/>
          </p:nvSpPr>
          <p:spPr bwMode="auto">
            <a:xfrm>
              <a:off x="5845" y="-672"/>
              <a:ext cx="56" cy="23"/>
            </a:xfrm>
            <a:custGeom>
              <a:avLst/>
              <a:gdLst>
                <a:gd name="T0" fmla="*/ 28 w 28"/>
                <a:gd name="T1" fmla="*/ 0 h 11"/>
                <a:gd name="T2" fmla="*/ 9 w 28"/>
                <a:gd name="T3" fmla="*/ 7 h 11"/>
                <a:gd name="T4" fmla="*/ 0 w 28"/>
                <a:gd name="T5" fmla="*/ 11 h 11"/>
                <a:gd name="T6" fmla="*/ 28 w 28"/>
                <a:gd name="T7" fmla="*/ 0 h 11"/>
              </a:gdLst>
              <a:ahLst/>
              <a:cxnLst>
                <a:cxn ang="0">
                  <a:pos x="T0" y="T1"/>
                </a:cxn>
                <a:cxn ang="0">
                  <a:pos x="T2" y="T3"/>
                </a:cxn>
                <a:cxn ang="0">
                  <a:pos x="T4" y="T5"/>
                </a:cxn>
                <a:cxn ang="0">
                  <a:pos x="T6" y="T7"/>
                </a:cxn>
              </a:cxnLst>
              <a:rect l="0" t="0" r="r" b="b"/>
              <a:pathLst>
                <a:path w="28" h="11">
                  <a:moveTo>
                    <a:pt x="28" y="0"/>
                  </a:moveTo>
                  <a:cubicBezTo>
                    <a:pt x="26" y="4"/>
                    <a:pt x="15" y="5"/>
                    <a:pt x="9" y="7"/>
                  </a:cubicBezTo>
                  <a:cubicBezTo>
                    <a:pt x="5" y="8"/>
                    <a:pt x="3" y="11"/>
                    <a:pt x="0" y="11"/>
                  </a:cubicBezTo>
                  <a:cubicBezTo>
                    <a:pt x="6" y="4"/>
                    <a:pt x="19" y="4"/>
                    <a:pt x="2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954"/>
            <p:cNvSpPr/>
            <p:nvPr/>
          </p:nvSpPr>
          <p:spPr bwMode="auto">
            <a:xfrm>
              <a:off x="5881" y="-627"/>
              <a:ext cx="16" cy="8"/>
            </a:xfrm>
            <a:custGeom>
              <a:avLst/>
              <a:gdLst>
                <a:gd name="T0" fmla="*/ 8 w 8"/>
                <a:gd name="T1" fmla="*/ 1 h 4"/>
                <a:gd name="T2" fmla="*/ 0 w 8"/>
                <a:gd name="T3" fmla="*/ 4 h 4"/>
                <a:gd name="T4" fmla="*/ 8 w 8"/>
                <a:gd name="T5" fmla="*/ 1 h 4"/>
              </a:gdLst>
              <a:ahLst/>
              <a:cxnLst>
                <a:cxn ang="0">
                  <a:pos x="T0" y="T1"/>
                </a:cxn>
                <a:cxn ang="0">
                  <a:pos x="T2" y="T3"/>
                </a:cxn>
                <a:cxn ang="0">
                  <a:pos x="T4" y="T5"/>
                </a:cxn>
              </a:cxnLst>
              <a:rect l="0" t="0" r="r" b="b"/>
              <a:pathLst>
                <a:path w="8" h="4">
                  <a:moveTo>
                    <a:pt x="8" y="1"/>
                  </a:moveTo>
                  <a:cubicBezTo>
                    <a:pt x="5" y="2"/>
                    <a:pt x="2" y="3"/>
                    <a:pt x="0" y="4"/>
                  </a:cubicBezTo>
                  <a:cubicBezTo>
                    <a:pt x="0" y="3"/>
                    <a:pt x="4" y="0"/>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955"/>
            <p:cNvSpPr/>
            <p:nvPr/>
          </p:nvSpPr>
          <p:spPr bwMode="auto">
            <a:xfrm>
              <a:off x="5855" y="-619"/>
              <a:ext cx="22" cy="14"/>
            </a:xfrm>
            <a:custGeom>
              <a:avLst/>
              <a:gdLst>
                <a:gd name="T0" fmla="*/ 11 w 11"/>
                <a:gd name="T1" fmla="*/ 0 h 7"/>
                <a:gd name="T2" fmla="*/ 0 w 11"/>
                <a:gd name="T3" fmla="*/ 7 h 7"/>
                <a:gd name="T4" fmla="*/ 11 w 11"/>
                <a:gd name="T5" fmla="*/ 0 h 7"/>
              </a:gdLst>
              <a:ahLst/>
              <a:cxnLst>
                <a:cxn ang="0">
                  <a:pos x="T0" y="T1"/>
                </a:cxn>
                <a:cxn ang="0">
                  <a:pos x="T2" y="T3"/>
                </a:cxn>
                <a:cxn ang="0">
                  <a:pos x="T4" y="T5"/>
                </a:cxn>
              </a:cxnLst>
              <a:rect l="0" t="0" r="r" b="b"/>
              <a:pathLst>
                <a:path w="11" h="7">
                  <a:moveTo>
                    <a:pt x="11" y="0"/>
                  </a:moveTo>
                  <a:cubicBezTo>
                    <a:pt x="11" y="3"/>
                    <a:pt x="2" y="3"/>
                    <a:pt x="0" y="7"/>
                  </a:cubicBezTo>
                  <a:cubicBezTo>
                    <a:pt x="0" y="4"/>
                    <a:pt x="7" y="1"/>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956"/>
            <p:cNvSpPr/>
            <p:nvPr/>
          </p:nvSpPr>
          <p:spPr bwMode="auto">
            <a:xfrm>
              <a:off x="5827" y="-627"/>
              <a:ext cx="14" cy="6"/>
            </a:xfrm>
            <a:custGeom>
              <a:avLst/>
              <a:gdLst>
                <a:gd name="T0" fmla="*/ 7 w 7"/>
                <a:gd name="T1" fmla="*/ 0 h 3"/>
                <a:gd name="T2" fmla="*/ 0 w 7"/>
                <a:gd name="T3" fmla="*/ 3 h 3"/>
                <a:gd name="T4" fmla="*/ 7 w 7"/>
                <a:gd name="T5" fmla="*/ 0 h 3"/>
              </a:gdLst>
              <a:ahLst/>
              <a:cxnLst>
                <a:cxn ang="0">
                  <a:pos x="T0" y="T1"/>
                </a:cxn>
                <a:cxn ang="0">
                  <a:pos x="T2" y="T3"/>
                </a:cxn>
                <a:cxn ang="0">
                  <a:pos x="T4" y="T5"/>
                </a:cxn>
              </a:cxnLst>
              <a:rect l="0" t="0" r="r" b="b"/>
              <a:pathLst>
                <a:path w="7" h="3">
                  <a:moveTo>
                    <a:pt x="7" y="0"/>
                  </a:moveTo>
                  <a:cubicBezTo>
                    <a:pt x="6" y="1"/>
                    <a:pt x="4" y="3"/>
                    <a:pt x="0" y="3"/>
                  </a:cubicBezTo>
                  <a:cubicBezTo>
                    <a:pt x="2" y="1"/>
                    <a:pt x="5"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957"/>
            <p:cNvSpPr/>
            <p:nvPr/>
          </p:nvSpPr>
          <p:spPr bwMode="auto">
            <a:xfrm>
              <a:off x="5739" y="-419"/>
              <a:ext cx="64" cy="20"/>
            </a:xfrm>
            <a:custGeom>
              <a:avLst/>
              <a:gdLst>
                <a:gd name="T0" fmla="*/ 32 w 32"/>
                <a:gd name="T1" fmla="*/ 0 h 10"/>
                <a:gd name="T2" fmla="*/ 0 w 32"/>
                <a:gd name="T3" fmla="*/ 10 h 10"/>
                <a:gd name="T4" fmla="*/ 32 w 32"/>
                <a:gd name="T5" fmla="*/ 0 h 10"/>
              </a:gdLst>
              <a:ahLst/>
              <a:cxnLst>
                <a:cxn ang="0">
                  <a:pos x="T0" y="T1"/>
                </a:cxn>
                <a:cxn ang="0">
                  <a:pos x="T2" y="T3"/>
                </a:cxn>
                <a:cxn ang="0">
                  <a:pos x="T4" y="T5"/>
                </a:cxn>
              </a:cxnLst>
              <a:rect l="0" t="0" r="r" b="b"/>
              <a:pathLst>
                <a:path w="32" h="10">
                  <a:moveTo>
                    <a:pt x="32" y="0"/>
                  </a:moveTo>
                  <a:cubicBezTo>
                    <a:pt x="23" y="5"/>
                    <a:pt x="11" y="7"/>
                    <a:pt x="0" y="10"/>
                  </a:cubicBezTo>
                  <a:cubicBezTo>
                    <a:pt x="9" y="6"/>
                    <a:pt x="22" y="4"/>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958"/>
            <p:cNvSpPr/>
            <p:nvPr/>
          </p:nvSpPr>
          <p:spPr bwMode="auto">
            <a:xfrm>
              <a:off x="5759" y="-784"/>
              <a:ext cx="32" cy="16"/>
            </a:xfrm>
            <a:custGeom>
              <a:avLst/>
              <a:gdLst>
                <a:gd name="T0" fmla="*/ 10 w 16"/>
                <a:gd name="T1" fmla="*/ 0 h 8"/>
                <a:gd name="T2" fmla="*/ 10 w 16"/>
                <a:gd name="T3" fmla="*/ 1 h 8"/>
                <a:gd name="T4" fmla="*/ 16 w 16"/>
                <a:gd name="T5" fmla="*/ 3 h 8"/>
                <a:gd name="T6" fmla="*/ 8 w 16"/>
                <a:gd name="T7" fmla="*/ 4 h 8"/>
                <a:gd name="T8" fmla="*/ 9 w 16"/>
                <a:gd name="T9" fmla="*/ 2 h 8"/>
                <a:gd name="T10" fmla="*/ 0 w 16"/>
                <a:gd name="T11" fmla="*/ 3 h 8"/>
                <a:gd name="T12" fmla="*/ 10 w 1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10" y="0"/>
                  </a:moveTo>
                  <a:cubicBezTo>
                    <a:pt x="11" y="0"/>
                    <a:pt x="10" y="1"/>
                    <a:pt x="10" y="1"/>
                  </a:cubicBezTo>
                  <a:cubicBezTo>
                    <a:pt x="9" y="4"/>
                    <a:pt x="15" y="1"/>
                    <a:pt x="16" y="3"/>
                  </a:cubicBezTo>
                  <a:cubicBezTo>
                    <a:pt x="14" y="7"/>
                    <a:pt x="12" y="2"/>
                    <a:pt x="8" y="4"/>
                  </a:cubicBezTo>
                  <a:cubicBezTo>
                    <a:pt x="9" y="4"/>
                    <a:pt x="9" y="3"/>
                    <a:pt x="9" y="2"/>
                  </a:cubicBezTo>
                  <a:cubicBezTo>
                    <a:pt x="6" y="3"/>
                    <a:pt x="2" y="8"/>
                    <a:pt x="0" y="3"/>
                  </a:cubicBezTo>
                  <a:cubicBezTo>
                    <a:pt x="4" y="5"/>
                    <a:pt x="6" y="1"/>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959"/>
            <p:cNvSpPr/>
            <p:nvPr/>
          </p:nvSpPr>
          <p:spPr bwMode="auto">
            <a:xfrm>
              <a:off x="5641" y="-750"/>
              <a:ext cx="134" cy="54"/>
            </a:xfrm>
            <a:custGeom>
              <a:avLst/>
              <a:gdLst>
                <a:gd name="T0" fmla="*/ 66 w 67"/>
                <a:gd name="T1" fmla="*/ 1 h 27"/>
                <a:gd name="T2" fmla="*/ 67 w 67"/>
                <a:gd name="T3" fmla="*/ 0 h 27"/>
                <a:gd name="T4" fmla="*/ 4 w 67"/>
                <a:gd name="T5" fmla="*/ 23 h 27"/>
                <a:gd name="T6" fmla="*/ 11 w 67"/>
                <a:gd name="T7" fmla="*/ 24 h 27"/>
                <a:gd name="T8" fmla="*/ 0 w 67"/>
                <a:gd name="T9" fmla="*/ 25 h 27"/>
                <a:gd name="T10" fmla="*/ 14 w 67"/>
                <a:gd name="T11" fmla="*/ 18 h 27"/>
                <a:gd name="T12" fmla="*/ 66 w 67"/>
                <a:gd name="T13" fmla="*/ 1 h 27"/>
              </a:gdLst>
              <a:ahLst/>
              <a:cxnLst>
                <a:cxn ang="0">
                  <a:pos x="T0" y="T1"/>
                </a:cxn>
                <a:cxn ang="0">
                  <a:pos x="T2" y="T3"/>
                </a:cxn>
                <a:cxn ang="0">
                  <a:pos x="T4" y="T5"/>
                </a:cxn>
                <a:cxn ang="0">
                  <a:pos x="T6" y="T7"/>
                </a:cxn>
                <a:cxn ang="0">
                  <a:pos x="T8" y="T9"/>
                </a:cxn>
                <a:cxn ang="0">
                  <a:pos x="T10" y="T11"/>
                </a:cxn>
                <a:cxn ang="0">
                  <a:pos x="T12" y="T13"/>
                </a:cxn>
              </a:cxnLst>
              <a:rect l="0" t="0" r="r" b="b"/>
              <a:pathLst>
                <a:path w="67" h="27">
                  <a:moveTo>
                    <a:pt x="66" y="1"/>
                  </a:moveTo>
                  <a:cubicBezTo>
                    <a:pt x="66" y="0"/>
                    <a:pt x="67" y="0"/>
                    <a:pt x="67" y="0"/>
                  </a:cubicBezTo>
                  <a:cubicBezTo>
                    <a:pt x="50" y="11"/>
                    <a:pt x="25" y="15"/>
                    <a:pt x="4" y="23"/>
                  </a:cubicBezTo>
                  <a:cubicBezTo>
                    <a:pt x="5" y="25"/>
                    <a:pt x="8" y="24"/>
                    <a:pt x="11" y="24"/>
                  </a:cubicBezTo>
                  <a:cubicBezTo>
                    <a:pt x="11" y="25"/>
                    <a:pt x="2" y="27"/>
                    <a:pt x="0" y="25"/>
                  </a:cubicBezTo>
                  <a:cubicBezTo>
                    <a:pt x="2" y="20"/>
                    <a:pt x="9" y="20"/>
                    <a:pt x="14" y="18"/>
                  </a:cubicBezTo>
                  <a:cubicBezTo>
                    <a:pt x="30" y="13"/>
                    <a:pt x="50" y="7"/>
                    <a:pt x="6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960"/>
            <p:cNvSpPr/>
            <p:nvPr/>
          </p:nvSpPr>
          <p:spPr bwMode="auto">
            <a:xfrm>
              <a:off x="5641" y="-770"/>
              <a:ext cx="96" cy="42"/>
            </a:xfrm>
            <a:custGeom>
              <a:avLst/>
              <a:gdLst>
                <a:gd name="T0" fmla="*/ 48 w 48"/>
                <a:gd name="T1" fmla="*/ 0 h 21"/>
                <a:gd name="T2" fmla="*/ 39 w 48"/>
                <a:gd name="T3" fmla="*/ 3 h 21"/>
                <a:gd name="T4" fmla="*/ 23 w 48"/>
                <a:gd name="T5" fmla="*/ 11 h 21"/>
                <a:gd name="T6" fmla="*/ 4 w 48"/>
                <a:gd name="T7" fmla="*/ 17 h 21"/>
                <a:gd name="T8" fmla="*/ 9 w 48"/>
                <a:gd name="T9" fmla="*/ 18 h 21"/>
                <a:gd name="T10" fmla="*/ 0 w 48"/>
                <a:gd name="T11" fmla="*/ 19 h 21"/>
                <a:gd name="T12" fmla="*/ 14 w 48"/>
                <a:gd name="T13" fmla="*/ 12 h 21"/>
                <a:gd name="T14" fmla="*/ 36 w 48"/>
                <a:gd name="T15" fmla="*/ 6 h 21"/>
                <a:gd name="T16" fmla="*/ 48 w 48"/>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1">
                  <a:moveTo>
                    <a:pt x="48" y="0"/>
                  </a:moveTo>
                  <a:cubicBezTo>
                    <a:pt x="47" y="3"/>
                    <a:pt x="42" y="2"/>
                    <a:pt x="39" y="3"/>
                  </a:cubicBezTo>
                  <a:cubicBezTo>
                    <a:pt x="44" y="4"/>
                    <a:pt x="29" y="9"/>
                    <a:pt x="23" y="11"/>
                  </a:cubicBezTo>
                  <a:cubicBezTo>
                    <a:pt x="15" y="14"/>
                    <a:pt x="8" y="15"/>
                    <a:pt x="4" y="17"/>
                  </a:cubicBezTo>
                  <a:cubicBezTo>
                    <a:pt x="4" y="19"/>
                    <a:pt x="7" y="18"/>
                    <a:pt x="9" y="18"/>
                  </a:cubicBezTo>
                  <a:cubicBezTo>
                    <a:pt x="8" y="20"/>
                    <a:pt x="2" y="21"/>
                    <a:pt x="0" y="19"/>
                  </a:cubicBezTo>
                  <a:cubicBezTo>
                    <a:pt x="2" y="13"/>
                    <a:pt x="9" y="14"/>
                    <a:pt x="14" y="12"/>
                  </a:cubicBezTo>
                  <a:cubicBezTo>
                    <a:pt x="21" y="9"/>
                    <a:pt x="28" y="6"/>
                    <a:pt x="36" y="6"/>
                  </a:cubicBezTo>
                  <a:cubicBezTo>
                    <a:pt x="39" y="3"/>
                    <a:pt x="42"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961"/>
            <p:cNvSpPr/>
            <p:nvPr/>
          </p:nvSpPr>
          <p:spPr bwMode="auto">
            <a:xfrm>
              <a:off x="5649" y="-639"/>
              <a:ext cx="74" cy="46"/>
            </a:xfrm>
            <a:custGeom>
              <a:avLst/>
              <a:gdLst>
                <a:gd name="T0" fmla="*/ 37 w 37"/>
                <a:gd name="T1" fmla="*/ 0 h 23"/>
                <a:gd name="T2" fmla="*/ 3 w 37"/>
                <a:gd name="T3" fmla="*/ 20 h 23"/>
                <a:gd name="T4" fmla="*/ 16 w 37"/>
                <a:gd name="T5" fmla="*/ 20 h 23"/>
                <a:gd name="T6" fmla="*/ 0 w 37"/>
                <a:gd name="T7" fmla="*/ 22 h 23"/>
                <a:gd name="T8" fmla="*/ 22 w 37"/>
                <a:gd name="T9" fmla="*/ 8 h 23"/>
                <a:gd name="T10" fmla="*/ 37 w 37"/>
                <a:gd name="T11" fmla="*/ 0 h 23"/>
              </a:gdLst>
              <a:ahLst/>
              <a:cxnLst>
                <a:cxn ang="0">
                  <a:pos x="T0" y="T1"/>
                </a:cxn>
                <a:cxn ang="0">
                  <a:pos x="T2" y="T3"/>
                </a:cxn>
                <a:cxn ang="0">
                  <a:pos x="T4" y="T5"/>
                </a:cxn>
                <a:cxn ang="0">
                  <a:pos x="T6" y="T7"/>
                </a:cxn>
                <a:cxn ang="0">
                  <a:pos x="T8" y="T9"/>
                </a:cxn>
                <a:cxn ang="0">
                  <a:pos x="T10" y="T11"/>
                </a:cxn>
              </a:cxnLst>
              <a:rect l="0" t="0" r="r" b="b"/>
              <a:pathLst>
                <a:path w="37" h="23">
                  <a:moveTo>
                    <a:pt x="37" y="0"/>
                  </a:moveTo>
                  <a:cubicBezTo>
                    <a:pt x="27" y="9"/>
                    <a:pt x="12" y="11"/>
                    <a:pt x="3" y="20"/>
                  </a:cubicBezTo>
                  <a:cubicBezTo>
                    <a:pt x="6" y="21"/>
                    <a:pt x="13" y="21"/>
                    <a:pt x="16" y="20"/>
                  </a:cubicBezTo>
                  <a:cubicBezTo>
                    <a:pt x="12" y="23"/>
                    <a:pt x="4" y="23"/>
                    <a:pt x="0" y="22"/>
                  </a:cubicBezTo>
                  <a:cubicBezTo>
                    <a:pt x="2" y="12"/>
                    <a:pt x="14" y="12"/>
                    <a:pt x="22" y="8"/>
                  </a:cubicBezTo>
                  <a:cubicBezTo>
                    <a:pt x="28" y="6"/>
                    <a:pt x="31" y="1"/>
                    <a:pt x="3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962"/>
            <p:cNvSpPr/>
            <p:nvPr/>
          </p:nvSpPr>
          <p:spPr bwMode="auto">
            <a:xfrm>
              <a:off x="5663" y="-603"/>
              <a:ext cx="48" cy="28"/>
            </a:xfrm>
            <a:custGeom>
              <a:avLst/>
              <a:gdLst>
                <a:gd name="T0" fmla="*/ 24 w 24"/>
                <a:gd name="T1" fmla="*/ 0 h 14"/>
                <a:gd name="T2" fmla="*/ 0 w 24"/>
                <a:gd name="T3" fmla="*/ 14 h 14"/>
                <a:gd name="T4" fmla="*/ 24 w 24"/>
                <a:gd name="T5" fmla="*/ 0 h 14"/>
              </a:gdLst>
              <a:ahLst/>
              <a:cxnLst>
                <a:cxn ang="0">
                  <a:pos x="T0" y="T1"/>
                </a:cxn>
                <a:cxn ang="0">
                  <a:pos x="T2" y="T3"/>
                </a:cxn>
                <a:cxn ang="0">
                  <a:pos x="T4" y="T5"/>
                </a:cxn>
              </a:cxnLst>
              <a:rect l="0" t="0" r="r" b="b"/>
              <a:pathLst>
                <a:path w="24" h="14">
                  <a:moveTo>
                    <a:pt x="24" y="0"/>
                  </a:moveTo>
                  <a:cubicBezTo>
                    <a:pt x="20" y="8"/>
                    <a:pt x="9" y="10"/>
                    <a:pt x="0" y="14"/>
                  </a:cubicBezTo>
                  <a:cubicBezTo>
                    <a:pt x="7" y="8"/>
                    <a:pt x="17" y="6"/>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963"/>
            <p:cNvSpPr>
              <a:spLocks noEditPoints="1"/>
            </p:cNvSpPr>
            <p:nvPr/>
          </p:nvSpPr>
          <p:spPr bwMode="auto">
            <a:xfrm>
              <a:off x="5379" y="95"/>
              <a:ext cx="384" cy="126"/>
            </a:xfrm>
            <a:custGeom>
              <a:avLst/>
              <a:gdLst>
                <a:gd name="T0" fmla="*/ 192 w 192"/>
                <a:gd name="T1" fmla="*/ 3 h 63"/>
                <a:gd name="T2" fmla="*/ 190 w 192"/>
                <a:gd name="T3" fmla="*/ 4 h 63"/>
                <a:gd name="T4" fmla="*/ 101 w 192"/>
                <a:gd name="T5" fmla="*/ 24 h 63"/>
                <a:gd name="T6" fmla="*/ 62 w 192"/>
                <a:gd name="T7" fmla="*/ 39 h 63"/>
                <a:gd name="T8" fmla="*/ 14 w 192"/>
                <a:gd name="T9" fmla="*/ 61 h 63"/>
                <a:gd name="T10" fmla="*/ 0 w 192"/>
                <a:gd name="T11" fmla="*/ 63 h 63"/>
                <a:gd name="T12" fmla="*/ 17 w 192"/>
                <a:gd name="T13" fmla="*/ 49 h 63"/>
                <a:gd name="T14" fmla="*/ 81 w 192"/>
                <a:gd name="T15" fmla="*/ 19 h 63"/>
                <a:gd name="T16" fmla="*/ 187 w 192"/>
                <a:gd name="T17" fmla="*/ 0 h 63"/>
                <a:gd name="T18" fmla="*/ 150 w 192"/>
                <a:gd name="T19" fmla="*/ 5 h 63"/>
                <a:gd name="T20" fmla="*/ 52 w 192"/>
                <a:gd name="T21" fmla="*/ 34 h 63"/>
                <a:gd name="T22" fmla="*/ 192 w 192"/>
                <a:gd name="T23" fmla="*/ 3 h 63"/>
                <a:gd name="T24" fmla="*/ 108 w 192"/>
                <a:gd name="T25" fmla="*/ 18 h 63"/>
                <a:gd name="T26" fmla="*/ 15 w 192"/>
                <a:gd name="T27" fmla="*/ 55 h 63"/>
                <a:gd name="T28" fmla="*/ 108 w 192"/>
                <a:gd name="T29" fmla="*/ 1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2" h="63">
                  <a:moveTo>
                    <a:pt x="192" y="3"/>
                  </a:moveTo>
                  <a:cubicBezTo>
                    <a:pt x="192" y="4"/>
                    <a:pt x="191" y="4"/>
                    <a:pt x="190" y="4"/>
                  </a:cubicBezTo>
                  <a:cubicBezTo>
                    <a:pt x="159" y="10"/>
                    <a:pt x="129" y="15"/>
                    <a:pt x="101" y="24"/>
                  </a:cubicBezTo>
                  <a:cubicBezTo>
                    <a:pt x="88" y="28"/>
                    <a:pt x="75" y="33"/>
                    <a:pt x="62" y="39"/>
                  </a:cubicBezTo>
                  <a:cubicBezTo>
                    <a:pt x="45" y="45"/>
                    <a:pt x="28" y="52"/>
                    <a:pt x="14" y="61"/>
                  </a:cubicBezTo>
                  <a:cubicBezTo>
                    <a:pt x="10" y="59"/>
                    <a:pt x="5" y="62"/>
                    <a:pt x="0" y="63"/>
                  </a:cubicBezTo>
                  <a:cubicBezTo>
                    <a:pt x="2" y="56"/>
                    <a:pt x="11" y="52"/>
                    <a:pt x="17" y="49"/>
                  </a:cubicBezTo>
                  <a:cubicBezTo>
                    <a:pt x="35" y="37"/>
                    <a:pt x="58" y="28"/>
                    <a:pt x="81" y="19"/>
                  </a:cubicBezTo>
                  <a:cubicBezTo>
                    <a:pt x="112" y="8"/>
                    <a:pt x="148" y="1"/>
                    <a:pt x="187" y="0"/>
                  </a:cubicBezTo>
                  <a:cubicBezTo>
                    <a:pt x="175" y="4"/>
                    <a:pt x="162" y="3"/>
                    <a:pt x="150" y="5"/>
                  </a:cubicBezTo>
                  <a:cubicBezTo>
                    <a:pt x="114" y="11"/>
                    <a:pt x="81" y="21"/>
                    <a:pt x="52" y="34"/>
                  </a:cubicBezTo>
                  <a:cubicBezTo>
                    <a:pt x="92" y="20"/>
                    <a:pt x="136" y="3"/>
                    <a:pt x="192" y="3"/>
                  </a:cubicBezTo>
                  <a:close/>
                  <a:moveTo>
                    <a:pt x="108" y="18"/>
                  </a:moveTo>
                  <a:cubicBezTo>
                    <a:pt x="75" y="28"/>
                    <a:pt x="43" y="39"/>
                    <a:pt x="15" y="55"/>
                  </a:cubicBezTo>
                  <a:cubicBezTo>
                    <a:pt x="47" y="43"/>
                    <a:pt x="76" y="29"/>
                    <a:pt x="10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964"/>
            <p:cNvSpPr/>
            <p:nvPr/>
          </p:nvSpPr>
          <p:spPr bwMode="auto">
            <a:xfrm>
              <a:off x="5609" y="-780"/>
              <a:ext cx="12" cy="6"/>
            </a:xfrm>
            <a:custGeom>
              <a:avLst/>
              <a:gdLst>
                <a:gd name="T0" fmla="*/ 6 w 6"/>
                <a:gd name="T1" fmla="*/ 2 h 3"/>
                <a:gd name="T2" fmla="*/ 0 w 6"/>
                <a:gd name="T3" fmla="*/ 2 h 3"/>
                <a:gd name="T4" fmla="*/ 6 w 6"/>
                <a:gd name="T5" fmla="*/ 2 h 3"/>
              </a:gdLst>
              <a:ahLst/>
              <a:cxnLst>
                <a:cxn ang="0">
                  <a:pos x="T0" y="T1"/>
                </a:cxn>
                <a:cxn ang="0">
                  <a:pos x="T2" y="T3"/>
                </a:cxn>
                <a:cxn ang="0">
                  <a:pos x="T4" y="T5"/>
                </a:cxn>
              </a:cxnLst>
              <a:rect l="0" t="0" r="r" b="b"/>
              <a:pathLst>
                <a:path w="6" h="3">
                  <a:moveTo>
                    <a:pt x="6" y="2"/>
                  </a:moveTo>
                  <a:cubicBezTo>
                    <a:pt x="5" y="2"/>
                    <a:pt x="2" y="3"/>
                    <a:pt x="0" y="2"/>
                  </a:cubicBezTo>
                  <a:cubicBezTo>
                    <a:pt x="1" y="0"/>
                    <a:pt x="5" y="1"/>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965"/>
            <p:cNvSpPr/>
            <p:nvPr/>
          </p:nvSpPr>
          <p:spPr bwMode="auto">
            <a:xfrm>
              <a:off x="5551" y="-583"/>
              <a:ext cx="50" cy="12"/>
            </a:xfrm>
            <a:custGeom>
              <a:avLst/>
              <a:gdLst>
                <a:gd name="T0" fmla="*/ 25 w 25"/>
                <a:gd name="T1" fmla="*/ 3 h 6"/>
                <a:gd name="T2" fmla="*/ 0 w 25"/>
                <a:gd name="T3" fmla="*/ 3 h 6"/>
                <a:gd name="T4" fmla="*/ 25 w 25"/>
                <a:gd name="T5" fmla="*/ 3 h 6"/>
              </a:gdLst>
              <a:ahLst/>
              <a:cxnLst>
                <a:cxn ang="0">
                  <a:pos x="T0" y="T1"/>
                </a:cxn>
                <a:cxn ang="0">
                  <a:pos x="T2" y="T3"/>
                </a:cxn>
                <a:cxn ang="0">
                  <a:pos x="T4" y="T5"/>
                </a:cxn>
              </a:cxnLst>
              <a:rect l="0" t="0" r="r" b="b"/>
              <a:pathLst>
                <a:path w="25" h="6">
                  <a:moveTo>
                    <a:pt x="25" y="3"/>
                  </a:moveTo>
                  <a:cubicBezTo>
                    <a:pt x="20" y="2"/>
                    <a:pt x="2" y="6"/>
                    <a:pt x="0" y="3"/>
                  </a:cubicBezTo>
                  <a:cubicBezTo>
                    <a:pt x="5" y="3"/>
                    <a:pt x="17" y="0"/>
                    <a:pt x="2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966"/>
            <p:cNvSpPr/>
            <p:nvPr/>
          </p:nvSpPr>
          <p:spPr bwMode="auto">
            <a:xfrm>
              <a:off x="5569" y="-385"/>
              <a:ext cx="28" cy="12"/>
            </a:xfrm>
            <a:custGeom>
              <a:avLst/>
              <a:gdLst>
                <a:gd name="T0" fmla="*/ 14 w 14"/>
                <a:gd name="T1" fmla="*/ 4 h 6"/>
                <a:gd name="T2" fmla="*/ 0 w 14"/>
                <a:gd name="T3" fmla="*/ 4 h 6"/>
                <a:gd name="T4" fmla="*/ 14 w 14"/>
                <a:gd name="T5" fmla="*/ 4 h 6"/>
              </a:gdLst>
              <a:ahLst/>
              <a:cxnLst>
                <a:cxn ang="0">
                  <a:pos x="T0" y="T1"/>
                </a:cxn>
                <a:cxn ang="0">
                  <a:pos x="T2" y="T3"/>
                </a:cxn>
                <a:cxn ang="0">
                  <a:pos x="T4" y="T5"/>
                </a:cxn>
              </a:cxnLst>
              <a:rect l="0" t="0" r="r" b="b"/>
              <a:pathLst>
                <a:path w="14" h="6">
                  <a:moveTo>
                    <a:pt x="14" y="4"/>
                  </a:moveTo>
                  <a:cubicBezTo>
                    <a:pt x="10" y="6"/>
                    <a:pt x="5" y="2"/>
                    <a:pt x="0" y="4"/>
                  </a:cubicBezTo>
                  <a:cubicBezTo>
                    <a:pt x="4" y="0"/>
                    <a:pt x="11"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967"/>
            <p:cNvSpPr/>
            <p:nvPr/>
          </p:nvSpPr>
          <p:spPr bwMode="auto">
            <a:xfrm>
              <a:off x="5493" y="-399"/>
              <a:ext cx="94" cy="12"/>
            </a:xfrm>
            <a:custGeom>
              <a:avLst/>
              <a:gdLst>
                <a:gd name="T0" fmla="*/ 44 w 47"/>
                <a:gd name="T1" fmla="*/ 0 h 6"/>
                <a:gd name="T2" fmla="*/ 47 w 47"/>
                <a:gd name="T3" fmla="*/ 0 h 6"/>
                <a:gd name="T4" fmla="*/ 0 w 47"/>
                <a:gd name="T5" fmla="*/ 6 h 6"/>
                <a:gd name="T6" fmla="*/ 4 w 47"/>
                <a:gd name="T7" fmla="*/ 3 h 6"/>
                <a:gd name="T8" fmla="*/ 44 w 47"/>
                <a:gd name="T9" fmla="*/ 0 h 6"/>
              </a:gdLst>
              <a:ahLst/>
              <a:cxnLst>
                <a:cxn ang="0">
                  <a:pos x="T0" y="T1"/>
                </a:cxn>
                <a:cxn ang="0">
                  <a:pos x="T2" y="T3"/>
                </a:cxn>
                <a:cxn ang="0">
                  <a:pos x="T4" y="T5"/>
                </a:cxn>
                <a:cxn ang="0">
                  <a:pos x="T6" y="T7"/>
                </a:cxn>
                <a:cxn ang="0">
                  <a:pos x="T8" y="T9"/>
                </a:cxn>
              </a:cxnLst>
              <a:rect l="0" t="0" r="r" b="b"/>
              <a:pathLst>
                <a:path w="47" h="6">
                  <a:moveTo>
                    <a:pt x="44" y="0"/>
                  </a:moveTo>
                  <a:cubicBezTo>
                    <a:pt x="45" y="0"/>
                    <a:pt x="46" y="0"/>
                    <a:pt x="47" y="0"/>
                  </a:cubicBezTo>
                  <a:cubicBezTo>
                    <a:pt x="34" y="1"/>
                    <a:pt x="15" y="4"/>
                    <a:pt x="0" y="6"/>
                  </a:cubicBezTo>
                  <a:cubicBezTo>
                    <a:pt x="0" y="3"/>
                    <a:pt x="3" y="3"/>
                    <a:pt x="4" y="3"/>
                  </a:cubicBezTo>
                  <a:cubicBezTo>
                    <a:pt x="16" y="0"/>
                    <a:pt x="33" y="1"/>
                    <a:pt x="4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968"/>
            <p:cNvSpPr/>
            <p:nvPr/>
          </p:nvSpPr>
          <p:spPr bwMode="auto">
            <a:xfrm>
              <a:off x="5559" y="-692"/>
              <a:ext cx="14" cy="6"/>
            </a:xfrm>
            <a:custGeom>
              <a:avLst/>
              <a:gdLst>
                <a:gd name="T0" fmla="*/ 7 w 7"/>
                <a:gd name="T1" fmla="*/ 0 h 3"/>
                <a:gd name="T2" fmla="*/ 0 w 7"/>
                <a:gd name="T3" fmla="*/ 0 h 3"/>
                <a:gd name="T4" fmla="*/ 7 w 7"/>
                <a:gd name="T5" fmla="*/ 0 h 3"/>
              </a:gdLst>
              <a:ahLst/>
              <a:cxnLst>
                <a:cxn ang="0">
                  <a:pos x="T0" y="T1"/>
                </a:cxn>
                <a:cxn ang="0">
                  <a:pos x="T2" y="T3"/>
                </a:cxn>
                <a:cxn ang="0">
                  <a:pos x="T4" y="T5"/>
                </a:cxn>
              </a:cxnLst>
              <a:rect l="0" t="0" r="r" b="b"/>
              <a:pathLst>
                <a:path w="7" h="3">
                  <a:moveTo>
                    <a:pt x="7" y="0"/>
                  </a:moveTo>
                  <a:cubicBezTo>
                    <a:pt x="6" y="2"/>
                    <a:pt x="0" y="3"/>
                    <a:pt x="0" y="0"/>
                  </a:cubicBezTo>
                  <a:cubicBezTo>
                    <a:pt x="1" y="2"/>
                    <a:pt x="5"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969"/>
            <p:cNvSpPr/>
            <p:nvPr/>
          </p:nvSpPr>
          <p:spPr bwMode="auto">
            <a:xfrm>
              <a:off x="5545" y="-539"/>
              <a:ext cx="16" cy="6"/>
            </a:xfrm>
            <a:custGeom>
              <a:avLst/>
              <a:gdLst>
                <a:gd name="T0" fmla="*/ 8 w 8"/>
                <a:gd name="T1" fmla="*/ 1 h 3"/>
                <a:gd name="T2" fmla="*/ 1 w 8"/>
                <a:gd name="T3" fmla="*/ 3 h 3"/>
                <a:gd name="T4" fmla="*/ 8 w 8"/>
                <a:gd name="T5" fmla="*/ 1 h 3"/>
              </a:gdLst>
              <a:ahLst/>
              <a:cxnLst>
                <a:cxn ang="0">
                  <a:pos x="T0" y="T1"/>
                </a:cxn>
                <a:cxn ang="0">
                  <a:pos x="T2" y="T3"/>
                </a:cxn>
                <a:cxn ang="0">
                  <a:pos x="T4" y="T5"/>
                </a:cxn>
              </a:cxnLst>
              <a:rect l="0" t="0" r="r" b="b"/>
              <a:pathLst>
                <a:path w="8" h="3">
                  <a:moveTo>
                    <a:pt x="8" y="1"/>
                  </a:moveTo>
                  <a:cubicBezTo>
                    <a:pt x="7" y="3"/>
                    <a:pt x="3" y="1"/>
                    <a:pt x="1" y="3"/>
                  </a:cubicBezTo>
                  <a:cubicBezTo>
                    <a:pt x="0" y="1"/>
                    <a:pt x="5" y="0"/>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970"/>
            <p:cNvSpPr/>
            <p:nvPr/>
          </p:nvSpPr>
          <p:spPr bwMode="auto">
            <a:xfrm>
              <a:off x="5539" y="-692"/>
              <a:ext cx="20" cy="6"/>
            </a:xfrm>
            <a:custGeom>
              <a:avLst/>
              <a:gdLst>
                <a:gd name="T0" fmla="*/ 8 w 10"/>
                <a:gd name="T1" fmla="*/ 1 h 3"/>
                <a:gd name="T2" fmla="*/ 0 w 10"/>
                <a:gd name="T3" fmla="*/ 2 h 3"/>
                <a:gd name="T4" fmla="*/ 8 w 10"/>
                <a:gd name="T5" fmla="*/ 1 h 3"/>
              </a:gdLst>
              <a:ahLst/>
              <a:cxnLst>
                <a:cxn ang="0">
                  <a:pos x="T0" y="T1"/>
                </a:cxn>
                <a:cxn ang="0">
                  <a:pos x="T2" y="T3"/>
                </a:cxn>
                <a:cxn ang="0">
                  <a:pos x="T4" y="T5"/>
                </a:cxn>
              </a:cxnLst>
              <a:rect l="0" t="0" r="r" b="b"/>
              <a:pathLst>
                <a:path w="10" h="3">
                  <a:moveTo>
                    <a:pt x="8" y="1"/>
                  </a:moveTo>
                  <a:cubicBezTo>
                    <a:pt x="10" y="3"/>
                    <a:pt x="2" y="2"/>
                    <a:pt x="0" y="2"/>
                  </a:cubicBezTo>
                  <a:cubicBezTo>
                    <a:pt x="1" y="0"/>
                    <a:pt x="7" y="2"/>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971"/>
            <p:cNvSpPr/>
            <p:nvPr/>
          </p:nvSpPr>
          <p:spPr bwMode="auto">
            <a:xfrm>
              <a:off x="5483" y="-535"/>
              <a:ext cx="40" cy="8"/>
            </a:xfrm>
            <a:custGeom>
              <a:avLst/>
              <a:gdLst>
                <a:gd name="T0" fmla="*/ 20 w 20"/>
                <a:gd name="T1" fmla="*/ 0 h 4"/>
                <a:gd name="T2" fmla="*/ 0 w 20"/>
                <a:gd name="T3" fmla="*/ 4 h 4"/>
                <a:gd name="T4" fmla="*/ 20 w 20"/>
                <a:gd name="T5" fmla="*/ 0 h 4"/>
              </a:gdLst>
              <a:ahLst/>
              <a:cxnLst>
                <a:cxn ang="0">
                  <a:pos x="T0" y="T1"/>
                </a:cxn>
                <a:cxn ang="0">
                  <a:pos x="T2" y="T3"/>
                </a:cxn>
                <a:cxn ang="0">
                  <a:pos x="T4" y="T5"/>
                </a:cxn>
              </a:cxnLst>
              <a:rect l="0" t="0" r="r" b="b"/>
              <a:pathLst>
                <a:path w="20" h="4">
                  <a:moveTo>
                    <a:pt x="20" y="0"/>
                  </a:moveTo>
                  <a:cubicBezTo>
                    <a:pt x="19" y="3"/>
                    <a:pt x="5" y="4"/>
                    <a:pt x="0" y="4"/>
                  </a:cubicBezTo>
                  <a:cubicBezTo>
                    <a:pt x="5" y="1"/>
                    <a:pt x="14" y="3"/>
                    <a:pt x="2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972"/>
            <p:cNvSpPr/>
            <p:nvPr/>
          </p:nvSpPr>
          <p:spPr bwMode="auto">
            <a:xfrm>
              <a:off x="5503" y="-591"/>
              <a:ext cx="16" cy="8"/>
            </a:xfrm>
            <a:custGeom>
              <a:avLst/>
              <a:gdLst>
                <a:gd name="T0" fmla="*/ 8 w 8"/>
                <a:gd name="T1" fmla="*/ 0 h 4"/>
                <a:gd name="T2" fmla="*/ 1 w 8"/>
                <a:gd name="T3" fmla="*/ 4 h 4"/>
                <a:gd name="T4" fmla="*/ 8 w 8"/>
                <a:gd name="T5" fmla="*/ 0 h 4"/>
              </a:gdLst>
              <a:ahLst/>
              <a:cxnLst>
                <a:cxn ang="0">
                  <a:pos x="T0" y="T1"/>
                </a:cxn>
                <a:cxn ang="0">
                  <a:pos x="T2" y="T3"/>
                </a:cxn>
                <a:cxn ang="0">
                  <a:pos x="T4" y="T5"/>
                </a:cxn>
              </a:cxnLst>
              <a:rect l="0" t="0" r="r" b="b"/>
              <a:pathLst>
                <a:path w="8" h="4">
                  <a:moveTo>
                    <a:pt x="8" y="0"/>
                  </a:moveTo>
                  <a:cubicBezTo>
                    <a:pt x="7" y="3"/>
                    <a:pt x="3" y="3"/>
                    <a:pt x="1" y="4"/>
                  </a:cubicBezTo>
                  <a:cubicBezTo>
                    <a:pt x="0" y="2"/>
                    <a:pt x="6" y="1"/>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973"/>
            <p:cNvSpPr/>
            <p:nvPr/>
          </p:nvSpPr>
          <p:spPr bwMode="auto">
            <a:xfrm>
              <a:off x="5457" y="-83"/>
              <a:ext cx="58" cy="54"/>
            </a:xfrm>
            <a:custGeom>
              <a:avLst/>
              <a:gdLst>
                <a:gd name="T0" fmla="*/ 0 w 29"/>
                <a:gd name="T1" fmla="*/ 27 h 27"/>
                <a:gd name="T2" fmla="*/ 29 w 29"/>
                <a:gd name="T3" fmla="*/ 0 h 27"/>
                <a:gd name="T4" fmla="*/ 6 w 29"/>
                <a:gd name="T5" fmla="*/ 23 h 27"/>
                <a:gd name="T6" fmla="*/ 18 w 29"/>
                <a:gd name="T7" fmla="*/ 17 h 27"/>
                <a:gd name="T8" fmla="*/ 0 w 29"/>
                <a:gd name="T9" fmla="*/ 27 h 27"/>
              </a:gdLst>
              <a:ahLst/>
              <a:cxnLst>
                <a:cxn ang="0">
                  <a:pos x="T0" y="T1"/>
                </a:cxn>
                <a:cxn ang="0">
                  <a:pos x="T2" y="T3"/>
                </a:cxn>
                <a:cxn ang="0">
                  <a:pos x="T4" y="T5"/>
                </a:cxn>
                <a:cxn ang="0">
                  <a:pos x="T6" y="T7"/>
                </a:cxn>
                <a:cxn ang="0">
                  <a:pos x="T8" y="T9"/>
                </a:cxn>
              </a:cxnLst>
              <a:rect l="0" t="0" r="r" b="b"/>
              <a:pathLst>
                <a:path w="29" h="27">
                  <a:moveTo>
                    <a:pt x="0" y="27"/>
                  </a:moveTo>
                  <a:cubicBezTo>
                    <a:pt x="8" y="16"/>
                    <a:pt x="20" y="9"/>
                    <a:pt x="29" y="0"/>
                  </a:cubicBezTo>
                  <a:cubicBezTo>
                    <a:pt x="25" y="8"/>
                    <a:pt x="13" y="16"/>
                    <a:pt x="6" y="23"/>
                  </a:cubicBezTo>
                  <a:cubicBezTo>
                    <a:pt x="11" y="22"/>
                    <a:pt x="14" y="19"/>
                    <a:pt x="18" y="17"/>
                  </a:cubicBezTo>
                  <a:cubicBezTo>
                    <a:pt x="16" y="20"/>
                    <a:pt x="7" y="27"/>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974"/>
            <p:cNvSpPr/>
            <p:nvPr/>
          </p:nvSpPr>
          <p:spPr bwMode="auto">
            <a:xfrm>
              <a:off x="5429" y="-730"/>
              <a:ext cx="68" cy="20"/>
            </a:xfrm>
            <a:custGeom>
              <a:avLst/>
              <a:gdLst>
                <a:gd name="T0" fmla="*/ 34 w 34"/>
                <a:gd name="T1" fmla="*/ 0 h 10"/>
                <a:gd name="T2" fmla="*/ 5 w 34"/>
                <a:gd name="T3" fmla="*/ 7 h 10"/>
                <a:gd name="T4" fmla="*/ 8 w 34"/>
                <a:gd name="T5" fmla="*/ 9 h 10"/>
                <a:gd name="T6" fmla="*/ 0 w 34"/>
                <a:gd name="T7" fmla="*/ 8 h 10"/>
                <a:gd name="T8" fmla="*/ 34 w 34"/>
                <a:gd name="T9" fmla="*/ 0 h 10"/>
              </a:gdLst>
              <a:ahLst/>
              <a:cxnLst>
                <a:cxn ang="0">
                  <a:pos x="T0" y="T1"/>
                </a:cxn>
                <a:cxn ang="0">
                  <a:pos x="T2" y="T3"/>
                </a:cxn>
                <a:cxn ang="0">
                  <a:pos x="T4" y="T5"/>
                </a:cxn>
                <a:cxn ang="0">
                  <a:pos x="T6" y="T7"/>
                </a:cxn>
                <a:cxn ang="0">
                  <a:pos x="T8" y="T9"/>
                </a:cxn>
              </a:cxnLst>
              <a:rect l="0" t="0" r="r" b="b"/>
              <a:pathLst>
                <a:path w="34" h="10">
                  <a:moveTo>
                    <a:pt x="34" y="0"/>
                  </a:moveTo>
                  <a:cubicBezTo>
                    <a:pt x="25" y="3"/>
                    <a:pt x="13" y="3"/>
                    <a:pt x="5" y="7"/>
                  </a:cubicBezTo>
                  <a:cubicBezTo>
                    <a:pt x="5" y="9"/>
                    <a:pt x="9" y="6"/>
                    <a:pt x="8" y="9"/>
                  </a:cubicBezTo>
                  <a:cubicBezTo>
                    <a:pt x="5" y="9"/>
                    <a:pt x="2" y="10"/>
                    <a:pt x="0" y="8"/>
                  </a:cubicBezTo>
                  <a:cubicBezTo>
                    <a:pt x="8" y="1"/>
                    <a:pt x="23" y="3"/>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975"/>
            <p:cNvSpPr/>
            <p:nvPr/>
          </p:nvSpPr>
          <p:spPr bwMode="auto">
            <a:xfrm>
              <a:off x="5441" y="-670"/>
              <a:ext cx="40" cy="10"/>
            </a:xfrm>
            <a:custGeom>
              <a:avLst/>
              <a:gdLst>
                <a:gd name="T0" fmla="*/ 0 w 20"/>
                <a:gd name="T1" fmla="*/ 4 h 5"/>
                <a:gd name="T2" fmla="*/ 7 w 20"/>
                <a:gd name="T3" fmla="*/ 3 h 5"/>
                <a:gd name="T4" fmla="*/ 15 w 20"/>
                <a:gd name="T5" fmla="*/ 2 h 5"/>
                <a:gd name="T6" fmla="*/ 8 w 20"/>
                <a:gd name="T7" fmla="*/ 4 h 5"/>
                <a:gd name="T8" fmla="*/ 0 w 20"/>
                <a:gd name="T9" fmla="*/ 4 h 5"/>
              </a:gdLst>
              <a:ahLst/>
              <a:cxnLst>
                <a:cxn ang="0">
                  <a:pos x="T0" y="T1"/>
                </a:cxn>
                <a:cxn ang="0">
                  <a:pos x="T2" y="T3"/>
                </a:cxn>
                <a:cxn ang="0">
                  <a:pos x="T4" y="T5"/>
                </a:cxn>
                <a:cxn ang="0">
                  <a:pos x="T6" y="T7"/>
                </a:cxn>
                <a:cxn ang="0">
                  <a:pos x="T8" y="T9"/>
                </a:cxn>
              </a:cxnLst>
              <a:rect l="0" t="0" r="r" b="b"/>
              <a:pathLst>
                <a:path w="20" h="5">
                  <a:moveTo>
                    <a:pt x="0" y="4"/>
                  </a:moveTo>
                  <a:cubicBezTo>
                    <a:pt x="0" y="1"/>
                    <a:pt x="6" y="2"/>
                    <a:pt x="7" y="3"/>
                  </a:cubicBezTo>
                  <a:cubicBezTo>
                    <a:pt x="8" y="1"/>
                    <a:pt x="20" y="0"/>
                    <a:pt x="15" y="2"/>
                  </a:cubicBezTo>
                  <a:cubicBezTo>
                    <a:pt x="12" y="2"/>
                    <a:pt x="8" y="2"/>
                    <a:pt x="8" y="4"/>
                  </a:cubicBezTo>
                  <a:cubicBezTo>
                    <a:pt x="5" y="4"/>
                    <a:pt x="1" y="5"/>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976"/>
            <p:cNvSpPr/>
            <p:nvPr/>
          </p:nvSpPr>
          <p:spPr bwMode="auto">
            <a:xfrm>
              <a:off x="5425" y="-736"/>
              <a:ext cx="24" cy="10"/>
            </a:xfrm>
            <a:custGeom>
              <a:avLst/>
              <a:gdLst>
                <a:gd name="T0" fmla="*/ 12 w 12"/>
                <a:gd name="T1" fmla="*/ 0 h 5"/>
                <a:gd name="T2" fmla="*/ 5 w 12"/>
                <a:gd name="T3" fmla="*/ 2 h 5"/>
                <a:gd name="T4" fmla="*/ 6 w 12"/>
                <a:gd name="T5" fmla="*/ 3 h 5"/>
                <a:gd name="T6" fmla="*/ 0 w 12"/>
                <a:gd name="T7" fmla="*/ 3 h 5"/>
                <a:gd name="T8" fmla="*/ 12 w 12"/>
                <a:gd name="T9" fmla="*/ 0 h 5"/>
              </a:gdLst>
              <a:ahLst/>
              <a:cxnLst>
                <a:cxn ang="0">
                  <a:pos x="T0" y="T1"/>
                </a:cxn>
                <a:cxn ang="0">
                  <a:pos x="T2" y="T3"/>
                </a:cxn>
                <a:cxn ang="0">
                  <a:pos x="T4" y="T5"/>
                </a:cxn>
                <a:cxn ang="0">
                  <a:pos x="T6" y="T7"/>
                </a:cxn>
                <a:cxn ang="0">
                  <a:pos x="T8" y="T9"/>
                </a:cxn>
              </a:cxnLst>
              <a:rect l="0" t="0" r="r" b="b"/>
              <a:pathLst>
                <a:path w="12" h="5">
                  <a:moveTo>
                    <a:pt x="12" y="0"/>
                  </a:moveTo>
                  <a:cubicBezTo>
                    <a:pt x="10" y="2"/>
                    <a:pt x="8" y="2"/>
                    <a:pt x="5" y="2"/>
                  </a:cubicBezTo>
                  <a:cubicBezTo>
                    <a:pt x="5" y="3"/>
                    <a:pt x="6" y="3"/>
                    <a:pt x="6" y="3"/>
                  </a:cubicBezTo>
                  <a:cubicBezTo>
                    <a:pt x="6" y="5"/>
                    <a:pt x="0" y="5"/>
                    <a:pt x="0" y="3"/>
                  </a:cubicBezTo>
                  <a:cubicBezTo>
                    <a:pt x="1" y="1"/>
                    <a:pt x="7"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977"/>
            <p:cNvSpPr/>
            <p:nvPr/>
          </p:nvSpPr>
          <p:spPr bwMode="auto">
            <a:xfrm>
              <a:off x="5234" y="-407"/>
              <a:ext cx="85" cy="70"/>
            </a:xfrm>
            <a:custGeom>
              <a:avLst/>
              <a:gdLst>
                <a:gd name="T0" fmla="*/ 42 w 42"/>
                <a:gd name="T1" fmla="*/ 5 h 35"/>
                <a:gd name="T2" fmla="*/ 0 w 42"/>
                <a:gd name="T3" fmla="*/ 35 h 35"/>
                <a:gd name="T4" fmla="*/ 22 w 42"/>
                <a:gd name="T5" fmla="*/ 14 h 35"/>
                <a:gd name="T6" fmla="*/ 42 w 42"/>
                <a:gd name="T7" fmla="*/ 5 h 35"/>
              </a:gdLst>
              <a:ahLst/>
              <a:cxnLst>
                <a:cxn ang="0">
                  <a:pos x="T0" y="T1"/>
                </a:cxn>
                <a:cxn ang="0">
                  <a:pos x="T2" y="T3"/>
                </a:cxn>
                <a:cxn ang="0">
                  <a:pos x="T4" y="T5"/>
                </a:cxn>
                <a:cxn ang="0">
                  <a:pos x="T6" y="T7"/>
                </a:cxn>
              </a:cxnLst>
              <a:rect l="0" t="0" r="r" b="b"/>
              <a:pathLst>
                <a:path w="42" h="35">
                  <a:moveTo>
                    <a:pt x="42" y="5"/>
                  </a:moveTo>
                  <a:cubicBezTo>
                    <a:pt x="27" y="8"/>
                    <a:pt x="13" y="26"/>
                    <a:pt x="0" y="35"/>
                  </a:cubicBezTo>
                  <a:cubicBezTo>
                    <a:pt x="4" y="27"/>
                    <a:pt x="16" y="21"/>
                    <a:pt x="22" y="14"/>
                  </a:cubicBezTo>
                  <a:cubicBezTo>
                    <a:pt x="28" y="11"/>
                    <a:pt x="36" y="0"/>
                    <a:pt x="4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978"/>
            <p:cNvSpPr/>
            <p:nvPr/>
          </p:nvSpPr>
          <p:spPr bwMode="auto">
            <a:xfrm>
              <a:off x="5222" y="-173"/>
              <a:ext cx="87" cy="76"/>
            </a:xfrm>
            <a:custGeom>
              <a:avLst/>
              <a:gdLst>
                <a:gd name="T0" fmla="*/ 43 w 43"/>
                <a:gd name="T1" fmla="*/ 0 h 38"/>
                <a:gd name="T2" fmla="*/ 0 w 43"/>
                <a:gd name="T3" fmla="*/ 38 h 38"/>
                <a:gd name="T4" fmla="*/ 43 w 43"/>
                <a:gd name="T5" fmla="*/ 0 h 38"/>
              </a:gdLst>
              <a:ahLst/>
              <a:cxnLst>
                <a:cxn ang="0">
                  <a:pos x="T0" y="T1"/>
                </a:cxn>
                <a:cxn ang="0">
                  <a:pos x="T2" y="T3"/>
                </a:cxn>
                <a:cxn ang="0">
                  <a:pos x="T4" y="T5"/>
                </a:cxn>
              </a:cxnLst>
              <a:rect l="0" t="0" r="r" b="b"/>
              <a:pathLst>
                <a:path w="43" h="38">
                  <a:moveTo>
                    <a:pt x="43" y="0"/>
                  </a:moveTo>
                  <a:cubicBezTo>
                    <a:pt x="29" y="12"/>
                    <a:pt x="14" y="28"/>
                    <a:pt x="0" y="38"/>
                  </a:cubicBezTo>
                  <a:cubicBezTo>
                    <a:pt x="13" y="23"/>
                    <a:pt x="27" y="11"/>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979"/>
            <p:cNvSpPr/>
            <p:nvPr/>
          </p:nvSpPr>
          <p:spPr bwMode="auto">
            <a:xfrm>
              <a:off x="5208" y="-686"/>
              <a:ext cx="89" cy="77"/>
            </a:xfrm>
            <a:custGeom>
              <a:avLst/>
              <a:gdLst>
                <a:gd name="T0" fmla="*/ 3 w 44"/>
                <a:gd name="T1" fmla="*/ 34 h 38"/>
                <a:gd name="T2" fmla="*/ 9 w 44"/>
                <a:gd name="T3" fmla="*/ 31 h 38"/>
                <a:gd name="T4" fmla="*/ 0 w 44"/>
                <a:gd name="T5" fmla="*/ 38 h 38"/>
                <a:gd name="T6" fmla="*/ 29 w 44"/>
                <a:gd name="T7" fmla="*/ 9 h 38"/>
                <a:gd name="T8" fmla="*/ 38 w 44"/>
                <a:gd name="T9" fmla="*/ 2 h 38"/>
                <a:gd name="T10" fmla="*/ 44 w 44"/>
                <a:gd name="T11" fmla="*/ 0 h 38"/>
                <a:gd name="T12" fmla="*/ 3 w 44"/>
                <a:gd name="T13" fmla="*/ 34 h 38"/>
              </a:gdLst>
              <a:ahLst/>
              <a:cxnLst>
                <a:cxn ang="0">
                  <a:pos x="T0" y="T1"/>
                </a:cxn>
                <a:cxn ang="0">
                  <a:pos x="T2" y="T3"/>
                </a:cxn>
                <a:cxn ang="0">
                  <a:pos x="T4" y="T5"/>
                </a:cxn>
                <a:cxn ang="0">
                  <a:pos x="T6" y="T7"/>
                </a:cxn>
                <a:cxn ang="0">
                  <a:pos x="T8" y="T9"/>
                </a:cxn>
                <a:cxn ang="0">
                  <a:pos x="T10" y="T11"/>
                </a:cxn>
                <a:cxn ang="0">
                  <a:pos x="T12" y="T13"/>
                </a:cxn>
              </a:cxnLst>
              <a:rect l="0" t="0" r="r" b="b"/>
              <a:pathLst>
                <a:path w="44" h="38">
                  <a:moveTo>
                    <a:pt x="3" y="34"/>
                  </a:moveTo>
                  <a:cubicBezTo>
                    <a:pt x="6" y="34"/>
                    <a:pt x="7" y="32"/>
                    <a:pt x="9" y="31"/>
                  </a:cubicBezTo>
                  <a:cubicBezTo>
                    <a:pt x="9" y="34"/>
                    <a:pt x="3" y="37"/>
                    <a:pt x="0" y="38"/>
                  </a:cubicBezTo>
                  <a:cubicBezTo>
                    <a:pt x="5" y="25"/>
                    <a:pt x="19" y="19"/>
                    <a:pt x="29" y="9"/>
                  </a:cubicBezTo>
                  <a:cubicBezTo>
                    <a:pt x="31" y="6"/>
                    <a:pt x="35" y="5"/>
                    <a:pt x="38" y="2"/>
                  </a:cubicBezTo>
                  <a:cubicBezTo>
                    <a:pt x="39" y="5"/>
                    <a:pt x="42" y="0"/>
                    <a:pt x="44" y="0"/>
                  </a:cubicBezTo>
                  <a:cubicBezTo>
                    <a:pt x="29" y="10"/>
                    <a:pt x="16" y="22"/>
                    <a:pt x="3"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980"/>
            <p:cNvSpPr/>
            <p:nvPr/>
          </p:nvSpPr>
          <p:spPr bwMode="auto">
            <a:xfrm>
              <a:off x="5196" y="-716"/>
              <a:ext cx="97" cy="89"/>
            </a:xfrm>
            <a:custGeom>
              <a:avLst/>
              <a:gdLst>
                <a:gd name="T0" fmla="*/ 48 w 48"/>
                <a:gd name="T1" fmla="*/ 0 h 44"/>
                <a:gd name="T2" fmla="*/ 9 w 48"/>
                <a:gd name="T3" fmla="*/ 37 h 44"/>
                <a:gd name="T4" fmla="*/ 16 w 48"/>
                <a:gd name="T5" fmla="*/ 31 h 44"/>
                <a:gd name="T6" fmla="*/ 0 w 48"/>
                <a:gd name="T7" fmla="*/ 44 h 44"/>
                <a:gd name="T8" fmla="*/ 48 w 48"/>
                <a:gd name="T9" fmla="*/ 0 h 44"/>
              </a:gdLst>
              <a:ahLst/>
              <a:cxnLst>
                <a:cxn ang="0">
                  <a:pos x="T0" y="T1"/>
                </a:cxn>
                <a:cxn ang="0">
                  <a:pos x="T2" y="T3"/>
                </a:cxn>
                <a:cxn ang="0">
                  <a:pos x="T4" y="T5"/>
                </a:cxn>
                <a:cxn ang="0">
                  <a:pos x="T6" y="T7"/>
                </a:cxn>
                <a:cxn ang="0">
                  <a:pos x="T8" y="T9"/>
                </a:cxn>
              </a:cxnLst>
              <a:rect l="0" t="0" r="r" b="b"/>
              <a:pathLst>
                <a:path w="48" h="44">
                  <a:moveTo>
                    <a:pt x="48" y="0"/>
                  </a:moveTo>
                  <a:cubicBezTo>
                    <a:pt x="38" y="12"/>
                    <a:pt x="20" y="23"/>
                    <a:pt x="9" y="37"/>
                  </a:cubicBezTo>
                  <a:cubicBezTo>
                    <a:pt x="12" y="36"/>
                    <a:pt x="15" y="34"/>
                    <a:pt x="16" y="31"/>
                  </a:cubicBezTo>
                  <a:cubicBezTo>
                    <a:pt x="14" y="35"/>
                    <a:pt x="7" y="44"/>
                    <a:pt x="0" y="44"/>
                  </a:cubicBezTo>
                  <a:cubicBezTo>
                    <a:pt x="14" y="26"/>
                    <a:pt x="32" y="14"/>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981"/>
            <p:cNvSpPr/>
            <p:nvPr/>
          </p:nvSpPr>
          <p:spPr bwMode="auto">
            <a:xfrm>
              <a:off x="5275" y="-629"/>
              <a:ext cx="18" cy="10"/>
            </a:xfrm>
            <a:custGeom>
              <a:avLst/>
              <a:gdLst>
                <a:gd name="T0" fmla="*/ 9 w 9"/>
                <a:gd name="T1" fmla="*/ 0 h 5"/>
                <a:gd name="T2" fmla="*/ 5 w 9"/>
                <a:gd name="T3" fmla="*/ 0 h 5"/>
                <a:gd name="T4" fmla="*/ 9 w 9"/>
                <a:gd name="T5" fmla="*/ 0 h 5"/>
              </a:gdLst>
              <a:ahLst/>
              <a:cxnLst>
                <a:cxn ang="0">
                  <a:pos x="T0" y="T1"/>
                </a:cxn>
                <a:cxn ang="0">
                  <a:pos x="T2" y="T3"/>
                </a:cxn>
                <a:cxn ang="0">
                  <a:pos x="T4" y="T5"/>
                </a:cxn>
              </a:cxnLst>
              <a:rect l="0" t="0" r="r" b="b"/>
              <a:pathLst>
                <a:path w="9" h="5">
                  <a:moveTo>
                    <a:pt x="9" y="0"/>
                  </a:moveTo>
                  <a:cubicBezTo>
                    <a:pt x="7" y="1"/>
                    <a:pt x="0" y="5"/>
                    <a:pt x="5" y="0"/>
                  </a:cubicBezTo>
                  <a:cubicBezTo>
                    <a:pt x="7" y="0"/>
                    <a:pt x="8"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982"/>
            <p:cNvSpPr/>
            <p:nvPr/>
          </p:nvSpPr>
          <p:spPr bwMode="auto">
            <a:xfrm>
              <a:off x="5214" y="-507"/>
              <a:ext cx="73" cy="56"/>
            </a:xfrm>
            <a:custGeom>
              <a:avLst/>
              <a:gdLst>
                <a:gd name="T0" fmla="*/ 36 w 36"/>
                <a:gd name="T1" fmla="*/ 0 h 28"/>
                <a:gd name="T2" fmla="*/ 7 w 36"/>
                <a:gd name="T3" fmla="*/ 23 h 28"/>
                <a:gd name="T4" fmla="*/ 0 w 36"/>
                <a:gd name="T5" fmla="*/ 28 h 28"/>
                <a:gd name="T6" fmla="*/ 36 w 36"/>
                <a:gd name="T7" fmla="*/ 0 h 28"/>
              </a:gdLst>
              <a:ahLst/>
              <a:cxnLst>
                <a:cxn ang="0">
                  <a:pos x="T0" y="T1"/>
                </a:cxn>
                <a:cxn ang="0">
                  <a:pos x="T2" y="T3"/>
                </a:cxn>
                <a:cxn ang="0">
                  <a:pos x="T4" y="T5"/>
                </a:cxn>
                <a:cxn ang="0">
                  <a:pos x="T6" y="T7"/>
                </a:cxn>
              </a:cxnLst>
              <a:rect l="0" t="0" r="r" b="b"/>
              <a:pathLst>
                <a:path w="36" h="28">
                  <a:moveTo>
                    <a:pt x="36" y="0"/>
                  </a:moveTo>
                  <a:cubicBezTo>
                    <a:pt x="24" y="6"/>
                    <a:pt x="15" y="14"/>
                    <a:pt x="7" y="23"/>
                  </a:cubicBezTo>
                  <a:cubicBezTo>
                    <a:pt x="5" y="25"/>
                    <a:pt x="5" y="28"/>
                    <a:pt x="0" y="28"/>
                  </a:cubicBezTo>
                  <a:cubicBezTo>
                    <a:pt x="9" y="16"/>
                    <a:pt x="20" y="5"/>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983"/>
            <p:cNvSpPr/>
            <p:nvPr/>
          </p:nvSpPr>
          <p:spPr bwMode="auto">
            <a:xfrm>
              <a:off x="5216" y="-658"/>
              <a:ext cx="69" cy="67"/>
            </a:xfrm>
            <a:custGeom>
              <a:avLst/>
              <a:gdLst>
                <a:gd name="T0" fmla="*/ 1 w 34"/>
                <a:gd name="T1" fmla="*/ 33 h 33"/>
                <a:gd name="T2" fmla="*/ 9 w 34"/>
                <a:gd name="T3" fmla="*/ 20 h 33"/>
                <a:gd name="T4" fmla="*/ 34 w 34"/>
                <a:gd name="T5" fmla="*/ 0 h 33"/>
                <a:gd name="T6" fmla="*/ 6 w 34"/>
                <a:gd name="T7" fmla="*/ 26 h 33"/>
                <a:gd name="T8" fmla="*/ 1 w 34"/>
                <a:gd name="T9" fmla="*/ 33 h 33"/>
              </a:gdLst>
              <a:ahLst/>
              <a:cxnLst>
                <a:cxn ang="0">
                  <a:pos x="T0" y="T1"/>
                </a:cxn>
                <a:cxn ang="0">
                  <a:pos x="T2" y="T3"/>
                </a:cxn>
                <a:cxn ang="0">
                  <a:pos x="T4" y="T5"/>
                </a:cxn>
                <a:cxn ang="0">
                  <a:pos x="T6" y="T7"/>
                </a:cxn>
                <a:cxn ang="0">
                  <a:pos x="T8" y="T9"/>
                </a:cxn>
              </a:cxnLst>
              <a:rect l="0" t="0" r="r" b="b"/>
              <a:pathLst>
                <a:path w="34" h="33">
                  <a:moveTo>
                    <a:pt x="1" y="33"/>
                  </a:moveTo>
                  <a:cubicBezTo>
                    <a:pt x="0" y="28"/>
                    <a:pt x="6" y="24"/>
                    <a:pt x="9" y="20"/>
                  </a:cubicBezTo>
                  <a:cubicBezTo>
                    <a:pt x="17" y="13"/>
                    <a:pt x="24" y="5"/>
                    <a:pt x="34" y="0"/>
                  </a:cubicBezTo>
                  <a:cubicBezTo>
                    <a:pt x="26" y="10"/>
                    <a:pt x="13" y="16"/>
                    <a:pt x="6" y="26"/>
                  </a:cubicBezTo>
                  <a:cubicBezTo>
                    <a:pt x="5" y="29"/>
                    <a:pt x="5" y="33"/>
                    <a:pt x="1"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984"/>
            <p:cNvSpPr/>
            <p:nvPr/>
          </p:nvSpPr>
          <p:spPr bwMode="auto">
            <a:xfrm>
              <a:off x="5230" y="-167"/>
              <a:ext cx="45" cy="38"/>
            </a:xfrm>
            <a:custGeom>
              <a:avLst/>
              <a:gdLst>
                <a:gd name="T0" fmla="*/ 22 w 22"/>
                <a:gd name="T1" fmla="*/ 0 h 19"/>
                <a:gd name="T2" fmla="*/ 0 w 22"/>
                <a:gd name="T3" fmla="*/ 19 h 19"/>
                <a:gd name="T4" fmla="*/ 22 w 22"/>
                <a:gd name="T5" fmla="*/ 0 h 19"/>
              </a:gdLst>
              <a:ahLst/>
              <a:cxnLst>
                <a:cxn ang="0">
                  <a:pos x="T0" y="T1"/>
                </a:cxn>
                <a:cxn ang="0">
                  <a:pos x="T2" y="T3"/>
                </a:cxn>
                <a:cxn ang="0">
                  <a:pos x="T4" y="T5"/>
                </a:cxn>
              </a:cxnLst>
              <a:rect l="0" t="0" r="r" b="b"/>
              <a:pathLst>
                <a:path w="22" h="19">
                  <a:moveTo>
                    <a:pt x="22" y="0"/>
                  </a:moveTo>
                  <a:cubicBezTo>
                    <a:pt x="18" y="4"/>
                    <a:pt x="8" y="14"/>
                    <a:pt x="0" y="19"/>
                  </a:cubicBezTo>
                  <a:cubicBezTo>
                    <a:pt x="6" y="12"/>
                    <a:pt x="14" y="5"/>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985"/>
            <p:cNvSpPr/>
            <p:nvPr/>
          </p:nvSpPr>
          <p:spPr bwMode="auto">
            <a:xfrm>
              <a:off x="5208" y="-547"/>
              <a:ext cx="51" cy="48"/>
            </a:xfrm>
            <a:custGeom>
              <a:avLst/>
              <a:gdLst>
                <a:gd name="T0" fmla="*/ 0 w 25"/>
                <a:gd name="T1" fmla="*/ 24 h 24"/>
                <a:gd name="T2" fmla="*/ 23 w 25"/>
                <a:gd name="T3" fmla="*/ 0 h 24"/>
                <a:gd name="T4" fmla="*/ 15 w 25"/>
                <a:gd name="T5" fmla="*/ 9 h 24"/>
                <a:gd name="T6" fmla="*/ 0 w 25"/>
                <a:gd name="T7" fmla="*/ 24 h 24"/>
              </a:gdLst>
              <a:ahLst/>
              <a:cxnLst>
                <a:cxn ang="0">
                  <a:pos x="T0" y="T1"/>
                </a:cxn>
                <a:cxn ang="0">
                  <a:pos x="T2" y="T3"/>
                </a:cxn>
                <a:cxn ang="0">
                  <a:pos x="T4" y="T5"/>
                </a:cxn>
                <a:cxn ang="0">
                  <a:pos x="T6" y="T7"/>
                </a:cxn>
              </a:cxnLst>
              <a:rect l="0" t="0" r="r" b="b"/>
              <a:pathLst>
                <a:path w="25" h="24">
                  <a:moveTo>
                    <a:pt x="0" y="24"/>
                  </a:moveTo>
                  <a:cubicBezTo>
                    <a:pt x="5" y="16"/>
                    <a:pt x="14" y="7"/>
                    <a:pt x="23" y="0"/>
                  </a:cubicBezTo>
                  <a:cubicBezTo>
                    <a:pt x="25" y="1"/>
                    <a:pt x="18" y="7"/>
                    <a:pt x="15" y="9"/>
                  </a:cubicBezTo>
                  <a:cubicBezTo>
                    <a:pt x="10" y="14"/>
                    <a:pt x="7" y="21"/>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986"/>
            <p:cNvSpPr>
              <a:spLocks noEditPoints="1"/>
            </p:cNvSpPr>
            <p:nvPr/>
          </p:nvSpPr>
          <p:spPr bwMode="auto">
            <a:xfrm>
              <a:off x="4494" y="-1062"/>
              <a:ext cx="690" cy="386"/>
            </a:xfrm>
            <a:custGeom>
              <a:avLst/>
              <a:gdLst>
                <a:gd name="T0" fmla="*/ 25 w 345"/>
                <a:gd name="T1" fmla="*/ 32 h 193"/>
                <a:gd name="T2" fmla="*/ 95 w 345"/>
                <a:gd name="T3" fmla="*/ 73 h 193"/>
                <a:gd name="T4" fmla="*/ 21 w 345"/>
                <a:gd name="T5" fmla="*/ 32 h 193"/>
                <a:gd name="T6" fmla="*/ 24 w 345"/>
                <a:gd name="T7" fmla="*/ 31 h 193"/>
                <a:gd name="T8" fmla="*/ 0 w 345"/>
                <a:gd name="T9" fmla="*/ 9 h 193"/>
                <a:gd name="T10" fmla="*/ 10 w 345"/>
                <a:gd name="T11" fmla="*/ 11 h 193"/>
                <a:gd name="T12" fmla="*/ 1 w 345"/>
                <a:gd name="T13" fmla="*/ 2 h 193"/>
                <a:gd name="T14" fmla="*/ 9 w 345"/>
                <a:gd name="T15" fmla="*/ 6 h 193"/>
                <a:gd name="T16" fmla="*/ 67 w 345"/>
                <a:gd name="T17" fmla="*/ 46 h 193"/>
                <a:gd name="T18" fmla="*/ 150 w 345"/>
                <a:gd name="T19" fmla="*/ 77 h 193"/>
                <a:gd name="T20" fmla="*/ 267 w 345"/>
                <a:gd name="T21" fmla="*/ 115 h 193"/>
                <a:gd name="T22" fmla="*/ 345 w 345"/>
                <a:gd name="T23" fmla="*/ 193 h 193"/>
                <a:gd name="T24" fmla="*/ 316 w 345"/>
                <a:gd name="T25" fmla="*/ 156 h 193"/>
                <a:gd name="T26" fmla="*/ 280 w 345"/>
                <a:gd name="T27" fmla="*/ 132 h 193"/>
                <a:gd name="T28" fmla="*/ 240 w 345"/>
                <a:gd name="T29" fmla="*/ 111 h 193"/>
                <a:gd name="T30" fmla="*/ 193 w 345"/>
                <a:gd name="T31" fmla="*/ 97 h 193"/>
                <a:gd name="T32" fmla="*/ 123 w 345"/>
                <a:gd name="T33" fmla="*/ 85 h 193"/>
                <a:gd name="T34" fmla="*/ 123 w 345"/>
                <a:gd name="T35" fmla="*/ 88 h 193"/>
                <a:gd name="T36" fmla="*/ 116 w 345"/>
                <a:gd name="T37" fmla="*/ 83 h 193"/>
                <a:gd name="T38" fmla="*/ 126 w 345"/>
                <a:gd name="T39" fmla="*/ 83 h 193"/>
                <a:gd name="T40" fmla="*/ 74 w 345"/>
                <a:gd name="T41" fmla="*/ 56 h 193"/>
                <a:gd name="T42" fmla="*/ 95 w 345"/>
                <a:gd name="T43" fmla="*/ 70 h 193"/>
                <a:gd name="T44" fmla="*/ 25 w 345"/>
                <a:gd name="T45" fmla="*/ 32 h 193"/>
                <a:gd name="T46" fmla="*/ 274 w 345"/>
                <a:gd name="T47" fmla="*/ 122 h 193"/>
                <a:gd name="T48" fmla="*/ 236 w 345"/>
                <a:gd name="T49" fmla="*/ 101 h 193"/>
                <a:gd name="T50" fmla="*/ 98 w 345"/>
                <a:gd name="T51" fmla="*/ 66 h 193"/>
                <a:gd name="T52" fmla="*/ 128 w 345"/>
                <a:gd name="T53" fmla="*/ 83 h 193"/>
                <a:gd name="T54" fmla="*/ 215 w 345"/>
                <a:gd name="T55" fmla="*/ 99 h 193"/>
                <a:gd name="T56" fmla="*/ 310 w 345"/>
                <a:gd name="T57" fmla="*/ 149 h 193"/>
                <a:gd name="T58" fmla="*/ 274 w 345"/>
                <a:gd name="T59" fmla="*/ 122 h 193"/>
                <a:gd name="T60" fmla="*/ 38 w 345"/>
                <a:gd name="T61" fmla="*/ 32 h 193"/>
                <a:gd name="T62" fmla="*/ 61 w 345"/>
                <a:gd name="T63" fmla="*/ 46 h 193"/>
                <a:gd name="T64" fmla="*/ 38 w 345"/>
                <a:gd name="T65" fmla="*/ 32 h 193"/>
                <a:gd name="T66" fmla="*/ 5 w 345"/>
                <a:gd name="T67" fmla="*/ 12 h 193"/>
                <a:gd name="T68" fmla="*/ 46 w 345"/>
                <a:gd name="T69" fmla="*/ 41 h 193"/>
                <a:gd name="T70" fmla="*/ 5 w 345"/>
                <a:gd name="T71" fmla="*/ 1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5" h="193">
                  <a:moveTo>
                    <a:pt x="25" y="32"/>
                  </a:moveTo>
                  <a:cubicBezTo>
                    <a:pt x="43" y="50"/>
                    <a:pt x="70" y="61"/>
                    <a:pt x="95" y="73"/>
                  </a:cubicBezTo>
                  <a:cubicBezTo>
                    <a:pt x="68" y="65"/>
                    <a:pt x="42" y="48"/>
                    <a:pt x="21" y="32"/>
                  </a:cubicBezTo>
                  <a:cubicBezTo>
                    <a:pt x="21" y="30"/>
                    <a:pt x="23" y="30"/>
                    <a:pt x="24" y="31"/>
                  </a:cubicBezTo>
                  <a:cubicBezTo>
                    <a:pt x="16" y="23"/>
                    <a:pt x="5" y="19"/>
                    <a:pt x="0" y="9"/>
                  </a:cubicBezTo>
                  <a:cubicBezTo>
                    <a:pt x="4" y="9"/>
                    <a:pt x="8" y="9"/>
                    <a:pt x="10" y="11"/>
                  </a:cubicBezTo>
                  <a:cubicBezTo>
                    <a:pt x="8" y="7"/>
                    <a:pt x="0" y="6"/>
                    <a:pt x="1" y="2"/>
                  </a:cubicBezTo>
                  <a:cubicBezTo>
                    <a:pt x="4" y="0"/>
                    <a:pt x="7" y="5"/>
                    <a:pt x="9" y="6"/>
                  </a:cubicBezTo>
                  <a:cubicBezTo>
                    <a:pt x="27" y="19"/>
                    <a:pt x="47" y="33"/>
                    <a:pt x="67" y="46"/>
                  </a:cubicBezTo>
                  <a:cubicBezTo>
                    <a:pt x="89" y="62"/>
                    <a:pt x="118" y="70"/>
                    <a:pt x="150" y="77"/>
                  </a:cubicBezTo>
                  <a:cubicBezTo>
                    <a:pt x="192" y="85"/>
                    <a:pt x="234" y="94"/>
                    <a:pt x="267" y="115"/>
                  </a:cubicBezTo>
                  <a:cubicBezTo>
                    <a:pt x="299" y="136"/>
                    <a:pt x="328" y="157"/>
                    <a:pt x="345" y="193"/>
                  </a:cubicBezTo>
                  <a:cubicBezTo>
                    <a:pt x="336" y="180"/>
                    <a:pt x="326" y="168"/>
                    <a:pt x="316" y="156"/>
                  </a:cubicBezTo>
                  <a:cubicBezTo>
                    <a:pt x="304" y="150"/>
                    <a:pt x="292" y="140"/>
                    <a:pt x="280" y="132"/>
                  </a:cubicBezTo>
                  <a:cubicBezTo>
                    <a:pt x="267" y="124"/>
                    <a:pt x="255" y="116"/>
                    <a:pt x="240" y="111"/>
                  </a:cubicBezTo>
                  <a:cubicBezTo>
                    <a:pt x="226" y="105"/>
                    <a:pt x="210" y="101"/>
                    <a:pt x="193" y="97"/>
                  </a:cubicBezTo>
                  <a:cubicBezTo>
                    <a:pt x="171" y="91"/>
                    <a:pt x="151" y="85"/>
                    <a:pt x="123" y="85"/>
                  </a:cubicBezTo>
                  <a:cubicBezTo>
                    <a:pt x="120" y="85"/>
                    <a:pt x="123" y="86"/>
                    <a:pt x="123" y="88"/>
                  </a:cubicBezTo>
                  <a:cubicBezTo>
                    <a:pt x="120" y="87"/>
                    <a:pt x="116" y="87"/>
                    <a:pt x="116" y="83"/>
                  </a:cubicBezTo>
                  <a:cubicBezTo>
                    <a:pt x="118" y="81"/>
                    <a:pt x="123" y="82"/>
                    <a:pt x="126" y="83"/>
                  </a:cubicBezTo>
                  <a:cubicBezTo>
                    <a:pt x="109" y="74"/>
                    <a:pt x="93" y="64"/>
                    <a:pt x="74" y="56"/>
                  </a:cubicBezTo>
                  <a:cubicBezTo>
                    <a:pt x="81" y="61"/>
                    <a:pt x="90" y="64"/>
                    <a:pt x="95" y="70"/>
                  </a:cubicBezTo>
                  <a:cubicBezTo>
                    <a:pt x="74" y="58"/>
                    <a:pt x="46" y="46"/>
                    <a:pt x="25" y="32"/>
                  </a:cubicBezTo>
                  <a:close/>
                  <a:moveTo>
                    <a:pt x="274" y="122"/>
                  </a:moveTo>
                  <a:cubicBezTo>
                    <a:pt x="262" y="115"/>
                    <a:pt x="249" y="107"/>
                    <a:pt x="236" y="101"/>
                  </a:cubicBezTo>
                  <a:cubicBezTo>
                    <a:pt x="192" y="84"/>
                    <a:pt x="141" y="83"/>
                    <a:pt x="98" y="66"/>
                  </a:cubicBezTo>
                  <a:cubicBezTo>
                    <a:pt x="107" y="71"/>
                    <a:pt x="121" y="77"/>
                    <a:pt x="128" y="83"/>
                  </a:cubicBezTo>
                  <a:cubicBezTo>
                    <a:pt x="162" y="84"/>
                    <a:pt x="187" y="93"/>
                    <a:pt x="215" y="99"/>
                  </a:cubicBezTo>
                  <a:cubicBezTo>
                    <a:pt x="254" y="107"/>
                    <a:pt x="283" y="132"/>
                    <a:pt x="310" y="149"/>
                  </a:cubicBezTo>
                  <a:cubicBezTo>
                    <a:pt x="298" y="140"/>
                    <a:pt x="287" y="130"/>
                    <a:pt x="274" y="122"/>
                  </a:cubicBezTo>
                  <a:close/>
                  <a:moveTo>
                    <a:pt x="38" y="32"/>
                  </a:moveTo>
                  <a:cubicBezTo>
                    <a:pt x="46" y="36"/>
                    <a:pt x="53" y="45"/>
                    <a:pt x="61" y="46"/>
                  </a:cubicBezTo>
                  <a:cubicBezTo>
                    <a:pt x="53" y="42"/>
                    <a:pt x="45" y="34"/>
                    <a:pt x="38" y="32"/>
                  </a:cubicBezTo>
                  <a:close/>
                  <a:moveTo>
                    <a:pt x="5" y="12"/>
                  </a:moveTo>
                  <a:cubicBezTo>
                    <a:pt x="14" y="23"/>
                    <a:pt x="32" y="35"/>
                    <a:pt x="46" y="41"/>
                  </a:cubicBezTo>
                  <a:cubicBezTo>
                    <a:pt x="30" y="32"/>
                    <a:pt x="25" y="14"/>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987"/>
            <p:cNvSpPr/>
            <p:nvPr/>
          </p:nvSpPr>
          <p:spPr bwMode="auto">
            <a:xfrm>
              <a:off x="5140" y="-595"/>
              <a:ext cx="8" cy="12"/>
            </a:xfrm>
            <a:custGeom>
              <a:avLst/>
              <a:gdLst>
                <a:gd name="T0" fmla="*/ 3 w 4"/>
                <a:gd name="T1" fmla="*/ 5 h 6"/>
                <a:gd name="T2" fmla="*/ 3 w 4"/>
                <a:gd name="T3" fmla="*/ 5 h 6"/>
                <a:gd name="T4" fmla="*/ 2 w 4"/>
                <a:gd name="T5" fmla="*/ 6 h 6"/>
                <a:gd name="T6" fmla="*/ 0 w 4"/>
                <a:gd name="T7" fmla="*/ 4 h 6"/>
                <a:gd name="T8" fmla="*/ 1 w 4"/>
                <a:gd name="T9" fmla="*/ 1 h 6"/>
                <a:gd name="T10" fmla="*/ 3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3" y="5"/>
                  </a:moveTo>
                  <a:cubicBezTo>
                    <a:pt x="3" y="6"/>
                    <a:pt x="3" y="6"/>
                    <a:pt x="3" y="5"/>
                  </a:cubicBezTo>
                  <a:cubicBezTo>
                    <a:pt x="2" y="5"/>
                    <a:pt x="2" y="6"/>
                    <a:pt x="2" y="6"/>
                  </a:cubicBezTo>
                  <a:cubicBezTo>
                    <a:pt x="0" y="6"/>
                    <a:pt x="4" y="3"/>
                    <a:pt x="0" y="4"/>
                  </a:cubicBezTo>
                  <a:cubicBezTo>
                    <a:pt x="0" y="3"/>
                    <a:pt x="1" y="2"/>
                    <a:pt x="1" y="1"/>
                  </a:cubicBezTo>
                  <a:cubicBezTo>
                    <a:pt x="4" y="0"/>
                    <a:pt x="1"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988"/>
            <p:cNvSpPr/>
            <p:nvPr/>
          </p:nvSpPr>
          <p:spPr bwMode="auto">
            <a:xfrm>
              <a:off x="5132" y="-666"/>
              <a:ext cx="10" cy="21"/>
            </a:xfrm>
            <a:custGeom>
              <a:avLst/>
              <a:gdLst>
                <a:gd name="T0" fmla="*/ 4 w 5"/>
                <a:gd name="T1" fmla="*/ 10 h 10"/>
                <a:gd name="T2" fmla="*/ 0 w 5"/>
                <a:gd name="T3" fmla="*/ 1 h 10"/>
                <a:gd name="T4" fmla="*/ 4 w 5"/>
                <a:gd name="T5" fmla="*/ 10 h 10"/>
              </a:gdLst>
              <a:ahLst/>
              <a:cxnLst>
                <a:cxn ang="0">
                  <a:pos x="T0" y="T1"/>
                </a:cxn>
                <a:cxn ang="0">
                  <a:pos x="T2" y="T3"/>
                </a:cxn>
                <a:cxn ang="0">
                  <a:pos x="T4" y="T5"/>
                </a:cxn>
              </a:cxnLst>
              <a:rect l="0" t="0" r="r" b="b"/>
              <a:pathLst>
                <a:path w="5" h="10">
                  <a:moveTo>
                    <a:pt x="4" y="10"/>
                  </a:moveTo>
                  <a:cubicBezTo>
                    <a:pt x="1" y="9"/>
                    <a:pt x="2" y="3"/>
                    <a:pt x="0" y="1"/>
                  </a:cubicBezTo>
                  <a:cubicBezTo>
                    <a:pt x="2" y="0"/>
                    <a:pt x="5" y="6"/>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989"/>
            <p:cNvSpPr/>
            <p:nvPr/>
          </p:nvSpPr>
          <p:spPr bwMode="auto">
            <a:xfrm>
              <a:off x="5100" y="-517"/>
              <a:ext cx="18" cy="360"/>
            </a:xfrm>
            <a:custGeom>
              <a:avLst/>
              <a:gdLst>
                <a:gd name="T0" fmla="*/ 6 w 9"/>
                <a:gd name="T1" fmla="*/ 94 h 180"/>
                <a:gd name="T2" fmla="*/ 6 w 9"/>
                <a:gd name="T3" fmla="*/ 96 h 180"/>
                <a:gd name="T4" fmla="*/ 5 w 9"/>
                <a:gd name="T5" fmla="*/ 93 h 180"/>
                <a:gd name="T6" fmla="*/ 3 w 9"/>
                <a:gd name="T7" fmla="*/ 180 h 180"/>
                <a:gd name="T8" fmla="*/ 2 w 9"/>
                <a:gd name="T9" fmla="*/ 82 h 180"/>
                <a:gd name="T10" fmla="*/ 4 w 9"/>
                <a:gd name="T11" fmla="*/ 88 h 180"/>
                <a:gd name="T12" fmla="*/ 5 w 9"/>
                <a:gd name="T13" fmla="*/ 0 h 180"/>
                <a:gd name="T14" fmla="*/ 6 w 9"/>
                <a:gd name="T15" fmla="*/ 12 h 180"/>
                <a:gd name="T16" fmla="*/ 6 w 9"/>
                <a:gd name="T17" fmla="*/ 9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80">
                  <a:moveTo>
                    <a:pt x="6" y="94"/>
                  </a:moveTo>
                  <a:cubicBezTo>
                    <a:pt x="6" y="94"/>
                    <a:pt x="6" y="95"/>
                    <a:pt x="6" y="96"/>
                  </a:cubicBezTo>
                  <a:cubicBezTo>
                    <a:pt x="5" y="96"/>
                    <a:pt x="6" y="94"/>
                    <a:pt x="5" y="93"/>
                  </a:cubicBezTo>
                  <a:cubicBezTo>
                    <a:pt x="4" y="114"/>
                    <a:pt x="4" y="150"/>
                    <a:pt x="3" y="180"/>
                  </a:cubicBezTo>
                  <a:cubicBezTo>
                    <a:pt x="0" y="150"/>
                    <a:pt x="4" y="115"/>
                    <a:pt x="2" y="82"/>
                  </a:cubicBezTo>
                  <a:cubicBezTo>
                    <a:pt x="5" y="81"/>
                    <a:pt x="3" y="86"/>
                    <a:pt x="4" y="88"/>
                  </a:cubicBezTo>
                  <a:cubicBezTo>
                    <a:pt x="6" y="72"/>
                    <a:pt x="6" y="29"/>
                    <a:pt x="5" y="0"/>
                  </a:cubicBezTo>
                  <a:cubicBezTo>
                    <a:pt x="9" y="3"/>
                    <a:pt x="6" y="8"/>
                    <a:pt x="6" y="12"/>
                  </a:cubicBezTo>
                  <a:cubicBezTo>
                    <a:pt x="6" y="37"/>
                    <a:pt x="8" y="74"/>
                    <a:pt x="6"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990"/>
            <p:cNvSpPr>
              <a:spLocks noEditPoints="1"/>
            </p:cNvSpPr>
            <p:nvPr/>
          </p:nvSpPr>
          <p:spPr bwMode="auto">
            <a:xfrm>
              <a:off x="4896" y="-607"/>
              <a:ext cx="194" cy="428"/>
            </a:xfrm>
            <a:custGeom>
              <a:avLst/>
              <a:gdLst>
                <a:gd name="T0" fmla="*/ 83 w 97"/>
                <a:gd name="T1" fmla="*/ 149 h 214"/>
                <a:gd name="T2" fmla="*/ 83 w 97"/>
                <a:gd name="T3" fmla="*/ 144 h 214"/>
                <a:gd name="T4" fmla="*/ 83 w 97"/>
                <a:gd name="T5" fmla="*/ 142 h 214"/>
                <a:gd name="T6" fmla="*/ 86 w 97"/>
                <a:gd name="T7" fmla="*/ 136 h 214"/>
                <a:gd name="T8" fmla="*/ 94 w 97"/>
                <a:gd name="T9" fmla="*/ 156 h 214"/>
                <a:gd name="T10" fmla="*/ 93 w 97"/>
                <a:gd name="T11" fmla="*/ 129 h 214"/>
                <a:gd name="T12" fmla="*/ 96 w 97"/>
                <a:gd name="T13" fmla="*/ 127 h 214"/>
                <a:gd name="T14" fmla="*/ 93 w 97"/>
                <a:gd name="T15" fmla="*/ 0 h 214"/>
                <a:gd name="T16" fmla="*/ 97 w 97"/>
                <a:gd name="T17" fmla="*/ 119 h 214"/>
                <a:gd name="T18" fmla="*/ 94 w 97"/>
                <a:gd name="T19" fmla="*/ 214 h 214"/>
                <a:gd name="T20" fmla="*/ 93 w 97"/>
                <a:gd name="T21" fmla="*/ 197 h 214"/>
                <a:gd name="T22" fmla="*/ 83 w 97"/>
                <a:gd name="T23" fmla="*/ 193 h 214"/>
                <a:gd name="T24" fmla="*/ 84 w 97"/>
                <a:gd name="T25" fmla="*/ 206 h 214"/>
                <a:gd name="T26" fmla="*/ 80 w 97"/>
                <a:gd name="T27" fmla="*/ 201 h 214"/>
                <a:gd name="T28" fmla="*/ 0 w 97"/>
                <a:gd name="T29" fmla="*/ 179 h 214"/>
                <a:gd name="T30" fmla="*/ 81 w 97"/>
                <a:gd name="T31" fmla="*/ 201 h 214"/>
                <a:gd name="T32" fmla="*/ 81 w 97"/>
                <a:gd name="T33" fmla="*/ 193 h 214"/>
                <a:gd name="T34" fmla="*/ 12 w 97"/>
                <a:gd name="T35" fmla="*/ 169 h 214"/>
                <a:gd name="T36" fmla="*/ 80 w 97"/>
                <a:gd name="T37" fmla="*/ 189 h 214"/>
                <a:gd name="T38" fmla="*/ 81 w 97"/>
                <a:gd name="T39" fmla="*/ 176 h 214"/>
                <a:gd name="T40" fmla="*/ 3 w 97"/>
                <a:gd name="T41" fmla="*/ 152 h 214"/>
                <a:gd name="T42" fmla="*/ 4 w 97"/>
                <a:gd name="T43" fmla="*/ 159 h 214"/>
                <a:gd name="T44" fmla="*/ 0 w 97"/>
                <a:gd name="T45" fmla="*/ 152 h 214"/>
                <a:gd name="T46" fmla="*/ 42 w 97"/>
                <a:gd name="T47" fmla="*/ 160 h 214"/>
                <a:gd name="T48" fmla="*/ 81 w 97"/>
                <a:gd name="T49" fmla="*/ 174 h 214"/>
                <a:gd name="T50" fmla="*/ 77 w 97"/>
                <a:gd name="T51" fmla="*/ 165 h 214"/>
                <a:gd name="T52" fmla="*/ 47 w 97"/>
                <a:gd name="T53" fmla="*/ 152 h 214"/>
                <a:gd name="T54" fmla="*/ 7 w 97"/>
                <a:gd name="T55" fmla="*/ 142 h 214"/>
                <a:gd name="T56" fmla="*/ 16 w 97"/>
                <a:gd name="T57" fmla="*/ 140 h 214"/>
                <a:gd name="T58" fmla="*/ 81 w 97"/>
                <a:gd name="T59" fmla="*/ 166 h 214"/>
                <a:gd name="T60" fmla="*/ 83 w 97"/>
                <a:gd name="T61" fmla="*/ 156 h 214"/>
                <a:gd name="T62" fmla="*/ 8 w 97"/>
                <a:gd name="T63" fmla="*/ 129 h 214"/>
                <a:gd name="T64" fmla="*/ 25 w 97"/>
                <a:gd name="T65" fmla="*/ 133 h 214"/>
                <a:gd name="T66" fmla="*/ 77 w 97"/>
                <a:gd name="T67" fmla="*/ 149 h 214"/>
                <a:gd name="T68" fmla="*/ 46 w 97"/>
                <a:gd name="T69" fmla="*/ 134 h 214"/>
                <a:gd name="T70" fmla="*/ 83 w 97"/>
                <a:gd name="T71" fmla="*/ 149 h 214"/>
                <a:gd name="T72" fmla="*/ 94 w 97"/>
                <a:gd name="T73" fmla="*/ 159 h 214"/>
                <a:gd name="T74" fmla="*/ 85 w 97"/>
                <a:gd name="T75" fmla="*/ 156 h 214"/>
                <a:gd name="T76" fmla="*/ 85 w 97"/>
                <a:gd name="T77" fmla="*/ 170 h 214"/>
                <a:gd name="T78" fmla="*/ 83 w 97"/>
                <a:gd name="T79" fmla="*/ 190 h 214"/>
                <a:gd name="T80" fmla="*/ 93 w 97"/>
                <a:gd name="T81" fmla="*/ 195 h 214"/>
                <a:gd name="T82" fmla="*/ 94 w 97"/>
                <a:gd name="T83" fmla="*/ 159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 h="214">
                  <a:moveTo>
                    <a:pt x="83" y="149"/>
                  </a:moveTo>
                  <a:cubicBezTo>
                    <a:pt x="84" y="149"/>
                    <a:pt x="83" y="146"/>
                    <a:pt x="83" y="144"/>
                  </a:cubicBezTo>
                  <a:cubicBezTo>
                    <a:pt x="78" y="142"/>
                    <a:pt x="74" y="139"/>
                    <a:pt x="83" y="142"/>
                  </a:cubicBezTo>
                  <a:cubicBezTo>
                    <a:pt x="85" y="141"/>
                    <a:pt x="82" y="136"/>
                    <a:pt x="86" y="136"/>
                  </a:cubicBezTo>
                  <a:cubicBezTo>
                    <a:pt x="83" y="143"/>
                    <a:pt x="85" y="156"/>
                    <a:pt x="94" y="156"/>
                  </a:cubicBezTo>
                  <a:cubicBezTo>
                    <a:pt x="94" y="147"/>
                    <a:pt x="95" y="139"/>
                    <a:pt x="93" y="129"/>
                  </a:cubicBezTo>
                  <a:cubicBezTo>
                    <a:pt x="93" y="127"/>
                    <a:pt x="94" y="127"/>
                    <a:pt x="96" y="127"/>
                  </a:cubicBezTo>
                  <a:cubicBezTo>
                    <a:pt x="97" y="84"/>
                    <a:pt x="90" y="38"/>
                    <a:pt x="93" y="0"/>
                  </a:cubicBezTo>
                  <a:cubicBezTo>
                    <a:pt x="94" y="43"/>
                    <a:pt x="97" y="89"/>
                    <a:pt x="97" y="119"/>
                  </a:cubicBezTo>
                  <a:cubicBezTo>
                    <a:pt x="97" y="151"/>
                    <a:pt x="94" y="182"/>
                    <a:pt x="94" y="214"/>
                  </a:cubicBezTo>
                  <a:cubicBezTo>
                    <a:pt x="91" y="210"/>
                    <a:pt x="93" y="203"/>
                    <a:pt x="93" y="197"/>
                  </a:cubicBezTo>
                  <a:cubicBezTo>
                    <a:pt x="90" y="195"/>
                    <a:pt x="86" y="194"/>
                    <a:pt x="83" y="193"/>
                  </a:cubicBezTo>
                  <a:cubicBezTo>
                    <a:pt x="82" y="198"/>
                    <a:pt x="84" y="201"/>
                    <a:pt x="84" y="206"/>
                  </a:cubicBezTo>
                  <a:cubicBezTo>
                    <a:pt x="82" y="206"/>
                    <a:pt x="82" y="202"/>
                    <a:pt x="80" y="201"/>
                  </a:cubicBezTo>
                  <a:cubicBezTo>
                    <a:pt x="54" y="192"/>
                    <a:pt x="26" y="186"/>
                    <a:pt x="0" y="179"/>
                  </a:cubicBezTo>
                  <a:cubicBezTo>
                    <a:pt x="30" y="183"/>
                    <a:pt x="57" y="191"/>
                    <a:pt x="81" y="201"/>
                  </a:cubicBezTo>
                  <a:cubicBezTo>
                    <a:pt x="82" y="198"/>
                    <a:pt x="81" y="197"/>
                    <a:pt x="81" y="193"/>
                  </a:cubicBezTo>
                  <a:cubicBezTo>
                    <a:pt x="60" y="183"/>
                    <a:pt x="38" y="174"/>
                    <a:pt x="12" y="169"/>
                  </a:cubicBezTo>
                  <a:cubicBezTo>
                    <a:pt x="39" y="169"/>
                    <a:pt x="58" y="183"/>
                    <a:pt x="80" y="189"/>
                  </a:cubicBezTo>
                  <a:cubicBezTo>
                    <a:pt x="82" y="186"/>
                    <a:pt x="81" y="180"/>
                    <a:pt x="81" y="176"/>
                  </a:cubicBezTo>
                  <a:cubicBezTo>
                    <a:pt x="58" y="166"/>
                    <a:pt x="32" y="157"/>
                    <a:pt x="3" y="152"/>
                  </a:cubicBezTo>
                  <a:cubicBezTo>
                    <a:pt x="1" y="155"/>
                    <a:pt x="5" y="156"/>
                    <a:pt x="4" y="159"/>
                  </a:cubicBezTo>
                  <a:cubicBezTo>
                    <a:pt x="1" y="158"/>
                    <a:pt x="0" y="156"/>
                    <a:pt x="0" y="152"/>
                  </a:cubicBezTo>
                  <a:cubicBezTo>
                    <a:pt x="14" y="149"/>
                    <a:pt x="28" y="156"/>
                    <a:pt x="42" y="160"/>
                  </a:cubicBezTo>
                  <a:cubicBezTo>
                    <a:pt x="55" y="165"/>
                    <a:pt x="70" y="167"/>
                    <a:pt x="81" y="174"/>
                  </a:cubicBezTo>
                  <a:cubicBezTo>
                    <a:pt x="83" y="170"/>
                    <a:pt x="79" y="166"/>
                    <a:pt x="77" y="165"/>
                  </a:cubicBezTo>
                  <a:cubicBezTo>
                    <a:pt x="71" y="160"/>
                    <a:pt x="58" y="156"/>
                    <a:pt x="47" y="152"/>
                  </a:cubicBezTo>
                  <a:cubicBezTo>
                    <a:pt x="33" y="146"/>
                    <a:pt x="20" y="142"/>
                    <a:pt x="7" y="142"/>
                  </a:cubicBezTo>
                  <a:cubicBezTo>
                    <a:pt x="10" y="139"/>
                    <a:pt x="11" y="139"/>
                    <a:pt x="16" y="140"/>
                  </a:cubicBezTo>
                  <a:cubicBezTo>
                    <a:pt x="38" y="143"/>
                    <a:pt x="64" y="156"/>
                    <a:pt x="81" y="166"/>
                  </a:cubicBezTo>
                  <a:cubicBezTo>
                    <a:pt x="84" y="165"/>
                    <a:pt x="82" y="158"/>
                    <a:pt x="83" y="156"/>
                  </a:cubicBezTo>
                  <a:cubicBezTo>
                    <a:pt x="64" y="142"/>
                    <a:pt x="32" y="140"/>
                    <a:pt x="8" y="129"/>
                  </a:cubicBezTo>
                  <a:cubicBezTo>
                    <a:pt x="14" y="127"/>
                    <a:pt x="19" y="131"/>
                    <a:pt x="25" y="133"/>
                  </a:cubicBezTo>
                  <a:cubicBezTo>
                    <a:pt x="41" y="138"/>
                    <a:pt x="61" y="143"/>
                    <a:pt x="77" y="149"/>
                  </a:cubicBezTo>
                  <a:cubicBezTo>
                    <a:pt x="71" y="143"/>
                    <a:pt x="57" y="137"/>
                    <a:pt x="46" y="134"/>
                  </a:cubicBezTo>
                  <a:cubicBezTo>
                    <a:pt x="57" y="134"/>
                    <a:pt x="72" y="143"/>
                    <a:pt x="83" y="149"/>
                  </a:cubicBezTo>
                  <a:close/>
                  <a:moveTo>
                    <a:pt x="94" y="159"/>
                  </a:moveTo>
                  <a:cubicBezTo>
                    <a:pt x="89" y="160"/>
                    <a:pt x="88" y="157"/>
                    <a:pt x="85" y="156"/>
                  </a:cubicBezTo>
                  <a:cubicBezTo>
                    <a:pt x="84" y="162"/>
                    <a:pt x="83" y="167"/>
                    <a:pt x="85" y="170"/>
                  </a:cubicBezTo>
                  <a:cubicBezTo>
                    <a:pt x="82" y="175"/>
                    <a:pt x="82" y="181"/>
                    <a:pt x="83" y="190"/>
                  </a:cubicBezTo>
                  <a:cubicBezTo>
                    <a:pt x="86" y="192"/>
                    <a:pt x="90" y="193"/>
                    <a:pt x="93" y="195"/>
                  </a:cubicBezTo>
                  <a:cubicBezTo>
                    <a:pt x="94" y="181"/>
                    <a:pt x="94" y="172"/>
                    <a:pt x="9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991"/>
            <p:cNvSpPr/>
            <p:nvPr/>
          </p:nvSpPr>
          <p:spPr bwMode="auto">
            <a:xfrm>
              <a:off x="4900" y="-375"/>
              <a:ext cx="144" cy="46"/>
            </a:xfrm>
            <a:custGeom>
              <a:avLst/>
              <a:gdLst>
                <a:gd name="T0" fmla="*/ 72 w 72"/>
                <a:gd name="T1" fmla="*/ 22 h 23"/>
                <a:gd name="T2" fmla="*/ 59 w 72"/>
                <a:gd name="T3" fmla="*/ 18 h 23"/>
                <a:gd name="T4" fmla="*/ 0 w 72"/>
                <a:gd name="T5" fmla="*/ 3 h 23"/>
                <a:gd name="T6" fmla="*/ 14 w 72"/>
                <a:gd name="T7" fmla="*/ 1 h 23"/>
                <a:gd name="T8" fmla="*/ 61 w 72"/>
                <a:gd name="T9" fmla="*/ 16 h 23"/>
                <a:gd name="T10" fmla="*/ 72 w 72"/>
                <a:gd name="T11" fmla="*/ 22 h 23"/>
              </a:gdLst>
              <a:ahLst/>
              <a:cxnLst>
                <a:cxn ang="0">
                  <a:pos x="T0" y="T1"/>
                </a:cxn>
                <a:cxn ang="0">
                  <a:pos x="T2" y="T3"/>
                </a:cxn>
                <a:cxn ang="0">
                  <a:pos x="T4" y="T5"/>
                </a:cxn>
                <a:cxn ang="0">
                  <a:pos x="T6" y="T7"/>
                </a:cxn>
                <a:cxn ang="0">
                  <a:pos x="T8" y="T9"/>
                </a:cxn>
                <a:cxn ang="0">
                  <a:pos x="T10" y="T11"/>
                </a:cxn>
              </a:cxnLst>
              <a:rect l="0" t="0" r="r" b="b"/>
              <a:pathLst>
                <a:path w="72" h="23">
                  <a:moveTo>
                    <a:pt x="72" y="22"/>
                  </a:moveTo>
                  <a:cubicBezTo>
                    <a:pt x="69" y="23"/>
                    <a:pt x="64" y="20"/>
                    <a:pt x="59" y="18"/>
                  </a:cubicBezTo>
                  <a:cubicBezTo>
                    <a:pt x="42" y="11"/>
                    <a:pt x="19" y="1"/>
                    <a:pt x="0" y="3"/>
                  </a:cubicBezTo>
                  <a:cubicBezTo>
                    <a:pt x="3" y="0"/>
                    <a:pt x="8" y="0"/>
                    <a:pt x="14" y="1"/>
                  </a:cubicBezTo>
                  <a:cubicBezTo>
                    <a:pt x="26" y="3"/>
                    <a:pt x="51" y="11"/>
                    <a:pt x="61" y="16"/>
                  </a:cubicBezTo>
                  <a:cubicBezTo>
                    <a:pt x="64" y="18"/>
                    <a:pt x="68" y="21"/>
                    <a:pt x="7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992"/>
            <p:cNvSpPr/>
            <p:nvPr/>
          </p:nvSpPr>
          <p:spPr bwMode="auto">
            <a:xfrm>
              <a:off x="4816" y="-75"/>
              <a:ext cx="26" cy="4"/>
            </a:xfrm>
            <a:custGeom>
              <a:avLst/>
              <a:gdLst>
                <a:gd name="T0" fmla="*/ 13 w 13"/>
                <a:gd name="T1" fmla="*/ 0 h 2"/>
                <a:gd name="T2" fmla="*/ 9 w 13"/>
                <a:gd name="T3" fmla="*/ 0 h 2"/>
                <a:gd name="T4" fmla="*/ 13 w 13"/>
                <a:gd name="T5" fmla="*/ 0 h 2"/>
              </a:gdLst>
              <a:ahLst/>
              <a:cxnLst>
                <a:cxn ang="0">
                  <a:pos x="T0" y="T1"/>
                </a:cxn>
                <a:cxn ang="0">
                  <a:pos x="T2" y="T3"/>
                </a:cxn>
                <a:cxn ang="0">
                  <a:pos x="T4" y="T5"/>
                </a:cxn>
              </a:cxnLst>
              <a:rect l="0" t="0" r="r" b="b"/>
              <a:pathLst>
                <a:path w="13" h="2">
                  <a:moveTo>
                    <a:pt x="13" y="0"/>
                  </a:moveTo>
                  <a:cubicBezTo>
                    <a:pt x="7" y="2"/>
                    <a:pt x="0" y="0"/>
                    <a:pt x="9" y="0"/>
                  </a:cubicBezTo>
                  <a:cubicBezTo>
                    <a:pt x="11" y="0"/>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993"/>
            <p:cNvSpPr/>
            <p:nvPr/>
          </p:nvSpPr>
          <p:spPr bwMode="auto">
            <a:xfrm>
              <a:off x="4820" y="-583"/>
              <a:ext cx="12" cy="12"/>
            </a:xfrm>
            <a:custGeom>
              <a:avLst/>
              <a:gdLst>
                <a:gd name="T0" fmla="*/ 6 w 6"/>
                <a:gd name="T1" fmla="*/ 6 h 6"/>
                <a:gd name="T2" fmla="*/ 0 w 6"/>
                <a:gd name="T3" fmla="*/ 0 h 6"/>
                <a:gd name="T4" fmla="*/ 6 w 6"/>
                <a:gd name="T5" fmla="*/ 6 h 6"/>
              </a:gdLst>
              <a:ahLst/>
              <a:cxnLst>
                <a:cxn ang="0">
                  <a:pos x="T0" y="T1"/>
                </a:cxn>
                <a:cxn ang="0">
                  <a:pos x="T2" y="T3"/>
                </a:cxn>
                <a:cxn ang="0">
                  <a:pos x="T4" y="T5"/>
                </a:cxn>
              </a:cxnLst>
              <a:rect l="0" t="0" r="r" b="b"/>
              <a:pathLst>
                <a:path w="6" h="6">
                  <a:moveTo>
                    <a:pt x="6" y="6"/>
                  </a:moveTo>
                  <a:cubicBezTo>
                    <a:pt x="3" y="6"/>
                    <a:pt x="2" y="3"/>
                    <a:pt x="0" y="0"/>
                  </a:cubicBezTo>
                  <a:cubicBezTo>
                    <a:pt x="3" y="1"/>
                    <a:pt x="4" y="4"/>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994"/>
            <p:cNvSpPr/>
            <p:nvPr/>
          </p:nvSpPr>
          <p:spPr bwMode="auto">
            <a:xfrm>
              <a:off x="4666" y="-101"/>
              <a:ext cx="160" cy="16"/>
            </a:xfrm>
            <a:custGeom>
              <a:avLst/>
              <a:gdLst>
                <a:gd name="T0" fmla="*/ 80 w 80"/>
                <a:gd name="T1" fmla="*/ 3 h 8"/>
                <a:gd name="T2" fmla="*/ 6 w 80"/>
                <a:gd name="T3" fmla="*/ 5 h 8"/>
                <a:gd name="T4" fmla="*/ 9 w 80"/>
                <a:gd name="T5" fmla="*/ 6 h 8"/>
                <a:gd name="T6" fmla="*/ 0 w 80"/>
                <a:gd name="T7" fmla="*/ 6 h 8"/>
                <a:gd name="T8" fmla="*/ 30 w 80"/>
                <a:gd name="T9" fmla="*/ 3 h 8"/>
                <a:gd name="T10" fmla="*/ 80 w 80"/>
                <a:gd name="T11" fmla="*/ 3 h 8"/>
              </a:gdLst>
              <a:ahLst/>
              <a:cxnLst>
                <a:cxn ang="0">
                  <a:pos x="T0" y="T1"/>
                </a:cxn>
                <a:cxn ang="0">
                  <a:pos x="T2" y="T3"/>
                </a:cxn>
                <a:cxn ang="0">
                  <a:pos x="T4" y="T5"/>
                </a:cxn>
                <a:cxn ang="0">
                  <a:pos x="T6" y="T7"/>
                </a:cxn>
                <a:cxn ang="0">
                  <a:pos x="T8" y="T9"/>
                </a:cxn>
                <a:cxn ang="0">
                  <a:pos x="T10" y="T11"/>
                </a:cxn>
              </a:cxnLst>
              <a:rect l="0" t="0" r="r" b="b"/>
              <a:pathLst>
                <a:path w="80" h="8">
                  <a:moveTo>
                    <a:pt x="80" y="3"/>
                  </a:moveTo>
                  <a:cubicBezTo>
                    <a:pt x="55" y="5"/>
                    <a:pt x="29" y="2"/>
                    <a:pt x="6" y="5"/>
                  </a:cubicBezTo>
                  <a:cubicBezTo>
                    <a:pt x="6" y="6"/>
                    <a:pt x="9" y="5"/>
                    <a:pt x="9" y="6"/>
                  </a:cubicBezTo>
                  <a:cubicBezTo>
                    <a:pt x="8" y="8"/>
                    <a:pt x="2" y="7"/>
                    <a:pt x="0" y="6"/>
                  </a:cubicBezTo>
                  <a:cubicBezTo>
                    <a:pt x="8" y="0"/>
                    <a:pt x="21" y="3"/>
                    <a:pt x="30" y="3"/>
                  </a:cubicBezTo>
                  <a:cubicBezTo>
                    <a:pt x="47" y="1"/>
                    <a:pt x="63" y="2"/>
                    <a:pt x="8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995"/>
            <p:cNvSpPr/>
            <p:nvPr/>
          </p:nvSpPr>
          <p:spPr bwMode="auto">
            <a:xfrm>
              <a:off x="4792" y="-79"/>
              <a:ext cx="30" cy="6"/>
            </a:xfrm>
            <a:custGeom>
              <a:avLst/>
              <a:gdLst>
                <a:gd name="T0" fmla="*/ 0 w 15"/>
                <a:gd name="T1" fmla="*/ 2 h 3"/>
                <a:gd name="T2" fmla="*/ 15 w 15"/>
                <a:gd name="T3" fmla="*/ 1 h 3"/>
                <a:gd name="T4" fmla="*/ 13 w 15"/>
                <a:gd name="T5" fmla="*/ 2 h 3"/>
                <a:gd name="T6" fmla="*/ 0 w 15"/>
                <a:gd name="T7" fmla="*/ 2 h 3"/>
              </a:gdLst>
              <a:ahLst/>
              <a:cxnLst>
                <a:cxn ang="0">
                  <a:pos x="T0" y="T1"/>
                </a:cxn>
                <a:cxn ang="0">
                  <a:pos x="T2" y="T3"/>
                </a:cxn>
                <a:cxn ang="0">
                  <a:pos x="T4" y="T5"/>
                </a:cxn>
                <a:cxn ang="0">
                  <a:pos x="T6" y="T7"/>
                </a:cxn>
              </a:cxnLst>
              <a:rect l="0" t="0" r="r" b="b"/>
              <a:pathLst>
                <a:path w="15" h="3">
                  <a:moveTo>
                    <a:pt x="0" y="2"/>
                  </a:moveTo>
                  <a:cubicBezTo>
                    <a:pt x="4" y="0"/>
                    <a:pt x="9" y="3"/>
                    <a:pt x="15" y="1"/>
                  </a:cubicBezTo>
                  <a:cubicBezTo>
                    <a:pt x="14" y="2"/>
                    <a:pt x="13" y="1"/>
                    <a:pt x="13" y="2"/>
                  </a:cubicBezTo>
                  <a:cubicBezTo>
                    <a:pt x="9" y="2"/>
                    <a:pt x="3" y="3"/>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996"/>
            <p:cNvSpPr/>
            <p:nvPr/>
          </p:nvSpPr>
          <p:spPr bwMode="auto">
            <a:xfrm>
              <a:off x="4578" y="-758"/>
              <a:ext cx="192" cy="76"/>
            </a:xfrm>
            <a:custGeom>
              <a:avLst/>
              <a:gdLst>
                <a:gd name="T0" fmla="*/ 96 w 96"/>
                <a:gd name="T1" fmla="*/ 37 h 38"/>
                <a:gd name="T2" fmla="*/ 43 w 96"/>
                <a:gd name="T3" fmla="*/ 25 h 38"/>
                <a:gd name="T4" fmla="*/ 0 w 96"/>
                <a:gd name="T5" fmla="*/ 0 h 38"/>
                <a:gd name="T6" fmla="*/ 96 w 96"/>
                <a:gd name="T7" fmla="*/ 37 h 38"/>
              </a:gdLst>
              <a:ahLst/>
              <a:cxnLst>
                <a:cxn ang="0">
                  <a:pos x="T0" y="T1"/>
                </a:cxn>
                <a:cxn ang="0">
                  <a:pos x="T2" y="T3"/>
                </a:cxn>
                <a:cxn ang="0">
                  <a:pos x="T4" y="T5"/>
                </a:cxn>
                <a:cxn ang="0">
                  <a:pos x="T6" y="T7"/>
                </a:cxn>
              </a:cxnLst>
              <a:rect l="0" t="0" r="r" b="b"/>
              <a:pathLst>
                <a:path w="96" h="38">
                  <a:moveTo>
                    <a:pt x="96" y="37"/>
                  </a:moveTo>
                  <a:cubicBezTo>
                    <a:pt x="77" y="38"/>
                    <a:pt x="58" y="32"/>
                    <a:pt x="43" y="25"/>
                  </a:cubicBezTo>
                  <a:cubicBezTo>
                    <a:pt x="27" y="18"/>
                    <a:pt x="11" y="10"/>
                    <a:pt x="0" y="0"/>
                  </a:cubicBezTo>
                  <a:cubicBezTo>
                    <a:pt x="25" y="17"/>
                    <a:pt x="59" y="33"/>
                    <a:pt x="96"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997"/>
            <p:cNvSpPr/>
            <p:nvPr/>
          </p:nvSpPr>
          <p:spPr bwMode="auto">
            <a:xfrm>
              <a:off x="4540" y="-926"/>
              <a:ext cx="202" cy="98"/>
            </a:xfrm>
            <a:custGeom>
              <a:avLst/>
              <a:gdLst>
                <a:gd name="T0" fmla="*/ 101 w 101"/>
                <a:gd name="T1" fmla="*/ 49 h 49"/>
                <a:gd name="T2" fmla="*/ 0 w 101"/>
                <a:gd name="T3" fmla="*/ 0 h 49"/>
                <a:gd name="T4" fmla="*/ 101 w 101"/>
                <a:gd name="T5" fmla="*/ 49 h 49"/>
              </a:gdLst>
              <a:ahLst/>
              <a:cxnLst>
                <a:cxn ang="0">
                  <a:pos x="T0" y="T1"/>
                </a:cxn>
                <a:cxn ang="0">
                  <a:pos x="T2" y="T3"/>
                </a:cxn>
                <a:cxn ang="0">
                  <a:pos x="T4" y="T5"/>
                </a:cxn>
              </a:cxnLst>
              <a:rect l="0" t="0" r="r" b="b"/>
              <a:pathLst>
                <a:path w="101" h="49">
                  <a:moveTo>
                    <a:pt x="101" y="49"/>
                  </a:moveTo>
                  <a:cubicBezTo>
                    <a:pt x="65" y="38"/>
                    <a:pt x="25" y="25"/>
                    <a:pt x="0" y="0"/>
                  </a:cubicBezTo>
                  <a:cubicBezTo>
                    <a:pt x="27" y="23"/>
                    <a:pt x="65" y="35"/>
                    <a:pt x="10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998"/>
            <p:cNvSpPr/>
            <p:nvPr/>
          </p:nvSpPr>
          <p:spPr bwMode="auto">
            <a:xfrm>
              <a:off x="4560" y="-890"/>
              <a:ext cx="180" cy="78"/>
            </a:xfrm>
            <a:custGeom>
              <a:avLst/>
              <a:gdLst>
                <a:gd name="T0" fmla="*/ 90 w 90"/>
                <a:gd name="T1" fmla="*/ 39 h 39"/>
                <a:gd name="T2" fmla="*/ 0 w 90"/>
                <a:gd name="T3" fmla="*/ 0 h 39"/>
                <a:gd name="T4" fmla="*/ 66 w 90"/>
                <a:gd name="T5" fmla="*/ 32 h 39"/>
                <a:gd name="T6" fmla="*/ 68 w 90"/>
                <a:gd name="T7" fmla="*/ 31 h 39"/>
                <a:gd name="T8" fmla="*/ 90 w 90"/>
                <a:gd name="T9" fmla="*/ 39 h 39"/>
              </a:gdLst>
              <a:ahLst/>
              <a:cxnLst>
                <a:cxn ang="0">
                  <a:pos x="T0" y="T1"/>
                </a:cxn>
                <a:cxn ang="0">
                  <a:pos x="T2" y="T3"/>
                </a:cxn>
                <a:cxn ang="0">
                  <a:pos x="T4" y="T5"/>
                </a:cxn>
                <a:cxn ang="0">
                  <a:pos x="T6" y="T7"/>
                </a:cxn>
                <a:cxn ang="0">
                  <a:pos x="T8" y="T9"/>
                </a:cxn>
              </a:cxnLst>
              <a:rect l="0" t="0" r="r" b="b"/>
              <a:pathLst>
                <a:path w="90" h="39">
                  <a:moveTo>
                    <a:pt x="90" y="39"/>
                  </a:moveTo>
                  <a:cubicBezTo>
                    <a:pt x="55" y="34"/>
                    <a:pt x="27" y="15"/>
                    <a:pt x="0" y="0"/>
                  </a:cubicBezTo>
                  <a:cubicBezTo>
                    <a:pt x="20" y="9"/>
                    <a:pt x="42" y="23"/>
                    <a:pt x="66" y="32"/>
                  </a:cubicBezTo>
                  <a:cubicBezTo>
                    <a:pt x="67" y="31"/>
                    <a:pt x="68" y="34"/>
                    <a:pt x="68" y="31"/>
                  </a:cubicBezTo>
                  <a:cubicBezTo>
                    <a:pt x="74" y="35"/>
                    <a:pt x="84" y="36"/>
                    <a:pt x="9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999"/>
            <p:cNvSpPr/>
            <p:nvPr/>
          </p:nvSpPr>
          <p:spPr bwMode="auto">
            <a:xfrm>
              <a:off x="4720" y="-716"/>
              <a:ext cx="20" cy="8"/>
            </a:xfrm>
            <a:custGeom>
              <a:avLst/>
              <a:gdLst>
                <a:gd name="T0" fmla="*/ 10 w 10"/>
                <a:gd name="T1" fmla="*/ 2 h 4"/>
                <a:gd name="T2" fmla="*/ 0 w 10"/>
                <a:gd name="T3" fmla="*/ 1 h 4"/>
                <a:gd name="T4" fmla="*/ 10 w 10"/>
                <a:gd name="T5" fmla="*/ 2 h 4"/>
              </a:gdLst>
              <a:ahLst/>
              <a:cxnLst>
                <a:cxn ang="0">
                  <a:pos x="T0" y="T1"/>
                </a:cxn>
                <a:cxn ang="0">
                  <a:pos x="T2" y="T3"/>
                </a:cxn>
                <a:cxn ang="0">
                  <a:pos x="T4" y="T5"/>
                </a:cxn>
              </a:cxnLst>
              <a:rect l="0" t="0" r="r" b="b"/>
              <a:pathLst>
                <a:path w="10" h="4">
                  <a:moveTo>
                    <a:pt x="10" y="2"/>
                  </a:moveTo>
                  <a:cubicBezTo>
                    <a:pt x="7" y="4"/>
                    <a:pt x="3" y="1"/>
                    <a:pt x="0" y="1"/>
                  </a:cubicBezTo>
                  <a:cubicBezTo>
                    <a:pt x="2" y="0"/>
                    <a:pt x="7"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1000"/>
            <p:cNvSpPr/>
            <p:nvPr/>
          </p:nvSpPr>
          <p:spPr bwMode="auto">
            <a:xfrm>
              <a:off x="4574" y="-609"/>
              <a:ext cx="164" cy="62"/>
            </a:xfrm>
            <a:custGeom>
              <a:avLst/>
              <a:gdLst>
                <a:gd name="T0" fmla="*/ 82 w 82"/>
                <a:gd name="T1" fmla="*/ 29 h 31"/>
                <a:gd name="T2" fmla="*/ 62 w 82"/>
                <a:gd name="T3" fmla="*/ 23 h 31"/>
                <a:gd name="T4" fmla="*/ 3 w 82"/>
                <a:gd name="T5" fmla="*/ 2 h 31"/>
                <a:gd name="T6" fmla="*/ 2 w 82"/>
                <a:gd name="T7" fmla="*/ 0 h 31"/>
                <a:gd name="T8" fmla="*/ 82 w 82"/>
                <a:gd name="T9" fmla="*/ 29 h 31"/>
              </a:gdLst>
              <a:ahLst/>
              <a:cxnLst>
                <a:cxn ang="0">
                  <a:pos x="T0" y="T1"/>
                </a:cxn>
                <a:cxn ang="0">
                  <a:pos x="T2" y="T3"/>
                </a:cxn>
                <a:cxn ang="0">
                  <a:pos x="T4" y="T5"/>
                </a:cxn>
                <a:cxn ang="0">
                  <a:pos x="T6" y="T7"/>
                </a:cxn>
                <a:cxn ang="0">
                  <a:pos x="T8" y="T9"/>
                </a:cxn>
              </a:cxnLst>
              <a:rect l="0" t="0" r="r" b="b"/>
              <a:pathLst>
                <a:path w="82" h="31">
                  <a:moveTo>
                    <a:pt x="82" y="29"/>
                  </a:moveTo>
                  <a:cubicBezTo>
                    <a:pt x="75" y="31"/>
                    <a:pt x="69" y="25"/>
                    <a:pt x="62" y="23"/>
                  </a:cubicBezTo>
                  <a:cubicBezTo>
                    <a:pt x="41" y="17"/>
                    <a:pt x="21" y="12"/>
                    <a:pt x="3" y="2"/>
                  </a:cubicBezTo>
                  <a:cubicBezTo>
                    <a:pt x="3" y="2"/>
                    <a:pt x="0" y="1"/>
                    <a:pt x="2" y="0"/>
                  </a:cubicBezTo>
                  <a:cubicBezTo>
                    <a:pt x="26" y="13"/>
                    <a:pt x="55" y="19"/>
                    <a:pt x="82"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1001"/>
            <p:cNvSpPr/>
            <p:nvPr/>
          </p:nvSpPr>
          <p:spPr bwMode="auto">
            <a:xfrm>
              <a:off x="4714" y="-858"/>
              <a:ext cx="18" cy="14"/>
            </a:xfrm>
            <a:custGeom>
              <a:avLst/>
              <a:gdLst>
                <a:gd name="T0" fmla="*/ 9 w 9"/>
                <a:gd name="T1" fmla="*/ 5 h 7"/>
                <a:gd name="T2" fmla="*/ 0 w 9"/>
                <a:gd name="T3" fmla="*/ 3 h 7"/>
                <a:gd name="T4" fmla="*/ 9 w 9"/>
                <a:gd name="T5" fmla="*/ 5 h 7"/>
              </a:gdLst>
              <a:ahLst/>
              <a:cxnLst>
                <a:cxn ang="0">
                  <a:pos x="T0" y="T1"/>
                </a:cxn>
                <a:cxn ang="0">
                  <a:pos x="T2" y="T3"/>
                </a:cxn>
                <a:cxn ang="0">
                  <a:pos x="T4" y="T5"/>
                </a:cxn>
              </a:cxnLst>
              <a:rect l="0" t="0" r="r" b="b"/>
              <a:pathLst>
                <a:path w="9" h="7">
                  <a:moveTo>
                    <a:pt x="9" y="5"/>
                  </a:moveTo>
                  <a:cubicBezTo>
                    <a:pt x="8" y="7"/>
                    <a:pt x="4" y="4"/>
                    <a:pt x="0" y="3"/>
                  </a:cubicBezTo>
                  <a:cubicBezTo>
                    <a:pt x="4" y="0"/>
                    <a:pt x="6"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1002"/>
            <p:cNvSpPr/>
            <p:nvPr/>
          </p:nvSpPr>
          <p:spPr bwMode="auto">
            <a:xfrm>
              <a:off x="4680" y="-635"/>
              <a:ext cx="52" cy="12"/>
            </a:xfrm>
            <a:custGeom>
              <a:avLst/>
              <a:gdLst>
                <a:gd name="T0" fmla="*/ 26 w 26"/>
                <a:gd name="T1" fmla="*/ 6 h 6"/>
                <a:gd name="T2" fmla="*/ 0 w 26"/>
                <a:gd name="T3" fmla="*/ 0 h 6"/>
                <a:gd name="T4" fmla="*/ 26 w 26"/>
                <a:gd name="T5" fmla="*/ 6 h 6"/>
              </a:gdLst>
              <a:ahLst/>
              <a:cxnLst>
                <a:cxn ang="0">
                  <a:pos x="T0" y="T1"/>
                </a:cxn>
                <a:cxn ang="0">
                  <a:pos x="T2" y="T3"/>
                </a:cxn>
                <a:cxn ang="0">
                  <a:pos x="T4" y="T5"/>
                </a:cxn>
              </a:cxnLst>
              <a:rect l="0" t="0" r="r" b="b"/>
              <a:pathLst>
                <a:path w="26" h="6">
                  <a:moveTo>
                    <a:pt x="26" y="6"/>
                  </a:moveTo>
                  <a:cubicBezTo>
                    <a:pt x="19" y="6"/>
                    <a:pt x="6" y="4"/>
                    <a:pt x="0" y="0"/>
                  </a:cubicBezTo>
                  <a:cubicBezTo>
                    <a:pt x="8" y="2"/>
                    <a:pt x="19" y="2"/>
                    <a:pt x="2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1003"/>
            <p:cNvSpPr/>
            <p:nvPr/>
          </p:nvSpPr>
          <p:spPr bwMode="auto">
            <a:xfrm>
              <a:off x="4546" y="-974"/>
              <a:ext cx="188" cy="118"/>
            </a:xfrm>
            <a:custGeom>
              <a:avLst/>
              <a:gdLst>
                <a:gd name="T0" fmla="*/ 0 w 94"/>
                <a:gd name="T1" fmla="*/ 2 h 59"/>
                <a:gd name="T2" fmla="*/ 11 w 94"/>
                <a:gd name="T3" fmla="*/ 7 h 59"/>
                <a:gd name="T4" fmla="*/ 69 w 94"/>
                <a:gd name="T5" fmla="*/ 39 h 59"/>
                <a:gd name="T6" fmla="*/ 92 w 94"/>
                <a:gd name="T7" fmla="*/ 55 h 59"/>
                <a:gd name="T8" fmla="*/ 90 w 94"/>
                <a:gd name="T9" fmla="*/ 54 h 59"/>
                <a:gd name="T10" fmla="*/ 44 w 94"/>
                <a:gd name="T11" fmla="*/ 29 h 59"/>
                <a:gd name="T12" fmla="*/ 0 w 94"/>
                <a:gd name="T13" fmla="*/ 2 h 59"/>
              </a:gdLst>
              <a:ahLst/>
              <a:cxnLst>
                <a:cxn ang="0">
                  <a:pos x="T0" y="T1"/>
                </a:cxn>
                <a:cxn ang="0">
                  <a:pos x="T2" y="T3"/>
                </a:cxn>
                <a:cxn ang="0">
                  <a:pos x="T4" y="T5"/>
                </a:cxn>
                <a:cxn ang="0">
                  <a:pos x="T6" y="T7"/>
                </a:cxn>
                <a:cxn ang="0">
                  <a:pos x="T8" y="T9"/>
                </a:cxn>
                <a:cxn ang="0">
                  <a:pos x="T10" y="T11"/>
                </a:cxn>
                <a:cxn ang="0">
                  <a:pos x="T12" y="T13"/>
                </a:cxn>
              </a:cxnLst>
              <a:rect l="0" t="0" r="r" b="b"/>
              <a:pathLst>
                <a:path w="94" h="59">
                  <a:moveTo>
                    <a:pt x="0" y="2"/>
                  </a:moveTo>
                  <a:cubicBezTo>
                    <a:pt x="4" y="0"/>
                    <a:pt x="7" y="5"/>
                    <a:pt x="11" y="7"/>
                  </a:cubicBezTo>
                  <a:cubicBezTo>
                    <a:pt x="29" y="18"/>
                    <a:pt x="47" y="29"/>
                    <a:pt x="69" y="39"/>
                  </a:cubicBezTo>
                  <a:cubicBezTo>
                    <a:pt x="77" y="44"/>
                    <a:pt x="88" y="49"/>
                    <a:pt x="92" y="55"/>
                  </a:cubicBezTo>
                  <a:cubicBezTo>
                    <a:pt x="94" y="59"/>
                    <a:pt x="91" y="54"/>
                    <a:pt x="90" y="54"/>
                  </a:cubicBezTo>
                  <a:cubicBezTo>
                    <a:pt x="77" y="44"/>
                    <a:pt x="60" y="38"/>
                    <a:pt x="44" y="29"/>
                  </a:cubicBezTo>
                  <a:cubicBezTo>
                    <a:pt x="28" y="21"/>
                    <a:pt x="15" y="9"/>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1004"/>
            <p:cNvSpPr/>
            <p:nvPr/>
          </p:nvSpPr>
          <p:spPr bwMode="auto">
            <a:xfrm>
              <a:off x="4564" y="-784"/>
              <a:ext cx="156" cy="70"/>
            </a:xfrm>
            <a:custGeom>
              <a:avLst/>
              <a:gdLst>
                <a:gd name="T0" fmla="*/ 78 w 78"/>
                <a:gd name="T1" fmla="*/ 33 h 35"/>
                <a:gd name="T2" fmla="*/ 60 w 78"/>
                <a:gd name="T3" fmla="*/ 29 h 35"/>
                <a:gd name="T4" fmla="*/ 10 w 78"/>
                <a:gd name="T5" fmla="*/ 7 h 35"/>
                <a:gd name="T6" fmla="*/ 0 w 78"/>
                <a:gd name="T7" fmla="*/ 0 h 35"/>
                <a:gd name="T8" fmla="*/ 8 w 78"/>
                <a:gd name="T9" fmla="*/ 2 h 35"/>
                <a:gd name="T10" fmla="*/ 2 w 78"/>
                <a:gd name="T11" fmla="*/ 2 h 35"/>
                <a:gd name="T12" fmla="*/ 78 w 78"/>
                <a:gd name="T13" fmla="*/ 33 h 35"/>
              </a:gdLst>
              <a:ahLst/>
              <a:cxnLst>
                <a:cxn ang="0">
                  <a:pos x="T0" y="T1"/>
                </a:cxn>
                <a:cxn ang="0">
                  <a:pos x="T2" y="T3"/>
                </a:cxn>
                <a:cxn ang="0">
                  <a:pos x="T4" y="T5"/>
                </a:cxn>
                <a:cxn ang="0">
                  <a:pos x="T6" y="T7"/>
                </a:cxn>
                <a:cxn ang="0">
                  <a:pos x="T8" y="T9"/>
                </a:cxn>
                <a:cxn ang="0">
                  <a:pos x="T10" y="T11"/>
                </a:cxn>
                <a:cxn ang="0">
                  <a:pos x="T12" y="T13"/>
                </a:cxn>
              </a:cxnLst>
              <a:rect l="0" t="0" r="r" b="b"/>
              <a:pathLst>
                <a:path w="78" h="35">
                  <a:moveTo>
                    <a:pt x="78" y="33"/>
                  </a:moveTo>
                  <a:cubicBezTo>
                    <a:pt x="73" y="35"/>
                    <a:pt x="66" y="31"/>
                    <a:pt x="60" y="29"/>
                  </a:cubicBezTo>
                  <a:cubicBezTo>
                    <a:pt x="44" y="23"/>
                    <a:pt x="24" y="17"/>
                    <a:pt x="10" y="7"/>
                  </a:cubicBezTo>
                  <a:cubicBezTo>
                    <a:pt x="5" y="6"/>
                    <a:pt x="2" y="4"/>
                    <a:pt x="0" y="0"/>
                  </a:cubicBezTo>
                  <a:cubicBezTo>
                    <a:pt x="3" y="0"/>
                    <a:pt x="5" y="1"/>
                    <a:pt x="8" y="2"/>
                  </a:cubicBezTo>
                  <a:cubicBezTo>
                    <a:pt x="9" y="4"/>
                    <a:pt x="4" y="1"/>
                    <a:pt x="2" y="2"/>
                  </a:cubicBezTo>
                  <a:cubicBezTo>
                    <a:pt x="24" y="16"/>
                    <a:pt x="51" y="25"/>
                    <a:pt x="78"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1005"/>
            <p:cNvSpPr/>
            <p:nvPr/>
          </p:nvSpPr>
          <p:spPr bwMode="auto">
            <a:xfrm>
              <a:off x="4692" y="-664"/>
              <a:ext cx="18" cy="10"/>
            </a:xfrm>
            <a:custGeom>
              <a:avLst/>
              <a:gdLst>
                <a:gd name="T0" fmla="*/ 9 w 9"/>
                <a:gd name="T1" fmla="*/ 3 h 5"/>
                <a:gd name="T2" fmla="*/ 9 w 9"/>
                <a:gd name="T3" fmla="*/ 3 h 5"/>
              </a:gdLst>
              <a:ahLst/>
              <a:cxnLst>
                <a:cxn ang="0">
                  <a:pos x="T0" y="T1"/>
                </a:cxn>
                <a:cxn ang="0">
                  <a:pos x="T2" y="T3"/>
                </a:cxn>
              </a:cxnLst>
              <a:rect l="0" t="0" r="r" b="b"/>
              <a:pathLst>
                <a:path w="9" h="5">
                  <a:moveTo>
                    <a:pt x="9" y="3"/>
                  </a:moveTo>
                  <a:cubicBezTo>
                    <a:pt x="2" y="5"/>
                    <a:pt x="0" y="0"/>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1006"/>
            <p:cNvSpPr/>
            <p:nvPr/>
          </p:nvSpPr>
          <p:spPr bwMode="auto">
            <a:xfrm>
              <a:off x="4582" y="-591"/>
              <a:ext cx="128" cy="54"/>
            </a:xfrm>
            <a:custGeom>
              <a:avLst/>
              <a:gdLst>
                <a:gd name="T0" fmla="*/ 64 w 64"/>
                <a:gd name="T1" fmla="*/ 25 h 27"/>
                <a:gd name="T2" fmla="*/ 27 w 64"/>
                <a:gd name="T3" fmla="*/ 18 h 27"/>
                <a:gd name="T4" fmla="*/ 0 w 64"/>
                <a:gd name="T5" fmla="*/ 0 h 27"/>
                <a:gd name="T6" fmla="*/ 7 w 64"/>
                <a:gd name="T7" fmla="*/ 7 h 27"/>
                <a:gd name="T8" fmla="*/ 64 w 64"/>
                <a:gd name="T9" fmla="*/ 25 h 27"/>
              </a:gdLst>
              <a:ahLst/>
              <a:cxnLst>
                <a:cxn ang="0">
                  <a:pos x="T0" y="T1"/>
                </a:cxn>
                <a:cxn ang="0">
                  <a:pos x="T2" y="T3"/>
                </a:cxn>
                <a:cxn ang="0">
                  <a:pos x="T4" y="T5"/>
                </a:cxn>
                <a:cxn ang="0">
                  <a:pos x="T6" y="T7"/>
                </a:cxn>
                <a:cxn ang="0">
                  <a:pos x="T8" y="T9"/>
                </a:cxn>
              </a:cxnLst>
              <a:rect l="0" t="0" r="r" b="b"/>
              <a:pathLst>
                <a:path w="64" h="27">
                  <a:moveTo>
                    <a:pt x="64" y="25"/>
                  </a:moveTo>
                  <a:cubicBezTo>
                    <a:pt x="52" y="27"/>
                    <a:pt x="38" y="23"/>
                    <a:pt x="27" y="18"/>
                  </a:cubicBezTo>
                  <a:cubicBezTo>
                    <a:pt x="17" y="14"/>
                    <a:pt x="4" y="9"/>
                    <a:pt x="0" y="0"/>
                  </a:cubicBezTo>
                  <a:cubicBezTo>
                    <a:pt x="2" y="0"/>
                    <a:pt x="3" y="6"/>
                    <a:pt x="7" y="7"/>
                  </a:cubicBezTo>
                  <a:cubicBezTo>
                    <a:pt x="22" y="12"/>
                    <a:pt x="43" y="24"/>
                    <a:pt x="64"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1007"/>
            <p:cNvSpPr/>
            <p:nvPr/>
          </p:nvSpPr>
          <p:spPr bwMode="auto">
            <a:xfrm>
              <a:off x="4692" y="-866"/>
              <a:ext cx="16" cy="14"/>
            </a:xfrm>
            <a:custGeom>
              <a:avLst/>
              <a:gdLst>
                <a:gd name="T0" fmla="*/ 8 w 8"/>
                <a:gd name="T1" fmla="*/ 4 h 7"/>
                <a:gd name="T2" fmla="*/ 0 w 8"/>
                <a:gd name="T3" fmla="*/ 3 h 7"/>
                <a:gd name="T4" fmla="*/ 8 w 8"/>
                <a:gd name="T5" fmla="*/ 4 h 7"/>
              </a:gdLst>
              <a:ahLst/>
              <a:cxnLst>
                <a:cxn ang="0">
                  <a:pos x="T0" y="T1"/>
                </a:cxn>
                <a:cxn ang="0">
                  <a:pos x="T2" y="T3"/>
                </a:cxn>
                <a:cxn ang="0">
                  <a:pos x="T4" y="T5"/>
                </a:cxn>
              </a:cxnLst>
              <a:rect l="0" t="0" r="r" b="b"/>
              <a:pathLst>
                <a:path w="8" h="7">
                  <a:moveTo>
                    <a:pt x="8" y="4"/>
                  </a:moveTo>
                  <a:cubicBezTo>
                    <a:pt x="7" y="7"/>
                    <a:pt x="4" y="1"/>
                    <a:pt x="0" y="3"/>
                  </a:cubicBezTo>
                  <a:cubicBezTo>
                    <a:pt x="3" y="0"/>
                    <a:pt x="6"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1008"/>
            <p:cNvSpPr/>
            <p:nvPr/>
          </p:nvSpPr>
          <p:spPr bwMode="auto">
            <a:xfrm>
              <a:off x="4594" y="-830"/>
              <a:ext cx="114" cy="62"/>
            </a:xfrm>
            <a:custGeom>
              <a:avLst/>
              <a:gdLst>
                <a:gd name="T0" fmla="*/ 57 w 57"/>
                <a:gd name="T1" fmla="*/ 28 h 31"/>
                <a:gd name="T2" fmla="*/ 41 w 57"/>
                <a:gd name="T3" fmla="*/ 24 h 31"/>
                <a:gd name="T4" fmla="*/ 42 w 57"/>
                <a:gd name="T5" fmla="*/ 23 h 31"/>
                <a:gd name="T6" fmla="*/ 18 w 57"/>
                <a:gd name="T7" fmla="*/ 11 h 31"/>
                <a:gd name="T8" fmla="*/ 0 w 57"/>
                <a:gd name="T9" fmla="*/ 0 h 31"/>
                <a:gd name="T10" fmla="*/ 57 w 57"/>
                <a:gd name="T11" fmla="*/ 28 h 31"/>
              </a:gdLst>
              <a:ahLst/>
              <a:cxnLst>
                <a:cxn ang="0">
                  <a:pos x="T0" y="T1"/>
                </a:cxn>
                <a:cxn ang="0">
                  <a:pos x="T2" y="T3"/>
                </a:cxn>
                <a:cxn ang="0">
                  <a:pos x="T4" y="T5"/>
                </a:cxn>
                <a:cxn ang="0">
                  <a:pos x="T6" y="T7"/>
                </a:cxn>
                <a:cxn ang="0">
                  <a:pos x="T8" y="T9"/>
                </a:cxn>
                <a:cxn ang="0">
                  <a:pos x="T10" y="T11"/>
                </a:cxn>
              </a:cxnLst>
              <a:rect l="0" t="0" r="r" b="b"/>
              <a:pathLst>
                <a:path w="57" h="31">
                  <a:moveTo>
                    <a:pt x="57" y="28"/>
                  </a:moveTo>
                  <a:cubicBezTo>
                    <a:pt x="51" y="31"/>
                    <a:pt x="47" y="21"/>
                    <a:pt x="41" y="24"/>
                  </a:cubicBezTo>
                  <a:cubicBezTo>
                    <a:pt x="41" y="23"/>
                    <a:pt x="42" y="23"/>
                    <a:pt x="42" y="23"/>
                  </a:cubicBezTo>
                  <a:cubicBezTo>
                    <a:pt x="35" y="18"/>
                    <a:pt x="24" y="17"/>
                    <a:pt x="18" y="11"/>
                  </a:cubicBezTo>
                  <a:cubicBezTo>
                    <a:pt x="11" y="8"/>
                    <a:pt x="4" y="6"/>
                    <a:pt x="0" y="0"/>
                  </a:cubicBezTo>
                  <a:cubicBezTo>
                    <a:pt x="18" y="10"/>
                    <a:pt x="37" y="20"/>
                    <a:pt x="5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1009"/>
            <p:cNvSpPr/>
            <p:nvPr/>
          </p:nvSpPr>
          <p:spPr bwMode="auto">
            <a:xfrm>
              <a:off x="4654" y="-806"/>
              <a:ext cx="44" cy="22"/>
            </a:xfrm>
            <a:custGeom>
              <a:avLst/>
              <a:gdLst>
                <a:gd name="T0" fmla="*/ 22 w 22"/>
                <a:gd name="T1" fmla="*/ 11 h 11"/>
                <a:gd name="T2" fmla="*/ 10 w 22"/>
                <a:gd name="T3" fmla="*/ 4 h 11"/>
                <a:gd name="T4" fmla="*/ 5 w 22"/>
                <a:gd name="T5" fmla="*/ 0 h 11"/>
                <a:gd name="T6" fmla="*/ 22 w 22"/>
                <a:gd name="T7" fmla="*/ 11 h 11"/>
              </a:gdLst>
              <a:ahLst/>
              <a:cxnLst>
                <a:cxn ang="0">
                  <a:pos x="T0" y="T1"/>
                </a:cxn>
                <a:cxn ang="0">
                  <a:pos x="T2" y="T3"/>
                </a:cxn>
                <a:cxn ang="0">
                  <a:pos x="T4" y="T5"/>
                </a:cxn>
                <a:cxn ang="0">
                  <a:pos x="T6" y="T7"/>
                </a:cxn>
              </a:cxnLst>
              <a:rect l="0" t="0" r="r" b="b"/>
              <a:pathLst>
                <a:path w="22" h="11">
                  <a:moveTo>
                    <a:pt x="22" y="11"/>
                  </a:moveTo>
                  <a:cubicBezTo>
                    <a:pt x="18" y="9"/>
                    <a:pt x="13" y="7"/>
                    <a:pt x="10" y="4"/>
                  </a:cubicBezTo>
                  <a:cubicBezTo>
                    <a:pt x="6" y="4"/>
                    <a:pt x="0" y="0"/>
                    <a:pt x="5" y="0"/>
                  </a:cubicBezTo>
                  <a:cubicBezTo>
                    <a:pt x="11" y="4"/>
                    <a:pt x="19" y="5"/>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03" name="Slide Number Placeholder 5"/>
          <p:cNvSpPr txBox="1"/>
          <p:nvPr userDrawn="1"/>
        </p:nvSpPr>
        <p:spPr>
          <a:xfrm>
            <a:off x="11495808" y="6526138"/>
            <a:ext cx="383378" cy="187687"/>
          </a:xfrm>
          <a:prstGeom prst="rect">
            <a:avLst/>
          </a:prstGeom>
        </p:spPr>
        <p:txBody>
          <a:bodyPr vert="horz" lIns="0" tIns="0" rIns="0" bIns="60843"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500" b="1">
                <a:solidFill>
                  <a:schemeClr val="tx1">
                    <a:lumMod val="65000"/>
                    <a:lumOff val="35000"/>
                  </a:schemeClr>
                </a:solidFill>
                <a:latin typeface="微软雅黑" panose="020B0503020204020204" pitchFamily="34" charset="-122"/>
                <a:ea typeface="微软雅黑" panose="020B0503020204020204" pitchFamily="34" charset="-122"/>
              </a:rPr>
              <a:t>‹#›</a:t>
            </a:fld>
            <a:endParaRPr lang="en-US" sz="15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59" y="2130829"/>
            <a:ext cx="10361580" cy="1470297"/>
          </a:xfrm>
        </p:spPr>
        <p:txBody>
          <a:bodyPr lIns="91289" tIns="45645" rIns="91289" bIns="45645"/>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828516" y="3886929"/>
            <a:ext cx="8533066" cy="1752925"/>
          </a:xfrm>
        </p:spPr>
        <p:txBody>
          <a:bodyPr lIns="91289" tIns="45645" rIns="91289" bIns="45645"/>
          <a:lstStyle>
            <a:lvl1pPr marL="0" indent="0" algn="ctr">
              <a:buNone/>
              <a:defRPr/>
            </a:lvl1pPr>
            <a:lvl2pPr marL="456936" indent="0" algn="ctr">
              <a:buNone/>
              <a:defRPr/>
            </a:lvl2pPr>
            <a:lvl3pPr marL="913874" indent="0" algn="ctr">
              <a:buNone/>
              <a:defRPr/>
            </a:lvl3pPr>
            <a:lvl4pPr marL="1370809" indent="0" algn="ctr">
              <a:buNone/>
              <a:defRPr/>
            </a:lvl4pPr>
            <a:lvl5pPr marL="1828379" indent="0" algn="ctr">
              <a:buNone/>
              <a:defRPr/>
            </a:lvl5pPr>
            <a:lvl6pPr marL="2285318" indent="0" algn="ctr">
              <a:buNone/>
              <a:defRPr/>
            </a:lvl6pPr>
            <a:lvl7pPr marL="2742259" indent="0" algn="ctr">
              <a:buNone/>
              <a:defRPr/>
            </a:lvl7pPr>
            <a:lvl8pPr marL="3199192" indent="0" algn="ctr">
              <a:buNone/>
              <a:defRPr/>
            </a:lvl8pPr>
            <a:lvl9pPr marL="3656127"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a:xfrm>
            <a:off x="609508" y="6246382"/>
            <a:ext cx="2844356" cy="476338"/>
          </a:xfrm>
        </p:spPr>
        <p:txBody>
          <a:bodyPr lIns="91289" tIns="45645" rIns="91289" bIns="45645"/>
          <a:lstStyle/>
          <a:p>
            <a:pPr defTabSz="913874" fontAlgn="base">
              <a:spcBef>
                <a:spcPct val="0"/>
              </a:spcBef>
              <a:spcAft>
                <a:spcPct val="0"/>
              </a:spcAft>
              <a:defRPr/>
            </a:pPr>
            <a:endParaRPr lang="en-US" altLang="zh-CN" sz="1400"/>
          </a:p>
        </p:txBody>
      </p:sp>
      <p:sp>
        <p:nvSpPr>
          <p:cNvPr id="5" name="页脚占位符 4"/>
          <p:cNvSpPr>
            <a:spLocks noGrp="1"/>
          </p:cNvSpPr>
          <p:nvPr>
            <p:ph type="ftr" sz="quarter" idx="11"/>
          </p:nvPr>
        </p:nvSpPr>
        <p:spPr>
          <a:xfrm>
            <a:off x="4164961" y="6246382"/>
            <a:ext cx="3860197" cy="476338"/>
          </a:xfrm>
        </p:spPr>
        <p:txBody>
          <a:bodyPr lIns="91289" tIns="45645" rIns="91289" bIns="45645"/>
          <a:lstStyle/>
          <a:p>
            <a:pPr algn="ctr" defTabSz="913874" fontAlgn="base">
              <a:spcBef>
                <a:spcPct val="0"/>
              </a:spcBef>
              <a:spcAft>
                <a:spcPct val="0"/>
              </a:spcAft>
              <a:defRPr/>
            </a:pPr>
            <a:endParaRPr lang="en-US" altLang="zh-CN" sz="1400"/>
          </a:p>
        </p:txBody>
      </p:sp>
      <p:sp>
        <p:nvSpPr>
          <p:cNvPr id="6" name="灯片编号占位符 5"/>
          <p:cNvSpPr>
            <a:spLocks noGrp="1"/>
          </p:cNvSpPr>
          <p:nvPr>
            <p:ph type="sldNum" sz="quarter" idx="12"/>
          </p:nvPr>
        </p:nvSpPr>
        <p:spPr>
          <a:xfrm>
            <a:off x="8736238" y="6246382"/>
            <a:ext cx="2844356" cy="476338"/>
          </a:xfrm>
        </p:spPr>
        <p:txBody>
          <a:bodyPr lIns="91289" tIns="45645" rIns="91289" bIns="45645"/>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t>‹#›</a:t>
            </a:fld>
            <a:endParaRPr lang="en-US" altLang="zh-CN" sz="1400" b="0" strike="noStrike" noProof="1">
              <a:solidFill>
                <a:schemeClr val="tx1"/>
              </a:solidFill>
              <a:latin typeface="Arial" panose="020B0604020202020204" pitchFamily="34" charset="0"/>
              <a:ea typeface="宋体" panose="02010600030101010101" pitchFamily="2" charset="-122"/>
            </a:endParaRPr>
          </a:p>
        </p:txBody>
      </p:sp>
    </p:spTree>
  </p:cSld>
  <p:clrMapOvr>
    <a:masterClrMapping/>
  </p:clrMapOvr>
  <p:transition spd="med">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701"/>
            <a:ext cx="10971372" cy="1143265"/>
          </a:xfrm>
          <a:prstGeom prst="rect">
            <a:avLst/>
          </a:prstGeom>
        </p:spPr>
        <p:txBody>
          <a:bodyPr lIns="108674" tIns="54337" rIns="108674" bIns="54337"/>
          <a:lstStyle/>
          <a:p>
            <a:r>
              <a:rPr lang="zh-CN" altLang="en-US" smtClean="0"/>
              <a:t>单击此处编辑母版标题样式</a:t>
            </a:r>
            <a:endParaRPr lang="zh-CN" altLang="en-US"/>
          </a:p>
        </p:txBody>
      </p:sp>
      <p:sp>
        <p:nvSpPr>
          <p:cNvPr id="3" name="内容占位符 2"/>
          <p:cNvSpPr>
            <a:spLocks noGrp="1"/>
          </p:cNvSpPr>
          <p:nvPr>
            <p:ph idx="1"/>
          </p:nvPr>
        </p:nvSpPr>
        <p:spPr>
          <a:xfrm>
            <a:off x="609521" y="1600580"/>
            <a:ext cx="10971372" cy="4527011"/>
          </a:xfrm>
          <a:prstGeom prst="rect">
            <a:avLst/>
          </a:prstGeom>
        </p:spPr>
        <p:txBody>
          <a:bodyPr lIns="108674" tIns="54337" rIns="108674" bIns="54337"/>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520" y="6246671"/>
            <a:ext cx="2844430" cy="476360"/>
          </a:xfrm>
          <a:prstGeom prst="rect">
            <a:avLst/>
          </a:prstGeom>
        </p:spPr>
        <p:txBody>
          <a:bodyPr lIns="108674" tIns="54337" rIns="108674" bIns="54337"/>
          <a:lstStyle/>
          <a:p>
            <a:pPr lvl="0"/>
            <a:endParaRPr lang="zh-CN" altLang="en-US"/>
          </a:p>
        </p:txBody>
      </p:sp>
      <p:sp>
        <p:nvSpPr>
          <p:cNvPr id="5" name="页脚占位符 4"/>
          <p:cNvSpPr>
            <a:spLocks noGrp="1"/>
          </p:cNvSpPr>
          <p:nvPr>
            <p:ph type="ftr" sz="quarter" idx="11"/>
          </p:nvPr>
        </p:nvSpPr>
        <p:spPr>
          <a:xfrm>
            <a:off x="4165058" y="6246671"/>
            <a:ext cx="3860297" cy="476360"/>
          </a:xfrm>
          <a:prstGeom prst="rect">
            <a:avLst/>
          </a:prstGeom>
        </p:spPr>
        <p:txBody>
          <a:bodyPr lIns="108674" tIns="54337" rIns="108674" bIns="54337"/>
          <a:lstStyle/>
          <a:p>
            <a:pPr lvl="0"/>
            <a:endParaRPr lang="zh-CN"/>
          </a:p>
        </p:txBody>
      </p:sp>
      <p:sp>
        <p:nvSpPr>
          <p:cNvPr id="6" name="灯片编号占位符 5"/>
          <p:cNvSpPr>
            <a:spLocks noGrp="1"/>
          </p:cNvSpPr>
          <p:nvPr>
            <p:ph type="sldNum" sz="quarter" idx="12"/>
          </p:nvPr>
        </p:nvSpPr>
        <p:spPr>
          <a:xfrm>
            <a:off x="8736463" y="6246671"/>
            <a:ext cx="2844430" cy="476360"/>
          </a:xfrm>
          <a:prstGeom prst="rect">
            <a:avLst/>
          </a:prstGeom>
        </p:spPr>
        <p:txBody>
          <a:bodyPr lIns="108674" tIns="54337" rIns="108674" bIns="54337"/>
          <a:lstStyle/>
          <a:p>
            <a:pPr lvl="0"/>
            <a:fld id="{9A0DB2DC-4C9A-4742-B13C-FB6460FD3503}" type="slidenum">
              <a:rPr lang="en-US" altLang="zh-CN"/>
              <a:t>‹#›</a:t>
            </a:fld>
            <a:endParaRPr 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701"/>
            <a:ext cx="10971372" cy="1143265"/>
          </a:xfrm>
          <a:prstGeom prst="rect">
            <a:avLst/>
          </a:prstGeom>
        </p:spPr>
        <p:txBody>
          <a:bodyPr lIns="108674" tIns="54337" rIns="108674" bIns="54337"/>
          <a:lstStyle/>
          <a:p>
            <a:r>
              <a:rPr lang="zh-CN" altLang="en-US" smtClean="0"/>
              <a:t>单击此处编辑母版标题样式</a:t>
            </a:r>
            <a:endParaRPr lang="zh-CN" altLang="en-US"/>
          </a:p>
        </p:txBody>
      </p:sp>
      <p:sp>
        <p:nvSpPr>
          <p:cNvPr id="3" name="表格占位符 2"/>
          <p:cNvSpPr>
            <a:spLocks noGrp="1"/>
          </p:cNvSpPr>
          <p:nvPr>
            <p:ph type="tbl" idx="1"/>
          </p:nvPr>
        </p:nvSpPr>
        <p:spPr>
          <a:xfrm>
            <a:off x="609521" y="1600580"/>
            <a:ext cx="10971372" cy="4527011"/>
          </a:xfrm>
          <a:prstGeom prst="rect">
            <a:avLst/>
          </a:prstGeom>
        </p:spPr>
        <p:txBody>
          <a:bodyPr lIns="108674" tIns="54337" rIns="108674" bIns="54337"/>
          <a:lstStyle/>
          <a:p>
            <a:endParaRPr lang="zh-CN" altLang="en-US"/>
          </a:p>
        </p:txBody>
      </p:sp>
      <p:sp>
        <p:nvSpPr>
          <p:cNvPr id="4" name="日期占位符 3"/>
          <p:cNvSpPr>
            <a:spLocks noGrp="1"/>
          </p:cNvSpPr>
          <p:nvPr>
            <p:ph type="dt" sz="half" idx="10"/>
          </p:nvPr>
        </p:nvSpPr>
        <p:spPr>
          <a:xfrm>
            <a:off x="609520" y="6246671"/>
            <a:ext cx="2844430" cy="476360"/>
          </a:xfrm>
          <a:prstGeom prst="rect">
            <a:avLst/>
          </a:prstGeom>
        </p:spPr>
        <p:txBody>
          <a:bodyPr lIns="108674" tIns="54337" rIns="108674" bIns="54337"/>
          <a:lstStyle/>
          <a:p>
            <a:pPr lvl="0"/>
            <a:fld id="{BB962C8B-B14F-4D97-AF65-F5344CB8AC3E}" type="datetime1">
              <a:rPr lang="zh-CN" altLang="en-US"/>
              <a:t>2017/11/25</a:t>
            </a:fld>
            <a:endParaRPr lang="zh-CN" altLang="en-US"/>
          </a:p>
        </p:txBody>
      </p:sp>
      <p:sp>
        <p:nvSpPr>
          <p:cNvPr id="5" name="页脚占位符 4"/>
          <p:cNvSpPr>
            <a:spLocks noGrp="1"/>
          </p:cNvSpPr>
          <p:nvPr>
            <p:ph type="ftr" sz="quarter" idx="11"/>
          </p:nvPr>
        </p:nvSpPr>
        <p:spPr>
          <a:xfrm>
            <a:off x="4165058" y="6246671"/>
            <a:ext cx="3860297" cy="476360"/>
          </a:xfrm>
          <a:prstGeom prst="rect">
            <a:avLst/>
          </a:prstGeom>
        </p:spPr>
        <p:txBody>
          <a:bodyPr lIns="108674" tIns="54337" rIns="108674" bIns="54337"/>
          <a:lstStyle/>
          <a:p>
            <a:pPr lvl="0"/>
            <a:endParaRPr lang="zh-CN"/>
          </a:p>
        </p:txBody>
      </p:sp>
      <p:sp>
        <p:nvSpPr>
          <p:cNvPr id="6" name="灯片编号占位符 5"/>
          <p:cNvSpPr>
            <a:spLocks noGrp="1"/>
          </p:cNvSpPr>
          <p:nvPr>
            <p:ph type="sldNum" sz="quarter" idx="12"/>
          </p:nvPr>
        </p:nvSpPr>
        <p:spPr>
          <a:xfrm>
            <a:off x="8736463" y="6246671"/>
            <a:ext cx="2844430" cy="476360"/>
          </a:xfrm>
          <a:prstGeom prst="rect">
            <a:avLst/>
          </a:prstGeom>
        </p:spPr>
        <p:txBody>
          <a:bodyPr lIns="108674" tIns="54337" rIns="108674" bIns="54337"/>
          <a:lstStyle/>
          <a:p>
            <a:pPr lvl="0"/>
            <a:fld id="{9A0DB2DC-4C9A-4742-B13C-FB6460FD3503}" type="slidenum">
              <a:rPr lang="en-US" altLang="zh-CN"/>
              <a:t>‹#›</a:t>
            </a:fld>
            <a:endParaRPr 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32"/>
            <a:ext cx="9142810" cy="2388153"/>
          </a:xfrm>
        </p:spPr>
        <p:txBody>
          <a:bodyPr anchor="b"/>
          <a:lstStyle>
            <a:lvl1pPr algn="ctr">
              <a:defRPr sz="54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02" y="3602872"/>
            <a:ext cx="9142810" cy="1656145"/>
          </a:xfrm>
        </p:spPr>
        <p:txBody>
          <a:bodyPr/>
          <a:lstStyle>
            <a:lvl1pPr marL="0" indent="0" algn="ctr">
              <a:buNone/>
              <a:defRPr sz="2100"/>
            </a:lvl1pPr>
            <a:lvl2pPr marL="407952" indent="0" algn="ctr">
              <a:buNone/>
              <a:defRPr sz="1800"/>
            </a:lvl2pPr>
            <a:lvl3pPr marL="815905" indent="0" algn="ctr">
              <a:buNone/>
              <a:defRPr sz="1500"/>
            </a:lvl3pPr>
            <a:lvl4pPr marL="1223859" indent="0" algn="ctr">
              <a:buNone/>
              <a:defRPr sz="1400"/>
            </a:lvl4pPr>
            <a:lvl5pPr marL="1631812" indent="0" algn="ctr">
              <a:buNone/>
              <a:defRPr sz="1400"/>
            </a:lvl5pPr>
            <a:lvl6pPr marL="2039762" indent="0" algn="ctr">
              <a:buNone/>
              <a:defRPr sz="1400"/>
            </a:lvl6pPr>
            <a:lvl7pPr marL="2447722" indent="0" algn="ctr">
              <a:buNone/>
              <a:defRPr sz="1400"/>
            </a:lvl7pPr>
            <a:lvl8pPr marL="2855673" indent="0" algn="ctr">
              <a:buNone/>
              <a:defRPr sz="1400"/>
            </a:lvl8pPr>
            <a:lvl9pPr marL="3263626" indent="0" algn="ctr">
              <a:buNone/>
              <a:defRPr sz="14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5D8D5A0E-5665-4D4A-8836-1094FE45A85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957623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8D3D07A0-ED74-4873-912B-832EA83D079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677738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2" y="1710134"/>
            <a:ext cx="10514231" cy="2853398"/>
          </a:xfrm>
        </p:spPr>
        <p:txBody>
          <a:bodyPr anchor="b"/>
          <a:lstStyle>
            <a:lvl1pPr>
              <a:defRPr sz="54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42" y="4590526"/>
            <a:ext cx="10514231" cy="1500534"/>
          </a:xfrm>
        </p:spPr>
        <p:txBody>
          <a:bodyPr/>
          <a:lstStyle>
            <a:lvl1pPr marL="0" indent="0">
              <a:buNone/>
              <a:defRPr sz="2100">
                <a:solidFill>
                  <a:schemeClr val="tx1">
                    <a:tint val="75000"/>
                  </a:schemeClr>
                </a:solidFill>
              </a:defRPr>
            </a:lvl1pPr>
            <a:lvl2pPr marL="407952" indent="0">
              <a:buNone/>
              <a:defRPr sz="1800">
                <a:solidFill>
                  <a:schemeClr val="tx1">
                    <a:tint val="75000"/>
                  </a:schemeClr>
                </a:solidFill>
              </a:defRPr>
            </a:lvl2pPr>
            <a:lvl3pPr marL="815905" indent="0">
              <a:buNone/>
              <a:defRPr sz="1500">
                <a:solidFill>
                  <a:schemeClr val="tx1">
                    <a:tint val="75000"/>
                  </a:schemeClr>
                </a:solidFill>
              </a:defRPr>
            </a:lvl3pPr>
            <a:lvl4pPr marL="1223859" indent="0">
              <a:buNone/>
              <a:defRPr sz="1400">
                <a:solidFill>
                  <a:schemeClr val="tx1">
                    <a:tint val="75000"/>
                  </a:schemeClr>
                </a:solidFill>
              </a:defRPr>
            </a:lvl4pPr>
            <a:lvl5pPr marL="1631812" indent="0">
              <a:buNone/>
              <a:defRPr sz="1400">
                <a:solidFill>
                  <a:schemeClr val="tx1">
                    <a:tint val="75000"/>
                  </a:schemeClr>
                </a:solidFill>
              </a:defRPr>
            </a:lvl5pPr>
            <a:lvl6pPr marL="2039762" indent="0">
              <a:buNone/>
              <a:defRPr sz="1400">
                <a:solidFill>
                  <a:schemeClr val="tx1">
                    <a:tint val="75000"/>
                  </a:schemeClr>
                </a:solidFill>
              </a:defRPr>
            </a:lvl6pPr>
            <a:lvl7pPr marL="2447722" indent="0">
              <a:buNone/>
              <a:defRPr sz="1400">
                <a:solidFill>
                  <a:schemeClr val="tx1">
                    <a:tint val="75000"/>
                  </a:schemeClr>
                </a:solidFill>
              </a:defRPr>
            </a:lvl7pPr>
            <a:lvl8pPr marL="2855673" indent="0">
              <a:buNone/>
              <a:defRPr sz="1400">
                <a:solidFill>
                  <a:schemeClr val="tx1">
                    <a:tint val="75000"/>
                  </a:schemeClr>
                </a:solidFill>
              </a:defRPr>
            </a:lvl8pPr>
            <a:lvl9pPr marL="3263626"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C429C96E-AEE2-4CB9-A133-434367DE2A2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546806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521" y="1600580"/>
            <a:ext cx="5375972" cy="452701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4920" y="1600580"/>
            <a:ext cx="5375972" cy="452701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030A12B6-7852-47EB-AA17-4F9D1C2EB72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1684600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0"/>
            <a:ext cx="10514231" cy="1325870"/>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22" y="1778859"/>
            <a:ext cx="4872940" cy="824103"/>
          </a:xfrm>
        </p:spPr>
        <p:txBody>
          <a:bodyPr anchor="ctr"/>
          <a:lstStyle>
            <a:lvl1pPr marL="0" indent="0">
              <a:buNone/>
              <a:defRPr sz="2500"/>
            </a:lvl1pPr>
            <a:lvl2pPr marL="407952" indent="0">
              <a:buNone/>
              <a:defRPr sz="2100"/>
            </a:lvl2pPr>
            <a:lvl3pPr marL="815905" indent="0">
              <a:buNone/>
              <a:defRPr sz="1800"/>
            </a:lvl3pPr>
            <a:lvl4pPr marL="1223859" indent="0">
              <a:buNone/>
              <a:defRPr sz="1500"/>
            </a:lvl4pPr>
            <a:lvl5pPr marL="1631812" indent="0">
              <a:buNone/>
              <a:defRPr sz="1500"/>
            </a:lvl5pPr>
            <a:lvl6pPr marL="2039762" indent="0">
              <a:buNone/>
              <a:defRPr sz="1500"/>
            </a:lvl6pPr>
            <a:lvl7pPr marL="2447722" indent="0">
              <a:buNone/>
              <a:defRPr sz="1500"/>
            </a:lvl7pPr>
            <a:lvl8pPr marL="2855673" indent="0">
              <a:buNone/>
              <a:defRPr sz="1500"/>
            </a:lvl8pPr>
            <a:lvl9pPr marL="3263626" indent="0">
              <a:buNone/>
              <a:defRPr sz="15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22" y="2665996"/>
            <a:ext cx="4872940" cy="35251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124" y="1778859"/>
            <a:ext cx="4896938" cy="824103"/>
          </a:xfrm>
        </p:spPr>
        <p:txBody>
          <a:bodyPr anchor="ctr"/>
          <a:lstStyle>
            <a:lvl1pPr marL="0" indent="0">
              <a:buNone/>
              <a:defRPr sz="2500"/>
            </a:lvl1pPr>
            <a:lvl2pPr marL="407952" indent="0">
              <a:buNone/>
              <a:defRPr sz="2100"/>
            </a:lvl2pPr>
            <a:lvl3pPr marL="815905" indent="0">
              <a:buNone/>
              <a:defRPr sz="1800"/>
            </a:lvl3pPr>
            <a:lvl4pPr marL="1223859" indent="0">
              <a:buNone/>
              <a:defRPr sz="1500"/>
            </a:lvl4pPr>
            <a:lvl5pPr marL="1631812" indent="0">
              <a:buNone/>
              <a:defRPr sz="1500"/>
            </a:lvl5pPr>
            <a:lvl6pPr marL="2039762" indent="0">
              <a:buNone/>
              <a:defRPr sz="1500"/>
            </a:lvl6pPr>
            <a:lvl7pPr marL="2447722" indent="0">
              <a:buNone/>
              <a:defRPr sz="1500"/>
            </a:lvl7pPr>
            <a:lvl8pPr marL="2855673" indent="0">
              <a:buNone/>
              <a:defRPr sz="1500"/>
            </a:lvl8pPr>
            <a:lvl9pPr marL="3263626" indent="0">
              <a:buNone/>
              <a:defRPr sz="15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124" y="2665996"/>
            <a:ext cx="4896938" cy="35251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8"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9" name="灯片编号占位符 1029"/>
          <p:cNvSpPr>
            <a:spLocks noGrp="1"/>
          </p:cNvSpPr>
          <p:nvPr>
            <p:ph type="sldNum" sz="quarter" idx="12"/>
          </p:nvPr>
        </p:nvSpPr>
        <p:spPr>
          <a:ln/>
        </p:spPr>
        <p:txBody>
          <a:bodyPr/>
          <a:lstStyle>
            <a:lvl1pPr>
              <a:defRPr/>
            </a:lvl1pPr>
          </a:lstStyle>
          <a:p>
            <a:pPr>
              <a:defRPr/>
            </a:pPr>
            <a:fld id="{7066F0BD-C762-451E-8D47-C69F0048B9AA}"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25892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4"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5" name="灯片编号占位符 1029"/>
          <p:cNvSpPr>
            <a:spLocks noGrp="1"/>
          </p:cNvSpPr>
          <p:nvPr>
            <p:ph type="sldNum" sz="quarter" idx="12"/>
          </p:nvPr>
        </p:nvSpPr>
        <p:spPr>
          <a:ln/>
        </p:spPr>
        <p:txBody>
          <a:bodyPr/>
          <a:lstStyle>
            <a:lvl1pPr>
              <a:defRPr/>
            </a:lvl1pPr>
          </a:lstStyle>
          <a:p>
            <a:pPr>
              <a:defRPr/>
            </a:pPr>
            <a:fld id="{34A5DFA1-CE00-4BC4-AAEB-0BC9F91B60CF}"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775811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3"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4" name="灯片编号占位符 1029"/>
          <p:cNvSpPr>
            <a:spLocks noGrp="1"/>
          </p:cNvSpPr>
          <p:nvPr>
            <p:ph type="sldNum" sz="quarter" idx="12"/>
          </p:nvPr>
        </p:nvSpPr>
        <p:spPr>
          <a:ln/>
        </p:spPr>
        <p:txBody>
          <a:bodyPr/>
          <a:lstStyle>
            <a:lvl1pPr>
              <a:defRPr/>
            </a:lvl1pPr>
          </a:lstStyle>
          <a:p>
            <a:pPr>
              <a:defRPr/>
            </a:pPr>
            <a:fld id="{1FFF2FEF-297C-4A82-9C37-6DD728F4DFD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3737591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15"/>
            <a:ext cx="3931725" cy="1600571"/>
          </a:xfrm>
        </p:spPr>
        <p:txBody>
          <a:bodyPr anchor="b"/>
          <a:lstStyle>
            <a:lvl1pPr>
              <a:defRPr sz="29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513" y="987663"/>
            <a:ext cx="6171397" cy="4874754"/>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679" y="2057876"/>
            <a:ext cx="3931725" cy="3812471"/>
          </a:xfrm>
        </p:spPr>
        <p:txBody>
          <a:bodyPr/>
          <a:lstStyle>
            <a:lvl1pPr marL="0" indent="0">
              <a:buNone/>
              <a:defRPr sz="1400"/>
            </a:lvl1pPr>
            <a:lvl2pPr marL="407952" indent="0">
              <a:buNone/>
              <a:defRPr sz="1200"/>
            </a:lvl2pPr>
            <a:lvl3pPr marL="815905" indent="0">
              <a:buNone/>
              <a:defRPr sz="1100"/>
            </a:lvl3pPr>
            <a:lvl4pPr marL="1223859" indent="0">
              <a:buNone/>
              <a:defRPr sz="1000"/>
            </a:lvl4pPr>
            <a:lvl5pPr marL="1631812" indent="0">
              <a:buNone/>
              <a:defRPr sz="1000"/>
            </a:lvl5pPr>
            <a:lvl6pPr marL="2039762" indent="0">
              <a:buNone/>
              <a:defRPr sz="1000"/>
            </a:lvl6pPr>
            <a:lvl7pPr marL="2447722" indent="0">
              <a:buNone/>
              <a:defRPr sz="1000"/>
            </a:lvl7pPr>
            <a:lvl8pPr marL="2855673" indent="0">
              <a:buNone/>
              <a:defRPr sz="1000"/>
            </a:lvl8pPr>
            <a:lvl9pPr marL="3263626" indent="0">
              <a:buNone/>
              <a:defRPr sz="100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34A5EE4D-A0FD-4964-8403-A74358756B7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6795588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80" y="457315"/>
            <a:ext cx="4164807" cy="1600571"/>
          </a:xfrm>
        </p:spPr>
        <p:txBody>
          <a:bodyPr anchor="b"/>
          <a:lstStyle>
            <a:lvl1pPr>
              <a:defRPr sz="29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513" y="457307"/>
            <a:ext cx="6171397" cy="5405101"/>
          </a:xfrm>
        </p:spPr>
        <p:txBody>
          <a:bodyPr/>
          <a:lstStyle>
            <a:lvl1pPr marL="0" indent="0">
              <a:buNone/>
              <a:defRPr sz="2900"/>
            </a:lvl1pPr>
            <a:lvl2pPr marL="407952" indent="0">
              <a:buNone/>
              <a:defRPr sz="2500"/>
            </a:lvl2pPr>
            <a:lvl3pPr marL="815905" indent="0">
              <a:buNone/>
              <a:defRPr sz="2100"/>
            </a:lvl3pPr>
            <a:lvl4pPr marL="1223859" indent="0">
              <a:buNone/>
              <a:defRPr sz="1800"/>
            </a:lvl4pPr>
            <a:lvl5pPr marL="1631812" indent="0">
              <a:buNone/>
              <a:defRPr sz="1800"/>
            </a:lvl5pPr>
            <a:lvl6pPr marL="2039762" indent="0">
              <a:buNone/>
              <a:defRPr sz="1800"/>
            </a:lvl6pPr>
            <a:lvl7pPr marL="2447722" indent="0">
              <a:buNone/>
              <a:defRPr sz="1800"/>
            </a:lvl7pPr>
            <a:lvl8pPr marL="2855673" indent="0">
              <a:buNone/>
              <a:defRPr sz="1800"/>
            </a:lvl8pPr>
            <a:lvl9pPr marL="3263626" indent="0">
              <a:buNone/>
              <a:defRPr sz="1800"/>
            </a:lvl9pPr>
          </a:lstStyle>
          <a:p>
            <a:pPr lvl="0"/>
            <a:endParaRPr lang="zh-CN" altLang="en-US" noProof="1"/>
          </a:p>
        </p:txBody>
      </p:sp>
      <p:sp>
        <p:nvSpPr>
          <p:cNvPr id="4" name="文本占位符 3"/>
          <p:cNvSpPr>
            <a:spLocks noGrp="1"/>
          </p:cNvSpPr>
          <p:nvPr>
            <p:ph type="body" sz="half" idx="2"/>
          </p:nvPr>
        </p:nvSpPr>
        <p:spPr>
          <a:xfrm>
            <a:off x="839680" y="2057876"/>
            <a:ext cx="4164807" cy="3812471"/>
          </a:xfrm>
        </p:spPr>
        <p:txBody>
          <a:bodyPr/>
          <a:lstStyle>
            <a:lvl1pPr marL="0" indent="0">
              <a:buNone/>
              <a:defRPr sz="1800"/>
            </a:lvl1pPr>
            <a:lvl2pPr marL="407952" indent="0">
              <a:buNone/>
              <a:defRPr sz="1500"/>
            </a:lvl2pPr>
            <a:lvl3pPr marL="815905" indent="0">
              <a:buNone/>
              <a:defRPr sz="1400"/>
            </a:lvl3pPr>
            <a:lvl4pPr marL="1223859" indent="0">
              <a:buNone/>
              <a:defRPr sz="1200"/>
            </a:lvl4pPr>
            <a:lvl5pPr marL="1631812" indent="0">
              <a:buNone/>
              <a:defRPr sz="1200"/>
            </a:lvl5pPr>
            <a:lvl6pPr marL="2039762" indent="0">
              <a:buNone/>
              <a:defRPr sz="1200"/>
            </a:lvl6pPr>
            <a:lvl7pPr marL="2447722" indent="0">
              <a:buNone/>
              <a:defRPr sz="1200"/>
            </a:lvl7pPr>
            <a:lvl8pPr marL="2855673" indent="0">
              <a:buNone/>
              <a:defRPr sz="1200"/>
            </a:lvl8pPr>
            <a:lvl9pPr marL="3263626" indent="0">
              <a:buNone/>
              <a:defRPr sz="120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AAB6A4E1-7D26-440B-AA8C-6C4E2DBED0A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8590993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2E74A7F5-2CDF-4696-8B5E-AB95838B538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6785281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522" y="274702"/>
            <a:ext cx="8069523" cy="5852880"/>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BB81C329-F6E3-4D25-A01C-1D0D49DB411B}"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1391458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30"/>
            <a:ext cx="9142810" cy="2388153"/>
          </a:xfrm>
        </p:spPr>
        <p:txBody>
          <a:bodyPr anchor="b"/>
          <a:lstStyle>
            <a:lvl1pPr algn="ctr">
              <a:defRPr sz="54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02" y="3602872"/>
            <a:ext cx="9142810" cy="1656145"/>
          </a:xfrm>
        </p:spPr>
        <p:txBody>
          <a:bodyPr/>
          <a:lstStyle>
            <a:lvl1pPr marL="0" indent="0" algn="ctr">
              <a:buNone/>
              <a:defRPr sz="2100"/>
            </a:lvl1pPr>
            <a:lvl2pPr marL="408005" indent="0" algn="ctr">
              <a:buNone/>
              <a:defRPr sz="1800"/>
            </a:lvl2pPr>
            <a:lvl3pPr marL="816010" indent="0" algn="ctr">
              <a:buNone/>
              <a:defRPr sz="1500"/>
            </a:lvl3pPr>
            <a:lvl4pPr marL="1224015" indent="0" algn="ctr">
              <a:buNone/>
              <a:defRPr sz="1400"/>
            </a:lvl4pPr>
            <a:lvl5pPr marL="1632022" indent="0" algn="ctr">
              <a:buNone/>
              <a:defRPr sz="1400"/>
            </a:lvl5pPr>
            <a:lvl6pPr marL="2040024" indent="0" algn="ctr">
              <a:buNone/>
              <a:defRPr sz="1400"/>
            </a:lvl6pPr>
            <a:lvl7pPr marL="2448034" indent="0" algn="ctr">
              <a:buNone/>
              <a:defRPr sz="1400"/>
            </a:lvl7pPr>
            <a:lvl8pPr marL="2856039" indent="0" algn="ctr">
              <a:buNone/>
              <a:defRPr sz="1400"/>
            </a:lvl8pPr>
            <a:lvl9pPr marL="3264043" indent="0" algn="ctr">
              <a:buNone/>
              <a:defRPr sz="14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5D8D5A0E-5665-4D4A-8836-1094FE45A85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7910754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8D3D07A0-ED74-4873-912B-832EA83D079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6129442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2" y="1710134"/>
            <a:ext cx="10514231" cy="2853398"/>
          </a:xfrm>
        </p:spPr>
        <p:txBody>
          <a:bodyPr anchor="b"/>
          <a:lstStyle>
            <a:lvl1pPr>
              <a:defRPr sz="54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42" y="4590526"/>
            <a:ext cx="10514231" cy="1500534"/>
          </a:xfrm>
        </p:spPr>
        <p:txBody>
          <a:bodyPr/>
          <a:lstStyle>
            <a:lvl1pPr marL="0" indent="0">
              <a:buNone/>
              <a:defRPr sz="2100">
                <a:solidFill>
                  <a:schemeClr val="tx1">
                    <a:tint val="75000"/>
                  </a:schemeClr>
                </a:solidFill>
              </a:defRPr>
            </a:lvl1pPr>
            <a:lvl2pPr marL="408005" indent="0">
              <a:buNone/>
              <a:defRPr sz="1800">
                <a:solidFill>
                  <a:schemeClr val="tx1">
                    <a:tint val="75000"/>
                  </a:schemeClr>
                </a:solidFill>
              </a:defRPr>
            </a:lvl2pPr>
            <a:lvl3pPr marL="816010" indent="0">
              <a:buNone/>
              <a:defRPr sz="1500">
                <a:solidFill>
                  <a:schemeClr val="tx1">
                    <a:tint val="75000"/>
                  </a:schemeClr>
                </a:solidFill>
              </a:defRPr>
            </a:lvl3pPr>
            <a:lvl4pPr marL="1224015" indent="0">
              <a:buNone/>
              <a:defRPr sz="1400">
                <a:solidFill>
                  <a:schemeClr val="tx1">
                    <a:tint val="75000"/>
                  </a:schemeClr>
                </a:solidFill>
              </a:defRPr>
            </a:lvl4pPr>
            <a:lvl5pPr marL="1632022" indent="0">
              <a:buNone/>
              <a:defRPr sz="1400">
                <a:solidFill>
                  <a:schemeClr val="tx1">
                    <a:tint val="75000"/>
                  </a:schemeClr>
                </a:solidFill>
              </a:defRPr>
            </a:lvl5pPr>
            <a:lvl6pPr marL="2040024" indent="0">
              <a:buNone/>
              <a:defRPr sz="1400">
                <a:solidFill>
                  <a:schemeClr val="tx1">
                    <a:tint val="75000"/>
                  </a:schemeClr>
                </a:solidFill>
              </a:defRPr>
            </a:lvl6pPr>
            <a:lvl7pPr marL="2448034" indent="0">
              <a:buNone/>
              <a:defRPr sz="1400">
                <a:solidFill>
                  <a:schemeClr val="tx1">
                    <a:tint val="75000"/>
                  </a:schemeClr>
                </a:solidFill>
              </a:defRPr>
            </a:lvl7pPr>
            <a:lvl8pPr marL="2856039" indent="0">
              <a:buNone/>
              <a:defRPr sz="1400">
                <a:solidFill>
                  <a:schemeClr val="tx1">
                    <a:tint val="75000"/>
                  </a:schemeClr>
                </a:solidFill>
              </a:defRPr>
            </a:lvl8pPr>
            <a:lvl9pPr marL="3264043"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C429C96E-AEE2-4CB9-A133-434367DE2A2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7689444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521" y="1600578"/>
            <a:ext cx="5375972" cy="452701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4920" y="1600578"/>
            <a:ext cx="5375972" cy="452701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030A12B6-7852-47EB-AA17-4F9D1C2EB72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4916282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0"/>
            <a:ext cx="10514231" cy="1325870"/>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22" y="1778857"/>
            <a:ext cx="4872940" cy="824103"/>
          </a:xfrm>
        </p:spPr>
        <p:txBody>
          <a:bodyPr anchor="ctr"/>
          <a:lstStyle>
            <a:lvl1pPr marL="0" indent="0">
              <a:buNone/>
              <a:defRPr sz="2500"/>
            </a:lvl1pPr>
            <a:lvl2pPr marL="408005" indent="0">
              <a:buNone/>
              <a:defRPr sz="2100"/>
            </a:lvl2pPr>
            <a:lvl3pPr marL="816010" indent="0">
              <a:buNone/>
              <a:defRPr sz="1800"/>
            </a:lvl3pPr>
            <a:lvl4pPr marL="1224015" indent="0">
              <a:buNone/>
              <a:defRPr sz="1500"/>
            </a:lvl4pPr>
            <a:lvl5pPr marL="1632022" indent="0">
              <a:buNone/>
              <a:defRPr sz="1500"/>
            </a:lvl5pPr>
            <a:lvl6pPr marL="2040024" indent="0">
              <a:buNone/>
              <a:defRPr sz="1500"/>
            </a:lvl6pPr>
            <a:lvl7pPr marL="2448034" indent="0">
              <a:buNone/>
              <a:defRPr sz="1500"/>
            </a:lvl7pPr>
            <a:lvl8pPr marL="2856039" indent="0">
              <a:buNone/>
              <a:defRPr sz="1500"/>
            </a:lvl8pPr>
            <a:lvl9pPr marL="3264043" indent="0">
              <a:buNone/>
              <a:defRPr sz="15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22" y="2665996"/>
            <a:ext cx="4872940" cy="35251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124" y="1778857"/>
            <a:ext cx="4896938" cy="824103"/>
          </a:xfrm>
        </p:spPr>
        <p:txBody>
          <a:bodyPr anchor="ctr"/>
          <a:lstStyle>
            <a:lvl1pPr marL="0" indent="0">
              <a:buNone/>
              <a:defRPr sz="2500"/>
            </a:lvl1pPr>
            <a:lvl2pPr marL="408005" indent="0">
              <a:buNone/>
              <a:defRPr sz="2100"/>
            </a:lvl2pPr>
            <a:lvl3pPr marL="816010" indent="0">
              <a:buNone/>
              <a:defRPr sz="1800"/>
            </a:lvl3pPr>
            <a:lvl4pPr marL="1224015" indent="0">
              <a:buNone/>
              <a:defRPr sz="1500"/>
            </a:lvl4pPr>
            <a:lvl5pPr marL="1632022" indent="0">
              <a:buNone/>
              <a:defRPr sz="1500"/>
            </a:lvl5pPr>
            <a:lvl6pPr marL="2040024" indent="0">
              <a:buNone/>
              <a:defRPr sz="1500"/>
            </a:lvl6pPr>
            <a:lvl7pPr marL="2448034" indent="0">
              <a:buNone/>
              <a:defRPr sz="1500"/>
            </a:lvl7pPr>
            <a:lvl8pPr marL="2856039" indent="0">
              <a:buNone/>
              <a:defRPr sz="1500"/>
            </a:lvl8pPr>
            <a:lvl9pPr marL="3264043" indent="0">
              <a:buNone/>
              <a:defRPr sz="15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124" y="2665996"/>
            <a:ext cx="4896938" cy="35251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8"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9" name="灯片编号占位符 1029"/>
          <p:cNvSpPr>
            <a:spLocks noGrp="1"/>
          </p:cNvSpPr>
          <p:nvPr>
            <p:ph type="sldNum" sz="quarter" idx="12"/>
          </p:nvPr>
        </p:nvSpPr>
        <p:spPr>
          <a:ln/>
        </p:spPr>
        <p:txBody>
          <a:bodyPr/>
          <a:lstStyle>
            <a:lvl1pPr>
              <a:defRPr/>
            </a:lvl1pPr>
          </a:lstStyle>
          <a:p>
            <a:pPr>
              <a:defRPr/>
            </a:pPr>
            <a:fld id="{7066F0BD-C762-451E-8D47-C69F0048B9AA}"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3576878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4"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5" name="灯片编号占位符 1029"/>
          <p:cNvSpPr>
            <a:spLocks noGrp="1"/>
          </p:cNvSpPr>
          <p:nvPr>
            <p:ph type="sldNum" sz="quarter" idx="12"/>
          </p:nvPr>
        </p:nvSpPr>
        <p:spPr>
          <a:ln/>
        </p:spPr>
        <p:txBody>
          <a:bodyPr/>
          <a:lstStyle>
            <a:lvl1pPr>
              <a:defRPr/>
            </a:lvl1pPr>
          </a:lstStyle>
          <a:p>
            <a:pPr>
              <a:defRPr/>
            </a:pPr>
            <a:fld id="{34A5DFA1-CE00-4BC4-AAEB-0BC9F91B60CF}"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9004060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3"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4" name="灯片编号占位符 1029"/>
          <p:cNvSpPr>
            <a:spLocks noGrp="1"/>
          </p:cNvSpPr>
          <p:nvPr>
            <p:ph type="sldNum" sz="quarter" idx="12"/>
          </p:nvPr>
        </p:nvSpPr>
        <p:spPr>
          <a:ln/>
        </p:spPr>
        <p:txBody>
          <a:bodyPr/>
          <a:lstStyle>
            <a:lvl1pPr>
              <a:defRPr/>
            </a:lvl1pPr>
          </a:lstStyle>
          <a:p>
            <a:pPr>
              <a:defRPr/>
            </a:pPr>
            <a:fld id="{1FFF2FEF-297C-4A82-9C37-6DD728F4DFD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561433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13"/>
            <a:ext cx="3931725" cy="1600571"/>
          </a:xfrm>
        </p:spPr>
        <p:txBody>
          <a:bodyPr anchor="b"/>
          <a:lstStyle>
            <a:lvl1pPr>
              <a:defRPr sz="29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513" y="987661"/>
            <a:ext cx="6171397" cy="4874754"/>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679" y="2057876"/>
            <a:ext cx="3931725" cy="3812471"/>
          </a:xfrm>
        </p:spPr>
        <p:txBody>
          <a:bodyPr/>
          <a:lstStyle>
            <a:lvl1pPr marL="0" indent="0">
              <a:buNone/>
              <a:defRPr sz="1400"/>
            </a:lvl1pPr>
            <a:lvl2pPr marL="408005" indent="0">
              <a:buNone/>
              <a:defRPr sz="1200"/>
            </a:lvl2pPr>
            <a:lvl3pPr marL="816010" indent="0">
              <a:buNone/>
              <a:defRPr sz="1100"/>
            </a:lvl3pPr>
            <a:lvl4pPr marL="1224015" indent="0">
              <a:buNone/>
              <a:defRPr sz="1000"/>
            </a:lvl4pPr>
            <a:lvl5pPr marL="1632022" indent="0">
              <a:buNone/>
              <a:defRPr sz="1000"/>
            </a:lvl5pPr>
            <a:lvl6pPr marL="2040024" indent="0">
              <a:buNone/>
              <a:defRPr sz="1000"/>
            </a:lvl6pPr>
            <a:lvl7pPr marL="2448034" indent="0">
              <a:buNone/>
              <a:defRPr sz="1000"/>
            </a:lvl7pPr>
            <a:lvl8pPr marL="2856039" indent="0">
              <a:buNone/>
              <a:defRPr sz="1000"/>
            </a:lvl8pPr>
            <a:lvl9pPr marL="3264043" indent="0">
              <a:buNone/>
              <a:defRPr sz="100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34A5EE4D-A0FD-4964-8403-A74358756B7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0420779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80" y="457313"/>
            <a:ext cx="4164807" cy="1600571"/>
          </a:xfrm>
        </p:spPr>
        <p:txBody>
          <a:bodyPr anchor="b"/>
          <a:lstStyle>
            <a:lvl1pPr>
              <a:defRPr sz="29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513" y="457307"/>
            <a:ext cx="6171397" cy="5405101"/>
          </a:xfrm>
        </p:spPr>
        <p:txBody>
          <a:bodyPr/>
          <a:lstStyle>
            <a:lvl1pPr marL="0" indent="0">
              <a:buNone/>
              <a:defRPr sz="2900"/>
            </a:lvl1pPr>
            <a:lvl2pPr marL="408005" indent="0">
              <a:buNone/>
              <a:defRPr sz="2500"/>
            </a:lvl2pPr>
            <a:lvl3pPr marL="816010" indent="0">
              <a:buNone/>
              <a:defRPr sz="2100"/>
            </a:lvl3pPr>
            <a:lvl4pPr marL="1224015" indent="0">
              <a:buNone/>
              <a:defRPr sz="1800"/>
            </a:lvl4pPr>
            <a:lvl5pPr marL="1632022" indent="0">
              <a:buNone/>
              <a:defRPr sz="1800"/>
            </a:lvl5pPr>
            <a:lvl6pPr marL="2040024" indent="0">
              <a:buNone/>
              <a:defRPr sz="1800"/>
            </a:lvl6pPr>
            <a:lvl7pPr marL="2448034" indent="0">
              <a:buNone/>
              <a:defRPr sz="1800"/>
            </a:lvl7pPr>
            <a:lvl8pPr marL="2856039" indent="0">
              <a:buNone/>
              <a:defRPr sz="1800"/>
            </a:lvl8pPr>
            <a:lvl9pPr marL="3264043" indent="0">
              <a:buNone/>
              <a:defRPr sz="1800"/>
            </a:lvl9pPr>
          </a:lstStyle>
          <a:p>
            <a:pPr lvl="0"/>
            <a:endParaRPr lang="zh-CN" altLang="en-US" noProof="1"/>
          </a:p>
        </p:txBody>
      </p:sp>
      <p:sp>
        <p:nvSpPr>
          <p:cNvPr id="4" name="文本占位符 3"/>
          <p:cNvSpPr>
            <a:spLocks noGrp="1"/>
          </p:cNvSpPr>
          <p:nvPr>
            <p:ph type="body" sz="half" idx="2"/>
          </p:nvPr>
        </p:nvSpPr>
        <p:spPr>
          <a:xfrm>
            <a:off x="839680" y="2057876"/>
            <a:ext cx="4164807" cy="3812471"/>
          </a:xfrm>
        </p:spPr>
        <p:txBody>
          <a:bodyPr/>
          <a:lstStyle>
            <a:lvl1pPr marL="0" indent="0">
              <a:buNone/>
              <a:defRPr sz="1800"/>
            </a:lvl1pPr>
            <a:lvl2pPr marL="408005" indent="0">
              <a:buNone/>
              <a:defRPr sz="1500"/>
            </a:lvl2pPr>
            <a:lvl3pPr marL="816010" indent="0">
              <a:buNone/>
              <a:defRPr sz="1400"/>
            </a:lvl3pPr>
            <a:lvl4pPr marL="1224015" indent="0">
              <a:buNone/>
              <a:defRPr sz="1200"/>
            </a:lvl4pPr>
            <a:lvl5pPr marL="1632022" indent="0">
              <a:buNone/>
              <a:defRPr sz="1200"/>
            </a:lvl5pPr>
            <a:lvl6pPr marL="2040024" indent="0">
              <a:buNone/>
              <a:defRPr sz="1200"/>
            </a:lvl6pPr>
            <a:lvl7pPr marL="2448034" indent="0">
              <a:buNone/>
              <a:defRPr sz="1200"/>
            </a:lvl7pPr>
            <a:lvl8pPr marL="2856039" indent="0">
              <a:buNone/>
              <a:defRPr sz="1200"/>
            </a:lvl8pPr>
            <a:lvl9pPr marL="3264043" indent="0">
              <a:buNone/>
              <a:defRPr sz="120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AAB6A4E1-7D26-440B-AA8C-6C4E2DBED0A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9134134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2E74A7F5-2CDF-4696-8B5E-AB95838B538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0039779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522" y="274702"/>
            <a:ext cx="8069523" cy="5852880"/>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BB81C329-F6E3-4D25-A01C-1D0D49DB411B}"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7145726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7"/>
            <a:ext cx="9142810" cy="2388153"/>
          </a:xfrm>
        </p:spPr>
        <p:txBody>
          <a:bodyPr anchor="b"/>
          <a:lstStyle>
            <a:lvl1pPr algn="ctr">
              <a:defRPr sz="54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02" y="3602872"/>
            <a:ext cx="9142810" cy="1656145"/>
          </a:xfrm>
        </p:spPr>
        <p:txBody>
          <a:bodyPr/>
          <a:lstStyle>
            <a:lvl1pPr marL="0" indent="0" algn="ctr">
              <a:buNone/>
              <a:defRPr sz="2100"/>
            </a:lvl1pPr>
            <a:lvl2pPr marL="408083" indent="0" algn="ctr">
              <a:buNone/>
              <a:defRPr sz="1800"/>
            </a:lvl2pPr>
            <a:lvl3pPr marL="816167" indent="0" algn="ctr">
              <a:buNone/>
              <a:defRPr sz="1500"/>
            </a:lvl3pPr>
            <a:lvl4pPr marL="1224250" indent="0" algn="ctr">
              <a:buNone/>
              <a:defRPr sz="1400"/>
            </a:lvl4pPr>
            <a:lvl5pPr marL="1632336" indent="0" algn="ctr">
              <a:buNone/>
              <a:defRPr sz="1400"/>
            </a:lvl5pPr>
            <a:lvl6pPr marL="2040417" indent="0" algn="ctr">
              <a:buNone/>
              <a:defRPr sz="1400"/>
            </a:lvl6pPr>
            <a:lvl7pPr marL="2448503" indent="0" algn="ctr">
              <a:buNone/>
              <a:defRPr sz="1400"/>
            </a:lvl7pPr>
            <a:lvl8pPr marL="2856587" indent="0" algn="ctr">
              <a:buNone/>
              <a:defRPr sz="1400"/>
            </a:lvl8pPr>
            <a:lvl9pPr marL="3264670" indent="0" algn="ctr">
              <a:buNone/>
              <a:defRPr sz="14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5D8D5A0E-5665-4D4A-8836-1094FE45A85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7363553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8D3D07A0-ED74-4873-912B-832EA83D079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9415721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2" y="1710134"/>
            <a:ext cx="10514231" cy="2853398"/>
          </a:xfrm>
        </p:spPr>
        <p:txBody>
          <a:bodyPr anchor="b"/>
          <a:lstStyle>
            <a:lvl1pPr>
              <a:defRPr sz="54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42" y="4590526"/>
            <a:ext cx="10514231" cy="1500534"/>
          </a:xfrm>
        </p:spPr>
        <p:txBody>
          <a:bodyPr/>
          <a:lstStyle>
            <a:lvl1pPr marL="0" indent="0">
              <a:buNone/>
              <a:defRPr sz="2100">
                <a:solidFill>
                  <a:schemeClr val="tx1">
                    <a:tint val="75000"/>
                  </a:schemeClr>
                </a:solidFill>
              </a:defRPr>
            </a:lvl1pPr>
            <a:lvl2pPr marL="408083" indent="0">
              <a:buNone/>
              <a:defRPr sz="1800">
                <a:solidFill>
                  <a:schemeClr val="tx1">
                    <a:tint val="75000"/>
                  </a:schemeClr>
                </a:solidFill>
              </a:defRPr>
            </a:lvl2pPr>
            <a:lvl3pPr marL="816167" indent="0">
              <a:buNone/>
              <a:defRPr sz="1500">
                <a:solidFill>
                  <a:schemeClr val="tx1">
                    <a:tint val="75000"/>
                  </a:schemeClr>
                </a:solidFill>
              </a:defRPr>
            </a:lvl3pPr>
            <a:lvl4pPr marL="1224250" indent="0">
              <a:buNone/>
              <a:defRPr sz="1400">
                <a:solidFill>
                  <a:schemeClr val="tx1">
                    <a:tint val="75000"/>
                  </a:schemeClr>
                </a:solidFill>
              </a:defRPr>
            </a:lvl4pPr>
            <a:lvl5pPr marL="1632336" indent="0">
              <a:buNone/>
              <a:defRPr sz="1400">
                <a:solidFill>
                  <a:schemeClr val="tx1">
                    <a:tint val="75000"/>
                  </a:schemeClr>
                </a:solidFill>
              </a:defRPr>
            </a:lvl5pPr>
            <a:lvl6pPr marL="2040417" indent="0">
              <a:buNone/>
              <a:defRPr sz="1400">
                <a:solidFill>
                  <a:schemeClr val="tx1">
                    <a:tint val="75000"/>
                  </a:schemeClr>
                </a:solidFill>
              </a:defRPr>
            </a:lvl6pPr>
            <a:lvl7pPr marL="2448503" indent="0">
              <a:buNone/>
              <a:defRPr sz="1400">
                <a:solidFill>
                  <a:schemeClr val="tx1">
                    <a:tint val="75000"/>
                  </a:schemeClr>
                </a:solidFill>
              </a:defRPr>
            </a:lvl7pPr>
            <a:lvl8pPr marL="2856587" indent="0">
              <a:buNone/>
              <a:defRPr sz="1400">
                <a:solidFill>
                  <a:schemeClr val="tx1">
                    <a:tint val="75000"/>
                  </a:schemeClr>
                </a:solidFill>
              </a:defRPr>
            </a:lvl8pPr>
            <a:lvl9pPr marL="326467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C429C96E-AEE2-4CB9-A133-434367DE2A2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2452960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521" y="1600575"/>
            <a:ext cx="5375972" cy="452701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4920" y="1600575"/>
            <a:ext cx="5375972" cy="452701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030A12B6-7852-47EB-AA17-4F9D1C2EB72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2852815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0"/>
            <a:ext cx="10514231" cy="1325870"/>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22" y="1778854"/>
            <a:ext cx="4872940" cy="824103"/>
          </a:xfrm>
        </p:spPr>
        <p:txBody>
          <a:bodyPr anchor="ctr"/>
          <a:lstStyle>
            <a:lvl1pPr marL="0" indent="0">
              <a:buNone/>
              <a:defRPr sz="2500"/>
            </a:lvl1pPr>
            <a:lvl2pPr marL="408083" indent="0">
              <a:buNone/>
              <a:defRPr sz="2100"/>
            </a:lvl2pPr>
            <a:lvl3pPr marL="816167" indent="0">
              <a:buNone/>
              <a:defRPr sz="1800"/>
            </a:lvl3pPr>
            <a:lvl4pPr marL="1224250" indent="0">
              <a:buNone/>
              <a:defRPr sz="1500"/>
            </a:lvl4pPr>
            <a:lvl5pPr marL="1632336" indent="0">
              <a:buNone/>
              <a:defRPr sz="1500"/>
            </a:lvl5pPr>
            <a:lvl6pPr marL="2040417" indent="0">
              <a:buNone/>
              <a:defRPr sz="1500"/>
            </a:lvl6pPr>
            <a:lvl7pPr marL="2448503" indent="0">
              <a:buNone/>
              <a:defRPr sz="1500"/>
            </a:lvl7pPr>
            <a:lvl8pPr marL="2856587" indent="0">
              <a:buNone/>
              <a:defRPr sz="1500"/>
            </a:lvl8pPr>
            <a:lvl9pPr marL="3264670" indent="0">
              <a:buNone/>
              <a:defRPr sz="15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22" y="2665996"/>
            <a:ext cx="4872940" cy="35251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124" y="1778854"/>
            <a:ext cx="4896938" cy="824103"/>
          </a:xfrm>
        </p:spPr>
        <p:txBody>
          <a:bodyPr anchor="ctr"/>
          <a:lstStyle>
            <a:lvl1pPr marL="0" indent="0">
              <a:buNone/>
              <a:defRPr sz="2500"/>
            </a:lvl1pPr>
            <a:lvl2pPr marL="408083" indent="0">
              <a:buNone/>
              <a:defRPr sz="2100"/>
            </a:lvl2pPr>
            <a:lvl3pPr marL="816167" indent="0">
              <a:buNone/>
              <a:defRPr sz="1800"/>
            </a:lvl3pPr>
            <a:lvl4pPr marL="1224250" indent="0">
              <a:buNone/>
              <a:defRPr sz="1500"/>
            </a:lvl4pPr>
            <a:lvl5pPr marL="1632336" indent="0">
              <a:buNone/>
              <a:defRPr sz="1500"/>
            </a:lvl5pPr>
            <a:lvl6pPr marL="2040417" indent="0">
              <a:buNone/>
              <a:defRPr sz="1500"/>
            </a:lvl6pPr>
            <a:lvl7pPr marL="2448503" indent="0">
              <a:buNone/>
              <a:defRPr sz="1500"/>
            </a:lvl7pPr>
            <a:lvl8pPr marL="2856587" indent="0">
              <a:buNone/>
              <a:defRPr sz="1500"/>
            </a:lvl8pPr>
            <a:lvl9pPr marL="3264670" indent="0">
              <a:buNone/>
              <a:defRPr sz="15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124" y="2665996"/>
            <a:ext cx="4896938" cy="35251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8"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9" name="灯片编号占位符 1029"/>
          <p:cNvSpPr>
            <a:spLocks noGrp="1"/>
          </p:cNvSpPr>
          <p:nvPr>
            <p:ph type="sldNum" sz="quarter" idx="12"/>
          </p:nvPr>
        </p:nvSpPr>
        <p:spPr>
          <a:ln/>
        </p:spPr>
        <p:txBody>
          <a:bodyPr/>
          <a:lstStyle>
            <a:lvl1pPr>
              <a:defRPr/>
            </a:lvl1pPr>
          </a:lstStyle>
          <a:p>
            <a:pPr>
              <a:defRPr/>
            </a:pPr>
            <a:fld id="{7066F0BD-C762-451E-8D47-C69F0048B9AA}"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2640096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4"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5" name="灯片编号占位符 1029"/>
          <p:cNvSpPr>
            <a:spLocks noGrp="1"/>
          </p:cNvSpPr>
          <p:nvPr>
            <p:ph type="sldNum" sz="quarter" idx="12"/>
          </p:nvPr>
        </p:nvSpPr>
        <p:spPr>
          <a:ln/>
        </p:spPr>
        <p:txBody>
          <a:bodyPr/>
          <a:lstStyle>
            <a:lvl1pPr>
              <a:defRPr/>
            </a:lvl1pPr>
          </a:lstStyle>
          <a:p>
            <a:pPr>
              <a:defRPr/>
            </a:pPr>
            <a:fld id="{34A5DFA1-CE00-4BC4-AAEB-0BC9F91B60CF}"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1444578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3"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4" name="灯片编号占位符 1029"/>
          <p:cNvSpPr>
            <a:spLocks noGrp="1"/>
          </p:cNvSpPr>
          <p:nvPr>
            <p:ph type="sldNum" sz="quarter" idx="12"/>
          </p:nvPr>
        </p:nvSpPr>
        <p:spPr>
          <a:ln/>
        </p:spPr>
        <p:txBody>
          <a:bodyPr/>
          <a:lstStyle>
            <a:lvl1pPr>
              <a:defRPr/>
            </a:lvl1pPr>
          </a:lstStyle>
          <a:p>
            <a:pPr>
              <a:defRPr/>
            </a:pPr>
            <a:fld id="{1FFF2FEF-297C-4A82-9C37-6DD728F4DFD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5564006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10"/>
            <a:ext cx="3931725" cy="1600571"/>
          </a:xfrm>
        </p:spPr>
        <p:txBody>
          <a:bodyPr anchor="b"/>
          <a:lstStyle>
            <a:lvl1pPr>
              <a:defRPr sz="29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513" y="987658"/>
            <a:ext cx="6171397" cy="4874754"/>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679" y="2057876"/>
            <a:ext cx="3931725" cy="3812471"/>
          </a:xfrm>
        </p:spPr>
        <p:txBody>
          <a:bodyPr/>
          <a:lstStyle>
            <a:lvl1pPr marL="0" indent="0">
              <a:buNone/>
              <a:defRPr sz="1400"/>
            </a:lvl1pPr>
            <a:lvl2pPr marL="408083" indent="0">
              <a:buNone/>
              <a:defRPr sz="1200"/>
            </a:lvl2pPr>
            <a:lvl3pPr marL="816167" indent="0">
              <a:buNone/>
              <a:defRPr sz="1100"/>
            </a:lvl3pPr>
            <a:lvl4pPr marL="1224250" indent="0">
              <a:buNone/>
              <a:defRPr sz="1000"/>
            </a:lvl4pPr>
            <a:lvl5pPr marL="1632336" indent="0">
              <a:buNone/>
              <a:defRPr sz="1000"/>
            </a:lvl5pPr>
            <a:lvl6pPr marL="2040417" indent="0">
              <a:buNone/>
              <a:defRPr sz="1000"/>
            </a:lvl6pPr>
            <a:lvl7pPr marL="2448503" indent="0">
              <a:buNone/>
              <a:defRPr sz="1000"/>
            </a:lvl7pPr>
            <a:lvl8pPr marL="2856587" indent="0">
              <a:buNone/>
              <a:defRPr sz="1000"/>
            </a:lvl8pPr>
            <a:lvl9pPr marL="3264670" indent="0">
              <a:buNone/>
              <a:defRPr sz="100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34A5EE4D-A0FD-4964-8403-A74358756B7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7871597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80" y="457310"/>
            <a:ext cx="4164807" cy="1600571"/>
          </a:xfrm>
        </p:spPr>
        <p:txBody>
          <a:bodyPr anchor="b"/>
          <a:lstStyle>
            <a:lvl1pPr>
              <a:defRPr sz="29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513" y="457307"/>
            <a:ext cx="6171397" cy="5405101"/>
          </a:xfrm>
        </p:spPr>
        <p:txBody>
          <a:bodyPr/>
          <a:lstStyle>
            <a:lvl1pPr marL="0" indent="0">
              <a:buNone/>
              <a:defRPr sz="2900"/>
            </a:lvl1pPr>
            <a:lvl2pPr marL="408083" indent="0">
              <a:buNone/>
              <a:defRPr sz="2500"/>
            </a:lvl2pPr>
            <a:lvl3pPr marL="816167" indent="0">
              <a:buNone/>
              <a:defRPr sz="2100"/>
            </a:lvl3pPr>
            <a:lvl4pPr marL="1224250" indent="0">
              <a:buNone/>
              <a:defRPr sz="1800"/>
            </a:lvl4pPr>
            <a:lvl5pPr marL="1632336" indent="0">
              <a:buNone/>
              <a:defRPr sz="1800"/>
            </a:lvl5pPr>
            <a:lvl6pPr marL="2040417" indent="0">
              <a:buNone/>
              <a:defRPr sz="1800"/>
            </a:lvl6pPr>
            <a:lvl7pPr marL="2448503" indent="0">
              <a:buNone/>
              <a:defRPr sz="1800"/>
            </a:lvl7pPr>
            <a:lvl8pPr marL="2856587" indent="0">
              <a:buNone/>
              <a:defRPr sz="1800"/>
            </a:lvl8pPr>
            <a:lvl9pPr marL="3264670" indent="0">
              <a:buNone/>
              <a:defRPr sz="1800"/>
            </a:lvl9pPr>
          </a:lstStyle>
          <a:p>
            <a:pPr lvl="0"/>
            <a:endParaRPr lang="zh-CN" altLang="en-US" noProof="1"/>
          </a:p>
        </p:txBody>
      </p:sp>
      <p:sp>
        <p:nvSpPr>
          <p:cNvPr id="4" name="文本占位符 3"/>
          <p:cNvSpPr>
            <a:spLocks noGrp="1"/>
          </p:cNvSpPr>
          <p:nvPr>
            <p:ph type="body" sz="half" idx="2"/>
          </p:nvPr>
        </p:nvSpPr>
        <p:spPr>
          <a:xfrm>
            <a:off x="839680" y="2057876"/>
            <a:ext cx="4164807" cy="3812471"/>
          </a:xfrm>
        </p:spPr>
        <p:txBody>
          <a:bodyPr/>
          <a:lstStyle>
            <a:lvl1pPr marL="0" indent="0">
              <a:buNone/>
              <a:defRPr sz="1800"/>
            </a:lvl1pPr>
            <a:lvl2pPr marL="408083" indent="0">
              <a:buNone/>
              <a:defRPr sz="1500"/>
            </a:lvl2pPr>
            <a:lvl3pPr marL="816167" indent="0">
              <a:buNone/>
              <a:defRPr sz="1400"/>
            </a:lvl3pPr>
            <a:lvl4pPr marL="1224250" indent="0">
              <a:buNone/>
              <a:defRPr sz="1200"/>
            </a:lvl4pPr>
            <a:lvl5pPr marL="1632336" indent="0">
              <a:buNone/>
              <a:defRPr sz="1200"/>
            </a:lvl5pPr>
            <a:lvl6pPr marL="2040417" indent="0">
              <a:buNone/>
              <a:defRPr sz="1200"/>
            </a:lvl6pPr>
            <a:lvl7pPr marL="2448503" indent="0">
              <a:buNone/>
              <a:defRPr sz="1200"/>
            </a:lvl7pPr>
            <a:lvl8pPr marL="2856587" indent="0">
              <a:buNone/>
              <a:defRPr sz="1200"/>
            </a:lvl8pPr>
            <a:lvl9pPr marL="3264670" indent="0">
              <a:buNone/>
              <a:defRPr sz="120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AAB6A4E1-7D26-440B-AA8C-6C4E2DBED0A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1479756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2E74A7F5-2CDF-4696-8B5E-AB95838B538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5601815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522" y="274702"/>
            <a:ext cx="8069523" cy="5852880"/>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BB81C329-F6E3-4D25-A01C-1D0D49DB411B}"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6263394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54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02" y="3602872"/>
            <a:ext cx="9142810" cy="1656145"/>
          </a:xfrm>
        </p:spPr>
        <p:txBody>
          <a:bodyPr/>
          <a:lstStyle>
            <a:lvl1pPr marL="0" indent="0" algn="ctr">
              <a:buNone/>
              <a:defRPr sz="2100"/>
            </a:lvl1pPr>
            <a:lvl2pPr marL="408162" indent="0" algn="ctr">
              <a:buNone/>
              <a:defRPr sz="1800"/>
            </a:lvl2pPr>
            <a:lvl3pPr marL="816324" indent="0" algn="ctr">
              <a:buNone/>
              <a:defRPr sz="1500"/>
            </a:lvl3pPr>
            <a:lvl4pPr marL="1224486" indent="0" algn="ctr">
              <a:buNone/>
              <a:defRPr sz="1400"/>
            </a:lvl4pPr>
            <a:lvl5pPr marL="1632649" indent="0" algn="ctr">
              <a:buNone/>
              <a:defRPr sz="1400"/>
            </a:lvl5pPr>
            <a:lvl6pPr marL="2040810" indent="0" algn="ctr">
              <a:buNone/>
              <a:defRPr sz="1400"/>
            </a:lvl6pPr>
            <a:lvl7pPr marL="2448972" indent="0" algn="ctr">
              <a:buNone/>
              <a:defRPr sz="1400"/>
            </a:lvl7pPr>
            <a:lvl8pPr marL="2857134" indent="0" algn="ctr">
              <a:buNone/>
              <a:defRPr sz="1400"/>
            </a:lvl8pPr>
            <a:lvl9pPr marL="3265296" indent="0" algn="ctr">
              <a:buNone/>
              <a:defRPr sz="14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5D8D5A0E-5665-4D4A-8836-1094FE45A85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0407668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8D3D07A0-ED74-4873-912B-832EA83D079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663261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2" y="1710134"/>
            <a:ext cx="10514231" cy="2853398"/>
          </a:xfrm>
        </p:spPr>
        <p:txBody>
          <a:bodyPr anchor="b"/>
          <a:lstStyle>
            <a:lvl1pPr>
              <a:defRPr sz="54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42" y="4590526"/>
            <a:ext cx="10514231" cy="1500534"/>
          </a:xfrm>
        </p:spPr>
        <p:txBody>
          <a:bodyPr/>
          <a:lstStyle>
            <a:lvl1pPr marL="0" indent="0">
              <a:buNone/>
              <a:defRPr sz="2100">
                <a:solidFill>
                  <a:schemeClr val="tx1">
                    <a:tint val="75000"/>
                  </a:schemeClr>
                </a:solidFill>
              </a:defRPr>
            </a:lvl1pPr>
            <a:lvl2pPr marL="408162" indent="0">
              <a:buNone/>
              <a:defRPr sz="1800">
                <a:solidFill>
                  <a:schemeClr val="tx1">
                    <a:tint val="75000"/>
                  </a:schemeClr>
                </a:solidFill>
              </a:defRPr>
            </a:lvl2pPr>
            <a:lvl3pPr marL="816324" indent="0">
              <a:buNone/>
              <a:defRPr sz="1500">
                <a:solidFill>
                  <a:schemeClr val="tx1">
                    <a:tint val="75000"/>
                  </a:schemeClr>
                </a:solidFill>
              </a:defRPr>
            </a:lvl3pPr>
            <a:lvl4pPr marL="1224486" indent="0">
              <a:buNone/>
              <a:defRPr sz="1400">
                <a:solidFill>
                  <a:schemeClr val="tx1">
                    <a:tint val="75000"/>
                  </a:schemeClr>
                </a:solidFill>
              </a:defRPr>
            </a:lvl4pPr>
            <a:lvl5pPr marL="1632649" indent="0">
              <a:buNone/>
              <a:defRPr sz="1400">
                <a:solidFill>
                  <a:schemeClr val="tx1">
                    <a:tint val="75000"/>
                  </a:schemeClr>
                </a:solidFill>
              </a:defRPr>
            </a:lvl5pPr>
            <a:lvl6pPr marL="2040810" indent="0">
              <a:buNone/>
              <a:defRPr sz="1400">
                <a:solidFill>
                  <a:schemeClr val="tx1">
                    <a:tint val="75000"/>
                  </a:schemeClr>
                </a:solidFill>
              </a:defRPr>
            </a:lvl6pPr>
            <a:lvl7pPr marL="2448972" indent="0">
              <a:buNone/>
              <a:defRPr sz="1400">
                <a:solidFill>
                  <a:schemeClr val="tx1">
                    <a:tint val="75000"/>
                  </a:schemeClr>
                </a:solidFill>
              </a:defRPr>
            </a:lvl7pPr>
            <a:lvl8pPr marL="2857134" indent="0">
              <a:buNone/>
              <a:defRPr sz="1400">
                <a:solidFill>
                  <a:schemeClr val="tx1">
                    <a:tint val="75000"/>
                  </a:schemeClr>
                </a:solidFill>
              </a:defRPr>
            </a:lvl8pPr>
            <a:lvl9pPr marL="3265296"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C429C96E-AEE2-4CB9-A133-434367DE2A2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8961428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521" y="1600572"/>
            <a:ext cx="5375972" cy="452701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4920" y="1600572"/>
            <a:ext cx="5375972" cy="452701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030A12B6-7852-47EB-AA17-4F9D1C2EB72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6111359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0"/>
            <a:ext cx="10514231" cy="1325870"/>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22" y="1778851"/>
            <a:ext cx="4872940" cy="824103"/>
          </a:xfrm>
        </p:spPr>
        <p:txBody>
          <a:bodyPr anchor="ctr"/>
          <a:lstStyle>
            <a:lvl1pPr marL="0" indent="0">
              <a:buNone/>
              <a:defRPr sz="2500"/>
            </a:lvl1pPr>
            <a:lvl2pPr marL="408162" indent="0">
              <a:buNone/>
              <a:defRPr sz="2100"/>
            </a:lvl2pPr>
            <a:lvl3pPr marL="816324" indent="0">
              <a:buNone/>
              <a:defRPr sz="1800"/>
            </a:lvl3pPr>
            <a:lvl4pPr marL="1224486" indent="0">
              <a:buNone/>
              <a:defRPr sz="1500"/>
            </a:lvl4pPr>
            <a:lvl5pPr marL="1632649" indent="0">
              <a:buNone/>
              <a:defRPr sz="1500"/>
            </a:lvl5pPr>
            <a:lvl6pPr marL="2040810" indent="0">
              <a:buNone/>
              <a:defRPr sz="1500"/>
            </a:lvl6pPr>
            <a:lvl7pPr marL="2448972" indent="0">
              <a:buNone/>
              <a:defRPr sz="1500"/>
            </a:lvl7pPr>
            <a:lvl8pPr marL="2857134" indent="0">
              <a:buNone/>
              <a:defRPr sz="1500"/>
            </a:lvl8pPr>
            <a:lvl9pPr marL="3265296" indent="0">
              <a:buNone/>
              <a:defRPr sz="15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22" y="2665996"/>
            <a:ext cx="4872940" cy="35251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124" y="1778851"/>
            <a:ext cx="4896938" cy="824103"/>
          </a:xfrm>
        </p:spPr>
        <p:txBody>
          <a:bodyPr anchor="ctr"/>
          <a:lstStyle>
            <a:lvl1pPr marL="0" indent="0">
              <a:buNone/>
              <a:defRPr sz="2500"/>
            </a:lvl1pPr>
            <a:lvl2pPr marL="408162" indent="0">
              <a:buNone/>
              <a:defRPr sz="2100"/>
            </a:lvl2pPr>
            <a:lvl3pPr marL="816324" indent="0">
              <a:buNone/>
              <a:defRPr sz="1800"/>
            </a:lvl3pPr>
            <a:lvl4pPr marL="1224486" indent="0">
              <a:buNone/>
              <a:defRPr sz="1500"/>
            </a:lvl4pPr>
            <a:lvl5pPr marL="1632649" indent="0">
              <a:buNone/>
              <a:defRPr sz="1500"/>
            </a:lvl5pPr>
            <a:lvl6pPr marL="2040810" indent="0">
              <a:buNone/>
              <a:defRPr sz="1500"/>
            </a:lvl6pPr>
            <a:lvl7pPr marL="2448972" indent="0">
              <a:buNone/>
              <a:defRPr sz="1500"/>
            </a:lvl7pPr>
            <a:lvl8pPr marL="2857134" indent="0">
              <a:buNone/>
              <a:defRPr sz="1500"/>
            </a:lvl8pPr>
            <a:lvl9pPr marL="3265296" indent="0">
              <a:buNone/>
              <a:defRPr sz="15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124" y="2665996"/>
            <a:ext cx="4896938" cy="35251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8"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9" name="灯片编号占位符 1029"/>
          <p:cNvSpPr>
            <a:spLocks noGrp="1"/>
          </p:cNvSpPr>
          <p:nvPr>
            <p:ph type="sldNum" sz="quarter" idx="12"/>
          </p:nvPr>
        </p:nvSpPr>
        <p:spPr>
          <a:ln/>
        </p:spPr>
        <p:txBody>
          <a:bodyPr/>
          <a:lstStyle>
            <a:lvl1pPr>
              <a:defRPr/>
            </a:lvl1pPr>
          </a:lstStyle>
          <a:p>
            <a:pPr>
              <a:defRPr/>
            </a:pPr>
            <a:fld id="{7066F0BD-C762-451E-8D47-C69F0048B9AA}"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481494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4"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5" name="灯片编号占位符 1029"/>
          <p:cNvSpPr>
            <a:spLocks noGrp="1"/>
          </p:cNvSpPr>
          <p:nvPr>
            <p:ph type="sldNum" sz="quarter" idx="12"/>
          </p:nvPr>
        </p:nvSpPr>
        <p:spPr>
          <a:ln/>
        </p:spPr>
        <p:txBody>
          <a:bodyPr/>
          <a:lstStyle>
            <a:lvl1pPr>
              <a:defRPr/>
            </a:lvl1pPr>
          </a:lstStyle>
          <a:p>
            <a:pPr>
              <a:defRPr/>
            </a:pPr>
            <a:fld id="{34A5DFA1-CE00-4BC4-AAEB-0BC9F91B60CF}"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3292070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3"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4" name="灯片编号占位符 1029"/>
          <p:cNvSpPr>
            <a:spLocks noGrp="1"/>
          </p:cNvSpPr>
          <p:nvPr>
            <p:ph type="sldNum" sz="quarter" idx="12"/>
          </p:nvPr>
        </p:nvSpPr>
        <p:spPr>
          <a:ln/>
        </p:spPr>
        <p:txBody>
          <a:bodyPr/>
          <a:lstStyle>
            <a:lvl1pPr>
              <a:defRPr/>
            </a:lvl1pPr>
          </a:lstStyle>
          <a:p>
            <a:pPr>
              <a:defRPr/>
            </a:pPr>
            <a:fld id="{1FFF2FEF-297C-4A82-9C37-6DD728F4DFD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2244112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29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513" y="987655"/>
            <a:ext cx="6171397" cy="4874754"/>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679" y="2057876"/>
            <a:ext cx="3931725" cy="3812471"/>
          </a:xfrm>
        </p:spPr>
        <p:txBody>
          <a:bodyPr/>
          <a:lstStyle>
            <a:lvl1pPr marL="0" indent="0">
              <a:buNone/>
              <a:defRPr sz="1400"/>
            </a:lvl1pPr>
            <a:lvl2pPr marL="408162" indent="0">
              <a:buNone/>
              <a:defRPr sz="1200"/>
            </a:lvl2pPr>
            <a:lvl3pPr marL="816324" indent="0">
              <a:buNone/>
              <a:defRPr sz="1100"/>
            </a:lvl3pPr>
            <a:lvl4pPr marL="1224486" indent="0">
              <a:buNone/>
              <a:defRPr sz="1000"/>
            </a:lvl4pPr>
            <a:lvl5pPr marL="1632649" indent="0">
              <a:buNone/>
              <a:defRPr sz="1000"/>
            </a:lvl5pPr>
            <a:lvl6pPr marL="2040810" indent="0">
              <a:buNone/>
              <a:defRPr sz="1000"/>
            </a:lvl6pPr>
            <a:lvl7pPr marL="2448972" indent="0">
              <a:buNone/>
              <a:defRPr sz="1000"/>
            </a:lvl7pPr>
            <a:lvl8pPr marL="2857134" indent="0">
              <a:buNone/>
              <a:defRPr sz="1000"/>
            </a:lvl8pPr>
            <a:lvl9pPr marL="3265296" indent="0">
              <a:buNone/>
              <a:defRPr sz="100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34A5EE4D-A0FD-4964-8403-A74358756B7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35149238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80" y="457307"/>
            <a:ext cx="4164807" cy="1600571"/>
          </a:xfrm>
        </p:spPr>
        <p:txBody>
          <a:bodyPr anchor="b"/>
          <a:lstStyle>
            <a:lvl1pPr>
              <a:defRPr sz="29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513" y="457307"/>
            <a:ext cx="6171397" cy="5405101"/>
          </a:xfrm>
        </p:spPr>
        <p:txBody>
          <a:bodyPr/>
          <a:lstStyle>
            <a:lvl1pPr marL="0" indent="0">
              <a:buNone/>
              <a:defRPr sz="2900"/>
            </a:lvl1pPr>
            <a:lvl2pPr marL="408162" indent="0">
              <a:buNone/>
              <a:defRPr sz="2500"/>
            </a:lvl2pPr>
            <a:lvl3pPr marL="816324" indent="0">
              <a:buNone/>
              <a:defRPr sz="2100"/>
            </a:lvl3pPr>
            <a:lvl4pPr marL="1224486" indent="0">
              <a:buNone/>
              <a:defRPr sz="1800"/>
            </a:lvl4pPr>
            <a:lvl5pPr marL="1632649" indent="0">
              <a:buNone/>
              <a:defRPr sz="1800"/>
            </a:lvl5pPr>
            <a:lvl6pPr marL="2040810" indent="0">
              <a:buNone/>
              <a:defRPr sz="1800"/>
            </a:lvl6pPr>
            <a:lvl7pPr marL="2448972" indent="0">
              <a:buNone/>
              <a:defRPr sz="1800"/>
            </a:lvl7pPr>
            <a:lvl8pPr marL="2857134" indent="0">
              <a:buNone/>
              <a:defRPr sz="1800"/>
            </a:lvl8pPr>
            <a:lvl9pPr marL="3265296" indent="0">
              <a:buNone/>
              <a:defRPr sz="1800"/>
            </a:lvl9pPr>
          </a:lstStyle>
          <a:p>
            <a:pPr lvl="0"/>
            <a:endParaRPr lang="zh-CN" altLang="en-US" noProof="1"/>
          </a:p>
        </p:txBody>
      </p:sp>
      <p:sp>
        <p:nvSpPr>
          <p:cNvPr id="4" name="文本占位符 3"/>
          <p:cNvSpPr>
            <a:spLocks noGrp="1"/>
          </p:cNvSpPr>
          <p:nvPr>
            <p:ph type="body" sz="half" idx="2"/>
          </p:nvPr>
        </p:nvSpPr>
        <p:spPr>
          <a:xfrm>
            <a:off x="839680" y="2057876"/>
            <a:ext cx="4164807" cy="3812471"/>
          </a:xfrm>
        </p:spPr>
        <p:txBody>
          <a:bodyPr/>
          <a:lstStyle>
            <a:lvl1pPr marL="0" indent="0">
              <a:buNone/>
              <a:defRPr sz="1800"/>
            </a:lvl1pPr>
            <a:lvl2pPr marL="408162" indent="0">
              <a:buNone/>
              <a:defRPr sz="1500"/>
            </a:lvl2pPr>
            <a:lvl3pPr marL="816324" indent="0">
              <a:buNone/>
              <a:defRPr sz="1400"/>
            </a:lvl3pPr>
            <a:lvl4pPr marL="1224486" indent="0">
              <a:buNone/>
              <a:defRPr sz="1200"/>
            </a:lvl4pPr>
            <a:lvl5pPr marL="1632649" indent="0">
              <a:buNone/>
              <a:defRPr sz="1200"/>
            </a:lvl5pPr>
            <a:lvl6pPr marL="2040810" indent="0">
              <a:buNone/>
              <a:defRPr sz="1200"/>
            </a:lvl6pPr>
            <a:lvl7pPr marL="2448972" indent="0">
              <a:buNone/>
              <a:defRPr sz="1200"/>
            </a:lvl7pPr>
            <a:lvl8pPr marL="2857134" indent="0">
              <a:buNone/>
              <a:defRPr sz="1200"/>
            </a:lvl8pPr>
            <a:lvl9pPr marL="3265296" indent="0">
              <a:buNone/>
              <a:defRPr sz="120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pPr>
              <a:defRPr/>
            </a:pPr>
            <a:fld id="{AAB6A4E1-7D26-440B-AA8C-6C4E2DBED0A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0297895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2E74A7F5-2CDF-4696-8B5E-AB95838B538D}"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9635938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522" y="274702"/>
            <a:ext cx="8069523" cy="5852880"/>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pPr>
              <a:defRPr/>
            </a:pPr>
            <a:fld id="{BB81C329-F6E3-4D25-A01C-1D0D49DB411B}"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6753131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1" y="2130919"/>
            <a:ext cx="10361851" cy="147036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562" y="3887100"/>
            <a:ext cx="8533289" cy="1753006"/>
          </a:xfrm>
        </p:spPr>
        <p:txBody>
          <a:bodyPr/>
          <a:lstStyle>
            <a:lvl1pPr marL="0" indent="0" algn="ctr">
              <a:buNone/>
              <a:defRPr>
                <a:solidFill>
                  <a:schemeClr val="tx1">
                    <a:tint val="75000"/>
                  </a:schemeClr>
                </a:solidFill>
              </a:defRPr>
            </a:lvl1pPr>
            <a:lvl2pPr marL="544251" indent="0" algn="ctr">
              <a:buNone/>
              <a:defRPr>
                <a:solidFill>
                  <a:schemeClr val="tx1">
                    <a:tint val="75000"/>
                  </a:schemeClr>
                </a:solidFill>
              </a:defRPr>
            </a:lvl2pPr>
            <a:lvl3pPr marL="1088502" indent="0" algn="ctr">
              <a:buNone/>
              <a:defRPr>
                <a:solidFill>
                  <a:schemeClr val="tx1">
                    <a:tint val="75000"/>
                  </a:schemeClr>
                </a:solidFill>
              </a:defRPr>
            </a:lvl3pPr>
            <a:lvl4pPr marL="1632753" indent="0" algn="ctr">
              <a:buNone/>
              <a:defRPr>
                <a:solidFill>
                  <a:schemeClr val="tx1">
                    <a:tint val="75000"/>
                  </a:schemeClr>
                </a:solidFill>
              </a:defRPr>
            </a:lvl4pPr>
            <a:lvl5pPr marL="2177004" indent="0" algn="ctr">
              <a:buNone/>
              <a:defRPr>
                <a:solidFill>
                  <a:schemeClr val="tx1">
                    <a:tint val="75000"/>
                  </a:schemeClr>
                </a:solidFill>
              </a:defRPr>
            </a:lvl5pPr>
            <a:lvl6pPr marL="2721254" indent="0" algn="ctr">
              <a:buNone/>
              <a:defRPr>
                <a:solidFill>
                  <a:schemeClr val="tx1">
                    <a:tint val="75000"/>
                  </a:schemeClr>
                </a:solidFill>
              </a:defRPr>
            </a:lvl6pPr>
            <a:lvl7pPr marL="3265505" indent="0" algn="ctr">
              <a:buNone/>
              <a:defRPr>
                <a:solidFill>
                  <a:schemeClr val="tx1">
                    <a:tint val="75000"/>
                  </a:schemeClr>
                </a:solidFill>
              </a:defRPr>
            </a:lvl7pPr>
            <a:lvl8pPr marL="3809756" indent="0" algn="ctr">
              <a:buNone/>
              <a:defRPr>
                <a:solidFill>
                  <a:schemeClr val="tx1">
                    <a:tint val="75000"/>
                  </a:schemeClr>
                </a:solidFill>
              </a:defRPr>
            </a:lvl8pPr>
            <a:lvl9pPr marL="4354007"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7625D82F-FE01-4291-8B1F-8BC061A3D604}" type="datetimeFigureOut">
              <a:rPr lang="zh-CN" altLang="en-US"/>
              <a:pPr>
                <a:defRPr/>
              </a:pPr>
              <a:t>2017/11/25</a:t>
            </a:fld>
            <a:endParaRPr lang="zh-CN" altLang="en-US"/>
          </a:p>
        </p:txBody>
      </p:sp>
      <p:sp>
        <p:nvSpPr>
          <p:cNvPr id="5" name="页脚占位符 4"/>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b="1">
                <a:latin typeface="Arial" charset="0"/>
                <a:ea typeface="隶书" pitchFamily="49" charset="-122"/>
              </a:defRPr>
            </a:lvl1pPr>
          </a:lstStyle>
          <a:p>
            <a:pPr>
              <a:defRPr/>
            </a:pPr>
            <a:fld id="{94EEDFB4-9077-4ADA-9E21-4A10300E2EF0}" type="slidenum">
              <a:rPr lang="zh-CN" altLang="en-US"/>
              <a:pPr>
                <a:defRPr/>
              </a:pPr>
              <a:t>‹#›</a:t>
            </a:fld>
            <a:endParaRPr lang="zh-CN" altLang="en-US"/>
          </a:p>
        </p:txBody>
      </p:sp>
    </p:spTree>
    <p:extLst>
      <p:ext uri="{BB962C8B-B14F-4D97-AF65-F5344CB8AC3E}">
        <p14:creationId xmlns:p14="http://schemas.microsoft.com/office/powerpoint/2010/main" val="22142815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1CA28E96-EF12-495B-A4EE-30B861A9FDA5}" type="datetimeFigureOut">
              <a:rPr lang="zh-CN" altLang="en-US"/>
              <a:pPr>
                <a:defRPr/>
              </a:pPr>
              <a:t>2017/11/25</a:t>
            </a:fld>
            <a:endParaRPr lang="zh-CN" altLang="en-US"/>
          </a:p>
        </p:txBody>
      </p:sp>
      <p:sp>
        <p:nvSpPr>
          <p:cNvPr id="5" name="页脚占位符 4"/>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b="1">
                <a:latin typeface="Arial" charset="0"/>
                <a:ea typeface="隶书" pitchFamily="49" charset="-122"/>
              </a:defRPr>
            </a:lvl1pPr>
          </a:lstStyle>
          <a:p>
            <a:pPr>
              <a:defRPr/>
            </a:pPr>
            <a:fld id="{F68CBEFD-6705-47A9-BB48-FA4AF78D09EF}" type="slidenum">
              <a:rPr lang="zh-CN" altLang="en-US"/>
              <a:pPr>
                <a:defRPr/>
              </a:pPr>
              <a:t>‹#›</a:t>
            </a:fld>
            <a:endParaRPr lang="zh-CN" altLang="en-US"/>
          </a:p>
        </p:txBody>
      </p:sp>
    </p:spTree>
    <p:extLst>
      <p:ext uri="{BB962C8B-B14F-4D97-AF65-F5344CB8AC3E}">
        <p14:creationId xmlns:p14="http://schemas.microsoft.com/office/powerpoint/2010/main" val="7417741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7921"/>
            <a:ext cx="10361851" cy="1362390"/>
          </a:xfrm>
        </p:spPr>
        <p:txBody>
          <a:bodyPr anchor="t"/>
          <a:lstStyle>
            <a:lvl1pPr algn="l">
              <a:defRPr sz="48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2959" y="2907387"/>
            <a:ext cx="10361851" cy="1500534"/>
          </a:xfrm>
        </p:spPr>
        <p:txBody>
          <a:bodyPr anchor="b"/>
          <a:lstStyle>
            <a:lvl1pPr marL="0" indent="0">
              <a:buNone/>
              <a:defRPr sz="2400">
                <a:solidFill>
                  <a:schemeClr val="tx1">
                    <a:tint val="75000"/>
                  </a:schemeClr>
                </a:solidFill>
              </a:defRPr>
            </a:lvl1pPr>
            <a:lvl2pPr marL="544251" indent="0">
              <a:buNone/>
              <a:defRPr sz="2100">
                <a:solidFill>
                  <a:schemeClr val="tx1">
                    <a:tint val="75000"/>
                  </a:schemeClr>
                </a:solidFill>
              </a:defRPr>
            </a:lvl2pPr>
            <a:lvl3pPr marL="1088502" indent="0">
              <a:buNone/>
              <a:defRPr sz="1900">
                <a:solidFill>
                  <a:schemeClr val="tx1">
                    <a:tint val="75000"/>
                  </a:schemeClr>
                </a:solidFill>
              </a:defRPr>
            </a:lvl3pPr>
            <a:lvl4pPr marL="1632753" indent="0">
              <a:buNone/>
              <a:defRPr sz="1700">
                <a:solidFill>
                  <a:schemeClr val="tx1">
                    <a:tint val="75000"/>
                  </a:schemeClr>
                </a:solidFill>
              </a:defRPr>
            </a:lvl4pPr>
            <a:lvl5pPr marL="2177004" indent="0">
              <a:buNone/>
              <a:defRPr sz="1700">
                <a:solidFill>
                  <a:schemeClr val="tx1">
                    <a:tint val="75000"/>
                  </a:schemeClr>
                </a:solidFill>
              </a:defRPr>
            </a:lvl5pPr>
            <a:lvl6pPr marL="2721254" indent="0">
              <a:buNone/>
              <a:defRPr sz="1700">
                <a:solidFill>
                  <a:schemeClr val="tx1">
                    <a:tint val="75000"/>
                  </a:schemeClr>
                </a:solidFill>
              </a:defRPr>
            </a:lvl6pPr>
            <a:lvl7pPr marL="3265505" indent="0">
              <a:buNone/>
              <a:defRPr sz="1700">
                <a:solidFill>
                  <a:schemeClr val="tx1">
                    <a:tint val="75000"/>
                  </a:schemeClr>
                </a:solidFill>
              </a:defRPr>
            </a:lvl7pPr>
            <a:lvl8pPr marL="3809756" indent="0">
              <a:buNone/>
              <a:defRPr sz="1700">
                <a:solidFill>
                  <a:schemeClr val="tx1">
                    <a:tint val="75000"/>
                  </a:schemeClr>
                </a:solidFill>
              </a:defRPr>
            </a:lvl8pPr>
            <a:lvl9pPr marL="4354007" indent="0">
              <a:buNone/>
              <a:defRPr sz="17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8086C04D-E718-499A-A4F3-5AB79D8D05D6}" type="datetimeFigureOut">
              <a:rPr lang="zh-CN" altLang="en-US"/>
              <a:pPr>
                <a:defRPr/>
              </a:pPr>
              <a:t>2017/11/25</a:t>
            </a:fld>
            <a:endParaRPr lang="zh-CN" altLang="en-US"/>
          </a:p>
        </p:txBody>
      </p:sp>
      <p:sp>
        <p:nvSpPr>
          <p:cNvPr id="5" name="页脚占位符 4"/>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b="1">
                <a:latin typeface="Arial" charset="0"/>
                <a:ea typeface="隶书" pitchFamily="49" charset="-122"/>
              </a:defRPr>
            </a:lvl1pPr>
          </a:lstStyle>
          <a:p>
            <a:pPr>
              <a:defRPr/>
            </a:pPr>
            <a:fld id="{1F9212A6-5448-4BEB-9C1E-A4B71B194054}" type="slidenum">
              <a:rPr lang="zh-CN" altLang="en-US"/>
              <a:pPr>
                <a:defRPr/>
              </a:pPr>
              <a:t>‹#›</a:t>
            </a:fld>
            <a:endParaRPr lang="zh-CN" altLang="en-US"/>
          </a:p>
        </p:txBody>
      </p:sp>
    </p:spTree>
    <p:extLst>
      <p:ext uri="{BB962C8B-B14F-4D97-AF65-F5344CB8AC3E}">
        <p14:creationId xmlns:p14="http://schemas.microsoft.com/office/powerpoint/2010/main" val="161311869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521" y="1600571"/>
            <a:ext cx="5384099" cy="452701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6793" y="1600571"/>
            <a:ext cx="5384099" cy="452701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FF21F5BE-1187-451A-A746-93E59E41448F}" type="datetimeFigureOut">
              <a:rPr lang="zh-CN" altLang="en-US"/>
              <a:pPr>
                <a:defRPr/>
              </a:pPr>
              <a:t>2017/11/25</a:t>
            </a:fld>
            <a:endParaRPr lang="zh-CN" altLang="en-US"/>
          </a:p>
        </p:txBody>
      </p:sp>
      <p:sp>
        <p:nvSpPr>
          <p:cNvPr id="6" name="页脚占位符 5"/>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7" name="灯片编号占位符 6"/>
          <p:cNvSpPr>
            <a:spLocks noGrp="1"/>
          </p:cNvSpPr>
          <p:nvPr>
            <p:ph type="sldNum" sz="quarter" idx="12"/>
          </p:nvPr>
        </p:nvSpPr>
        <p:spPr/>
        <p:txBody>
          <a:bodyPr/>
          <a:lstStyle>
            <a:lvl1pPr>
              <a:defRPr b="1">
                <a:latin typeface="Arial" charset="0"/>
                <a:ea typeface="隶书" pitchFamily="49" charset="-122"/>
              </a:defRPr>
            </a:lvl1pPr>
          </a:lstStyle>
          <a:p>
            <a:pPr>
              <a:defRPr/>
            </a:pPr>
            <a:fld id="{81514A41-C50C-4BF7-AF24-9558BEE6E091}" type="slidenum">
              <a:rPr lang="zh-CN" altLang="en-US"/>
              <a:pPr>
                <a:defRPr/>
              </a:pPr>
              <a:t>‹#›</a:t>
            </a:fld>
            <a:endParaRPr lang="zh-CN" altLang="en-US"/>
          </a:p>
        </p:txBody>
      </p:sp>
    </p:spTree>
    <p:extLst>
      <p:ext uri="{BB962C8B-B14F-4D97-AF65-F5344CB8AC3E}">
        <p14:creationId xmlns:p14="http://schemas.microsoft.com/office/powerpoint/2010/main" val="383959923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535469"/>
            <a:ext cx="5386216" cy="639910"/>
          </a:xfrm>
        </p:spPr>
        <p:txBody>
          <a:bodyPr anchor="b"/>
          <a:lstStyle>
            <a:lvl1pPr marL="0" indent="0">
              <a:buNone/>
              <a:defRPr sz="2900" b="1"/>
            </a:lvl1pPr>
            <a:lvl2pPr marL="544251" indent="0">
              <a:buNone/>
              <a:defRPr sz="2400" b="1"/>
            </a:lvl2pPr>
            <a:lvl3pPr marL="1088502" indent="0">
              <a:buNone/>
              <a:defRPr sz="2100" b="1"/>
            </a:lvl3pPr>
            <a:lvl4pPr marL="1632753" indent="0">
              <a:buNone/>
              <a:defRPr sz="1900" b="1"/>
            </a:lvl4pPr>
            <a:lvl5pPr marL="2177004" indent="0">
              <a:buNone/>
              <a:defRPr sz="1900" b="1"/>
            </a:lvl5pPr>
            <a:lvl6pPr marL="2721254" indent="0">
              <a:buNone/>
              <a:defRPr sz="1900" b="1"/>
            </a:lvl6pPr>
            <a:lvl7pPr marL="3265505" indent="0">
              <a:buNone/>
              <a:defRPr sz="1900" b="1"/>
            </a:lvl7pPr>
            <a:lvl8pPr marL="3809756" indent="0">
              <a:buNone/>
              <a:defRPr sz="1900" b="1"/>
            </a:lvl8pPr>
            <a:lvl9pPr marL="4354007" indent="0">
              <a:buNone/>
              <a:defRPr sz="1900" b="1"/>
            </a:lvl9pPr>
          </a:lstStyle>
          <a:p>
            <a:pPr lvl="0"/>
            <a:r>
              <a:rPr lang="zh-CN" altLang="en-US" smtClean="0"/>
              <a:t>单击此处编辑母版文本样式</a:t>
            </a:r>
          </a:p>
        </p:txBody>
      </p:sp>
      <p:sp>
        <p:nvSpPr>
          <p:cNvPr id="4" name="内容占位符 3"/>
          <p:cNvSpPr>
            <a:spLocks noGrp="1"/>
          </p:cNvSpPr>
          <p:nvPr>
            <p:ph sz="half" idx="2"/>
          </p:nvPr>
        </p:nvSpPr>
        <p:spPr>
          <a:xfrm>
            <a:off x="609521" y="2175379"/>
            <a:ext cx="5386216" cy="3952203"/>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561" y="1535469"/>
            <a:ext cx="5388332" cy="639910"/>
          </a:xfrm>
        </p:spPr>
        <p:txBody>
          <a:bodyPr anchor="b"/>
          <a:lstStyle>
            <a:lvl1pPr marL="0" indent="0">
              <a:buNone/>
              <a:defRPr sz="2900" b="1"/>
            </a:lvl1pPr>
            <a:lvl2pPr marL="544251" indent="0">
              <a:buNone/>
              <a:defRPr sz="2400" b="1"/>
            </a:lvl2pPr>
            <a:lvl3pPr marL="1088502" indent="0">
              <a:buNone/>
              <a:defRPr sz="2100" b="1"/>
            </a:lvl3pPr>
            <a:lvl4pPr marL="1632753" indent="0">
              <a:buNone/>
              <a:defRPr sz="1900" b="1"/>
            </a:lvl4pPr>
            <a:lvl5pPr marL="2177004" indent="0">
              <a:buNone/>
              <a:defRPr sz="1900" b="1"/>
            </a:lvl5pPr>
            <a:lvl6pPr marL="2721254" indent="0">
              <a:buNone/>
              <a:defRPr sz="1900" b="1"/>
            </a:lvl6pPr>
            <a:lvl7pPr marL="3265505" indent="0">
              <a:buNone/>
              <a:defRPr sz="1900" b="1"/>
            </a:lvl7pPr>
            <a:lvl8pPr marL="3809756" indent="0">
              <a:buNone/>
              <a:defRPr sz="1900" b="1"/>
            </a:lvl8pPr>
            <a:lvl9pPr marL="4354007" indent="0">
              <a:buNone/>
              <a:defRPr sz="1900" b="1"/>
            </a:lvl9pPr>
          </a:lstStyle>
          <a:p>
            <a:pPr lvl="0"/>
            <a:r>
              <a:rPr lang="zh-CN" altLang="en-US" smtClean="0"/>
              <a:t>单击此处编辑母版文本样式</a:t>
            </a:r>
          </a:p>
        </p:txBody>
      </p:sp>
      <p:sp>
        <p:nvSpPr>
          <p:cNvPr id="6" name="内容占位符 5"/>
          <p:cNvSpPr>
            <a:spLocks noGrp="1"/>
          </p:cNvSpPr>
          <p:nvPr>
            <p:ph sz="quarter" idx="4"/>
          </p:nvPr>
        </p:nvSpPr>
        <p:spPr>
          <a:xfrm>
            <a:off x="6192561" y="2175379"/>
            <a:ext cx="5388332" cy="3952203"/>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FC562C0A-93F8-4897-99DC-02C7A0179114}" type="datetimeFigureOut">
              <a:rPr lang="zh-CN" altLang="en-US"/>
              <a:pPr>
                <a:defRPr/>
              </a:pPr>
              <a:t>2017/11/25</a:t>
            </a:fld>
            <a:endParaRPr lang="zh-CN" altLang="en-US"/>
          </a:p>
        </p:txBody>
      </p:sp>
      <p:sp>
        <p:nvSpPr>
          <p:cNvPr id="8" name="页脚占位符 7"/>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9" name="灯片编号占位符 8"/>
          <p:cNvSpPr>
            <a:spLocks noGrp="1"/>
          </p:cNvSpPr>
          <p:nvPr>
            <p:ph type="sldNum" sz="quarter" idx="12"/>
          </p:nvPr>
        </p:nvSpPr>
        <p:spPr/>
        <p:txBody>
          <a:bodyPr/>
          <a:lstStyle>
            <a:lvl1pPr>
              <a:defRPr b="1">
                <a:latin typeface="Arial" charset="0"/>
                <a:ea typeface="隶书" pitchFamily="49" charset="-122"/>
              </a:defRPr>
            </a:lvl1pPr>
          </a:lstStyle>
          <a:p>
            <a:pPr>
              <a:defRPr/>
            </a:pPr>
            <a:fld id="{3BE60185-A047-4349-BF48-46C24AB098AC}" type="slidenum">
              <a:rPr lang="zh-CN" altLang="en-US"/>
              <a:pPr>
                <a:defRPr/>
              </a:pPr>
              <a:t>‹#›</a:t>
            </a:fld>
            <a:endParaRPr lang="zh-CN" altLang="en-US"/>
          </a:p>
        </p:txBody>
      </p:sp>
    </p:spTree>
    <p:extLst>
      <p:ext uri="{BB962C8B-B14F-4D97-AF65-F5344CB8AC3E}">
        <p14:creationId xmlns:p14="http://schemas.microsoft.com/office/powerpoint/2010/main" val="37572010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ABD2BE47-855F-46E9-88A9-99FCC76AB759}" type="datetimeFigureOut">
              <a:rPr lang="zh-CN" altLang="en-US"/>
              <a:pPr>
                <a:defRPr/>
              </a:pPr>
              <a:t>2017/11/25</a:t>
            </a:fld>
            <a:endParaRPr lang="zh-CN" altLang="en-US"/>
          </a:p>
        </p:txBody>
      </p:sp>
      <p:sp>
        <p:nvSpPr>
          <p:cNvPr id="4" name="页脚占位符 3"/>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5" name="灯片编号占位符 4"/>
          <p:cNvSpPr>
            <a:spLocks noGrp="1"/>
          </p:cNvSpPr>
          <p:nvPr>
            <p:ph type="sldNum" sz="quarter" idx="12"/>
          </p:nvPr>
        </p:nvSpPr>
        <p:spPr/>
        <p:txBody>
          <a:bodyPr/>
          <a:lstStyle>
            <a:lvl1pPr>
              <a:defRPr b="1">
                <a:latin typeface="Arial" charset="0"/>
                <a:ea typeface="隶书" pitchFamily="49" charset="-122"/>
              </a:defRPr>
            </a:lvl1pPr>
          </a:lstStyle>
          <a:p>
            <a:pPr>
              <a:defRPr/>
            </a:pPr>
            <a:fld id="{479B7970-2095-4EFB-82A2-570B6AB1797B}" type="slidenum">
              <a:rPr lang="zh-CN" altLang="en-US"/>
              <a:pPr>
                <a:defRPr/>
              </a:pPr>
              <a:t>‹#›</a:t>
            </a:fld>
            <a:endParaRPr lang="zh-CN" altLang="en-US"/>
          </a:p>
        </p:txBody>
      </p:sp>
    </p:spTree>
    <p:extLst>
      <p:ext uri="{BB962C8B-B14F-4D97-AF65-F5344CB8AC3E}">
        <p14:creationId xmlns:p14="http://schemas.microsoft.com/office/powerpoint/2010/main" val="9069999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76E36883-5864-4B14-BE60-515CAF7161E1}" type="datetimeFigureOut">
              <a:rPr lang="zh-CN" altLang="en-US"/>
              <a:pPr>
                <a:defRPr/>
              </a:pPr>
              <a:t>2017/11/25</a:t>
            </a:fld>
            <a:endParaRPr lang="zh-CN" altLang="en-US"/>
          </a:p>
        </p:txBody>
      </p:sp>
      <p:sp>
        <p:nvSpPr>
          <p:cNvPr id="3" name="页脚占位符 2"/>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b="1">
                <a:latin typeface="Arial" charset="0"/>
                <a:ea typeface="隶书" pitchFamily="49" charset="-122"/>
              </a:defRPr>
            </a:lvl1pPr>
          </a:lstStyle>
          <a:p>
            <a:pPr>
              <a:defRPr/>
            </a:pPr>
            <a:fld id="{408B880A-BCD0-4CEA-A88C-9BFE94CCB32E}" type="slidenum">
              <a:rPr lang="zh-CN" altLang="en-US"/>
              <a:pPr>
                <a:defRPr/>
              </a:pPr>
              <a:t>‹#›</a:t>
            </a:fld>
            <a:endParaRPr lang="zh-CN" altLang="en-US"/>
          </a:p>
        </p:txBody>
      </p:sp>
    </p:spTree>
    <p:extLst>
      <p:ext uri="{BB962C8B-B14F-4D97-AF65-F5344CB8AC3E}">
        <p14:creationId xmlns:p14="http://schemas.microsoft.com/office/powerpoint/2010/main" val="15050535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113"/>
            <a:ext cx="4010562" cy="1162319"/>
          </a:xfrm>
        </p:spPr>
        <p:txBody>
          <a:bodyPr anchor="b"/>
          <a:lstStyle>
            <a:lvl1pPr algn="l">
              <a:defRPr sz="24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113" y="273114"/>
            <a:ext cx="6814779" cy="5854468"/>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521" y="1435433"/>
            <a:ext cx="4010562" cy="4692149"/>
          </a:xfrm>
        </p:spPr>
        <p:txBody>
          <a:bodyPr/>
          <a:lstStyle>
            <a:lvl1pPr marL="0" indent="0">
              <a:buNone/>
              <a:defRPr sz="1700"/>
            </a:lvl1pPr>
            <a:lvl2pPr marL="544251" indent="0">
              <a:buNone/>
              <a:defRPr sz="1400"/>
            </a:lvl2pPr>
            <a:lvl3pPr marL="1088502" indent="0">
              <a:buNone/>
              <a:defRPr sz="1200"/>
            </a:lvl3pPr>
            <a:lvl4pPr marL="1632753" indent="0">
              <a:buNone/>
              <a:defRPr sz="1100"/>
            </a:lvl4pPr>
            <a:lvl5pPr marL="2177004" indent="0">
              <a:buNone/>
              <a:defRPr sz="1100"/>
            </a:lvl5pPr>
            <a:lvl6pPr marL="2721254" indent="0">
              <a:buNone/>
              <a:defRPr sz="1100"/>
            </a:lvl6pPr>
            <a:lvl7pPr marL="3265505" indent="0">
              <a:buNone/>
              <a:defRPr sz="1100"/>
            </a:lvl7pPr>
            <a:lvl8pPr marL="3809756" indent="0">
              <a:buNone/>
              <a:defRPr sz="1100"/>
            </a:lvl8pPr>
            <a:lvl9pPr marL="4354007" indent="0">
              <a:buNone/>
              <a:defRPr sz="11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F02A0F51-016F-43F5-9EC8-A13D37BCED04}" type="datetimeFigureOut">
              <a:rPr lang="zh-CN" altLang="en-US"/>
              <a:pPr>
                <a:defRPr/>
              </a:pPr>
              <a:t>2017/11/25</a:t>
            </a:fld>
            <a:endParaRPr lang="zh-CN" altLang="en-US"/>
          </a:p>
        </p:txBody>
      </p:sp>
      <p:sp>
        <p:nvSpPr>
          <p:cNvPr id="6" name="页脚占位符 5"/>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7" name="灯片编号占位符 6"/>
          <p:cNvSpPr>
            <a:spLocks noGrp="1"/>
          </p:cNvSpPr>
          <p:nvPr>
            <p:ph type="sldNum" sz="quarter" idx="12"/>
          </p:nvPr>
        </p:nvSpPr>
        <p:spPr/>
        <p:txBody>
          <a:bodyPr/>
          <a:lstStyle>
            <a:lvl1pPr>
              <a:defRPr b="1">
                <a:latin typeface="Arial" charset="0"/>
                <a:ea typeface="隶书" pitchFamily="49" charset="-122"/>
              </a:defRPr>
            </a:lvl1pPr>
          </a:lstStyle>
          <a:p>
            <a:pPr>
              <a:defRPr/>
            </a:pPr>
            <a:fld id="{93ED65ED-11C5-444F-9FDF-D71D489A7BD1}" type="slidenum">
              <a:rPr lang="zh-CN" altLang="en-US"/>
              <a:pPr>
                <a:defRPr/>
              </a:pPr>
              <a:t>‹#›</a:t>
            </a:fld>
            <a:endParaRPr lang="zh-CN" altLang="en-US"/>
          </a:p>
        </p:txBody>
      </p:sp>
    </p:spTree>
    <p:extLst>
      <p:ext uri="{BB962C8B-B14F-4D97-AF65-F5344CB8AC3E}">
        <p14:creationId xmlns:p14="http://schemas.microsoft.com/office/powerpoint/2010/main" val="13598445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1712"/>
            <a:ext cx="7314248" cy="566869"/>
          </a:xfrm>
        </p:spPr>
        <p:txBody>
          <a:bodyPr anchor="b"/>
          <a:lstStyle>
            <a:lvl1pPr algn="l">
              <a:defRPr sz="24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406" y="612917"/>
            <a:ext cx="7314248" cy="4115753"/>
          </a:xfrm>
        </p:spPr>
        <p:txBody>
          <a:bodyPr rtlCol="0">
            <a:normAutofit/>
          </a:bodyPr>
          <a:lstStyle>
            <a:lvl1pPr marL="0" indent="0">
              <a:buNone/>
              <a:defRPr sz="3800"/>
            </a:lvl1pPr>
            <a:lvl2pPr marL="544251" indent="0">
              <a:buNone/>
              <a:defRPr sz="3300"/>
            </a:lvl2pPr>
            <a:lvl3pPr marL="1088502" indent="0">
              <a:buNone/>
              <a:defRPr sz="2900"/>
            </a:lvl3pPr>
            <a:lvl4pPr marL="1632753" indent="0">
              <a:buNone/>
              <a:defRPr sz="2400"/>
            </a:lvl4pPr>
            <a:lvl5pPr marL="2177004" indent="0">
              <a:buNone/>
              <a:defRPr sz="2400"/>
            </a:lvl5pPr>
            <a:lvl6pPr marL="2721254" indent="0">
              <a:buNone/>
              <a:defRPr sz="2400"/>
            </a:lvl6pPr>
            <a:lvl7pPr marL="3265505" indent="0">
              <a:buNone/>
              <a:defRPr sz="2400"/>
            </a:lvl7pPr>
            <a:lvl8pPr marL="3809756" indent="0">
              <a:buNone/>
              <a:defRPr sz="2400"/>
            </a:lvl8pPr>
            <a:lvl9pPr marL="4354007" indent="0">
              <a:buNone/>
              <a:defRPr sz="2400"/>
            </a:lvl9pPr>
          </a:lstStyle>
          <a:p>
            <a:pPr lvl="0"/>
            <a:endParaRPr lang="zh-CN" altLang="en-US" noProof="0"/>
          </a:p>
        </p:txBody>
      </p:sp>
      <p:sp>
        <p:nvSpPr>
          <p:cNvPr id="4" name="文本占位符 3"/>
          <p:cNvSpPr>
            <a:spLocks noGrp="1"/>
          </p:cNvSpPr>
          <p:nvPr>
            <p:ph type="body" sz="half" idx="2"/>
          </p:nvPr>
        </p:nvSpPr>
        <p:spPr>
          <a:xfrm>
            <a:off x="2389406" y="5368581"/>
            <a:ext cx="7314248" cy="805048"/>
          </a:xfrm>
        </p:spPr>
        <p:txBody>
          <a:bodyPr/>
          <a:lstStyle>
            <a:lvl1pPr marL="0" indent="0">
              <a:buNone/>
              <a:defRPr sz="1700"/>
            </a:lvl1pPr>
            <a:lvl2pPr marL="544251" indent="0">
              <a:buNone/>
              <a:defRPr sz="1400"/>
            </a:lvl2pPr>
            <a:lvl3pPr marL="1088502" indent="0">
              <a:buNone/>
              <a:defRPr sz="1200"/>
            </a:lvl3pPr>
            <a:lvl4pPr marL="1632753" indent="0">
              <a:buNone/>
              <a:defRPr sz="1100"/>
            </a:lvl4pPr>
            <a:lvl5pPr marL="2177004" indent="0">
              <a:buNone/>
              <a:defRPr sz="1100"/>
            </a:lvl5pPr>
            <a:lvl6pPr marL="2721254" indent="0">
              <a:buNone/>
              <a:defRPr sz="1100"/>
            </a:lvl6pPr>
            <a:lvl7pPr marL="3265505" indent="0">
              <a:buNone/>
              <a:defRPr sz="1100"/>
            </a:lvl7pPr>
            <a:lvl8pPr marL="3809756" indent="0">
              <a:buNone/>
              <a:defRPr sz="1100"/>
            </a:lvl8pPr>
            <a:lvl9pPr marL="4354007" indent="0">
              <a:buNone/>
              <a:defRPr sz="11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C28B9104-BA3B-49BA-B476-CE127F36062D}" type="datetimeFigureOut">
              <a:rPr lang="zh-CN" altLang="en-US"/>
              <a:pPr>
                <a:defRPr/>
              </a:pPr>
              <a:t>2017/11/25</a:t>
            </a:fld>
            <a:endParaRPr lang="zh-CN" altLang="en-US"/>
          </a:p>
        </p:txBody>
      </p:sp>
      <p:sp>
        <p:nvSpPr>
          <p:cNvPr id="6" name="页脚占位符 5"/>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7" name="灯片编号占位符 6"/>
          <p:cNvSpPr>
            <a:spLocks noGrp="1"/>
          </p:cNvSpPr>
          <p:nvPr>
            <p:ph type="sldNum" sz="quarter" idx="12"/>
          </p:nvPr>
        </p:nvSpPr>
        <p:spPr/>
        <p:txBody>
          <a:bodyPr/>
          <a:lstStyle>
            <a:lvl1pPr>
              <a:defRPr b="1">
                <a:latin typeface="Arial" charset="0"/>
                <a:ea typeface="隶书" pitchFamily="49" charset="-122"/>
              </a:defRPr>
            </a:lvl1pPr>
          </a:lstStyle>
          <a:p>
            <a:pPr>
              <a:defRPr/>
            </a:pPr>
            <a:fld id="{137A9026-6E74-4089-8F1E-3ACBF973EDDD}" type="slidenum">
              <a:rPr lang="zh-CN" altLang="en-US"/>
              <a:pPr>
                <a:defRPr/>
              </a:pPr>
              <a:t>‹#›</a:t>
            </a:fld>
            <a:endParaRPr lang="zh-CN" altLang="en-US"/>
          </a:p>
        </p:txBody>
      </p:sp>
    </p:spTree>
    <p:extLst>
      <p:ext uri="{BB962C8B-B14F-4D97-AF65-F5344CB8AC3E}">
        <p14:creationId xmlns:p14="http://schemas.microsoft.com/office/powerpoint/2010/main" val="321443899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8BCB7EE1-25B1-49F5-9E36-C3169957280C}" type="datetimeFigureOut">
              <a:rPr lang="zh-CN" altLang="en-US"/>
              <a:pPr>
                <a:defRPr/>
              </a:pPr>
              <a:t>2017/11/25</a:t>
            </a:fld>
            <a:endParaRPr lang="zh-CN" altLang="en-US"/>
          </a:p>
        </p:txBody>
      </p:sp>
      <p:sp>
        <p:nvSpPr>
          <p:cNvPr id="5" name="页脚占位符 4"/>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b="1">
                <a:latin typeface="Arial" charset="0"/>
                <a:ea typeface="隶书" pitchFamily="49" charset="-122"/>
              </a:defRPr>
            </a:lvl1pPr>
          </a:lstStyle>
          <a:p>
            <a:pPr>
              <a:defRPr/>
            </a:pPr>
            <a:fld id="{36091B4F-002C-4AC4-B8EB-044D988D5A88}" type="slidenum">
              <a:rPr lang="zh-CN" altLang="en-US"/>
              <a:pPr>
                <a:defRPr/>
              </a:pPr>
              <a:t>‹#›</a:t>
            </a:fld>
            <a:endParaRPr lang="zh-CN" altLang="en-US"/>
          </a:p>
        </p:txBody>
      </p:sp>
    </p:spTree>
    <p:extLst>
      <p:ext uri="{BB962C8B-B14F-4D97-AF65-F5344CB8AC3E}">
        <p14:creationId xmlns:p14="http://schemas.microsoft.com/office/powerpoint/2010/main" val="254245853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521" y="274702"/>
            <a:ext cx="8025355" cy="585288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base">
              <a:spcBef>
                <a:spcPct val="0"/>
              </a:spcBef>
              <a:spcAft>
                <a:spcPct val="0"/>
              </a:spcAft>
              <a:defRPr b="1">
                <a:latin typeface="Arial" pitchFamily="34" charset="0"/>
                <a:ea typeface="隶书" pitchFamily="49" charset="-122"/>
              </a:defRPr>
            </a:lvl1pPr>
          </a:lstStyle>
          <a:p>
            <a:pPr>
              <a:defRPr/>
            </a:pPr>
            <a:fld id="{8FE331BA-DE48-4A71-845A-3FD3BA028C5F}" type="datetimeFigureOut">
              <a:rPr lang="zh-CN" altLang="en-US"/>
              <a:pPr>
                <a:defRPr/>
              </a:pPr>
              <a:t>2017/11/25</a:t>
            </a:fld>
            <a:endParaRPr lang="zh-CN" altLang="en-US"/>
          </a:p>
        </p:txBody>
      </p:sp>
      <p:sp>
        <p:nvSpPr>
          <p:cNvPr id="5" name="页脚占位符 4"/>
          <p:cNvSpPr>
            <a:spLocks noGrp="1"/>
          </p:cNvSpPr>
          <p:nvPr>
            <p:ph type="ftr" sz="quarter" idx="11"/>
          </p:nvPr>
        </p:nvSpPr>
        <p:spPr/>
        <p:txBody>
          <a:bodyPr/>
          <a:lstStyle>
            <a:lvl1pPr fontAlgn="base">
              <a:spcBef>
                <a:spcPct val="0"/>
              </a:spcBef>
              <a:spcAft>
                <a:spcPct val="0"/>
              </a:spcAft>
              <a:defRPr b="1">
                <a:latin typeface="Arial" pitchFamily="34" charset="0"/>
                <a:ea typeface="隶书" pitchFamily="49"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b="1">
                <a:latin typeface="Arial" charset="0"/>
                <a:ea typeface="隶书" pitchFamily="49" charset="-122"/>
              </a:defRPr>
            </a:lvl1pPr>
          </a:lstStyle>
          <a:p>
            <a:pPr>
              <a:defRPr/>
            </a:pPr>
            <a:fld id="{F80B177E-5D99-4442-BBFB-0798DA327BC6}" type="slidenum">
              <a:rPr lang="zh-CN" altLang="en-US"/>
              <a:pPr>
                <a:defRPr/>
              </a:pPr>
              <a:t>‹#›</a:t>
            </a:fld>
            <a:endParaRPr lang="zh-CN" altLang="en-US"/>
          </a:p>
        </p:txBody>
      </p:sp>
    </p:spTree>
    <p:extLst>
      <p:ext uri="{BB962C8B-B14F-4D97-AF65-F5344CB8AC3E}">
        <p14:creationId xmlns:p14="http://schemas.microsoft.com/office/powerpoint/2010/main" val="1740088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4.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5.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6.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9">
            <a:extLst>
              <a:ext uri="{28A0092B-C50C-407E-A947-70E740481C1C}">
                <a14:useLocalDpi xmlns:a14="http://schemas.microsoft.com/office/drawing/2010/main" val="0"/>
              </a:ext>
            </a:extLst>
          </a:blip>
          <a:srcRect b="24060"/>
          <a:stretch>
            <a:fillRect/>
          </a:stretch>
        </p:blipFill>
        <p:spPr>
          <a:xfrm>
            <a:off x="0" y="1250"/>
            <a:ext cx="12190413" cy="685834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5" r:id="rId5"/>
    <p:sldLayoutId id="2147483659" r:id="rId6"/>
    <p:sldLayoutId id="2147483660" r:id="rId7"/>
  </p:sldLayoutIdLst>
  <p:timing>
    <p:tnLst>
      <p:par>
        <p:cTn id="1" dur="indefinite" restart="never" nodeType="tmRoot"/>
      </p:par>
    </p:tnLst>
  </p:timing>
  <p:txStyles>
    <p:titleStyle>
      <a:lvl1pPr algn="ctr" defTabSz="1087768" rtl="0" eaLnBrk="1" latinLnBrk="0" hangingPunct="1">
        <a:spcBef>
          <a:spcPct val="0"/>
        </a:spcBef>
        <a:buNone/>
        <a:defRPr sz="5200" kern="1200">
          <a:solidFill>
            <a:schemeClr val="tx1"/>
          </a:solidFill>
          <a:latin typeface="+mj-lt"/>
          <a:ea typeface="+mj-ea"/>
          <a:cs typeface="+mj-cs"/>
        </a:defRPr>
      </a:lvl1pPr>
    </p:titleStyle>
    <p:bodyStyle>
      <a:lvl1pPr marL="408069" indent="-408069" algn="l" defTabSz="1087768"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1pPr>
      <a:lvl2pPr marL="884047" indent="-340163" algn="l" defTabSz="1087768"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2pPr>
      <a:lvl3pPr marL="1360022" indent="-272256" algn="l" defTabSz="1087768"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3pPr>
      <a:lvl4pPr marL="1903903" indent="-272256" algn="l" defTabSz="108776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447784" indent="-272256" algn="l" defTabSz="108776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2991666" indent="-272256" algn="l" defTabSz="108776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6pPr>
      <a:lvl7pPr marL="3535549" indent="-272256" algn="l" defTabSz="108776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7pPr>
      <a:lvl8pPr marL="4079428" indent="-272256" algn="l" defTabSz="108776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8pPr>
      <a:lvl9pPr marL="4623310" indent="-272256" algn="l" defTabSz="108776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9pPr>
    </p:bodyStyle>
    <p:otherStyle>
      <a:defPPr>
        <a:defRPr lang="zh-CN"/>
      </a:defPPr>
      <a:lvl1pPr marL="0" algn="l" defTabSz="1087768" rtl="0" eaLnBrk="1" latinLnBrk="0" hangingPunct="1">
        <a:defRPr sz="2100" kern="1200">
          <a:solidFill>
            <a:schemeClr val="tx1"/>
          </a:solidFill>
          <a:latin typeface="+mn-lt"/>
          <a:ea typeface="+mn-ea"/>
          <a:cs typeface="+mn-cs"/>
        </a:defRPr>
      </a:lvl1pPr>
      <a:lvl2pPr marL="543883" algn="l" defTabSz="1087768" rtl="0" eaLnBrk="1" latinLnBrk="0" hangingPunct="1">
        <a:defRPr sz="2100" kern="1200">
          <a:solidFill>
            <a:schemeClr val="tx1"/>
          </a:solidFill>
          <a:latin typeface="+mn-lt"/>
          <a:ea typeface="+mn-ea"/>
          <a:cs typeface="+mn-cs"/>
        </a:defRPr>
      </a:lvl2pPr>
      <a:lvl3pPr marL="1087768" algn="l" defTabSz="1087768" rtl="0" eaLnBrk="1" latinLnBrk="0" hangingPunct="1">
        <a:defRPr sz="2100" kern="1200">
          <a:solidFill>
            <a:schemeClr val="tx1"/>
          </a:solidFill>
          <a:latin typeface="+mn-lt"/>
          <a:ea typeface="+mn-ea"/>
          <a:cs typeface="+mn-cs"/>
        </a:defRPr>
      </a:lvl3pPr>
      <a:lvl4pPr marL="1631644" algn="l" defTabSz="1087768" rtl="0" eaLnBrk="1" latinLnBrk="0" hangingPunct="1">
        <a:defRPr sz="2100" kern="1200">
          <a:solidFill>
            <a:schemeClr val="tx1"/>
          </a:solidFill>
          <a:latin typeface="+mn-lt"/>
          <a:ea typeface="+mn-ea"/>
          <a:cs typeface="+mn-cs"/>
        </a:defRPr>
      </a:lvl4pPr>
      <a:lvl5pPr marL="2175526" algn="l" defTabSz="1087768" rtl="0" eaLnBrk="1" latinLnBrk="0" hangingPunct="1">
        <a:defRPr sz="2100" kern="1200">
          <a:solidFill>
            <a:schemeClr val="tx1"/>
          </a:solidFill>
          <a:latin typeface="+mn-lt"/>
          <a:ea typeface="+mn-ea"/>
          <a:cs typeface="+mn-cs"/>
        </a:defRPr>
      </a:lvl5pPr>
      <a:lvl6pPr marL="2719406" algn="l" defTabSz="1087768" rtl="0" eaLnBrk="1" latinLnBrk="0" hangingPunct="1">
        <a:defRPr sz="2100" kern="1200">
          <a:solidFill>
            <a:schemeClr val="tx1"/>
          </a:solidFill>
          <a:latin typeface="+mn-lt"/>
          <a:ea typeface="+mn-ea"/>
          <a:cs typeface="+mn-cs"/>
        </a:defRPr>
      </a:lvl6pPr>
      <a:lvl7pPr marL="3263926" algn="l" defTabSz="1087768" rtl="0" eaLnBrk="1" latinLnBrk="0" hangingPunct="1">
        <a:defRPr sz="2100" kern="1200">
          <a:solidFill>
            <a:schemeClr val="tx1"/>
          </a:solidFill>
          <a:latin typeface="+mn-lt"/>
          <a:ea typeface="+mn-ea"/>
          <a:cs typeface="+mn-cs"/>
        </a:defRPr>
      </a:lvl7pPr>
      <a:lvl8pPr marL="3807804" algn="l" defTabSz="1087768" rtl="0" eaLnBrk="1" latinLnBrk="0" hangingPunct="1">
        <a:defRPr sz="2100" kern="1200">
          <a:solidFill>
            <a:schemeClr val="tx1"/>
          </a:solidFill>
          <a:latin typeface="+mn-lt"/>
          <a:ea typeface="+mn-ea"/>
          <a:cs typeface="+mn-cs"/>
        </a:defRPr>
      </a:lvl8pPr>
      <a:lvl9pPr marL="4351688" algn="l" defTabSz="1087768"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noChangeArrowheads="1"/>
          </p:cNvSpPr>
          <p:nvPr>
            <p:ph type="title" idx="4294967295"/>
          </p:nvPr>
        </p:nvSpPr>
        <p:spPr bwMode="auto">
          <a:xfrm>
            <a:off x="609521" y="274701"/>
            <a:ext cx="10971372" cy="114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674" tIns="54337" rIns="108674" bIns="54337" numCol="1" anchor="ctr" anchorCtr="0" compatLnSpc="1">
            <a:prstTxWarp prst="textNoShape">
              <a:avLst/>
            </a:prstTxWarp>
          </a:bodyPr>
          <a:lstStyle/>
          <a:p>
            <a:pPr lvl="0"/>
            <a:r>
              <a:rPr lang="zh-CN" altLang="en-US" smtClean="0"/>
              <a:t>单击此处编辑母版标题样式</a:t>
            </a:r>
          </a:p>
        </p:txBody>
      </p:sp>
      <p:sp>
        <p:nvSpPr>
          <p:cNvPr id="1027" name="文本占位符 1026"/>
          <p:cNvSpPr>
            <a:spLocks noGrp="1" noChangeArrowheads="1"/>
          </p:cNvSpPr>
          <p:nvPr>
            <p:ph type="body" idx="4294967295"/>
          </p:nvPr>
        </p:nvSpPr>
        <p:spPr bwMode="auto">
          <a:xfrm>
            <a:off x="609521" y="1600580"/>
            <a:ext cx="10971372" cy="4527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674" tIns="54337" rIns="108674" bIns="54337"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520" y="6246671"/>
            <a:ext cx="2844430" cy="476360"/>
          </a:xfrm>
          <a:prstGeom prst="rect">
            <a:avLst/>
          </a:prstGeom>
          <a:noFill/>
          <a:ln w="9525">
            <a:noFill/>
          </a:ln>
        </p:spPr>
        <p:txBody>
          <a:bodyPr lIns="108674" tIns="54337" rIns="108674" bIns="54337"/>
          <a:lstStyle>
            <a:lvl1pPr>
              <a:defRPr sz="1700" noProof="1"/>
            </a:lvl1pPr>
          </a:lstStyle>
          <a:p>
            <a:pPr defTabSz="913874" fontAlgn="base">
              <a:spcBef>
                <a:spcPct val="0"/>
              </a:spcBef>
              <a:spcAft>
                <a:spcPct val="0"/>
              </a:spcAft>
              <a:defRPr/>
            </a:pPr>
            <a:endParaRPr lang="zh-CN" altLang="en-US">
              <a:solidFill>
                <a:srgbClr val="000000"/>
              </a:solidFill>
            </a:endParaRPr>
          </a:p>
        </p:txBody>
      </p:sp>
      <p:sp>
        <p:nvSpPr>
          <p:cNvPr id="1029" name="页脚占位符 1028"/>
          <p:cNvSpPr>
            <a:spLocks noGrp="1"/>
          </p:cNvSpPr>
          <p:nvPr>
            <p:ph type="ftr" sz="quarter" idx="3"/>
          </p:nvPr>
        </p:nvSpPr>
        <p:spPr>
          <a:xfrm>
            <a:off x="4165058" y="6246671"/>
            <a:ext cx="3860297" cy="476360"/>
          </a:xfrm>
          <a:prstGeom prst="rect">
            <a:avLst/>
          </a:prstGeom>
          <a:noFill/>
          <a:ln w="9525">
            <a:noFill/>
          </a:ln>
        </p:spPr>
        <p:txBody>
          <a:bodyPr lIns="108674" tIns="54337" rIns="108674" bIns="54337"/>
          <a:lstStyle>
            <a:lvl1pPr algn="ctr">
              <a:defRPr sz="1700" noProof="1"/>
            </a:lvl1pPr>
          </a:lstStyle>
          <a:p>
            <a:pPr defTabSz="913874" fontAlgn="base">
              <a:spcBef>
                <a:spcPct val="0"/>
              </a:spcBef>
              <a:spcAft>
                <a:spcPct val="0"/>
              </a:spcAft>
              <a:defRPr/>
            </a:pPr>
            <a:endParaRPr lang="zh-CN" altLang="en-US">
              <a:solidFill>
                <a:srgbClr val="000000"/>
              </a:solidFill>
            </a:endParaRPr>
          </a:p>
        </p:txBody>
      </p:sp>
      <p:sp>
        <p:nvSpPr>
          <p:cNvPr id="1030" name="灯片编号占位符 1029"/>
          <p:cNvSpPr>
            <a:spLocks noGrp="1"/>
          </p:cNvSpPr>
          <p:nvPr>
            <p:ph type="sldNum" sz="quarter" idx="4"/>
          </p:nvPr>
        </p:nvSpPr>
        <p:spPr>
          <a:xfrm>
            <a:off x="8736463" y="6246671"/>
            <a:ext cx="2844430" cy="476360"/>
          </a:xfrm>
          <a:prstGeom prst="rect">
            <a:avLst/>
          </a:prstGeom>
          <a:noFill/>
          <a:ln w="9525">
            <a:noFill/>
          </a:ln>
        </p:spPr>
        <p:txBody>
          <a:bodyPr vert="horz" wrap="square" lIns="108674" tIns="54337" rIns="108674" bIns="54337" numCol="1" anchor="t" anchorCtr="0" compatLnSpc="1">
            <a:prstTxWarp prst="textNoShape">
              <a:avLst/>
            </a:prstTxWarp>
          </a:bodyPr>
          <a:lstStyle>
            <a:lvl1pPr algn="r">
              <a:defRPr sz="1700" smtClean="0"/>
            </a:lvl1pPr>
          </a:lstStyle>
          <a:p>
            <a:pPr defTabSz="913874" fontAlgn="base">
              <a:spcBef>
                <a:spcPct val="0"/>
              </a:spcBef>
              <a:spcAft>
                <a:spcPct val="0"/>
              </a:spcAft>
              <a:defRPr/>
            </a:pPr>
            <a:fld id="{859FFEB7-21B3-4FF8-BFFB-A2FA5D0D503F}" type="slidenum">
              <a:rPr lang="zh-CN" altLang="zh-CN" smtClean="0">
                <a:solidFill>
                  <a:srgbClr val="000000"/>
                </a:solidFill>
              </a:rPr>
              <a:pPr defTabSz="913874" fontAlgn="base">
                <a:spcBef>
                  <a:spcPct val="0"/>
                </a:spcBef>
                <a:spcAft>
                  <a:spcPct val="0"/>
                </a:spcAft>
                <a:defRPr/>
              </a:pPr>
              <a:t>‹#›</a:t>
            </a:fld>
            <a:endParaRPr lang="zh-CN" altLang="zh-CN">
              <a:solidFill>
                <a:srgbClr val="000000"/>
              </a:solidFill>
            </a:endParaRPr>
          </a:p>
        </p:txBody>
      </p:sp>
    </p:spTree>
    <p:extLst>
      <p:ext uri="{BB962C8B-B14F-4D97-AF65-F5344CB8AC3E}">
        <p14:creationId xmlns:p14="http://schemas.microsoft.com/office/powerpoint/2010/main" val="311322427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eaLnBrk="0" fontAlgn="base" hangingPunct="0">
        <a:spcBef>
          <a:spcPct val="0"/>
        </a:spcBef>
        <a:spcAft>
          <a:spcPct val="0"/>
        </a:spcAft>
        <a:defRPr sz="5200" kern="1200">
          <a:solidFill>
            <a:schemeClr val="tx2"/>
          </a:solidFill>
          <a:latin typeface="+mj-lt"/>
          <a:ea typeface="+mj-ea"/>
          <a:cs typeface="+mj-cs"/>
        </a:defRPr>
      </a:lvl1pPr>
      <a:lvl2pPr algn="ctr" rtl="0" eaLnBrk="0" fontAlgn="base" hangingPunct="0">
        <a:spcBef>
          <a:spcPct val="0"/>
        </a:spcBef>
        <a:spcAft>
          <a:spcPct val="0"/>
        </a:spcAft>
        <a:defRPr sz="5200">
          <a:solidFill>
            <a:schemeClr val="tx2"/>
          </a:solidFill>
          <a:latin typeface="Arial" pitchFamily="34" charset="0"/>
          <a:ea typeface="宋体" pitchFamily="2" charset="-122"/>
        </a:defRPr>
      </a:lvl2pPr>
      <a:lvl3pPr algn="ctr" rtl="0" eaLnBrk="0" fontAlgn="base" hangingPunct="0">
        <a:spcBef>
          <a:spcPct val="0"/>
        </a:spcBef>
        <a:spcAft>
          <a:spcPct val="0"/>
        </a:spcAft>
        <a:defRPr sz="5200">
          <a:solidFill>
            <a:schemeClr val="tx2"/>
          </a:solidFill>
          <a:latin typeface="Arial" pitchFamily="34" charset="0"/>
          <a:ea typeface="宋体" pitchFamily="2" charset="-122"/>
        </a:defRPr>
      </a:lvl3pPr>
      <a:lvl4pPr algn="ctr" rtl="0" eaLnBrk="0" fontAlgn="base" hangingPunct="0">
        <a:spcBef>
          <a:spcPct val="0"/>
        </a:spcBef>
        <a:spcAft>
          <a:spcPct val="0"/>
        </a:spcAft>
        <a:defRPr sz="5200">
          <a:solidFill>
            <a:schemeClr val="tx2"/>
          </a:solidFill>
          <a:latin typeface="Arial" pitchFamily="34" charset="0"/>
          <a:ea typeface="宋体" pitchFamily="2" charset="-122"/>
        </a:defRPr>
      </a:lvl4pPr>
      <a:lvl5pPr algn="ctr" rtl="0" eaLnBrk="0" fontAlgn="base" hangingPunct="0">
        <a:spcBef>
          <a:spcPct val="0"/>
        </a:spcBef>
        <a:spcAft>
          <a:spcPct val="0"/>
        </a:spcAft>
        <a:defRPr sz="5200">
          <a:solidFill>
            <a:schemeClr val="tx2"/>
          </a:solidFill>
          <a:latin typeface="Arial" pitchFamily="34" charset="0"/>
          <a:ea typeface="宋体" pitchFamily="2" charset="-122"/>
        </a:defRPr>
      </a:lvl5pPr>
      <a:lvl6pPr marL="543939" algn="ctr" rtl="0" fontAlgn="base">
        <a:spcBef>
          <a:spcPct val="0"/>
        </a:spcBef>
        <a:spcAft>
          <a:spcPct val="0"/>
        </a:spcAft>
        <a:defRPr sz="5200">
          <a:solidFill>
            <a:schemeClr val="tx2"/>
          </a:solidFill>
          <a:latin typeface="Arial" pitchFamily="34" charset="0"/>
          <a:ea typeface="宋体" pitchFamily="2" charset="-122"/>
        </a:defRPr>
      </a:lvl6pPr>
      <a:lvl7pPr marL="1087878" algn="ctr" rtl="0" fontAlgn="base">
        <a:spcBef>
          <a:spcPct val="0"/>
        </a:spcBef>
        <a:spcAft>
          <a:spcPct val="0"/>
        </a:spcAft>
        <a:defRPr sz="5200">
          <a:solidFill>
            <a:schemeClr val="tx2"/>
          </a:solidFill>
          <a:latin typeface="Arial" pitchFamily="34" charset="0"/>
          <a:ea typeface="宋体" pitchFamily="2" charset="-122"/>
        </a:defRPr>
      </a:lvl7pPr>
      <a:lvl8pPr marL="1631812" algn="ctr" rtl="0" fontAlgn="base">
        <a:spcBef>
          <a:spcPct val="0"/>
        </a:spcBef>
        <a:spcAft>
          <a:spcPct val="0"/>
        </a:spcAft>
        <a:defRPr sz="5200">
          <a:solidFill>
            <a:schemeClr val="tx2"/>
          </a:solidFill>
          <a:latin typeface="Arial" pitchFamily="34" charset="0"/>
          <a:ea typeface="宋体" pitchFamily="2" charset="-122"/>
        </a:defRPr>
      </a:lvl8pPr>
      <a:lvl9pPr marL="2175750" algn="ctr" rtl="0" fontAlgn="base">
        <a:spcBef>
          <a:spcPct val="0"/>
        </a:spcBef>
        <a:spcAft>
          <a:spcPct val="0"/>
        </a:spcAft>
        <a:defRPr sz="5200">
          <a:solidFill>
            <a:schemeClr val="tx2"/>
          </a:solidFill>
          <a:latin typeface="Arial" pitchFamily="34" charset="0"/>
          <a:ea typeface="宋体" pitchFamily="2" charset="-122"/>
        </a:defRPr>
      </a:lvl9pPr>
    </p:titleStyle>
    <p:bodyStyle>
      <a:lvl1pPr marL="407952" indent="-407952" algn="l" rtl="0" eaLnBrk="0" fontAlgn="base" hangingPunct="0">
        <a:spcBef>
          <a:spcPct val="20000"/>
        </a:spcBef>
        <a:spcAft>
          <a:spcPct val="0"/>
        </a:spcAft>
        <a:buChar char="•"/>
        <a:defRPr sz="3800" kern="1200">
          <a:solidFill>
            <a:schemeClr val="tx1"/>
          </a:solidFill>
          <a:latin typeface="+mn-lt"/>
          <a:ea typeface="+mn-ea"/>
          <a:cs typeface="+mn-cs"/>
        </a:defRPr>
      </a:lvl1pPr>
      <a:lvl2pPr marL="883903" lvl="1" indent="-339960" algn="l" rtl="0" eaLnBrk="0" fontAlgn="base" hangingPunct="0">
        <a:spcBef>
          <a:spcPct val="20000"/>
        </a:spcBef>
        <a:spcAft>
          <a:spcPct val="0"/>
        </a:spcAft>
        <a:buChar char="–"/>
        <a:defRPr sz="3300" kern="1200">
          <a:solidFill>
            <a:schemeClr val="tx1"/>
          </a:solidFill>
          <a:latin typeface="+mn-lt"/>
          <a:ea typeface="+mn-ea"/>
          <a:cs typeface="+mn-cs"/>
        </a:defRPr>
      </a:lvl2pPr>
      <a:lvl3pPr marL="1359845" lvl="2" indent="-271967" algn="l" rtl="0" eaLnBrk="0" fontAlgn="base" hangingPunct="0">
        <a:spcBef>
          <a:spcPct val="20000"/>
        </a:spcBef>
        <a:spcAft>
          <a:spcPct val="0"/>
        </a:spcAft>
        <a:buChar char="•"/>
        <a:defRPr sz="2900" kern="1200">
          <a:solidFill>
            <a:schemeClr val="tx1"/>
          </a:solidFill>
          <a:latin typeface="+mn-lt"/>
          <a:ea typeface="+mn-ea"/>
          <a:cs typeface="+mn-cs"/>
        </a:defRPr>
      </a:lvl3pPr>
      <a:lvl4pPr marL="1903782" lvl="3" indent="-271967" algn="l" rtl="0" eaLnBrk="0" fontAlgn="base" hangingPunct="0">
        <a:spcBef>
          <a:spcPct val="20000"/>
        </a:spcBef>
        <a:spcAft>
          <a:spcPct val="0"/>
        </a:spcAft>
        <a:buChar char="–"/>
        <a:defRPr sz="2400" kern="1200">
          <a:solidFill>
            <a:schemeClr val="tx1"/>
          </a:solidFill>
          <a:latin typeface="+mn-lt"/>
          <a:ea typeface="+mn-ea"/>
          <a:cs typeface="+mn-cs"/>
        </a:defRPr>
      </a:lvl4pPr>
      <a:lvl5pPr marL="2447722" lvl="4" indent="-271967" algn="l" rtl="0" eaLnBrk="0" fontAlgn="base" hangingPunct="0">
        <a:spcBef>
          <a:spcPct val="20000"/>
        </a:spcBef>
        <a:spcAft>
          <a:spcPct val="0"/>
        </a:spcAft>
        <a:buChar char="»"/>
        <a:defRPr sz="2400" kern="1200">
          <a:solidFill>
            <a:schemeClr val="tx1"/>
          </a:solidFill>
          <a:latin typeface="+mn-lt"/>
          <a:ea typeface="+mn-ea"/>
          <a:cs typeface="+mn-cs"/>
        </a:defRPr>
      </a:lvl5pPr>
      <a:lvl6pPr marL="2991655" lvl="5" indent="-271967" algn="l" defTabSz="1087878"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6pPr>
      <a:lvl7pPr marL="3535594" lvl="6" indent="-271967" algn="l" defTabSz="1087878"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7pPr>
      <a:lvl8pPr marL="4079531" lvl="7" indent="-271967" algn="l" defTabSz="1087878"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8pPr>
      <a:lvl9pPr marL="4623468" lvl="8" indent="-271967" algn="l" defTabSz="1087878"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9pPr>
    </p:bodyStyle>
    <p:otherStyle>
      <a:lvl1pPr marL="0" lvl="0"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1pPr>
      <a:lvl2pPr marL="543939" lvl="1"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2pPr>
      <a:lvl3pPr marL="1087878" lvl="2"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3pPr>
      <a:lvl4pPr marL="1631812" lvl="3"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4pPr>
      <a:lvl5pPr marL="2175750" lvl="4"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5pPr>
      <a:lvl6pPr marL="2719680" lvl="5"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6pPr>
      <a:lvl7pPr marL="3263626" lvl="6"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7pPr>
      <a:lvl8pPr marL="3807560" lvl="7"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8pPr>
      <a:lvl9pPr marL="4351500" lvl="8" indent="0" algn="l" defTabSz="108787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noChangeArrowheads="1"/>
          </p:cNvSpPr>
          <p:nvPr>
            <p:ph type="title" idx="4294967295"/>
          </p:nvPr>
        </p:nvSpPr>
        <p:spPr bwMode="auto">
          <a:xfrm>
            <a:off x="609521" y="274701"/>
            <a:ext cx="10971372" cy="114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714" tIns="54357" rIns="108714" bIns="54357" numCol="1" anchor="ctr" anchorCtr="0" compatLnSpc="1">
            <a:prstTxWarp prst="textNoShape">
              <a:avLst/>
            </a:prstTxWarp>
          </a:bodyPr>
          <a:lstStyle/>
          <a:p>
            <a:pPr lvl="0"/>
            <a:r>
              <a:rPr lang="zh-CN" altLang="en-US" smtClean="0"/>
              <a:t>单击此处编辑母版标题样式</a:t>
            </a:r>
          </a:p>
        </p:txBody>
      </p:sp>
      <p:sp>
        <p:nvSpPr>
          <p:cNvPr id="1027" name="文本占位符 1026"/>
          <p:cNvSpPr>
            <a:spLocks noGrp="1" noChangeArrowheads="1"/>
          </p:cNvSpPr>
          <p:nvPr>
            <p:ph type="body" idx="4294967295"/>
          </p:nvPr>
        </p:nvSpPr>
        <p:spPr bwMode="auto">
          <a:xfrm>
            <a:off x="609521" y="1600578"/>
            <a:ext cx="10971372" cy="4527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714" tIns="54357" rIns="108714" bIns="54357"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520" y="6246671"/>
            <a:ext cx="2844430" cy="476360"/>
          </a:xfrm>
          <a:prstGeom prst="rect">
            <a:avLst/>
          </a:prstGeom>
          <a:noFill/>
          <a:ln w="9525">
            <a:noFill/>
          </a:ln>
        </p:spPr>
        <p:txBody>
          <a:bodyPr lIns="108714" tIns="54357" rIns="108714" bIns="54357"/>
          <a:lstStyle>
            <a:lvl1pPr>
              <a:defRPr sz="1700" noProof="1"/>
            </a:lvl1pPr>
          </a:lstStyle>
          <a:p>
            <a:pPr defTabSz="913990" fontAlgn="base">
              <a:spcBef>
                <a:spcPct val="0"/>
              </a:spcBef>
              <a:spcAft>
                <a:spcPct val="0"/>
              </a:spcAft>
              <a:defRPr/>
            </a:pPr>
            <a:endParaRPr lang="zh-CN" altLang="en-US">
              <a:solidFill>
                <a:srgbClr val="000000"/>
              </a:solidFill>
            </a:endParaRPr>
          </a:p>
        </p:txBody>
      </p:sp>
      <p:sp>
        <p:nvSpPr>
          <p:cNvPr id="1029" name="页脚占位符 1028"/>
          <p:cNvSpPr>
            <a:spLocks noGrp="1"/>
          </p:cNvSpPr>
          <p:nvPr>
            <p:ph type="ftr" sz="quarter" idx="3"/>
          </p:nvPr>
        </p:nvSpPr>
        <p:spPr>
          <a:xfrm>
            <a:off x="4165058" y="6246671"/>
            <a:ext cx="3860297" cy="476360"/>
          </a:xfrm>
          <a:prstGeom prst="rect">
            <a:avLst/>
          </a:prstGeom>
          <a:noFill/>
          <a:ln w="9525">
            <a:noFill/>
          </a:ln>
        </p:spPr>
        <p:txBody>
          <a:bodyPr lIns="108714" tIns="54357" rIns="108714" bIns="54357"/>
          <a:lstStyle>
            <a:lvl1pPr algn="ctr">
              <a:defRPr sz="1700" noProof="1"/>
            </a:lvl1pPr>
          </a:lstStyle>
          <a:p>
            <a:pPr defTabSz="913990" fontAlgn="base">
              <a:spcBef>
                <a:spcPct val="0"/>
              </a:spcBef>
              <a:spcAft>
                <a:spcPct val="0"/>
              </a:spcAft>
              <a:defRPr/>
            </a:pPr>
            <a:endParaRPr lang="zh-CN" altLang="en-US">
              <a:solidFill>
                <a:srgbClr val="000000"/>
              </a:solidFill>
            </a:endParaRPr>
          </a:p>
        </p:txBody>
      </p:sp>
      <p:sp>
        <p:nvSpPr>
          <p:cNvPr id="1030" name="灯片编号占位符 1029"/>
          <p:cNvSpPr>
            <a:spLocks noGrp="1"/>
          </p:cNvSpPr>
          <p:nvPr>
            <p:ph type="sldNum" sz="quarter" idx="4"/>
          </p:nvPr>
        </p:nvSpPr>
        <p:spPr>
          <a:xfrm>
            <a:off x="8736463" y="6246671"/>
            <a:ext cx="2844430" cy="476360"/>
          </a:xfrm>
          <a:prstGeom prst="rect">
            <a:avLst/>
          </a:prstGeom>
          <a:noFill/>
          <a:ln w="9525">
            <a:noFill/>
          </a:ln>
        </p:spPr>
        <p:txBody>
          <a:bodyPr vert="horz" wrap="square" lIns="108714" tIns="54357" rIns="108714" bIns="54357" numCol="1" anchor="t" anchorCtr="0" compatLnSpc="1">
            <a:prstTxWarp prst="textNoShape">
              <a:avLst/>
            </a:prstTxWarp>
          </a:bodyPr>
          <a:lstStyle>
            <a:lvl1pPr algn="r">
              <a:defRPr sz="1700" smtClean="0"/>
            </a:lvl1pPr>
          </a:lstStyle>
          <a:p>
            <a:pPr defTabSz="913990" fontAlgn="base">
              <a:spcBef>
                <a:spcPct val="0"/>
              </a:spcBef>
              <a:spcAft>
                <a:spcPct val="0"/>
              </a:spcAft>
              <a:defRPr/>
            </a:pPr>
            <a:fld id="{859FFEB7-21B3-4FF8-BFFB-A2FA5D0D503F}" type="slidenum">
              <a:rPr lang="zh-CN" altLang="zh-CN" smtClean="0">
                <a:solidFill>
                  <a:srgbClr val="000000"/>
                </a:solidFill>
              </a:rPr>
              <a:pPr defTabSz="913990" fontAlgn="base">
                <a:spcBef>
                  <a:spcPct val="0"/>
                </a:spcBef>
                <a:spcAft>
                  <a:spcPct val="0"/>
                </a:spcAft>
                <a:defRPr/>
              </a:pPr>
              <a:t>‹#›</a:t>
            </a:fld>
            <a:endParaRPr lang="zh-CN" altLang="zh-CN">
              <a:solidFill>
                <a:srgbClr val="000000"/>
              </a:solidFill>
            </a:endParaRPr>
          </a:p>
        </p:txBody>
      </p:sp>
    </p:spTree>
    <p:extLst>
      <p:ext uri="{BB962C8B-B14F-4D97-AF65-F5344CB8AC3E}">
        <p14:creationId xmlns:p14="http://schemas.microsoft.com/office/powerpoint/2010/main" val="2794144147"/>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rtl="0" eaLnBrk="0" fontAlgn="base" hangingPunct="0">
        <a:spcBef>
          <a:spcPct val="0"/>
        </a:spcBef>
        <a:spcAft>
          <a:spcPct val="0"/>
        </a:spcAft>
        <a:defRPr sz="5200" kern="1200">
          <a:solidFill>
            <a:schemeClr val="tx2"/>
          </a:solidFill>
          <a:latin typeface="+mj-lt"/>
          <a:ea typeface="+mj-ea"/>
          <a:cs typeface="+mj-cs"/>
        </a:defRPr>
      </a:lvl1pPr>
      <a:lvl2pPr algn="ctr" rtl="0" eaLnBrk="0" fontAlgn="base" hangingPunct="0">
        <a:spcBef>
          <a:spcPct val="0"/>
        </a:spcBef>
        <a:spcAft>
          <a:spcPct val="0"/>
        </a:spcAft>
        <a:defRPr sz="5200">
          <a:solidFill>
            <a:schemeClr val="tx2"/>
          </a:solidFill>
          <a:latin typeface="Arial" pitchFamily="34" charset="0"/>
          <a:ea typeface="宋体" pitchFamily="2" charset="-122"/>
        </a:defRPr>
      </a:lvl2pPr>
      <a:lvl3pPr algn="ctr" rtl="0" eaLnBrk="0" fontAlgn="base" hangingPunct="0">
        <a:spcBef>
          <a:spcPct val="0"/>
        </a:spcBef>
        <a:spcAft>
          <a:spcPct val="0"/>
        </a:spcAft>
        <a:defRPr sz="5200">
          <a:solidFill>
            <a:schemeClr val="tx2"/>
          </a:solidFill>
          <a:latin typeface="Arial" pitchFamily="34" charset="0"/>
          <a:ea typeface="宋体" pitchFamily="2" charset="-122"/>
        </a:defRPr>
      </a:lvl3pPr>
      <a:lvl4pPr algn="ctr" rtl="0" eaLnBrk="0" fontAlgn="base" hangingPunct="0">
        <a:spcBef>
          <a:spcPct val="0"/>
        </a:spcBef>
        <a:spcAft>
          <a:spcPct val="0"/>
        </a:spcAft>
        <a:defRPr sz="5200">
          <a:solidFill>
            <a:schemeClr val="tx2"/>
          </a:solidFill>
          <a:latin typeface="Arial" pitchFamily="34" charset="0"/>
          <a:ea typeface="宋体" pitchFamily="2" charset="-122"/>
        </a:defRPr>
      </a:lvl4pPr>
      <a:lvl5pPr algn="ctr" rtl="0" eaLnBrk="0" fontAlgn="base" hangingPunct="0">
        <a:spcBef>
          <a:spcPct val="0"/>
        </a:spcBef>
        <a:spcAft>
          <a:spcPct val="0"/>
        </a:spcAft>
        <a:defRPr sz="5200">
          <a:solidFill>
            <a:schemeClr val="tx2"/>
          </a:solidFill>
          <a:latin typeface="Arial" pitchFamily="34" charset="0"/>
          <a:ea typeface="宋体" pitchFamily="2" charset="-122"/>
        </a:defRPr>
      </a:lvl5pPr>
      <a:lvl6pPr marL="544008" algn="ctr" rtl="0" fontAlgn="base">
        <a:spcBef>
          <a:spcPct val="0"/>
        </a:spcBef>
        <a:spcAft>
          <a:spcPct val="0"/>
        </a:spcAft>
        <a:defRPr sz="5200">
          <a:solidFill>
            <a:schemeClr val="tx2"/>
          </a:solidFill>
          <a:latin typeface="Arial" pitchFamily="34" charset="0"/>
          <a:ea typeface="宋体" pitchFamily="2" charset="-122"/>
        </a:defRPr>
      </a:lvl6pPr>
      <a:lvl7pPr marL="1088018" algn="ctr" rtl="0" fontAlgn="base">
        <a:spcBef>
          <a:spcPct val="0"/>
        </a:spcBef>
        <a:spcAft>
          <a:spcPct val="0"/>
        </a:spcAft>
        <a:defRPr sz="5200">
          <a:solidFill>
            <a:schemeClr val="tx2"/>
          </a:solidFill>
          <a:latin typeface="Arial" pitchFamily="34" charset="0"/>
          <a:ea typeface="宋体" pitchFamily="2" charset="-122"/>
        </a:defRPr>
      </a:lvl7pPr>
      <a:lvl8pPr marL="1632022" algn="ctr" rtl="0" fontAlgn="base">
        <a:spcBef>
          <a:spcPct val="0"/>
        </a:spcBef>
        <a:spcAft>
          <a:spcPct val="0"/>
        </a:spcAft>
        <a:defRPr sz="5200">
          <a:solidFill>
            <a:schemeClr val="tx2"/>
          </a:solidFill>
          <a:latin typeface="Arial" pitchFamily="34" charset="0"/>
          <a:ea typeface="宋体" pitchFamily="2" charset="-122"/>
        </a:defRPr>
      </a:lvl8pPr>
      <a:lvl9pPr marL="2176029" algn="ctr" rtl="0" fontAlgn="base">
        <a:spcBef>
          <a:spcPct val="0"/>
        </a:spcBef>
        <a:spcAft>
          <a:spcPct val="0"/>
        </a:spcAft>
        <a:defRPr sz="5200">
          <a:solidFill>
            <a:schemeClr val="tx2"/>
          </a:solidFill>
          <a:latin typeface="Arial" pitchFamily="34" charset="0"/>
          <a:ea typeface="宋体" pitchFamily="2" charset="-122"/>
        </a:defRPr>
      </a:lvl9pPr>
    </p:titleStyle>
    <p:bodyStyle>
      <a:lvl1pPr marL="408005" indent="-408005" algn="l" rtl="0" eaLnBrk="0" fontAlgn="base" hangingPunct="0">
        <a:spcBef>
          <a:spcPct val="20000"/>
        </a:spcBef>
        <a:spcAft>
          <a:spcPct val="0"/>
        </a:spcAft>
        <a:buChar char="•"/>
        <a:defRPr sz="3800" kern="1200">
          <a:solidFill>
            <a:schemeClr val="tx1"/>
          </a:solidFill>
          <a:latin typeface="+mn-lt"/>
          <a:ea typeface="+mn-ea"/>
          <a:cs typeface="+mn-cs"/>
        </a:defRPr>
      </a:lvl1pPr>
      <a:lvl2pPr marL="884015" lvl="1" indent="-340003" algn="l" rtl="0" eaLnBrk="0" fontAlgn="base" hangingPunct="0">
        <a:spcBef>
          <a:spcPct val="20000"/>
        </a:spcBef>
        <a:spcAft>
          <a:spcPct val="0"/>
        </a:spcAft>
        <a:buChar char="–"/>
        <a:defRPr sz="3300" kern="1200">
          <a:solidFill>
            <a:schemeClr val="tx1"/>
          </a:solidFill>
          <a:latin typeface="+mn-lt"/>
          <a:ea typeface="+mn-ea"/>
          <a:cs typeface="+mn-cs"/>
        </a:defRPr>
      </a:lvl2pPr>
      <a:lvl3pPr marL="1360019" lvl="2" indent="-272002" algn="l" rtl="0" eaLnBrk="0" fontAlgn="base" hangingPunct="0">
        <a:spcBef>
          <a:spcPct val="20000"/>
        </a:spcBef>
        <a:spcAft>
          <a:spcPct val="0"/>
        </a:spcAft>
        <a:buChar char="•"/>
        <a:defRPr sz="2900" kern="1200">
          <a:solidFill>
            <a:schemeClr val="tx1"/>
          </a:solidFill>
          <a:latin typeface="+mn-lt"/>
          <a:ea typeface="+mn-ea"/>
          <a:cs typeface="+mn-cs"/>
        </a:defRPr>
      </a:lvl3pPr>
      <a:lvl4pPr marL="1904025" lvl="3" indent="-272002" algn="l" rtl="0" eaLnBrk="0" fontAlgn="base" hangingPunct="0">
        <a:spcBef>
          <a:spcPct val="20000"/>
        </a:spcBef>
        <a:spcAft>
          <a:spcPct val="0"/>
        </a:spcAft>
        <a:buChar char="–"/>
        <a:defRPr sz="2400" kern="1200">
          <a:solidFill>
            <a:schemeClr val="tx1"/>
          </a:solidFill>
          <a:latin typeface="+mn-lt"/>
          <a:ea typeface="+mn-ea"/>
          <a:cs typeface="+mn-cs"/>
        </a:defRPr>
      </a:lvl4pPr>
      <a:lvl5pPr marL="2448034" lvl="4" indent="-272002" algn="l" rtl="0" eaLnBrk="0" fontAlgn="base" hangingPunct="0">
        <a:spcBef>
          <a:spcPct val="20000"/>
        </a:spcBef>
        <a:spcAft>
          <a:spcPct val="0"/>
        </a:spcAft>
        <a:buChar char="»"/>
        <a:defRPr sz="2400" kern="1200">
          <a:solidFill>
            <a:schemeClr val="tx1"/>
          </a:solidFill>
          <a:latin typeface="+mn-lt"/>
          <a:ea typeface="+mn-ea"/>
          <a:cs typeface="+mn-cs"/>
        </a:defRPr>
      </a:lvl5pPr>
      <a:lvl6pPr marL="2992038" lvl="5" indent="-272002" algn="l" defTabSz="1088018"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6pPr>
      <a:lvl7pPr marL="3536047" lvl="6" indent="-272002" algn="l" defTabSz="1088018"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7pPr>
      <a:lvl8pPr marL="4080053" lvl="7" indent="-272002" algn="l" defTabSz="1088018"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8pPr>
      <a:lvl9pPr marL="4624060" lvl="8" indent="-272002" algn="l" defTabSz="1088018"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9pPr>
    </p:bodyStyle>
    <p:otherStyle>
      <a:lvl1pPr marL="0" lvl="0"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1pPr>
      <a:lvl2pPr marL="544008" lvl="1"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2pPr>
      <a:lvl3pPr marL="1088018" lvl="2"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3pPr>
      <a:lvl4pPr marL="1632022" lvl="3"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4pPr>
      <a:lvl5pPr marL="2176029" lvl="4"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5pPr>
      <a:lvl6pPr marL="2720029" lvl="5"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6pPr>
      <a:lvl7pPr marL="3264043" lvl="6"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7pPr>
      <a:lvl8pPr marL="3808048" lvl="7"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8pPr>
      <a:lvl9pPr marL="4352057" lvl="8" indent="0" algn="l" defTabSz="1088018"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noChangeArrowheads="1"/>
          </p:cNvSpPr>
          <p:nvPr>
            <p:ph type="title" idx="4294967295"/>
          </p:nvPr>
        </p:nvSpPr>
        <p:spPr bwMode="auto">
          <a:xfrm>
            <a:off x="609521" y="274701"/>
            <a:ext cx="10971372" cy="114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772" tIns="54387" rIns="108772" bIns="54387" numCol="1" anchor="ctr" anchorCtr="0" compatLnSpc="1">
            <a:prstTxWarp prst="textNoShape">
              <a:avLst/>
            </a:prstTxWarp>
          </a:bodyPr>
          <a:lstStyle/>
          <a:p>
            <a:pPr lvl="0"/>
            <a:r>
              <a:rPr lang="zh-CN" altLang="en-US" smtClean="0"/>
              <a:t>单击此处编辑母版标题样式</a:t>
            </a:r>
          </a:p>
        </p:txBody>
      </p:sp>
      <p:sp>
        <p:nvSpPr>
          <p:cNvPr id="1027" name="文本占位符 1026"/>
          <p:cNvSpPr>
            <a:spLocks noGrp="1" noChangeArrowheads="1"/>
          </p:cNvSpPr>
          <p:nvPr>
            <p:ph type="body" idx="4294967295"/>
          </p:nvPr>
        </p:nvSpPr>
        <p:spPr bwMode="auto">
          <a:xfrm>
            <a:off x="609521" y="1600575"/>
            <a:ext cx="10971372" cy="4527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772" tIns="54387" rIns="108772" bIns="54387"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520" y="6246671"/>
            <a:ext cx="2844430" cy="476360"/>
          </a:xfrm>
          <a:prstGeom prst="rect">
            <a:avLst/>
          </a:prstGeom>
          <a:noFill/>
          <a:ln w="9525">
            <a:noFill/>
          </a:ln>
        </p:spPr>
        <p:txBody>
          <a:bodyPr lIns="108772" tIns="54387" rIns="108772" bIns="54387"/>
          <a:lstStyle>
            <a:lvl1pPr>
              <a:defRPr sz="1700" noProof="1"/>
            </a:lvl1pPr>
          </a:lstStyle>
          <a:p>
            <a:pPr defTabSz="914165" fontAlgn="base">
              <a:spcBef>
                <a:spcPct val="0"/>
              </a:spcBef>
              <a:spcAft>
                <a:spcPct val="0"/>
              </a:spcAft>
              <a:defRPr/>
            </a:pPr>
            <a:endParaRPr lang="zh-CN" altLang="en-US">
              <a:solidFill>
                <a:srgbClr val="000000"/>
              </a:solidFill>
            </a:endParaRPr>
          </a:p>
        </p:txBody>
      </p:sp>
      <p:sp>
        <p:nvSpPr>
          <p:cNvPr id="1029" name="页脚占位符 1028"/>
          <p:cNvSpPr>
            <a:spLocks noGrp="1"/>
          </p:cNvSpPr>
          <p:nvPr>
            <p:ph type="ftr" sz="quarter" idx="3"/>
          </p:nvPr>
        </p:nvSpPr>
        <p:spPr>
          <a:xfrm>
            <a:off x="4165058" y="6246671"/>
            <a:ext cx="3860297" cy="476360"/>
          </a:xfrm>
          <a:prstGeom prst="rect">
            <a:avLst/>
          </a:prstGeom>
          <a:noFill/>
          <a:ln w="9525">
            <a:noFill/>
          </a:ln>
        </p:spPr>
        <p:txBody>
          <a:bodyPr lIns="108772" tIns="54387" rIns="108772" bIns="54387"/>
          <a:lstStyle>
            <a:lvl1pPr algn="ctr">
              <a:defRPr sz="1700" noProof="1"/>
            </a:lvl1pPr>
          </a:lstStyle>
          <a:p>
            <a:pPr defTabSz="914165" fontAlgn="base">
              <a:spcBef>
                <a:spcPct val="0"/>
              </a:spcBef>
              <a:spcAft>
                <a:spcPct val="0"/>
              </a:spcAft>
              <a:defRPr/>
            </a:pPr>
            <a:endParaRPr lang="zh-CN" altLang="en-US">
              <a:solidFill>
                <a:srgbClr val="000000"/>
              </a:solidFill>
            </a:endParaRPr>
          </a:p>
        </p:txBody>
      </p:sp>
      <p:sp>
        <p:nvSpPr>
          <p:cNvPr id="1030" name="灯片编号占位符 1029"/>
          <p:cNvSpPr>
            <a:spLocks noGrp="1"/>
          </p:cNvSpPr>
          <p:nvPr>
            <p:ph type="sldNum" sz="quarter" idx="4"/>
          </p:nvPr>
        </p:nvSpPr>
        <p:spPr>
          <a:xfrm>
            <a:off x="8736463" y="6246671"/>
            <a:ext cx="2844430" cy="476360"/>
          </a:xfrm>
          <a:prstGeom prst="rect">
            <a:avLst/>
          </a:prstGeom>
          <a:noFill/>
          <a:ln w="9525">
            <a:noFill/>
          </a:ln>
        </p:spPr>
        <p:txBody>
          <a:bodyPr vert="horz" wrap="square" lIns="108772" tIns="54387" rIns="108772" bIns="54387" numCol="1" anchor="t" anchorCtr="0" compatLnSpc="1">
            <a:prstTxWarp prst="textNoShape">
              <a:avLst/>
            </a:prstTxWarp>
          </a:bodyPr>
          <a:lstStyle>
            <a:lvl1pPr algn="r">
              <a:defRPr sz="1700" smtClean="0"/>
            </a:lvl1pPr>
          </a:lstStyle>
          <a:p>
            <a:pPr defTabSz="914165" fontAlgn="base">
              <a:spcBef>
                <a:spcPct val="0"/>
              </a:spcBef>
              <a:spcAft>
                <a:spcPct val="0"/>
              </a:spcAft>
              <a:defRPr/>
            </a:pPr>
            <a:fld id="{859FFEB7-21B3-4FF8-BFFB-A2FA5D0D503F}" type="slidenum">
              <a:rPr lang="zh-CN" altLang="zh-CN" smtClean="0">
                <a:solidFill>
                  <a:srgbClr val="000000"/>
                </a:solidFill>
              </a:rPr>
              <a:pPr defTabSz="914165" fontAlgn="base">
                <a:spcBef>
                  <a:spcPct val="0"/>
                </a:spcBef>
                <a:spcAft>
                  <a:spcPct val="0"/>
                </a:spcAft>
                <a:defRPr/>
              </a:pPr>
              <a:t>‹#›</a:t>
            </a:fld>
            <a:endParaRPr lang="zh-CN" altLang="zh-CN">
              <a:solidFill>
                <a:srgbClr val="000000"/>
              </a:solidFill>
            </a:endParaRPr>
          </a:p>
        </p:txBody>
      </p:sp>
    </p:spTree>
    <p:extLst>
      <p:ext uri="{BB962C8B-B14F-4D97-AF65-F5344CB8AC3E}">
        <p14:creationId xmlns:p14="http://schemas.microsoft.com/office/powerpoint/2010/main" val="200780963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rtl="0" eaLnBrk="0" fontAlgn="base" hangingPunct="0">
        <a:spcBef>
          <a:spcPct val="0"/>
        </a:spcBef>
        <a:spcAft>
          <a:spcPct val="0"/>
        </a:spcAft>
        <a:defRPr sz="5200" kern="1200">
          <a:solidFill>
            <a:schemeClr val="tx2"/>
          </a:solidFill>
          <a:latin typeface="+mj-lt"/>
          <a:ea typeface="+mj-ea"/>
          <a:cs typeface="+mj-cs"/>
        </a:defRPr>
      </a:lvl1pPr>
      <a:lvl2pPr algn="ctr" rtl="0" eaLnBrk="0" fontAlgn="base" hangingPunct="0">
        <a:spcBef>
          <a:spcPct val="0"/>
        </a:spcBef>
        <a:spcAft>
          <a:spcPct val="0"/>
        </a:spcAft>
        <a:defRPr sz="5200">
          <a:solidFill>
            <a:schemeClr val="tx2"/>
          </a:solidFill>
          <a:latin typeface="Arial" pitchFamily="34" charset="0"/>
          <a:ea typeface="宋体" pitchFamily="2" charset="-122"/>
        </a:defRPr>
      </a:lvl2pPr>
      <a:lvl3pPr algn="ctr" rtl="0" eaLnBrk="0" fontAlgn="base" hangingPunct="0">
        <a:spcBef>
          <a:spcPct val="0"/>
        </a:spcBef>
        <a:spcAft>
          <a:spcPct val="0"/>
        </a:spcAft>
        <a:defRPr sz="5200">
          <a:solidFill>
            <a:schemeClr val="tx2"/>
          </a:solidFill>
          <a:latin typeface="Arial" pitchFamily="34" charset="0"/>
          <a:ea typeface="宋体" pitchFamily="2" charset="-122"/>
        </a:defRPr>
      </a:lvl3pPr>
      <a:lvl4pPr algn="ctr" rtl="0" eaLnBrk="0" fontAlgn="base" hangingPunct="0">
        <a:spcBef>
          <a:spcPct val="0"/>
        </a:spcBef>
        <a:spcAft>
          <a:spcPct val="0"/>
        </a:spcAft>
        <a:defRPr sz="5200">
          <a:solidFill>
            <a:schemeClr val="tx2"/>
          </a:solidFill>
          <a:latin typeface="Arial" pitchFamily="34" charset="0"/>
          <a:ea typeface="宋体" pitchFamily="2" charset="-122"/>
        </a:defRPr>
      </a:lvl4pPr>
      <a:lvl5pPr algn="ctr" rtl="0" eaLnBrk="0" fontAlgn="base" hangingPunct="0">
        <a:spcBef>
          <a:spcPct val="0"/>
        </a:spcBef>
        <a:spcAft>
          <a:spcPct val="0"/>
        </a:spcAft>
        <a:defRPr sz="5200">
          <a:solidFill>
            <a:schemeClr val="tx2"/>
          </a:solidFill>
          <a:latin typeface="Arial" pitchFamily="34" charset="0"/>
          <a:ea typeface="宋体" pitchFamily="2" charset="-122"/>
        </a:defRPr>
      </a:lvl5pPr>
      <a:lvl6pPr marL="544112" algn="ctr" rtl="0" fontAlgn="base">
        <a:spcBef>
          <a:spcPct val="0"/>
        </a:spcBef>
        <a:spcAft>
          <a:spcPct val="0"/>
        </a:spcAft>
        <a:defRPr sz="5200">
          <a:solidFill>
            <a:schemeClr val="tx2"/>
          </a:solidFill>
          <a:latin typeface="Arial" pitchFamily="34" charset="0"/>
          <a:ea typeface="宋体" pitchFamily="2" charset="-122"/>
        </a:defRPr>
      </a:lvl6pPr>
      <a:lvl7pPr marL="1088226" algn="ctr" rtl="0" fontAlgn="base">
        <a:spcBef>
          <a:spcPct val="0"/>
        </a:spcBef>
        <a:spcAft>
          <a:spcPct val="0"/>
        </a:spcAft>
        <a:defRPr sz="5200">
          <a:solidFill>
            <a:schemeClr val="tx2"/>
          </a:solidFill>
          <a:latin typeface="Arial" pitchFamily="34" charset="0"/>
          <a:ea typeface="宋体" pitchFamily="2" charset="-122"/>
        </a:defRPr>
      </a:lvl7pPr>
      <a:lvl8pPr marL="1632336" algn="ctr" rtl="0" fontAlgn="base">
        <a:spcBef>
          <a:spcPct val="0"/>
        </a:spcBef>
        <a:spcAft>
          <a:spcPct val="0"/>
        </a:spcAft>
        <a:defRPr sz="5200">
          <a:solidFill>
            <a:schemeClr val="tx2"/>
          </a:solidFill>
          <a:latin typeface="Arial" pitchFamily="34" charset="0"/>
          <a:ea typeface="宋体" pitchFamily="2" charset="-122"/>
        </a:defRPr>
      </a:lvl8pPr>
      <a:lvl9pPr marL="2176446" algn="ctr" rtl="0" fontAlgn="base">
        <a:spcBef>
          <a:spcPct val="0"/>
        </a:spcBef>
        <a:spcAft>
          <a:spcPct val="0"/>
        </a:spcAft>
        <a:defRPr sz="5200">
          <a:solidFill>
            <a:schemeClr val="tx2"/>
          </a:solidFill>
          <a:latin typeface="Arial" pitchFamily="34" charset="0"/>
          <a:ea typeface="宋体" pitchFamily="2" charset="-122"/>
        </a:defRPr>
      </a:lvl9pPr>
    </p:titleStyle>
    <p:bodyStyle>
      <a:lvl1pPr marL="408083" indent="-408083" algn="l" rtl="0" eaLnBrk="0" fontAlgn="base" hangingPunct="0">
        <a:spcBef>
          <a:spcPct val="20000"/>
        </a:spcBef>
        <a:spcAft>
          <a:spcPct val="0"/>
        </a:spcAft>
        <a:buChar char="•"/>
        <a:defRPr sz="3800" kern="1200">
          <a:solidFill>
            <a:schemeClr val="tx1"/>
          </a:solidFill>
          <a:latin typeface="+mn-lt"/>
          <a:ea typeface="+mn-ea"/>
          <a:cs typeface="+mn-cs"/>
        </a:defRPr>
      </a:lvl1pPr>
      <a:lvl2pPr marL="884184" lvl="1" indent="-340069" algn="l" rtl="0" eaLnBrk="0" fontAlgn="base" hangingPunct="0">
        <a:spcBef>
          <a:spcPct val="20000"/>
        </a:spcBef>
        <a:spcAft>
          <a:spcPct val="0"/>
        </a:spcAft>
        <a:buChar char="–"/>
        <a:defRPr sz="3300" kern="1200">
          <a:solidFill>
            <a:schemeClr val="tx1"/>
          </a:solidFill>
          <a:latin typeface="+mn-lt"/>
          <a:ea typeface="+mn-ea"/>
          <a:cs typeface="+mn-cs"/>
        </a:defRPr>
      </a:lvl2pPr>
      <a:lvl3pPr marL="1360280" lvl="2" indent="-272055" algn="l" rtl="0" eaLnBrk="0" fontAlgn="base" hangingPunct="0">
        <a:spcBef>
          <a:spcPct val="20000"/>
        </a:spcBef>
        <a:spcAft>
          <a:spcPct val="0"/>
        </a:spcAft>
        <a:buChar char="•"/>
        <a:defRPr sz="2900" kern="1200">
          <a:solidFill>
            <a:schemeClr val="tx1"/>
          </a:solidFill>
          <a:latin typeface="+mn-lt"/>
          <a:ea typeface="+mn-ea"/>
          <a:cs typeface="+mn-cs"/>
        </a:defRPr>
      </a:lvl3pPr>
      <a:lvl4pPr marL="1904391" lvl="3" indent="-272055" algn="l" rtl="0" eaLnBrk="0" fontAlgn="base" hangingPunct="0">
        <a:spcBef>
          <a:spcPct val="20000"/>
        </a:spcBef>
        <a:spcAft>
          <a:spcPct val="0"/>
        </a:spcAft>
        <a:buChar char="–"/>
        <a:defRPr sz="2400" kern="1200">
          <a:solidFill>
            <a:schemeClr val="tx1"/>
          </a:solidFill>
          <a:latin typeface="+mn-lt"/>
          <a:ea typeface="+mn-ea"/>
          <a:cs typeface="+mn-cs"/>
        </a:defRPr>
      </a:lvl4pPr>
      <a:lvl5pPr marL="2448503" lvl="4" indent="-272055" algn="l" rtl="0" eaLnBrk="0" fontAlgn="base" hangingPunct="0">
        <a:spcBef>
          <a:spcPct val="20000"/>
        </a:spcBef>
        <a:spcAft>
          <a:spcPct val="0"/>
        </a:spcAft>
        <a:buChar char="»"/>
        <a:defRPr sz="2400" kern="1200">
          <a:solidFill>
            <a:schemeClr val="tx1"/>
          </a:solidFill>
          <a:latin typeface="+mn-lt"/>
          <a:ea typeface="+mn-ea"/>
          <a:cs typeface="+mn-cs"/>
        </a:defRPr>
      </a:lvl5pPr>
      <a:lvl6pPr marL="2992613" lvl="5" indent="-272055" algn="l" defTabSz="1088226"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6pPr>
      <a:lvl7pPr marL="3536726" lvl="6" indent="-272055" algn="l" defTabSz="1088226"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7pPr>
      <a:lvl8pPr marL="4080836" lvl="7" indent="-272055" algn="l" defTabSz="1088226"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8pPr>
      <a:lvl9pPr marL="4624948" lvl="8" indent="-272055" algn="l" defTabSz="1088226"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9pPr>
    </p:bodyStyle>
    <p:otherStyle>
      <a:lvl1pPr marL="0" lvl="0"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1pPr>
      <a:lvl2pPr marL="544112" lvl="1"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2pPr>
      <a:lvl3pPr marL="1088226" lvl="2"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3pPr>
      <a:lvl4pPr marL="1632336" lvl="3"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4pPr>
      <a:lvl5pPr marL="2176446" lvl="4"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5pPr>
      <a:lvl6pPr marL="2720554" lvl="5"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6pPr>
      <a:lvl7pPr marL="3264670" lvl="6"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7pPr>
      <a:lvl8pPr marL="3808780" lvl="7"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8pPr>
      <a:lvl9pPr marL="4352893" lvl="8" indent="0" algn="l" defTabSz="1088226"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noChangeArrowheads="1"/>
          </p:cNvSpPr>
          <p:nvPr>
            <p:ph type="title" idx="4294967295"/>
          </p:nvPr>
        </p:nvSpPr>
        <p:spPr bwMode="auto">
          <a:xfrm>
            <a:off x="609521" y="274701"/>
            <a:ext cx="10971372" cy="114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830" tIns="54416" rIns="108830" bIns="54416" numCol="1" anchor="ctr" anchorCtr="0" compatLnSpc="1">
            <a:prstTxWarp prst="textNoShape">
              <a:avLst/>
            </a:prstTxWarp>
          </a:bodyPr>
          <a:lstStyle/>
          <a:p>
            <a:pPr lvl="0"/>
            <a:r>
              <a:rPr lang="zh-CN" altLang="en-US" smtClean="0"/>
              <a:t>单击此处编辑母版标题样式</a:t>
            </a:r>
          </a:p>
        </p:txBody>
      </p:sp>
      <p:sp>
        <p:nvSpPr>
          <p:cNvPr id="1027" name="文本占位符 1026"/>
          <p:cNvSpPr>
            <a:spLocks noGrp="1" noChangeArrowheads="1"/>
          </p:cNvSpPr>
          <p:nvPr>
            <p:ph type="body" idx="4294967295"/>
          </p:nvPr>
        </p:nvSpPr>
        <p:spPr bwMode="auto">
          <a:xfrm>
            <a:off x="609521" y="1600572"/>
            <a:ext cx="10971372" cy="4527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830" tIns="54416" rIns="108830" bIns="54416"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520" y="6246671"/>
            <a:ext cx="2844430" cy="476360"/>
          </a:xfrm>
          <a:prstGeom prst="rect">
            <a:avLst/>
          </a:prstGeom>
          <a:noFill/>
          <a:ln w="9525">
            <a:noFill/>
          </a:ln>
        </p:spPr>
        <p:txBody>
          <a:bodyPr lIns="108830" tIns="54416" rIns="108830" bIns="54416"/>
          <a:lstStyle>
            <a:lvl1pPr>
              <a:defRPr sz="1700" noProof="1"/>
            </a:lvl1pPr>
          </a:lstStyle>
          <a:p>
            <a:pPr defTabSz="914341" fontAlgn="base">
              <a:spcBef>
                <a:spcPct val="0"/>
              </a:spcBef>
              <a:spcAft>
                <a:spcPct val="0"/>
              </a:spcAft>
              <a:defRPr/>
            </a:pPr>
            <a:endParaRPr lang="zh-CN" altLang="en-US">
              <a:solidFill>
                <a:srgbClr val="000000"/>
              </a:solidFill>
            </a:endParaRPr>
          </a:p>
        </p:txBody>
      </p:sp>
      <p:sp>
        <p:nvSpPr>
          <p:cNvPr id="1029" name="页脚占位符 1028"/>
          <p:cNvSpPr>
            <a:spLocks noGrp="1"/>
          </p:cNvSpPr>
          <p:nvPr>
            <p:ph type="ftr" sz="quarter" idx="3"/>
          </p:nvPr>
        </p:nvSpPr>
        <p:spPr>
          <a:xfrm>
            <a:off x="4165058" y="6246671"/>
            <a:ext cx="3860297" cy="476360"/>
          </a:xfrm>
          <a:prstGeom prst="rect">
            <a:avLst/>
          </a:prstGeom>
          <a:noFill/>
          <a:ln w="9525">
            <a:noFill/>
          </a:ln>
        </p:spPr>
        <p:txBody>
          <a:bodyPr lIns="108830" tIns="54416" rIns="108830" bIns="54416"/>
          <a:lstStyle>
            <a:lvl1pPr algn="ctr">
              <a:defRPr sz="1700" noProof="1"/>
            </a:lvl1pPr>
          </a:lstStyle>
          <a:p>
            <a:pPr defTabSz="914341" fontAlgn="base">
              <a:spcBef>
                <a:spcPct val="0"/>
              </a:spcBef>
              <a:spcAft>
                <a:spcPct val="0"/>
              </a:spcAft>
              <a:defRPr/>
            </a:pPr>
            <a:endParaRPr lang="zh-CN" altLang="en-US">
              <a:solidFill>
                <a:srgbClr val="000000"/>
              </a:solidFill>
            </a:endParaRPr>
          </a:p>
        </p:txBody>
      </p:sp>
      <p:sp>
        <p:nvSpPr>
          <p:cNvPr id="1030" name="灯片编号占位符 1029"/>
          <p:cNvSpPr>
            <a:spLocks noGrp="1"/>
          </p:cNvSpPr>
          <p:nvPr>
            <p:ph type="sldNum" sz="quarter" idx="4"/>
          </p:nvPr>
        </p:nvSpPr>
        <p:spPr>
          <a:xfrm>
            <a:off x="8736463" y="6246671"/>
            <a:ext cx="2844430" cy="476360"/>
          </a:xfrm>
          <a:prstGeom prst="rect">
            <a:avLst/>
          </a:prstGeom>
          <a:noFill/>
          <a:ln w="9525">
            <a:noFill/>
          </a:ln>
        </p:spPr>
        <p:txBody>
          <a:bodyPr vert="horz" wrap="square" lIns="108830" tIns="54416" rIns="108830" bIns="54416" numCol="1" anchor="t" anchorCtr="0" compatLnSpc="1">
            <a:prstTxWarp prst="textNoShape">
              <a:avLst/>
            </a:prstTxWarp>
          </a:bodyPr>
          <a:lstStyle>
            <a:lvl1pPr algn="r">
              <a:defRPr sz="1700" smtClean="0"/>
            </a:lvl1pPr>
          </a:lstStyle>
          <a:p>
            <a:pPr defTabSz="914341" fontAlgn="base">
              <a:spcBef>
                <a:spcPct val="0"/>
              </a:spcBef>
              <a:spcAft>
                <a:spcPct val="0"/>
              </a:spcAft>
              <a:defRPr/>
            </a:pPr>
            <a:fld id="{859FFEB7-21B3-4FF8-BFFB-A2FA5D0D503F}" type="slidenum">
              <a:rPr lang="zh-CN" altLang="zh-CN" smtClean="0">
                <a:solidFill>
                  <a:srgbClr val="000000"/>
                </a:solidFill>
              </a:rPr>
              <a:pPr defTabSz="914341" fontAlgn="base">
                <a:spcBef>
                  <a:spcPct val="0"/>
                </a:spcBef>
                <a:spcAft>
                  <a:spcPct val="0"/>
                </a:spcAft>
                <a:defRPr/>
              </a:pPr>
              <a:t>‹#›</a:t>
            </a:fld>
            <a:endParaRPr lang="zh-CN" altLang="zh-CN">
              <a:solidFill>
                <a:srgbClr val="000000"/>
              </a:solidFill>
            </a:endParaRPr>
          </a:p>
        </p:txBody>
      </p:sp>
    </p:spTree>
    <p:extLst>
      <p:ext uri="{BB962C8B-B14F-4D97-AF65-F5344CB8AC3E}">
        <p14:creationId xmlns:p14="http://schemas.microsoft.com/office/powerpoint/2010/main" val="1408732066"/>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rtl="0" eaLnBrk="0" fontAlgn="base" hangingPunct="0">
        <a:spcBef>
          <a:spcPct val="0"/>
        </a:spcBef>
        <a:spcAft>
          <a:spcPct val="0"/>
        </a:spcAft>
        <a:defRPr sz="5200" kern="1200">
          <a:solidFill>
            <a:schemeClr val="tx2"/>
          </a:solidFill>
          <a:latin typeface="+mj-lt"/>
          <a:ea typeface="+mj-ea"/>
          <a:cs typeface="+mj-cs"/>
        </a:defRPr>
      </a:lvl1pPr>
      <a:lvl2pPr algn="ctr" rtl="0" eaLnBrk="0" fontAlgn="base" hangingPunct="0">
        <a:spcBef>
          <a:spcPct val="0"/>
        </a:spcBef>
        <a:spcAft>
          <a:spcPct val="0"/>
        </a:spcAft>
        <a:defRPr sz="5200">
          <a:solidFill>
            <a:schemeClr val="tx2"/>
          </a:solidFill>
          <a:latin typeface="Arial" pitchFamily="34" charset="0"/>
          <a:ea typeface="宋体" pitchFamily="2" charset="-122"/>
        </a:defRPr>
      </a:lvl2pPr>
      <a:lvl3pPr algn="ctr" rtl="0" eaLnBrk="0" fontAlgn="base" hangingPunct="0">
        <a:spcBef>
          <a:spcPct val="0"/>
        </a:spcBef>
        <a:spcAft>
          <a:spcPct val="0"/>
        </a:spcAft>
        <a:defRPr sz="5200">
          <a:solidFill>
            <a:schemeClr val="tx2"/>
          </a:solidFill>
          <a:latin typeface="Arial" pitchFamily="34" charset="0"/>
          <a:ea typeface="宋体" pitchFamily="2" charset="-122"/>
        </a:defRPr>
      </a:lvl3pPr>
      <a:lvl4pPr algn="ctr" rtl="0" eaLnBrk="0" fontAlgn="base" hangingPunct="0">
        <a:spcBef>
          <a:spcPct val="0"/>
        </a:spcBef>
        <a:spcAft>
          <a:spcPct val="0"/>
        </a:spcAft>
        <a:defRPr sz="5200">
          <a:solidFill>
            <a:schemeClr val="tx2"/>
          </a:solidFill>
          <a:latin typeface="Arial" pitchFamily="34" charset="0"/>
          <a:ea typeface="宋体" pitchFamily="2" charset="-122"/>
        </a:defRPr>
      </a:lvl4pPr>
      <a:lvl5pPr algn="ctr" rtl="0" eaLnBrk="0" fontAlgn="base" hangingPunct="0">
        <a:spcBef>
          <a:spcPct val="0"/>
        </a:spcBef>
        <a:spcAft>
          <a:spcPct val="0"/>
        </a:spcAft>
        <a:defRPr sz="5200">
          <a:solidFill>
            <a:schemeClr val="tx2"/>
          </a:solidFill>
          <a:latin typeface="Arial" pitchFamily="34" charset="0"/>
          <a:ea typeface="宋体" pitchFamily="2" charset="-122"/>
        </a:defRPr>
      </a:lvl5pPr>
      <a:lvl6pPr marL="544216" algn="ctr" rtl="0" fontAlgn="base">
        <a:spcBef>
          <a:spcPct val="0"/>
        </a:spcBef>
        <a:spcAft>
          <a:spcPct val="0"/>
        </a:spcAft>
        <a:defRPr sz="5200">
          <a:solidFill>
            <a:schemeClr val="tx2"/>
          </a:solidFill>
          <a:latin typeface="Arial" pitchFamily="34" charset="0"/>
          <a:ea typeface="宋体" pitchFamily="2" charset="-122"/>
        </a:defRPr>
      </a:lvl6pPr>
      <a:lvl7pPr marL="1088433" algn="ctr" rtl="0" fontAlgn="base">
        <a:spcBef>
          <a:spcPct val="0"/>
        </a:spcBef>
        <a:spcAft>
          <a:spcPct val="0"/>
        </a:spcAft>
        <a:defRPr sz="5200">
          <a:solidFill>
            <a:schemeClr val="tx2"/>
          </a:solidFill>
          <a:latin typeface="Arial" pitchFamily="34" charset="0"/>
          <a:ea typeface="宋体" pitchFamily="2" charset="-122"/>
        </a:defRPr>
      </a:lvl7pPr>
      <a:lvl8pPr marL="1632649" algn="ctr" rtl="0" fontAlgn="base">
        <a:spcBef>
          <a:spcPct val="0"/>
        </a:spcBef>
        <a:spcAft>
          <a:spcPct val="0"/>
        </a:spcAft>
        <a:defRPr sz="5200">
          <a:solidFill>
            <a:schemeClr val="tx2"/>
          </a:solidFill>
          <a:latin typeface="Arial" pitchFamily="34" charset="0"/>
          <a:ea typeface="宋体" pitchFamily="2" charset="-122"/>
        </a:defRPr>
      </a:lvl8pPr>
      <a:lvl9pPr marL="2176864" algn="ctr" rtl="0" fontAlgn="base">
        <a:spcBef>
          <a:spcPct val="0"/>
        </a:spcBef>
        <a:spcAft>
          <a:spcPct val="0"/>
        </a:spcAft>
        <a:defRPr sz="5200">
          <a:solidFill>
            <a:schemeClr val="tx2"/>
          </a:solidFill>
          <a:latin typeface="Arial" pitchFamily="34" charset="0"/>
          <a:ea typeface="宋体" pitchFamily="2" charset="-122"/>
        </a:defRPr>
      </a:lvl9pPr>
    </p:titleStyle>
    <p:bodyStyle>
      <a:lvl1pPr marL="408162" indent="-408162" algn="l" rtl="0" eaLnBrk="0" fontAlgn="base" hangingPunct="0">
        <a:spcBef>
          <a:spcPct val="20000"/>
        </a:spcBef>
        <a:spcAft>
          <a:spcPct val="0"/>
        </a:spcAft>
        <a:buChar char="•"/>
        <a:defRPr sz="3800" kern="1200">
          <a:solidFill>
            <a:schemeClr val="tx1"/>
          </a:solidFill>
          <a:latin typeface="+mn-lt"/>
          <a:ea typeface="+mn-ea"/>
          <a:cs typeface="+mn-cs"/>
        </a:defRPr>
      </a:lvl1pPr>
      <a:lvl2pPr marL="884352" lvl="1" indent="-340135" algn="l" rtl="0" eaLnBrk="0" fontAlgn="base" hangingPunct="0">
        <a:spcBef>
          <a:spcPct val="20000"/>
        </a:spcBef>
        <a:spcAft>
          <a:spcPct val="0"/>
        </a:spcAft>
        <a:buChar char="–"/>
        <a:defRPr sz="3300" kern="1200">
          <a:solidFill>
            <a:schemeClr val="tx1"/>
          </a:solidFill>
          <a:latin typeface="+mn-lt"/>
          <a:ea typeface="+mn-ea"/>
          <a:cs typeface="+mn-cs"/>
        </a:defRPr>
      </a:lvl2pPr>
      <a:lvl3pPr marL="1360540" lvl="2" indent="-272108" algn="l" rtl="0" eaLnBrk="0" fontAlgn="base" hangingPunct="0">
        <a:spcBef>
          <a:spcPct val="20000"/>
        </a:spcBef>
        <a:spcAft>
          <a:spcPct val="0"/>
        </a:spcAft>
        <a:buChar char="•"/>
        <a:defRPr sz="2900" kern="1200">
          <a:solidFill>
            <a:schemeClr val="tx1"/>
          </a:solidFill>
          <a:latin typeface="+mn-lt"/>
          <a:ea typeface="+mn-ea"/>
          <a:cs typeface="+mn-cs"/>
        </a:defRPr>
      </a:lvl3pPr>
      <a:lvl4pPr marL="1904757" lvl="3" indent="-272108" algn="l" rtl="0" eaLnBrk="0" fontAlgn="base" hangingPunct="0">
        <a:spcBef>
          <a:spcPct val="20000"/>
        </a:spcBef>
        <a:spcAft>
          <a:spcPct val="0"/>
        </a:spcAft>
        <a:buChar char="–"/>
        <a:defRPr sz="2400" kern="1200">
          <a:solidFill>
            <a:schemeClr val="tx1"/>
          </a:solidFill>
          <a:latin typeface="+mn-lt"/>
          <a:ea typeface="+mn-ea"/>
          <a:cs typeface="+mn-cs"/>
        </a:defRPr>
      </a:lvl4pPr>
      <a:lvl5pPr marL="2448972" lvl="4" indent="-272108" algn="l" rtl="0" eaLnBrk="0" fontAlgn="base" hangingPunct="0">
        <a:spcBef>
          <a:spcPct val="20000"/>
        </a:spcBef>
        <a:spcAft>
          <a:spcPct val="0"/>
        </a:spcAft>
        <a:buChar char="»"/>
        <a:defRPr sz="2400" kern="1200">
          <a:solidFill>
            <a:schemeClr val="tx1"/>
          </a:solidFill>
          <a:latin typeface="+mn-lt"/>
          <a:ea typeface="+mn-ea"/>
          <a:cs typeface="+mn-cs"/>
        </a:defRPr>
      </a:lvl5pPr>
      <a:lvl6pPr marL="2993188" lvl="5" indent="-272108" algn="l" defTabSz="1088433"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6pPr>
      <a:lvl7pPr marL="3537405" lvl="6" indent="-272108" algn="l" defTabSz="1088433"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7pPr>
      <a:lvl8pPr marL="4081621" lvl="7" indent="-272108" algn="l" defTabSz="1088433"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8pPr>
      <a:lvl9pPr marL="4625836" lvl="8" indent="-272108" algn="l" defTabSz="1088433"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9pPr>
    </p:bodyStyle>
    <p:otherStyle>
      <a:lvl1pPr marL="0" lvl="0"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1pPr>
      <a:lvl2pPr marL="544216" lvl="1"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2pPr>
      <a:lvl3pPr marL="1088433" lvl="2"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3pPr>
      <a:lvl4pPr marL="1632649" lvl="3"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4pPr>
      <a:lvl5pPr marL="2176864" lvl="4"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5pPr>
      <a:lvl6pPr marL="2721079" lvl="5"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6pPr>
      <a:lvl7pPr marL="3265296" lvl="6"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7pPr>
      <a:lvl8pPr marL="3809512" lvl="7"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8pPr>
      <a:lvl9pPr marL="4353728" lvl="8" indent="0" algn="l" defTabSz="1088433" eaLnBrk="1" fontAlgn="base" latinLnBrk="0" hangingPunct="1">
        <a:lnSpc>
          <a:spcPct val="100000"/>
        </a:lnSpc>
        <a:spcBef>
          <a:spcPct val="0"/>
        </a:spcBef>
        <a:spcAft>
          <a:spcPct val="0"/>
        </a:spcAft>
        <a:buNone/>
        <a:defRPr sz="2100" b="0" i="0" u="none" kern="1200" baseline="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bwMode="auto">
          <a:xfrm>
            <a:off x="609521" y="274701"/>
            <a:ext cx="10971372" cy="114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850" tIns="54425" rIns="108850" bIns="54425" numCol="1" anchor="ctr" anchorCtr="0" compatLnSpc="1">
            <a:prstTxWarp prst="textNoShape">
              <a:avLst/>
            </a:prstTxWarp>
          </a:bodyPr>
          <a:lstStyle/>
          <a:p>
            <a:pPr lvl="0"/>
            <a:r>
              <a:rPr lang="zh-CN" altLang="en-US" smtClean="0"/>
              <a:t>单击此处编辑母版标题样式</a:t>
            </a:r>
          </a:p>
        </p:txBody>
      </p:sp>
      <p:sp>
        <p:nvSpPr>
          <p:cNvPr id="3075" name="文本占位符 2"/>
          <p:cNvSpPr>
            <a:spLocks noGrp="1"/>
          </p:cNvSpPr>
          <p:nvPr>
            <p:ph type="body" idx="1"/>
          </p:nvPr>
        </p:nvSpPr>
        <p:spPr bwMode="auto">
          <a:xfrm>
            <a:off x="609521" y="1600571"/>
            <a:ext cx="10971372" cy="4527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850" tIns="54425" rIns="108850" bIns="54425"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09520" y="6357822"/>
            <a:ext cx="2844430" cy="365210"/>
          </a:xfrm>
          <a:prstGeom prst="rect">
            <a:avLst/>
          </a:prstGeom>
        </p:spPr>
        <p:txBody>
          <a:bodyPr vert="horz" lIns="108850" tIns="54425" rIns="108850" bIns="54425" rtlCol="0" anchor="ctr"/>
          <a:lstStyle>
            <a:lvl1pPr algn="l" eaLnBrk="1" fontAlgn="auto" hangingPunct="1">
              <a:spcBef>
                <a:spcPts val="0"/>
              </a:spcBef>
              <a:spcAft>
                <a:spcPts val="0"/>
              </a:spcAft>
              <a:defRPr sz="1400" b="0">
                <a:solidFill>
                  <a:prstClr val="black">
                    <a:tint val="75000"/>
                  </a:prstClr>
                </a:solidFill>
                <a:latin typeface="Calibri"/>
                <a:ea typeface="宋体"/>
              </a:defRPr>
            </a:lvl1pPr>
          </a:lstStyle>
          <a:p>
            <a:pPr defTabSz="914400">
              <a:defRPr/>
            </a:pPr>
            <a:fld id="{3A8AC081-3CCE-4A4C-B0A7-FFE204E934DE}" type="datetimeFigureOut">
              <a:rPr lang="zh-CN" altLang="en-US"/>
              <a:pPr defTabSz="914400">
                <a:defRPr/>
              </a:pPr>
              <a:t>2017/11/25</a:t>
            </a:fld>
            <a:endParaRPr lang="zh-CN" altLang="en-US"/>
          </a:p>
        </p:txBody>
      </p:sp>
      <p:sp>
        <p:nvSpPr>
          <p:cNvPr id="5" name="页脚占位符 4"/>
          <p:cNvSpPr>
            <a:spLocks noGrp="1"/>
          </p:cNvSpPr>
          <p:nvPr>
            <p:ph type="ftr" sz="quarter" idx="3"/>
          </p:nvPr>
        </p:nvSpPr>
        <p:spPr>
          <a:xfrm>
            <a:off x="4165058" y="6357822"/>
            <a:ext cx="3860297" cy="365210"/>
          </a:xfrm>
          <a:prstGeom prst="rect">
            <a:avLst/>
          </a:prstGeom>
        </p:spPr>
        <p:txBody>
          <a:bodyPr vert="horz" lIns="108850" tIns="54425" rIns="108850" bIns="54425" rtlCol="0" anchor="ctr"/>
          <a:lstStyle>
            <a:lvl1pPr algn="ctr" eaLnBrk="1" fontAlgn="auto" hangingPunct="1">
              <a:spcBef>
                <a:spcPts val="0"/>
              </a:spcBef>
              <a:spcAft>
                <a:spcPts val="0"/>
              </a:spcAft>
              <a:defRPr sz="1400" b="0">
                <a:solidFill>
                  <a:prstClr val="black">
                    <a:tint val="75000"/>
                  </a:prstClr>
                </a:solidFill>
                <a:latin typeface="Calibri"/>
                <a:ea typeface="宋体"/>
              </a:defRPr>
            </a:lvl1pPr>
          </a:lstStyle>
          <a:p>
            <a:pPr defTabSz="914400">
              <a:defRPr/>
            </a:pPr>
            <a:endParaRPr lang="zh-CN" altLang="en-US"/>
          </a:p>
        </p:txBody>
      </p:sp>
      <p:sp>
        <p:nvSpPr>
          <p:cNvPr id="6" name="灯片编号占位符 5"/>
          <p:cNvSpPr>
            <a:spLocks noGrp="1"/>
          </p:cNvSpPr>
          <p:nvPr>
            <p:ph type="sldNum" sz="quarter" idx="4"/>
          </p:nvPr>
        </p:nvSpPr>
        <p:spPr>
          <a:xfrm>
            <a:off x="8736463" y="6357822"/>
            <a:ext cx="2844430" cy="365210"/>
          </a:xfrm>
          <a:prstGeom prst="rect">
            <a:avLst/>
          </a:prstGeom>
        </p:spPr>
        <p:txBody>
          <a:bodyPr vert="horz" wrap="square" lIns="108850" tIns="54425" rIns="108850" bIns="54425" numCol="1" anchor="ctr" anchorCtr="0" compatLnSpc="1">
            <a:prstTxWarp prst="textNoShape">
              <a:avLst/>
            </a:prstTxWarp>
          </a:bodyPr>
          <a:lstStyle>
            <a:lvl1pPr algn="r" eaLnBrk="1" hangingPunct="1">
              <a:defRPr sz="1400" b="0">
                <a:solidFill>
                  <a:srgbClr val="898989"/>
                </a:solidFill>
                <a:latin typeface="Calibri" pitchFamily="34" charset="0"/>
                <a:ea typeface="宋体" pitchFamily="2" charset="-122"/>
              </a:defRPr>
            </a:lvl1pPr>
          </a:lstStyle>
          <a:p>
            <a:pPr defTabSz="914400" fontAlgn="base">
              <a:spcBef>
                <a:spcPct val="0"/>
              </a:spcBef>
              <a:spcAft>
                <a:spcPct val="0"/>
              </a:spcAft>
              <a:defRPr/>
            </a:pPr>
            <a:fld id="{B5780D0C-D56D-4458-8114-24A8C6071FBA}" type="slidenum">
              <a:rPr lang="zh-CN" altLang="en-US"/>
              <a:pPr defTabSz="914400" fontAlgn="base">
                <a:spcBef>
                  <a:spcPct val="0"/>
                </a:spcBef>
                <a:spcAft>
                  <a:spcPct val="0"/>
                </a:spcAft>
                <a:defRPr/>
              </a:pPr>
              <a:t>‹#›</a:t>
            </a:fld>
            <a:endParaRPr lang="zh-CN" altLang="en-US"/>
          </a:p>
        </p:txBody>
      </p:sp>
    </p:spTree>
    <p:extLst>
      <p:ext uri="{BB962C8B-B14F-4D97-AF65-F5344CB8AC3E}">
        <p14:creationId xmlns:p14="http://schemas.microsoft.com/office/powerpoint/2010/main" val="192132444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rtl="0" eaLnBrk="0" fontAlgn="base" hangingPunct="0">
        <a:spcBef>
          <a:spcPct val="0"/>
        </a:spcBef>
        <a:spcAft>
          <a:spcPct val="0"/>
        </a:spcAft>
        <a:defRPr sz="5200" kern="1200">
          <a:solidFill>
            <a:schemeClr val="tx1"/>
          </a:solidFill>
          <a:latin typeface="+mj-lt"/>
          <a:ea typeface="+mj-ea"/>
          <a:cs typeface="+mj-cs"/>
        </a:defRPr>
      </a:lvl1pPr>
      <a:lvl2pPr algn="ctr" rtl="0" eaLnBrk="0" fontAlgn="base" hangingPunct="0">
        <a:spcBef>
          <a:spcPct val="0"/>
        </a:spcBef>
        <a:spcAft>
          <a:spcPct val="0"/>
        </a:spcAft>
        <a:defRPr sz="5200">
          <a:solidFill>
            <a:schemeClr val="tx1"/>
          </a:solidFill>
          <a:latin typeface="Calibri" pitchFamily="34" charset="0"/>
          <a:ea typeface="宋体" pitchFamily="2" charset="-122"/>
        </a:defRPr>
      </a:lvl2pPr>
      <a:lvl3pPr algn="ctr" rtl="0" eaLnBrk="0" fontAlgn="base" hangingPunct="0">
        <a:spcBef>
          <a:spcPct val="0"/>
        </a:spcBef>
        <a:spcAft>
          <a:spcPct val="0"/>
        </a:spcAft>
        <a:defRPr sz="5200">
          <a:solidFill>
            <a:schemeClr val="tx1"/>
          </a:solidFill>
          <a:latin typeface="Calibri" pitchFamily="34" charset="0"/>
          <a:ea typeface="宋体" pitchFamily="2" charset="-122"/>
        </a:defRPr>
      </a:lvl3pPr>
      <a:lvl4pPr algn="ctr" rtl="0" eaLnBrk="0" fontAlgn="base" hangingPunct="0">
        <a:spcBef>
          <a:spcPct val="0"/>
        </a:spcBef>
        <a:spcAft>
          <a:spcPct val="0"/>
        </a:spcAft>
        <a:defRPr sz="5200">
          <a:solidFill>
            <a:schemeClr val="tx1"/>
          </a:solidFill>
          <a:latin typeface="Calibri" pitchFamily="34" charset="0"/>
          <a:ea typeface="宋体" pitchFamily="2" charset="-122"/>
        </a:defRPr>
      </a:lvl4pPr>
      <a:lvl5pPr algn="ctr" rtl="0" eaLnBrk="0" fontAlgn="base" hangingPunct="0">
        <a:spcBef>
          <a:spcPct val="0"/>
        </a:spcBef>
        <a:spcAft>
          <a:spcPct val="0"/>
        </a:spcAft>
        <a:defRPr sz="5200">
          <a:solidFill>
            <a:schemeClr val="tx1"/>
          </a:solidFill>
          <a:latin typeface="Calibri" pitchFamily="34" charset="0"/>
          <a:ea typeface="宋体" pitchFamily="2" charset="-122"/>
        </a:defRPr>
      </a:lvl5pPr>
      <a:lvl6pPr marL="544251" algn="ctr" rtl="0" fontAlgn="base">
        <a:spcBef>
          <a:spcPct val="0"/>
        </a:spcBef>
        <a:spcAft>
          <a:spcPct val="0"/>
        </a:spcAft>
        <a:defRPr sz="5200">
          <a:solidFill>
            <a:schemeClr val="tx1"/>
          </a:solidFill>
          <a:latin typeface="Calibri" pitchFamily="34" charset="0"/>
          <a:ea typeface="宋体" pitchFamily="2" charset="-122"/>
        </a:defRPr>
      </a:lvl6pPr>
      <a:lvl7pPr marL="1088502" algn="ctr" rtl="0" fontAlgn="base">
        <a:spcBef>
          <a:spcPct val="0"/>
        </a:spcBef>
        <a:spcAft>
          <a:spcPct val="0"/>
        </a:spcAft>
        <a:defRPr sz="5200">
          <a:solidFill>
            <a:schemeClr val="tx1"/>
          </a:solidFill>
          <a:latin typeface="Calibri" pitchFamily="34" charset="0"/>
          <a:ea typeface="宋体" pitchFamily="2" charset="-122"/>
        </a:defRPr>
      </a:lvl7pPr>
      <a:lvl8pPr marL="1632753" algn="ctr" rtl="0" fontAlgn="base">
        <a:spcBef>
          <a:spcPct val="0"/>
        </a:spcBef>
        <a:spcAft>
          <a:spcPct val="0"/>
        </a:spcAft>
        <a:defRPr sz="5200">
          <a:solidFill>
            <a:schemeClr val="tx1"/>
          </a:solidFill>
          <a:latin typeface="Calibri" pitchFamily="34" charset="0"/>
          <a:ea typeface="宋体" pitchFamily="2" charset="-122"/>
        </a:defRPr>
      </a:lvl8pPr>
      <a:lvl9pPr marL="2177004" algn="ctr" rtl="0" fontAlgn="base">
        <a:spcBef>
          <a:spcPct val="0"/>
        </a:spcBef>
        <a:spcAft>
          <a:spcPct val="0"/>
        </a:spcAft>
        <a:defRPr sz="5200">
          <a:solidFill>
            <a:schemeClr val="tx1"/>
          </a:solidFill>
          <a:latin typeface="Calibri" pitchFamily="34" charset="0"/>
          <a:ea typeface="宋体" pitchFamily="2" charset="-122"/>
        </a:defRPr>
      </a:lvl9pPr>
    </p:titleStyle>
    <p:bodyStyle>
      <a:lvl1pPr marL="408188" indent="-408188" algn="l" rtl="0" eaLnBrk="0" fontAlgn="base" hangingPunct="0">
        <a:spcBef>
          <a:spcPct val="20000"/>
        </a:spcBef>
        <a:spcAft>
          <a:spcPct val="0"/>
        </a:spcAft>
        <a:buFont typeface="Arial" pitchFamily="34" charset="0"/>
        <a:buChar char="•"/>
        <a:defRPr sz="3800" kern="1200">
          <a:solidFill>
            <a:schemeClr val="tx1"/>
          </a:solidFill>
          <a:latin typeface="+mn-lt"/>
          <a:ea typeface="+mn-ea"/>
          <a:cs typeface="+mn-cs"/>
        </a:defRPr>
      </a:lvl1pPr>
      <a:lvl2pPr marL="884408" indent="-340157" algn="l" rtl="0" eaLnBrk="0" fontAlgn="base" hangingPunct="0">
        <a:spcBef>
          <a:spcPct val="20000"/>
        </a:spcBef>
        <a:spcAft>
          <a:spcPct val="0"/>
        </a:spcAft>
        <a:buFont typeface="Arial" pitchFamily="34" charset="0"/>
        <a:buChar char="–"/>
        <a:defRPr sz="3300" kern="1200">
          <a:solidFill>
            <a:schemeClr val="tx1"/>
          </a:solidFill>
          <a:latin typeface="+mn-lt"/>
          <a:ea typeface="+mn-ea"/>
          <a:cs typeface="+mn-cs"/>
        </a:defRPr>
      </a:lvl2pPr>
      <a:lvl3pPr marL="1360627" indent="-272125" algn="l" rtl="0" eaLnBrk="0" fontAlgn="base" hangingPunct="0">
        <a:spcBef>
          <a:spcPct val="20000"/>
        </a:spcBef>
        <a:spcAft>
          <a:spcPct val="0"/>
        </a:spcAft>
        <a:buFont typeface="Arial" pitchFamily="34" charset="0"/>
        <a:buChar char="•"/>
        <a:defRPr sz="2900" kern="1200">
          <a:solidFill>
            <a:schemeClr val="tx1"/>
          </a:solidFill>
          <a:latin typeface="+mn-lt"/>
          <a:ea typeface="+mn-ea"/>
          <a:cs typeface="+mn-cs"/>
        </a:defRPr>
      </a:lvl3pPr>
      <a:lvl4pPr marL="1904878" indent="-272125"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4pPr>
      <a:lvl5pPr marL="2449129" indent="-272125"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5pPr>
      <a:lvl6pPr marL="2993380"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631"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1882"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132"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zh-CN"/>
      </a:defPPr>
      <a:lvl1pPr marL="0" algn="l" defTabSz="1088502" rtl="0" eaLnBrk="1" latinLnBrk="0" hangingPunct="1">
        <a:defRPr sz="2100" kern="1200">
          <a:solidFill>
            <a:schemeClr val="tx1"/>
          </a:solidFill>
          <a:latin typeface="+mn-lt"/>
          <a:ea typeface="+mn-ea"/>
          <a:cs typeface="+mn-cs"/>
        </a:defRPr>
      </a:lvl1pPr>
      <a:lvl2pPr marL="544251" algn="l" defTabSz="1088502" rtl="0" eaLnBrk="1" latinLnBrk="0" hangingPunct="1">
        <a:defRPr sz="2100" kern="1200">
          <a:solidFill>
            <a:schemeClr val="tx1"/>
          </a:solidFill>
          <a:latin typeface="+mn-lt"/>
          <a:ea typeface="+mn-ea"/>
          <a:cs typeface="+mn-cs"/>
        </a:defRPr>
      </a:lvl2pPr>
      <a:lvl3pPr marL="1088502" algn="l" defTabSz="1088502" rtl="0" eaLnBrk="1" latinLnBrk="0" hangingPunct="1">
        <a:defRPr sz="2100" kern="1200">
          <a:solidFill>
            <a:schemeClr val="tx1"/>
          </a:solidFill>
          <a:latin typeface="+mn-lt"/>
          <a:ea typeface="+mn-ea"/>
          <a:cs typeface="+mn-cs"/>
        </a:defRPr>
      </a:lvl3pPr>
      <a:lvl4pPr marL="1632753" algn="l" defTabSz="1088502" rtl="0" eaLnBrk="1" latinLnBrk="0" hangingPunct="1">
        <a:defRPr sz="2100" kern="1200">
          <a:solidFill>
            <a:schemeClr val="tx1"/>
          </a:solidFill>
          <a:latin typeface="+mn-lt"/>
          <a:ea typeface="+mn-ea"/>
          <a:cs typeface="+mn-cs"/>
        </a:defRPr>
      </a:lvl4pPr>
      <a:lvl5pPr marL="2177004" algn="l" defTabSz="1088502" rtl="0" eaLnBrk="1" latinLnBrk="0" hangingPunct="1">
        <a:defRPr sz="2100" kern="1200">
          <a:solidFill>
            <a:schemeClr val="tx1"/>
          </a:solidFill>
          <a:latin typeface="+mn-lt"/>
          <a:ea typeface="+mn-ea"/>
          <a:cs typeface="+mn-cs"/>
        </a:defRPr>
      </a:lvl5pPr>
      <a:lvl6pPr marL="2721254" algn="l" defTabSz="1088502" rtl="0" eaLnBrk="1" latinLnBrk="0" hangingPunct="1">
        <a:defRPr sz="2100" kern="1200">
          <a:solidFill>
            <a:schemeClr val="tx1"/>
          </a:solidFill>
          <a:latin typeface="+mn-lt"/>
          <a:ea typeface="+mn-ea"/>
          <a:cs typeface="+mn-cs"/>
        </a:defRPr>
      </a:lvl6pPr>
      <a:lvl7pPr marL="3265505" algn="l" defTabSz="1088502" rtl="0" eaLnBrk="1" latinLnBrk="0" hangingPunct="1">
        <a:defRPr sz="2100" kern="1200">
          <a:solidFill>
            <a:schemeClr val="tx1"/>
          </a:solidFill>
          <a:latin typeface="+mn-lt"/>
          <a:ea typeface="+mn-ea"/>
          <a:cs typeface="+mn-cs"/>
        </a:defRPr>
      </a:lvl7pPr>
      <a:lvl8pPr marL="3809756" algn="l" defTabSz="1088502" rtl="0" eaLnBrk="1" latinLnBrk="0" hangingPunct="1">
        <a:defRPr sz="2100" kern="1200">
          <a:solidFill>
            <a:schemeClr val="tx1"/>
          </a:solidFill>
          <a:latin typeface="+mn-lt"/>
          <a:ea typeface="+mn-ea"/>
          <a:cs typeface="+mn-cs"/>
        </a:defRPr>
      </a:lvl8pPr>
      <a:lvl9pPr marL="4354007" algn="l" defTabSz="1088502"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19.png"/><Relationship Id="rId2" Type="http://schemas.openxmlformats.org/officeDocument/2006/relationships/hyperlink" Target="file:///E:\&#24517;&#20462;1&#31532;4&#21333;&#20803;&#19979;&#36733;&#35838;&#20214;\&#40486;&#29255;&#25112;&#20105;\&#33521;&#22269;&#21521;&#20013;&#22269;&#36755;&#20837;&#40486;&#29255;.mpeg" TargetMode="Externa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28.jpeg"/><Relationship Id="rId3" Type="http://schemas.microsoft.com/office/2007/relationships/hdphoto" Target="../media/hdphoto1.wdp"/><Relationship Id="rId7" Type="http://schemas.openxmlformats.org/officeDocument/2006/relationships/hyperlink" Target="file:///E:\&#24517;&#20462;1&#31532;4&#21333;&#20803;&#19979;&#36733;&#35838;&#20214;\&#40486;&#29255;&#25112;&#20105;\&#34382;&#38376;&#38144;&#28895;.avi" TargetMode="External"/><Relationship Id="rId2"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19.png"/><Relationship Id="rId4" Type="http://schemas.openxmlformats.org/officeDocument/2006/relationships/image" Target="../media/image26.jpeg"/><Relationship Id="rId9" Type="http://schemas.openxmlformats.org/officeDocument/2006/relationships/hyperlink" Target="file:///E:\&#24517;&#20462;1&#31532;4&#21333;&#20803;&#19979;&#36733;&#35838;&#20214;\&#40486;&#29255;&#25112;&#20105;\&#40486;&#29255;&#25112;&#20105;.AVI"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9.jpeg"/><Relationship Id="rId1" Type="http://schemas.openxmlformats.org/officeDocument/2006/relationships/slideLayout" Target="../slideLayouts/slideLayout1.xml"/><Relationship Id="rId5" Type="http://schemas.openxmlformats.org/officeDocument/2006/relationships/image" Target="../media/image30.jpe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32.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19.png"/><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6.xml"/><Relationship Id="rId5" Type="http://schemas.openxmlformats.org/officeDocument/2006/relationships/image" Target="../media/image34.GIF"/><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slide" Target="slide14.xml"/><Relationship Id="rId7" Type="http://schemas.openxmlformats.org/officeDocument/2006/relationships/image" Target="../media/image38.jpe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26.jpeg"/><Relationship Id="rId9" Type="http://schemas.openxmlformats.org/officeDocument/2006/relationships/image" Target="../media/image40.jpeg"/></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 Id="rId5" Type="http://schemas.openxmlformats.org/officeDocument/2006/relationships/image" Target="../media/image43.GIF"/><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4.png"/><Relationship Id="rId3" Type="http://schemas.openxmlformats.org/officeDocument/2006/relationships/image" Target="../media/image45.jpeg"/><Relationship Id="rId7" Type="http://schemas.openxmlformats.org/officeDocument/2006/relationships/image" Target="../media/image49.png"/><Relationship Id="rId12" Type="http://schemas.openxmlformats.org/officeDocument/2006/relationships/image" Target="../media/image53.png"/><Relationship Id="rId2" Type="http://schemas.openxmlformats.org/officeDocument/2006/relationships/image" Target="../media/image44.jpeg"/><Relationship Id="rId1" Type="http://schemas.openxmlformats.org/officeDocument/2006/relationships/slideLayout" Target="../slideLayouts/slideLayout1.xml"/><Relationship Id="rId6" Type="http://schemas.openxmlformats.org/officeDocument/2006/relationships/image" Target="../media/image48.png"/><Relationship Id="rId11" Type="http://schemas.openxmlformats.org/officeDocument/2006/relationships/image" Target="../media/image52.png"/><Relationship Id="rId5" Type="http://schemas.openxmlformats.org/officeDocument/2006/relationships/image" Target="../media/image47.png"/><Relationship Id="rId10" Type="http://schemas.openxmlformats.org/officeDocument/2006/relationships/image" Target="../media/image13.jpeg"/><Relationship Id="rId4" Type="http://schemas.openxmlformats.org/officeDocument/2006/relationships/image" Target="../media/image46.png"/><Relationship Id="rId9" Type="http://schemas.openxmlformats.org/officeDocument/2006/relationships/image" Target="../media/image51.jpeg"/><Relationship Id="rId14" Type="http://schemas.openxmlformats.org/officeDocument/2006/relationships/image" Target="../media/image55.png"/></Relationships>
</file>

<file path=ppt/slides/_rels/slide27.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57.png"/><Relationship Id="rId7" Type="http://schemas.openxmlformats.org/officeDocument/2006/relationships/image" Target="../media/image59.jpeg"/><Relationship Id="rId2" Type="http://schemas.openxmlformats.org/officeDocument/2006/relationships/image" Target="../media/image56.png"/><Relationship Id="rId1" Type="http://schemas.openxmlformats.org/officeDocument/2006/relationships/slideLayout" Target="../slideLayouts/slideLayout1.xml"/><Relationship Id="rId6" Type="http://schemas.openxmlformats.org/officeDocument/2006/relationships/image" Target="../media/image58.jpeg"/><Relationship Id="rId5" Type="http://schemas.openxmlformats.org/officeDocument/2006/relationships/image" Target="../media/image12.png"/><Relationship Id="rId10" Type="http://schemas.openxmlformats.org/officeDocument/2006/relationships/image" Target="../media/image61.jpeg"/><Relationship Id="rId4" Type="http://schemas.openxmlformats.org/officeDocument/2006/relationships/image" Target="../media/image11.jpeg"/><Relationship Id="rId9" Type="http://schemas.openxmlformats.org/officeDocument/2006/relationships/hyperlink" Target="http://www.ec169.net/bbs1/dispbbs.asp?boardid=11&amp;id=1807&amp;star=1"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3.jpeg"/><Relationship Id="rId7" Type="http://schemas.openxmlformats.org/officeDocument/2006/relationships/image" Target="../media/image67.png"/><Relationship Id="rId2" Type="http://schemas.openxmlformats.org/officeDocument/2006/relationships/image" Target="../media/image62.jpeg"/><Relationship Id="rId1" Type="http://schemas.openxmlformats.org/officeDocument/2006/relationships/slideLayout" Target="../slideLayouts/slideLayout1.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8.jpe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hyperlink" Target="file:///E:\&#24517;&#20462;1&#31532;4&#21333;&#20803;&#19979;&#36733;&#35838;&#20214;\&#40486;&#29255;&#25112;&#20105;\&#40486;&#29255;&#25112;&#20105;.AVI" TargetMode="External"/></Relationships>
</file>

<file path=ppt/slides/_rels/slide32.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audio" Target="../media/audio4.wav"/><Relationship Id="rId1" Type="http://schemas.openxmlformats.org/officeDocument/2006/relationships/slideLayout" Target="../slideLayouts/slideLayout1.xml"/><Relationship Id="rId5" Type="http://schemas.openxmlformats.org/officeDocument/2006/relationships/image" Target="../media/image43.GIF"/><Relationship Id="rId4" Type="http://schemas.openxmlformats.org/officeDocument/2006/relationships/image" Target="../media/image69.jpeg"/></Relationships>
</file>

<file path=ppt/slides/_rels/slide3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58.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wmf"/><Relationship Id="rId1" Type="http://schemas.openxmlformats.org/officeDocument/2006/relationships/slideLayout" Target="../slideLayouts/slideLayout1.xml"/><Relationship Id="rId4" Type="http://schemas.openxmlformats.org/officeDocument/2006/relationships/image" Target="../media/image73.jpeg"/></Relationships>
</file>

<file path=ppt/slides/_rels/slide36.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wmf"/><Relationship Id="rId1" Type="http://schemas.openxmlformats.org/officeDocument/2006/relationships/slideLayout" Target="../slideLayouts/slideLayout1.xml"/><Relationship Id="rId4" Type="http://schemas.openxmlformats.org/officeDocument/2006/relationships/image" Target="../media/image73.jpeg"/></Relationships>
</file>

<file path=ppt/slides/_rels/slide37.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wmf"/><Relationship Id="rId1" Type="http://schemas.openxmlformats.org/officeDocument/2006/relationships/slideLayout" Target="../slideLayouts/slideLayout1.xml"/><Relationship Id="rId4" Type="http://schemas.openxmlformats.org/officeDocument/2006/relationships/image" Target="../media/image7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336493" y="115915"/>
            <a:ext cx="10971373" cy="1371918"/>
          </a:xfrm>
        </p:spPr>
        <p:txBody>
          <a:bodyPr/>
          <a:lstStyle/>
          <a:p>
            <a:pPr eaLnBrk="1" hangingPunct="1"/>
            <a:r>
              <a:rPr lang="zh-CN" altLang="en-US" sz="6400" b="1" dirty="0"/>
              <a:t>课堂要求：</a:t>
            </a:r>
          </a:p>
        </p:txBody>
      </p:sp>
      <p:sp>
        <p:nvSpPr>
          <p:cNvPr id="113667" name="Rectangle 3"/>
          <p:cNvSpPr>
            <a:spLocks noGrp="1" noChangeArrowheads="1"/>
          </p:cNvSpPr>
          <p:nvPr>
            <p:ph type="body" idx="1"/>
          </p:nvPr>
        </p:nvSpPr>
        <p:spPr>
          <a:xfrm>
            <a:off x="622598" y="1269554"/>
            <a:ext cx="10971372" cy="4527011"/>
          </a:xfrm>
        </p:spPr>
        <p:txBody>
          <a:bodyPr/>
          <a:lstStyle/>
          <a:p>
            <a:pPr marL="0" indent="0" eaLnBrk="1" hangingPunct="1">
              <a:buNone/>
              <a:defRPr/>
            </a:pPr>
            <a:endParaRPr lang="en-US" altLang="zh-CN" dirty="0" smtClean="0"/>
          </a:p>
          <a:p>
            <a:pPr eaLnBrk="1" hangingPunct="1">
              <a:buClr>
                <a:srgbClr val="00007D"/>
              </a:buClr>
              <a:defRPr/>
            </a:pPr>
            <a:r>
              <a:rPr lang="en-US" altLang="zh-CN" sz="5200" b="1" dirty="0"/>
              <a:t>1</a:t>
            </a:r>
            <a:r>
              <a:rPr lang="zh-CN" altLang="en-US" sz="5200" b="1" dirty="0"/>
              <a:t>、</a:t>
            </a:r>
            <a:r>
              <a:rPr lang="zh-CN" altLang="en-US" sz="5200" b="1" dirty="0">
                <a:solidFill>
                  <a:srgbClr val="FF0000"/>
                </a:solidFill>
              </a:rPr>
              <a:t>课前准备（课本、双色</a:t>
            </a:r>
            <a:r>
              <a:rPr lang="zh-CN" altLang="en-US" sz="5200" b="1" dirty="0" smtClean="0">
                <a:solidFill>
                  <a:srgbClr val="FF0000"/>
                </a:solidFill>
              </a:rPr>
              <a:t>笔、复习记忆）</a:t>
            </a:r>
            <a:endParaRPr lang="en-US" altLang="zh-CN" sz="5200" b="1" dirty="0">
              <a:solidFill>
                <a:srgbClr val="FF0000"/>
              </a:solidFill>
            </a:endParaRPr>
          </a:p>
          <a:p>
            <a:pPr eaLnBrk="1" hangingPunct="1">
              <a:buClr>
                <a:srgbClr val="00007D"/>
              </a:buClr>
              <a:defRPr/>
            </a:pPr>
            <a:r>
              <a:rPr lang="en-US" altLang="zh-CN" sz="5200" b="1" dirty="0"/>
              <a:t>2</a:t>
            </a:r>
            <a:r>
              <a:rPr lang="zh-CN" altLang="en-US" sz="5200" b="1" dirty="0"/>
              <a:t>、专心听讲，</a:t>
            </a:r>
            <a:r>
              <a:rPr lang="zh-CN" altLang="en-US" sz="5200" b="1" dirty="0">
                <a:solidFill>
                  <a:srgbClr val="000000"/>
                </a:solidFill>
              </a:rPr>
              <a:t>作好笔记</a:t>
            </a:r>
          </a:p>
          <a:p>
            <a:pPr eaLnBrk="1" hangingPunct="1">
              <a:defRPr/>
            </a:pPr>
            <a:r>
              <a:rPr lang="en-US" altLang="zh-CN" sz="5200" b="1" dirty="0"/>
              <a:t>3</a:t>
            </a:r>
            <a:r>
              <a:rPr lang="zh-CN" altLang="en-US" sz="5200" b="1" dirty="0"/>
              <a:t>、课堂上要</a:t>
            </a:r>
            <a:r>
              <a:rPr lang="zh-CN" altLang="en-US" sz="5200" b="1" dirty="0" smtClean="0"/>
              <a:t>积极参与</a:t>
            </a:r>
            <a:r>
              <a:rPr lang="zh-CN" altLang="en-US" sz="5200" b="1" dirty="0"/>
              <a:t>，勇于</a:t>
            </a:r>
            <a:r>
              <a:rPr lang="zh-CN" altLang="en-US" sz="5200" b="1" dirty="0" smtClean="0"/>
              <a:t>展示。</a:t>
            </a:r>
            <a:endParaRPr lang="zh-CN" altLang="en-US" sz="5200" b="1" dirty="0"/>
          </a:p>
        </p:txBody>
      </p:sp>
    </p:spTree>
    <p:extLst>
      <p:ext uri="{BB962C8B-B14F-4D97-AF65-F5344CB8AC3E}">
        <p14:creationId xmlns:p14="http://schemas.microsoft.com/office/powerpoint/2010/main" val="31007904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9600" b="1" dirty="0" smtClean="0"/>
              <a:t>历史的重要性</a:t>
            </a:r>
            <a:endParaRPr lang="en-US" altLang="zh-CN" sz="9600" b="1" dirty="0" smtClean="0"/>
          </a:p>
          <a:p>
            <a:r>
              <a:rPr lang="zh-CN" altLang="en-US" sz="9600" b="1" dirty="0" smtClean="0"/>
              <a:t>学习历史的方法、笔记（</a:t>
            </a:r>
            <a:r>
              <a:rPr lang="zh-CN" altLang="en-US" sz="9600" b="1" dirty="0" smtClean="0">
                <a:solidFill>
                  <a:srgbClr val="00FF00"/>
                </a:solidFill>
              </a:rPr>
              <a:t>绿色</a:t>
            </a:r>
            <a:r>
              <a:rPr lang="zh-CN" altLang="en-US" sz="9600" b="1" dirty="0" smtClean="0"/>
              <a:t>）</a:t>
            </a:r>
            <a:endParaRPr lang="zh-CN" altLang="en-US" sz="9600" b="1" dirty="0"/>
          </a:p>
        </p:txBody>
      </p:sp>
    </p:spTree>
    <p:extLst>
      <p:ext uri="{BB962C8B-B14F-4D97-AF65-F5344CB8AC3E}">
        <p14:creationId xmlns:p14="http://schemas.microsoft.com/office/powerpoint/2010/main" val="681984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标题 1"/>
          <p:cNvSpPr>
            <a:spLocks noGrp="1"/>
          </p:cNvSpPr>
          <p:nvPr>
            <p:ph type="title"/>
          </p:nvPr>
        </p:nvSpPr>
        <p:spPr/>
        <p:txBody>
          <a:bodyPr/>
          <a:lstStyle/>
          <a:p>
            <a:pPr eaLnBrk="1" hangingPunct="1"/>
            <a:endParaRPr lang="zh-CN" altLang="en-US" dirty="0" smtClean="0"/>
          </a:p>
        </p:txBody>
      </p:sp>
      <p:sp>
        <p:nvSpPr>
          <p:cNvPr id="4099" name="内容占位符 2"/>
          <p:cNvSpPr>
            <a:spLocks noGrp="1"/>
          </p:cNvSpPr>
          <p:nvPr>
            <p:ph idx="1"/>
          </p:nvPr>
        </p:nvSpPr>
        <p:spPr/>
        <p:txBody>
          <a:bodyPr/>
          <a:lstStyle/>
          <a:p>
            <a:pPr eaLnBrk="1" hangingPunct="1"/>
            <a:endParaRPr lang="zh-CN" altLang="en-US" smtClean="0"/>
          </a:p>
        </p:txBody>
      </p:sp>
      <p:pic>
        <p:nvPicPr>
          <p:cNvPr id="4100" name="Picture 2" descr="C:\Users\Administrator\Desktop\m20150422210451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15666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标题 1"/>
          <p:cNvSpPr>
            <a:spLocks noGrp="1"/>
          </p:cNvSpPr>
          <p:nvPr>
            <p:ph type="title"/>
          </p:nvPr>
        </p:nvSpPr>
        <p:spPr/>
        <p:txBody>
          <a:bodyPr/>
          <a:lstStyle/>
          <a:p>
            <a:pPr eaLnBrk="1" hangingPunct="1"/>
            <a:endParaRPr lang="zh-CN" altLang="en-US" smtClean="0"/>
          </a:p>
        </p:txBody>
      </p:sp>
      <p:sp>
        <p:nvSpPr>
          <p:cNvPr id="5123" name="内容占位符 2"/>
          <p:cNvSpPr>
            <a:spLocks noGrp="1"/>
          </p:cNvSpPr>
          <p:nvPr>
            <p:ph idx="1"/>
          </p:nvPr>
        </p:nvSpPr>
        <p:spPr/>
        <p:txBody>
          <a:bodyPr/>
          <a:lstStyle/>
          <a:p>
            <a:pPr eaLnBrk="1" hangingPunct="1"/>
            <a:endParaRPr lang="zh-CN" altLang="en-US" smtClean="0"/>
          </a:p>
        </p:txBody>
      </p:sp>
      <p:pic>
        <p:nvPicPr>
          <p:cNvPr id="5124" name="Picture 2" descr="C:\Users\Administrator\Desktop\4ce38eafd5c74b219351b4b109fcf086.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 y="0"/>
            <a:ext cx="12162901"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436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箭头连接符 3"/>
          <p:cNvCxnSpPr/>
          <p:nvPr/>
        </p:nvCxnSpPr>
        <p:spPr>
          <a:xfrm>
            <a:off x="406347" y="3429794"/>
            <a:ext cx="10008414" cy="0"/>
          </a:xfrm>
          <a:prstGeom prst="straightConnector1">
            <a:avLst/>
          </a:prstGeom>
          <a:ln w="57150"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698399" y="3213844"/>
            <a:ext cx="8466" cy="215950"/>
          </a:xfrm>
          <a:prstGeom prst="line">
            <a:avLst/>
          </a:prstGeom>
          <a:ln w="476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5286745" y="3213844"/>
            <a:ext cx="16931" cy="215950"/>
          </a:xfrm>
          <a:prstGeom prst="line">
            <a:avLst/>
          </a:prstGeom>
          <a:ln w="476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7915303" y="3213844"/>
            <a:ext cx="8466" cy="215950"/>
          </a:xfrm>
          <a:prstGeom prst="line">
            <a:avLst/>
          </a:prstGeom>
          <a:ln w="47625">
            <a:solidFill>
              <a:srgbClr val="FF0000"/>
            </a:solidFill>
          </a:ln>
        </p:spPr>
        <p:style>
          <a:lnRef idx="1">
            <a:schemeClr val="accent1"/>
          </a:lnRef>
          <a:fillRef idx="0">
            <a:schemeClr val="accent1"/>
          </a:fillRef>
          <a:effectRef idx="0">
            <a:schemeClr val="accent1"/>
          </a:effectRef>
          <a:fontRef idx="minor">
            <a:schemeClr val="tx1"/>
          </a:fontRef>
        </p:style>
      </p:cxnSp>
      <p:sp>
        <p:nvSpPr>
          <p:cNvPr id="4105" name="左大括号 4104"/>
          <p:cNvSpPr/>
          <p:nvPr/>
        </p:nvSpPr>
        <p:spPr bwMode="auto">
          <a:xfrm rot="5400000">
            <a:off x="5111019" y="347094"/>
            <a:ext cx="362034" cy="5187274"/>
          </a:xfrm>
          <a:prstGeom prst="leftBrace">
            <a:avLst>
              <a:gd name="adj1" fmla="val 75000"/>
              <a:gd name="adj2" fmla="val 51782"/>
            </a:avLst>
          </a:prstGeom>
          <a:noFill/>
          <a:ln w="38100">
            <a:solidFill>
              <a:schemeClr val="accent2"/>
            </a:solidFill>
            <a:round/>
          </a:ln>
          <a:extLst>
            <a:ext uri="{909E8E84-426E-40DD-AFC4-6F175D3DCCD1}">
              <a14:hiddenFill xmlns:a14="http://schemas.microsoft.com/office/drawing/2010/main">
                <a:solidFill>
                  <a:srgbClr val="FFFFFF"/>
                </a:solidFill>
              </a14:hiddenFill>
            </a:ext>
          </a:extLst>
        </p:spPr>
        <p:txBody>
          <a:bodyPr lIns="97178" tIns="48590" rIns="97178" bIns="48590"/>
          <a:lstStyle/>
          <a:p>
            <a:endParaRPr lang="zh-CN" altLang="en-US" sz="1900" noProof="1">
              <a:solidFill>
                <a:srgbClr val="FF0000"/>
              </a:solidFill>
              <a:latin typeface="微软雅黑" panose="020B0503020204020204" charset="-122"/>
              <a:ea typeface="微软雅黑" panose="020B0503020204020204" charset="-122"/>
            </a:endParaRPr>
          </a:p>
        </p:txBody>
      </p:sp>
      <p:sp>
        <p:nvSpPr>
          <p:cNvPr id="4104" name="文本框 4103"/>
          <p:cNvSpPr txBox="1">
            <a:spLocks noChangeArrowheads="1"/>
          </p:cNvSpPr>
          <p:nvPr/>
        </p:nvSpPr>
        <p:spPr bwMode="auto">
          <a:xfrm>
            <a:off x="3142878" y="2216664"/>
            <a:ext cx="4641209" cy="652127"/>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7178" tIns="48590" rIns="97178" bIns="4859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dirty="0" smtClean="0">
                <a:solidFill>
                  <a:srgbClr val="00FF00"/>
                </a:solidFill>
                <a:latin typeface="微软雅黑" pitchFamily="34" charset="-122"/>
                <a:ea typeface="微软雅黑" pitchFamily="34" charset="-122"/>
              </a:rPr>
              <a:t>近代史（</a:t>
            </a:r>
            <a:r>
              <a:rPr lang="en-US" altLang="zh-CN" sz="3600" b="1" dirty="0" smtClean="0">
                <a:solidFill>
                  <a:srgbClr val="00FF00"/>
                </a:solidFill>
                <a:latin typeface="微软雅黑" pitchFamily="34" charset="-122"/>
                <a:ea typeface="微软雅黑" pitchFamily="34" charset="-122"/>
              </a:rPr>
              <a:t>1840-1949</a:t>
            </a:r>
            <a:r>
              <a:rPr lang="zh-CN" altLang="en-US" sz="3600" b="1" dirty="0" smtClean="0">
                <a:solidFill>
                  <a:srgbClr val="00FF00"/>
                </a:solidFill>
                <a:latin typeface="微软雅黑" pitchFamily="34" charset="-122"/>
                <a:ea typeface="微软雅黑" pitchFamily="34" charset="-122"/>
              </a:rPr>
              <a:t>）</a:t>
            </a:r>
            <a:endParaRPr lang="zh-CN" altLang="en-US" sz="3600" b="1" dirty="0">
              <a:solidFill>
                <a:srgbClr val="00FF00"/>
              </a:solidFill>
              <a:latin typeface="微软雅黑" pitchFamily="34" charset="-122"/>
              <a:ea typeface="微软雅黑" pitchFamily="34" charset="-122"/>
            </a:endParaRPr>
          </a:p>
        </p:txBody>
      </p:sp>
      <p:sp>
        <p:nvSpPr>
          <p:cNvPr id="10" name="文本框 9"/>
          <p:cNvSpPr txBox="1">
            <a:spLocks noChangeArrowheads="1"/>
          </p:cNvSpPr>
          <p:nvPr/>
        </p:nvSpPr>
        <p:spPr bwMode="auto">
          <a:xfrm>
            <a:off x="308994" y="2578697"/>
            <a:ext cx="3534373" cy="652127"/>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7178" tIns="48590" rIns="97178" bIns="4859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dirty="0">
                <a:solidFill>
                  <a:srgbClr val="00FF00"/>
                </a:solidFill>
                <a:latin typeface="微软雅黑" pitchFamily="34" charset="-122"/>
                <a:ea typeface="微软雅黑" pitchFamily="34" charset="-122"/>
              </a:rPr>
              <a:t>古代史</a:t>
            </a:r>
          </a:p>
        </p:txBody>
      </p:sp>
      <p:sp>
        <p:nvSpPr>
          <p:cNvPr id="4111" name="文本框 4110"/>
          <p:cNvSpPr txBox="1">
            <a:spLocks noChangeArrowheads="1"/>
          </p:cNvSpPr>
          <p:nvPr/>
        </p:nvSpPr>
        <p:spPr bwMode="auto">
          <a:xfrm>
            <a:off x="1949038" y="3558565"/>
            <a:ext cx="1581102" cy="498239"/>
          </a:xfrm>
          <a:prstGeom prst="rect">
            <a:avLst/>
          </a:prstGeom>
          <a:solidFill>
            <a:srgbClr val="99CCFF">
              <a:alpha val="50195"/>
            </a:srgbClr>
          </a:solidFill>
          <a:ln w="9525">
            <a:solidFill>
              <a:schemeClr val="accent2"/>
            </a:solidFill>
            <a:miter lim="800000"/>
          </a:ln>
        </p:spPr>
        <p:txBody>
          <a:bodyPr wrap="square" lIns="97178" tIns="48590" rIns="97178" bIns="485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600" b="1" noProof="1" smtClean="0">
                <a:solidFill>
                  <a:srgbClr val="00FF00"/>
                </a:solidFill>
                <a:latin typeface="微软雅黑" panose="020B0503020204020204" charset="-122"/>
                <a:ea typeface="微软雅黑" panose="020B0503020204020204" charset="-122"/>
              </a:rPr>
              <a:t>鸦片战争</a:t>
            </a:r>
            <a:endParaRPr lang="zh-CN" altLang="en-US" sz="2600" b="1" noProof="1">
              <a:solidFill>
                <a:srgbClr val="00FF00"/>
              </a:solidFill>
              <a:latin typeface="微软雅黑" panose="020B0503020204020204" charset="-122"/>
              <a:ea typeface="微软雅黑" panose="020B0503020204020204" charset="-122"/>
            </a:endParaRPr>
          </a:p>
        </p:txBody>
      </p:sp>
      <p:sp>
        <p:nvSpPr>
          <p:cNvPr id="4112" name="文本框 4111"/>
          <p:cNvSpPr txBox="1">
            <a:spLocks noChangeArrowheads="1"/>
          </p:cNvSpPr>
          <p:nvPr/>
        </p:nvSpPr>
        <p:spPr bwMode="auto">
          <a:xfrm>
            <a:off x="4774579" y="3486958"/>
            <a:ext cx="1041264" cy="498239"/>
          </a:xfrm>
          <a:prstGeom prst="rect">
            <a:avLst/>
          </a:prstGeom>
          <a:solidFill>
            <a:srgbClr val="99CCFF">
              <a:alpha val="50195"/>
            </a:srgbClr>
          </a:solidFill>
          <a:ln w="9525">
            <a:solidFill>
              <a:schemeClr val="accent2"/>
            </a:solidFill>
            <a:miter lim="800000"/>
          </a:ln>
        </p:spPr>
        <p:txBody>
          <a:bodyPr lIns="97178" tIns="48590" rIns="97178" bIns="485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600" b="1" noProof="1">
                <a:solidFill>
                  <a:srgbClr val="FF0000"/>
                </a:solidFill>
                <a:latin typeface="微软雅黑" panose="020B0503020204020204" charset="-122"/>
                <a:ea typeface="微软雅黑" panose="020B0503020204020204" charset="-122"/>
              </a:rPr>
              <a:t>五四</a:t>
            </a:r>
          </a:p>
        </p:txBody>
      </p:sp>
      <p:sp>
        <p:nvSpPr>
          <p:cNvPr id="4113" name="文本框 4112"/>
          <p:cNvSpPr txBox="1">
            <a:spLocks noChangeArrowheads="1"/>
          </p:cNvSpPr>
          <p:nvPr/>
        </p:nvSpPr>
        <p:spPr bwMode="auto">
          <a:xfrm>
            <a:off x="7318480" y="3486958"/>
            <a:ext cx="2449134" cy="498239"/>
          </a:xfrm>
          <a:prstGeom prst="rect">
            <a:avLst/>
          </a:prstGeom>
          <a:solidFill>
            <a:srgbClr val="99CCFF">
              <a:alpha val="50195"/>
            </a:srgbClr>
          </a:solidFill>
          <a:ln w="9525">
            <a:solidFill>
              <a:schemeClr val="accent2"/>
            </a:solidFill>
            <a:miter lim="800000"/>
          </a:ln>
        </p:spPr>
        <p:txBody>
          <a:bodyPr wrap="square" lIns="97178" tIns="48590" rIns="97178" bIns="485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600" b="1" noProof="1" smtClean="0">
                <a:solidFill>
                  <a:srgbClr val="00FF00"/>
                </a:solidFill>
                <a:latin typeface="微软雅黑" panose="020B0503020204020204" charset="-122"/>
                <a:ea typeface="微软雅黑" panose="020B0503020204020204" charset="-122"/>
              </a:rPr>
              <a:t>新中国成立</a:t>
            </a:r>
            <a:endParaRPr lang="zh-CN" altLang="en-US" sz="2600" b="1" noProof="1">
              <a:solidFill>
                <a:srgbClr val="00FF00"/>
              </a:solidFill>
              <a:latin typeface="微软雅黑" panose="020B0503020204020204" charset="-122"/>
              <a:ea typeface="微软雅黑" panose="020B0503020204020204" charset="-122"/>
            </a:endParaRPr>
          </a:p>
        </p:txBody>
      </p:sp>
      <p:sp>
        <p:nvSpPr>
          <p:cNvPr id="4119" name="左大括号 4118"/>
          <p:cNvSpPr/>
          <p:nvPr/>
        </p:nvSpPr>
        <p:spPr bwMode="auto">
          <a:xfrm rot="-5368444">
            <a:off x="3685644" y="2674502"/>
            <a:ext cx="285816" cy="2946016"/>
          </a:xfrm>
          <a:prstGeom prst="leftBrace">
            <a:avLst>
              <a:gd name="adj1" fmla="val 48682"/>
              <a:gd name="adj2" fmla="val 49065"/>
            </a:avLst>
          </a:prstGeom>
          <a:noFill/>
          <a:ln w="38100">
            <a:solidFill>
              <a:schemeClr val="accent2"/>
            </a:solidFill>
            <a:round/>
          </a:ln>
          <a:extLst>
            <a:ext uri="{909E8E84-426E-40DD-AFC4-6F175D3DCCD1}">
              <a14:hiddenFill xmlns:a14="http://schemas.microsoft.com/office/drawing/2010/main">
                <a:solidFill>
                  <a:srgbClr val="FFFFFF"/>
                </a:solidFill>
              </a14:hiddenFill>
            </a:ext>
          </a:extLst>
        </p:spPr>
        <p:txBody>
          <a:bodyPr lIns="97178" tIns="48590" rIns="97178" bIns="48590"/>
          <a:lstStyle/>
          <a:p>
            <a:endParaRPr lang="zh-CN" altLang="en-US" sz="1900" noProof="1">
              <a:solidFill>
                <a:srgbClr val="FF0000"/>
              </a:solidFill>
              <a:latin typeface="微软雅黑" panose="020B0503020204020204" charset="-122"/>
              <a:ea typeface="微软雅黑" panose="020B0503020204020204" charset="-122"/>
            </a:endParaRPr>
          </a:p>
        </p:txBody>
      </p:sp>
      <p:sp>
        <p:nvSpPr>
          <p:cNvPr id="4106" name="文本框 4105"/>
          <p:cNvSpPr txBox="1">
            <a:spLocks noChangeArrowheads="1"/>
          </p:cNvSpPr>
          <p:nvPr/>
        </p:nvSpPr>
        <p:spPr bwMode="auto">
          <a:xfrm>
            <a:off x="1244438" y="4299946"/>
            <a:ext cx="4571405" cy="544405"/>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7178" tIns="48590" rIns="97178" bIns="485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900" b="1" noProof="1">
                <a:solidFill>
                  <a:srgbClr val="FF0000"/>
                </a:solidFill>
                <a:latin typeface="微软雅黑" panose="020B0503020204020204" charset="-122"/>
                <a:ea typeface="微软雅黑" panose="020B0503020204020204" charset="-122"/>
              </a:rPr>
              <a:t>旧民主主义革命时期</a:t>
            </a:r>
          </a:p>
        </p:txBody>
      </p:sp>
      <p:sp>
        <p:nvSpPr>
          <p:cNvPr id="4107" name="文本框 4106"/>
          <p:cNvSpPr txBox="1">
            <a:spLocks noChangeArrowheads="1"/>
          </p:cNvSpPr>
          <p:nvPr/>
        </p:nvSpPr>
        <p:spPr bwMode="auto">
          <a:xfrm>
            <a:off x="6232773" y="4325352"/>
            <a:ext cx="2325913" cy="544405"/>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7178" tIns="48590" rIns="97178" bIns="485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900" b="1" noProof="1">
                <a:solidFill>
                  <a:srgbClr val="FF0000"/>
                </a:solidFill>
                <a:latin typeface="微软雅黑" panose="020B0503020204020204" charset="-122"/>
                <a:ea typeface="微软雅黑" panose="020B0503020204020204" charset="-122"/>
              </a:rPr>
              <a:t>新民主、、</a:t>
            </a:r>
          </a:p>
        </p:txBody>
      </p:sp>
      <p:sp>
        <p:nvSpPr>
          <p:cNvPr id="4120" name="左大括号 4119"/>
          <p:cNvSpPr/>
          <p:nvPr/>
        </p:nvSpPr>
        <p:spPr bwMode="auto">
          <a:xfrm rot="-5368444">
            <a:off x="6743829" y="2674502"/>
            <a:ext cx="285816" cy="2946016"/>
          </a:xfrm>
          <a:prstGeom prst="leftBrace">
            <a:avLst>
              <a:gd name="adj1" fmla="val 48682"/>
              <a:gd name="adj2" fmla="val 49065"/>
            </a:avLst>
          </a:prstGeom>
          <a:noFill/>
          <a:ln w="38100">
            <a:solidFill>
              <a:schemeClr val="accent2"/>
            </a:solidFill>
            <a:round/>
          </a:ln>
          <a:extLst>
            <a:ext uri="{909E8E84-426E-40DD-AFC4-6F175D3DCCD1}">
              <a14:hiddenFill xmlns:a14="http://schemas.microsoft.com/office/drawing/2010/main">
                <a:solidFill>
                  <a:srgbClr val="FFFFFF"/>
                </a:solidFill>
              </a14:hiddenFill>
            </a:ext>
          </a:extLst>
        </p:spPr>
        <p:txBody>
          <a:bodyPr lIns="97178" tIns="48590" rIns="97178" bIns="48590"/>
          <a:lstStyle/>
          <a:p>
            <a:endParaRPr lang="zh-CN" altLang="en-US" sz="1900" noProof="1">
              <a:solidFill>
                <a:srgbClr val="FF0000"/>
              </a:solidFill>
              <a:latin typeface="微软雅黑" panose="020B0503020204020204" charset="-122"/>
              <a:ea typeface="微软雅黑" panose="020B0503020204020204" charset="-122"/>
            </a:endParaRPr>
          </a:p>
        </p:txBody>
      </p:sp>
      <p:sp>
        <p:nvSpPr>
          <p:cNvPr id="11" name="文本框 10"/>
          <p:cNvSpPr txBox="1">
            <a:spLocks noChangeArrowheads="1"/>
          </p:cNvSpPr>
          <p:nvPr/>
        </p:nvSpPr>
        <p:spPr bwMode="auto">
          <a:xfrm>
            <a:off x="8190435" y="2578697"/>
            <a:ext cx="3536490" cy="652127"/>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7178" tIns="48590" rIns="97178" bIns="4859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dirty="0">
                <a:solidFill>
                  <a:srgbClr val="00FF00"/>
                </a:solidFill>
                <a:latin typeface="微软雅黑" pitchFamily="34" charset="-122"/>
                <a:ea typeface="微软雅黑" pitchFamily="34" charset="-122"/>
              </a:rPr>
              <a:t>现代史</a:t>
            </a:r>
          </a:p>
        </p:txBody>
      </p:sp>
      <p:sp>
        <p:nvSpPr>
          <p:cNvPr id="4122" name="左大括号 4121"/>
          <p:cNvSpPr/>
          <p:nvPr/>
        </p:nvSpPr>
        <p:spPr bwMode="auto">
          <a:xfrm rot="-5368444">
            <a:off x="4619243" y="2617370"/>
            <a:ext cx="255647" cy="4579870"/>
          </a:xfrm>
          <a:prstGeom prst="leftBrace">
            <a:avLst>
              <a:gd name="adj1" fmla="val 59739"/>
              <a:gd name="adj2" fmla="val 50370"/>
            </a:avLst>
          </a:prstGeom>
          <a:noFill/>
          <a:ln w="38100">
            <a:solidFill>
              <a:schemeClr val="accent2"/>
            </a:solidFill>
            <a:round/>
          </a:ln>
          <a:extLst>
            <a:ext uri="{909E8E84-426E-40DD-AFC4-6F175D3DCCD1}">
              <a14:hiddenFill xmlns:a14="http://schemas.microsoft.com/office/drawing/2010/main">
                <a:solidFill>
                  <a:srgbClr val="FFFFFF"/>
                </a:solidFill>
              </a14:hiddenFill>
            </a:ext>
          </a:extLst>
        </p:spPr>
        <p:txBody>
          <a:bodyPr lIns="97178" tIns="48590" rIns="97178" bIns="48590"/>
          <a:lstStyle/>
          <a:p>
            <a:endParaRPr lang="zh-CN" altLang="en-US" sz="1900" noProof="1">
              <a:solidFill>
                <a:srgbClr val="FF0000"/>
              </a:solidFill>
              <a:latin typeface="微软雅黑" panose="020B0503020204020204" charset="-122"/>
              <a:ea typeface="微软雅黑" panose="020B0503020204020204" charset="-122"/>
            </a:endParaRPr>
          </a:p>
        </p:txBody>
      </p:sp>
      <p:sp>
        <p:nvSpPr>
          <p:cNvPr id="4121" name="文本框 4120"/>
          <p:cNvSpPr txBox="1">
            <a:spLocks noChangeArrowheads="1"/>
          </p:cNvSpPr>
          <p:nvPr/>
        </p:nvSpPr>
        <p:spPr bwMode="auto">
          <a:xfrm>
            <a:off x="3843367" y="5049419"/>
            <a:ext cx="3764007" cy="590572"/>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7178" tIns="48590" rIns="97178" bIns="4859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dirty="0">
                <a:solidFill>
                  <a:srgbClr val="00FF00"/>
                </a:solidFill>
                <a:latin typeface="微软雅黑" pitchFamily="34" charset="-122"/>
                <a:ea typeface="微软雅黑" pitchFamily="34" charset="-122"/>
              </a:rPr>
              <a:t>半</a:t>
            </a:r>
            <a:r>
              <a:rPr lang="zh-CN" altLang="en-US" sz="3200" b="1" dirty="0" smtClean="0">
                <a:solidFill>
                  <a:srgbClr val="00FF00"/>
                </a:solidFill>
                <a:latin typeface="微软雅黑" pitchFamily="34" charset="-122"/>
                <a:ea typeface="微软雅黑" pitchFamily="34" charset="-122"/>
              </a:rPr>
              <a:t>殖地半封建社会</a:t>
            </a:r>
            <a:endParaRPr lang="zh-CN" altLang="en-US" sz="3200" b="1" dirty="0">
              <a:solidFill>
                <a:srgbClr val="00FF00"/>
              </a:solidFill>
              <a:latin typeface="微软雅黑" pitchFamily="34" charset="-122"/>
              <a:ea typeface="微软雅黑" pitchFamily="34" charset="-122"/>
            </a:endParaRPr>
          </a:p>
        </p:txBody>
      </p:sp>
    </p:spTree>
    <p:extLst>
      <p:ext uri="{BB962C8B-B14F-4D97-AF65-F5344CB8AC3E}">
        <p14:creationId xmlns:p14="http://schemas.microsoft.com/office/powerpoint/2010/main" val="8655303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ppt_x"/>
                                          </p:val>
                                        </p:tav>
                                        <p:tav tm="100000">
                                          <p:val>
                                            <p:strVal val="#ppt_x"/>
                                          </p:val>
                                        </p:tav>
                                      </p:tavLst>
                                    </p:anim>
                                    <p:anim calcmode="lin" valueType="num">
                                      <p:cBhvr>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ppt_x</p:attrName>
                                        </p:attrNameLst>
                                      </p:cBhvr>
                                      <p:tavLst>
                                        <p:tav tm="0">
                                          <p:val>
                                            <p:strVal val="#ppt_x"/>
                                          </p:val>
                                        </p:tav>
                                        <p:tav tm="100000">
                                          <p:val>
                                            <p:strVal val="#ppt_x"/>
                                          </p:val>
                                        </p:tav>
                                      </p:tavLst>
                                    </p:anim>
                                    <p:anim calcmode="lin" valueType="num">
                                      <p:cBhvr>
                                        <p:cTn id="26" dur="500" fill="hold"/>
                                        <p:tgtEl>
                                          <p:spTgt spid="9"/>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500"/>
                            </p:stCondLst>
                            <p:childTnLst>
                              <p:par>
                                <p:cTn id="28" presetID="12" presetClass="entr" presetSubtype="4" fill="hold" nodeType="afterEffect">
                                  <p:stCondLst>
                                    <p:cond delay="0"/>
                                  </p:stCondLst>
                                  <p:childTnLst>
                                    <p:set>
                                      <p:cBhvr>
                                        <p:cTn id="29" dur="1" fill="hold">
                                          <p:stCondLst>
                                            <p:cond delay="0"/>
                                          </p:stCondLst>
                                        </p:cTn>
                                        <p:tgtEl>
                                          <p:spTgt spid="4105"/>
                                        </p:tgtEl>
                                        <p:attrNameLst>
                                          <p:attrName>style.visibility</p:attrName>
                                        </p:attrNameLst>
                                      </p:cBhvr>
                                      <p:to>
                                        <p:strVal val="visible"/>
                                      </p:to>
                                    </p:set>
                                    <p:animEffect transition="in" filter="slide(fromBottom)">
                                      <p:cBhvr>
                                        <p:cTn id="30" dur="500"/>
                                        <p:tgtEl>
                                          <p:spTgt spid="4105"/>
                                        </p:tgtEl>
                                      </p:cBhvr>
                                    </p:animEffect>
                                  </p:childTnLst>
                                </p:cTn>
                              </p:par>
                            </p:childTnLst>
                          </p:cTn>
                        </p:par>
                        <p:par>
                          <p:cTn id="31" fill="hold" nodeType="afterGroup">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4111"/>
                                        </p:tgtEl>
                                        <p:attrNameLst>
                                          <p:attrName>style.visibility</p:attrName>
                                        </p:attrNameLst>
                                      </p:cBhvr>
                                      <p:to>
                                        <p:strVal val="visible"/>
                                      </p:to>
                                    </p:set>
                                    <p:anim calcmode="lin" valueType="num">
                                      <p:cBhvr>
                                        <p:cTn id="34" dur="1000" fill="hold"/>
                                        <p:tgtEl>
                                          <p:spTgt spid="4111"/>
                                        </p:tgtEl>
                                        <p:attrNameLst>
                                          <p:attrName>ppt_x</p:attrName>
                                        </p:attrNameLst>
                                      </p:cBhvr>
                                      <p:tavLst>
                                        <p:tav tm="0">
                                          <p:val>
                                            <p:strVal val="#ppt_x"/>
                                          </p:val>
                                        </p:tav>
                                        <p:tav tm="100000">
                                          <p:val>
                                            <p:strVal val="#ppt_x"/>
                                          </p:val>
                                        </p:tav>
                                      </p:tavLst>
                                    </p:anim>
                                    <p:anim calcmode="lin" valueType="num">
                                      <p:cBhvr>
                                        <p:cTn id="35" dur="1000" fill="hold"/>
                                        <p:tgtEl>
                                          <p:spTgt spid="4111"/>
                                        </p:tgtEl>
                                        <p:attrNameLst>
                                          <p:attrName>ppt_y</p:attrName>
                                        </p:attrNameLst>
                                      </p:cBhvr>
                                      <p:tavLst>
                                        <p:tav tm="0">
                                          <p:val>
                                            <p:strVal val="1+#ppt_h/2"/>
                                          </p:val>
                                        </p:tav>
                                        <p:tav tm="100000">
                                          <p:val>
                                            <p:strVal val="#ppt_y"/>
                                          </p:val>
                                        </p:tav>
                                      </p:tavLst>
                                    </p:anim>
                                  </p:childTnLst>
                                </p:cTn>
                              </p:par>
                            </p:childTnLst>
                          </p:cTn>
                        </p:par>
                        <p:par>
                          <p:cTn id="36" fill="hold" nodeType="afterGroup">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4112"/>
                                        </p:tgtEl>
                                        <p:attrNameLst>
                                          <p:attrName>style.visibility</p:attrName>
                                        </p:attrNameLst>
                                      </p:cBhvr>
                                      <p:to>
                                        <p:strVal val="visible"/>
                                      </p:to>
                                    </p:set>
                                    <p:anim calcmode="lin" valueType="num">
                                      <p:cBhvr>
                                        <p:cTn id="39" dur="1000" fill="hold"/>
                                        <p:tgtEl>
                                          <p:spTgt spid="4112"/>
                                        </p:tgtEl>
                                        <p:attrNameLst>
                                          <p:attrName>ppt_x</p:attrName>
                                        </p:attrNameLst>
                                      </p:cBhvr>
                                      <p:tavLst>
                                        <p:tav tm="0">
                                          <p:val>
                                            <p:strVal val="#ppt_x"/>
                                          </p:val>
                                        </p:tav>
                                        <p:tav tm="100000">
                                          <p:val>
                                            <p:strVal val="#ppt_x"/>
                                          </p:val>
                                        </p:tav>
                                      </p:tavLst>
                                    </p:anim>
                                    <p:anim calcmode="lin" valueType="num">
                                      <p:cBhvr>
                                        <p:cTn id="40" dur="1000" fill="hold"/>
                                        <p:tgtEl>
                                          <p:spTgt spid="4112"/>
                                        </p:tgtEl>
                                        <p:attrNameLst>
                                          <p:attrName>ppt_y</p:attrName>
                                        </p:attrNameLst>
                                      </p:cBhvr>
                                      <p:tavLst>
                                        <p:tav tm="0">
                                          <p:val>
                                            <p:strVal val="1+#ppt_h/2"/>
                                          </p:val>
                                        </p:tav>
                                        <p:tav tm="100000">
                                          <p:val>
                                            <p:strVal val="#ppt_y"/>
                                          </p:val>
                                        </p:tav>
                                      </p:tavLst>
                                    </p:anim>
                                  </p:childTnLst>
                                </p:cTn>
                              </p:par>
                            </p:childTnLst>
                          </p:cTn>
                        </p:par>
                        <p:par>
                          <p:cTn id="41" fill="hold" nodeType="afterGroup">
                            <p:stCondLst>
                              <p:cond delay="3000"/>
                            </p:stCondLst>
                            <p:childTnLst>
                              <p:par>
                                <p:cTn id="42" presetID="2" presetClass="entr" presetSubtype="4" fill="hold" grpId="0" nodeType="afterEffect">
                                  <p:stCondLst>
                                    <p:cond delay="0"/>
                                  </p:stCondLst>
                                  <p:childTnLst>
                                    <p:set>
                                      <p:cBhvr>
                                        <p:cTn id="43" dur="1" fill="hold">
                                          <p:stCondLst>
                                            <p:cond delay="0"/>
                                          </p:stCondLst>
                                        </p:cTn>
                                        <p:tgtEl>
                                          <p:spTgt spid="4113"/>
                                        </p:tgtEl>
                                        <p:attrNameLst>
                                          <p:attrName>style.visibility</p:attrName>
                                        </p:attrNameLst>
                                      </p:cBhvr>
                                      <p:to>
                                        <p:strVal val="visible"/>
                                      </p:to>
                                    </p:set>
                                    <p:anim calcmode="lin" valueType="num">
                                      <p:cBhvr>
                                        <p:cTn id="44" dur="1000" fill="hold"/>
                                        <p:tgtEl>
                                          <p:spTgt spid="4113"/>
                                        </p:tgtEl>
                                        <p:attrNameLst>
                                          <p:attrName>ppt_x</p:attrName>
                                        </p:attrNameLst>
                                      </p:cBhvr>
                                      <p:tavLst>
                                        <p:tav tm="0">
                                          <p:val>
                                            <p:strVal val="#ppt_x"/>
                                          </p:val>
                                        </p:tav>
                                        <p:tav tm="100000">
                                          <p:val>
                                            <p:strVal val="#ppt_x"/>
                                          </p:val>
                                        </p:tav>
                                      </p:tavLst>
                                    </p:anim>
                                    <p:anim calcmode="lin" valueType="num">
                                      <p:cBhvr>
                                        <p:cTn id="45" dur="1000" fill="hold"/>
                                        <p:tgtEl>
                                          <p:spTgt spid="4113"/>
                                        </p:tgtEl>
                                        <p:attrNameLst>
                                          <p:attrName>ppt_y</p:attrName>
                                        </p:attrNameLst>
                                      </p:cBhvr>
                                      <p:tavLst>
                                        <p:tav tm="0">
                                          <p:val>
                                            <p:strVal val="1+#ppt_h/2"/>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12" presetClass="entr" presetSubtype="4" fill="hold" grpId="0" nodeType="clickEffect">
                                  <p:stCondLst>
                                    <p:cond delay="0"/>
                                  </p:stCondLst>
                                  <p:childTnLst>
                                    <p:set>
                                      <p:cBhvr>
                                        <p:cTn id="49" dur="1" fill="hold">
                                          <p:stCondLst>
                                            <p:cond delay="0"/>
                                          </p:stCondLst>
                                        </p:cTn>
                                        <p:tgtEl>
                                          <p:spTgt spid="4104"/>
                                        </p:tgtEl>
                                        <p:attrNameLst>
                                          <p:attrName>style.visibility</p:attrName>
                                        </p:attrNameLst>
                                      </p:cBhvr>
                                      <p:to>
                                        <p:strVal val="visible"/>
                                      </p:to>
                                    </p:set>
                                    <p:animEffect transition="in" filter="slide(fromBottom)">
                                      <p:cBhvr>
                                        <p:cTn id="50" dur="1000"/>
                                        <p:tgtEl>
                                          <p:spTgt spid="4104"/>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slide(fromBottom)">
                                      <p:cBhvr>
                                        <p:cTn id="55" dur="500"/>
                                        <p:tgtEl>
                                          <p:spTgt spid="1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2" presetClass="entr" presetSubtype="4"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slide(fromBottom)">
                                      <p:cBhvr>
                                        <p:cTn id="60" dur="500"/>
                                        <p:tgtEl>
                                          <p:spTgt spid="11"/>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12" presetClass="entr" presetSubtype="1" fill="hold" nodeType="clickEffect">
                                  <p:stCondLst>
                                    <p:cond delay="0"/>
                                  </p:stCondLst>
                                  <p:childTnLst>
                                    <p:set>
                                      <p:cBhvr>
                                        <p:cTn id="64" dur="1" fill="hold">
                                          <p:stCondLst>
                                            <p:cond delay="0"/>
                                          </p:stCondLst>
                                        </p:cTn>
                                        <p:tgtEl>
                                          <p:spTgt spid="4119"/>
                                        </p:tgtEl>
                                        <p:attrNameLst>
                                          <p:attrName>style.visibility</p:attrName>
                                        </p:attrNameLst>
                                      </p:cBhvr>
                                      <p:to>
                                        <p:strVal val="visible"/>
                                      </p:to>
                                    </p:set>
                                    <p:animEffect transition="in" filter="slide(fromTop)">
                                      <p:cBhvr>
                                        <p:cTn id="65" dur="500"/>
                                        <p:tgtEl>
                                          <p:spTgt spid="4119"/>
                                        </p:tgtEl>
                                      </p:cBhvr>
                                    </p:animEffect>
                                  </p:childTnLst>
                                </p:cTn>
                              </p:par>
                            </p:childTnLst>
                          </p:cTn>
                        </p:par>
                        <p:par>
                          <p:cTn id="66" fill="hold" nodeType="afterGroup">
                            <p:stCondLst>
                              <p:cond delay="500"/>
                            </p:stCondLst>
                            <p:childTnLst>
                              <p:par>
                                <p:cTn id="67" presetID="2" presetClass="entr" presetSubtype="4" fill="hold" grpId="0" nodeType="afterEffect">
                                  <p:stCondLst>
                                    <p:cond delay="0"/>
                                  </p:stCondLst>
                                  <p:childTnLst>
                                    <p:set>
                                      <p:cBhvr>
                                        <p:cTn id="68" dur="1" fill="hold">
                                          <p:stCondLst>
                                            <p:cond delay="0"/>
                                          </p:stCondLst>
                                        </p:cTn>
                                        <p:tgtEl>
                                          <p:spTgt spid="4106"/>
                                        </p:tgtEl>
                                        <p:attrNameLst>
                                          <p:attrName>style.visibility</p:attrName>
                                        </p:attrNameLst>
                                      </p:cBhvr>
                                      <p:to>
                                        <p:strVal val="visible"/>
                                      </p:to>
                                    </p:set>
                                    <p:anim calcmode="lin" valueType="num">
                                      <p:cBhvr>
                                        <p:cTn id="69" dur="500" fill="hold"/>
                                        <p:tgtEl>
                                          <p:spTgt spid="4106"/>
                                        </p:tgtEl>
                                        <p:attrNameLst>
                                          <p:attrName>ppt_x</p:attrName>
                                        </p:attrNameLst>
                                      </p:cBhvr>
                                      <p:tavLst>
                                        <p:tav tm="0">
                                          <p:val>
                                            <p:strVal val="#ppt_x"/>
                                          </p:val>
                                        </p:tav>
                                        <p:tav tm="100000">
                                          <p:val>
                                            <p:strVal val="#ppt_x"/>
                                          </p:val>
                                        </p:tav>
                                      </p:tavLst>
                                    </p:anim>
                                    <p:anim calcmode="lin" valueType="num">
                                      <p:cBhvr>
                                        <p:cTn id="70" dur="500" fill="hold"/>
                                        <p:tgtEl>
                                          <p:spTgt spid="4106"/>
                                        </p:tgtEl>
                                        <p:attrNameLst>
                                          <p:attrName>ppt_y</p:attrName>
                                        </p:attrNameLst>
                                      </p:cBhvr>
                                      <p:tavLst>
                                        <p:tav tm="0">
                                          <p:val>
                                            <p:strVal val="1+#ppt_h/2"/>
                                          </p:val>
                                        </p:tav>
                                        <p:tav tm="100000">
                                          <p:val>
                                            <p:strVal val="#ppt_y"/>
                                          </p:val>
                                        </p:tav>
                                      </p:tavLst>
                                    </p:anim>
                                  </p:childTnLst>
                                </p:cTn>
                              </p:par>
                            </p:childTnLst>
                          </p:cTn>
                        </p:par>
                        <p:par>
                          <p:cTn id="71" fill="hold" nodeType="afterGroup">
                            <p:stCondLst>
                              <p:cond delay="1000"/>
                            </p:stCondLst>
                            <p:childTnLst>
                              <p:par>
                                <p:cTn id="72" presetID="12" presetClass="entr" presetSubtype="1" fill="hold" nodeType="afterEffect">
                                  <p:stCondLst>
                                    <p:cond delay="0"/>
                                  </p:stCondLst>
                                  <p:childTnLst>
                                    <p:set>
                                      <p:cBhvr>
                                        <p:cTn id="73" dur="1" fill="hold">
                                          <p:stCondLst>
                                            <p:cond delay="0"/>
                                          </p:stCondLst>
                                        </p:cTn>
                                        <p:tgtEl>
                                          <p:spTgt spid="4120"/>
                                        </p:tgtEl>
                                        <p:attrNameLst>
                                          <p:attrName>style.visibility</p:attrName>
                                        </p:attrNameLst>
                                      </p:cBhvr>
                                      <p:to>
                                        <p:strVal val="visible"/>
                                      </p:to>
                                    </p:set>
                                    <p:animEffect transition="in" filter="slide(fromTop)">
                                      <p:cBhvr>
                                        <p:cTn id="74" dur="500"/>
                                        <p:tgtEl>
                                          <p:spTgt spid="4120"/>
                                        </p:tgtEl>
                                      </p:cBhvr>
                                    </p:animEffect>
                                  </p:childTnLst>
                                </p:cTn>
                              </p:par>
                            </p:childTnLst>
                          </p:cTn>
                        </p:par>
                        <p:par>
                          <p:cTn id="75" fill="hold" nodeType="afterGroup">
                            <p:stCondLst>
                              <p:cond delay="1500"/>
                            </p:stCondLst>
                            <p:childTnLst>
                              <p:par>
                                <p:cTn id="76" presetID="2" presetClass="entr" presetSubtype="4" fill="hold" grpId="0" nodeType="afterEffect">
                                  <p:stCondLst>
                                    <p:cond delay="0"/>
                                  </p:stCondLst>
                                  <p:childTnLst>
                                    <p:set>
                                      <p:cBhvr>
                                        <p:cTn id="77" dur="1" fill="hold">
                                          <p:stCondLst>
                                            <p:cond delay="0"/>
                                          </p:stCondLst>
                                        </p:cTn>
                                        <p:tgtEl>
                                          <p:spTgt spid="4107"/>
                                        </p:tgtEl>
                                        <p:attrNameLst>
                                          <p:attrName>style.visibility</p:attrName>
                                        </p:attrNameLst>
                                      </p:cBhvr>
                                      <p:to>
                                        <p:strVal val="visible"/>
                                      </p:to>
                                    </p:set>
                                    <p:anim calcmode="lin" valueType="num">
                                      <p:cBhvr>
                                        <p:cTn id="78" dur="500" fill="hold"/>
                                        <p:tgtEl>
                                          <p:spTgt spid="4107"/>
                                        </p:tgtEl>
                                        <p:attrNameLst>
                                          <p:attrName>ppt_x</p:attrName>
                                        </p:attrNameLst>
                                      </p:cBhvr>
                                      <p:tavLst>
                                        <p:tav tm="0">
                                          <p:val>
                                            <p:strVal val="#ppt_x"/>
                                          </p:val>
                                        </p:tav>
                                        <p:tav tm="100000">
                                          <p:val>
                                            <p:strVal val="#ppt_x"/>
                                          </p:val>
                                        </p:tav>
                                      </p:tavLst>
                                    </p:anim>
                                    <p:anim calcmode="lin" valueType="num">
                                      <p:cBhvr>
                                        <p:cTn id="79" dur="500" fill="hold"/>
                                        <p:tgtEl>
                                          <p:spTgt spid="4107"/>
                                        </p:tgtEl>
                                        <p:attrNameLst>
                                          <p:attrName>ppt_y</p:attrName>
                                        </p:attrNameLst>
                                      </p:cBhvr>
                                      <p:tavLst>
                                        <p:tav tm="0">
                                          <p:val>
                                            <p:strVal val="1+#ppt_h/2"/>
                                          </p:val>
                                        </p:tav>
                                        <p:tav tm="100000">
                                          <p:val>
                                            <p:strVal val="#ppt_y"/>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12" presetClass="entr" presetSubtype="1" fill="hold" nodeType="clickEffect">
                                  <p:stCondLst>
                                    <p:cond delay="0"/>
                                  </p:stCondLst>
                                  <p:childTnLst>
                                    <p:set>
                                      <p:cBhvr>
                                        <p:cTn id="83" dur="1" fill="hold">
                                          <p:stCondLst>
                                            <p:cond delay="0"/>
                                          </p:stCondLst>
                                        </p:cTn>
                                        <p:tgtEl>
                                          <p:spTgt spid="4122"/>
                                        </p:tgtEl>
                                        <p:attrNameLst>
                                          <p:attrName>style.visibility</p:attrName>
                                        </p:attrNameLst>
                                      </p:cBhvr>
                                      <p:to>
                                        <p:strVal val="visible"/>
                                      </p:to>
                                    </p:set>
                                    <p:animEffect transition="in" filter="slide(fromTop)">
                                      <p:cBhvr>
                                        <p:cTn id="84" dur="500"/>
                                        <p:tgtEl>
                                          <p:spTgt spid="4122"/>
                                        </p:tgtEl>
                                      </p:cBhvr>
                                    </p:animEffect>
                                  </p:childTnLst>
                                </p:cTn>
                              </p:par>
                            </p:childTnLst>
                          </p:cTn>
                        </p:par>
                        <p:par>
                          <p:cTn id="85" fill="hold" nodeType="afterGroup">
                            <p:stCondLst>
                              <p:cond delay="500"/>
                            </p:stCondLst>
                            <p:childTnLst>
                              <p:par>
                                <p:cTn id="86" presetID="3" presetClass="entr" presetSubtype="10" fill="hold" grpId="0" nodeType="afterEffect">
                                  <p:stCondLst>
                                    <p:cond delay="0"/>
                                  </p:stCondLst>
                                  <p:childTnLst>
                                    <p:set>
                                      <p:cBhvr>
                                        <p:cTn id="87" dur="1" fill="hold">
                                          <p:stCondLst>
                                            <p:cond delay="0"/>
                                          </p:stCondLst>
                                        </p:cTn>
                                        <p:tgtEl>
                                          <p:spTgt spid="4121"/>
                                        </p:tgtEl>
                                        <p:attrNameLst>
                                          <p:attrName>style.visibility</p:attrName>
                                        </p:attrNameLst>
                                      </p:cBhvr>
                                      <p:to>
                                        <p:strVal val="visible"/>
                                      </p:to>
                                    </p:set>
                                    <p:animEffect transition="in" filter="blinds(horizontal)">
                                      <p:cBhvr>
                                        <p:cTn id="88" dur="500"/>
                                        <p:tgtEl>
                                          <p:spTgt spid="4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4" grpId="0" bldLvl="0"/>
      <p:bldP spid="10" grpId="0" bldLvl="0"/>
      <p:bldP spid="4111" grpId="0" bldLvl="0" animBg="1"/>
      <p:bldP spid="4112" grpId="0" bldLvl="0" animBg="1"/>
      <p:bldP spid="4113" grpId="0" bldLvl="0" animBg="1"/>
      <p:bldP spid="4106" grpId="0" bldLvl="0" animBg="1"/>
      <p:bldP spid="4107" grpId="0" bldLvl="0" animBg="1"/>
      <p:bldP spid="11" grpId="0" bldLvl="0"/>
      <p:bldP spid="4121"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478305" y="2251598"/>
            <a:ext cx="11231688" cy="195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0" tIns="54406" rIns="108810" bIns="5440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1088433" eaLnBrk="1" fontAlgn="base" hangingPunct="1">
              <a:lnSpc>
                <a:spcPct val="70000"/>
              </a:lnSpc>
              <a:spcBef>
                <a:spcPct val="0"/>
              </a:spcBef>
              <a:spcAft>
                <a:spcPct val="0"/>
              </a:spcAft>
            </a:pPr>
            <a:endParaRPr lang="zh-CN" altLang="en-US" sz="5700" b="1">
              <a:solidFill>
                <a:srgbClr val="070707"/>
              </a:solidFill>
              <a:latin typeface="黑体" pitchFamily="49" charset="-122"/>
              <a:ea typeface="黑体" pitchFamily="49" charset="-122"/>
            </a:endParaRPr>
          </a:p>
          <a:p>
            <a:pPr algn="ctr" defTabSz="1088433" eaLnBrk="1" fontAlgn="base" hangingPunct="1">
              <a:lnSpc>
                <a:spcPct val="70000"/>
              </a:lnSpc>
              <a:spcBef>
                <a:spcPct val="0"/>
              </a:spcBef>
              <a:spcAft>
                <a:spcPct val="0"/>
              </a:spcAft>
            </a:pPr>
            <a:endParaRPr lang="zh-CN" altLang="en-US" sz="5700" b="1">
              <a:solidFill>
                <a:srgbClr val="070707"/>
              </a:solidFill>
              <a:latin typeface="黑体" pitchFamily="49" charset="-122"/>
              <a:ea typeface="黑体" pitchFamily="49" charset="-122"/>
            </a:endParaRPr>
          </a:p>
          <a:p>
            <a:pPr algn="ctr" defTabSz="1088433" eaLnBrk="1" fontAlgn="base" hangingPunct="1">
              <a:lnSpc>
                <a:spcPct val="70000"/>
              </a:lnSpc>
              <a:spcBef>
                <a:spcPct val="0"/>
              </a:spcBef>
              <a:spcAft>
                <a:spcPct val="0"/>
              </a:spcAft>
            </a:pPr>
            <a:r>
              <a:rPr lang="zh-CN" altLang="en-US" sz="5700" b="1">
                <a:solidFill>
                  <a:srgbClr val="070707"/>
                </a:solidFill>
                <a:latin typeface="黑体" pitchFamily="49" charset="-122"/>
                <a:ea typeface="黑体" pitchFamily="49" charset="-122"/>
              </a:rPr>
              <a:t>中国开始沦为半殖民地半封建社会</a:t>
            </a:r>
            <a:endParaRPr lang="en-US" altLang="zh-CN" sz="7100" b="1">
              <a:solidFill>
                <a:srgbClr val="070707"/>
              </a:solidFill>
              <a:latin typeface="黑体" pitchFamily="49" charset="-122"/>
              <a:ea typeface="黑体" pitchFamily="49" charset="-122"/>
            </a:endParaRPr>
          </a:p>
        </p:txBody>
      </p:sp>
      <p:sp>
        <p:nvSpPr>
          <p:cNvPr id="3" name="矩形 2"/>
          <p:cNvSpPr/>
          <p:nvPr/>
        </p:nvSpPr>
        <p:spPr>
          <a:xfrm>
            <a:off x="1069865" y="1329363"/>
            <a:ext cx="5206688" cy="1433314"/>
          </a:xfrm>
          <a:prstGeom prst="rect">
            <a:avLst/>
          </a:prstGeom>
          <a:noFill/>
          <a:ln>
            <a:noFill/>
          </a:ln>
        </p:spPr>
        <p:txBody>
          <a:bodyPr wrap="none" lIns="108810" tIns="54406" rIns="108810" bIns="54406">
            <a:spAutoFit/>
            <a:scene3d>
              <a:camera prst="obliqueBottomLeft"/>
              <a:lightRig rig="threePt" dir="t"/>
            </a:scene3d>
            <a:sp3d extrusionH="387350">
              <a:extrusionClr>
                <a:srgbClr val="175BCB"/>
              </a:extrusionClr>
            </a:sp3d>
          </a:bodyPr>
          <a:lstStyle/>
          <a:p>
            <a:pPr algn="ctr" defTabSz="1088433" fontAlgn="base">
              <a:spcBef>
                <a:spcPct val="0"/>
              </a:spcBef>
              <a:spcAft>
                <a:spcPct val="0"/>
              </a:spcAft>
              <a:defRPr/>
            </a:pPr>
            <a:r>
              <a:rPr lang="zh-CN" altLang="en-US" sz="8600" b="1" noProof="1">
                <a:blipFill>
                  <a:blip r:embed="rId3"/>
                  <a:tile tx="0" ty="0" sx="82000" sy="63000" flip="none" algn="br"/>
                </a:blipFill>
                <a:effectLst>
                  <a:outerShdw blurRad="60007" dist="310007" dir="7680000" sy="30000" kx="1300200" algn="ctr" rotWithShape="0">
                    <a:srgbClr val="0D1E55">
                      <a:alpha val="32000"/>
                    </a:srgbClr>
                  </a:outerShdw>
                </a:effectLst>
                <a:latin typeface="黑体" panose="02010609060101010101" pitchFamily="49" charset="-122"/>
                <a:ea typeface="黑体" panose="02010609060101010101" pitchFamily="49" charset="-122"/>
                <a:sym typeface="+mn-ea"/>
              </a:rPr>
              <a:t>第一单元 </a:t>
            </a:r>
          </a:p>
        </p:txBody>
      </p:sp>
      <p:sp>
        <p:nvSpPr>
          <p:cNvPr id="4" name="矩形 3"/>
          <p:cNvSpPr/>
          <p:nvPr/>
        </p:nvSpPr>
        <p:spPr>
          <a:xfrm>
            <a:off x="2937782" y="4766779"/>
            <a:ext cx="8534521" cy="1433314"/>
          </a:xfrm>
          <a:prstGeom prst="rect">
            <a:avLst/>
          </a:prstGeom>
          <a:noFill/>
          <a:ln>
            <a:noFill/>
          </a:ln>
        </p:spPr>
        <p:txBody>
          <a:bodyPr wrap="none" lIns="108810" tIns="54406" rIns="108810" bIns="54406">
            <a:spAutoFit/>
          </a:bodyPr>
          <a:lstStyle/>
          <a:p>
            <a:pPr algn="ctr" defTabSz="1088433" fontAlgn="base">
              <a:spcBef>
                <a:spcPct val="0"/>
              </a:spcBef>
              <a:spcAft>
                <a:spcPct val="0"/>
              </a:spcAft>
              <a:defRPr/>
            </a:pPr>
            <a:r>
              <a:rPr lang="zh-CN" altLang="en-US" sz="8600" b="1" noProof="1">
                <a:blipFill>
                  <a:blip r:embed="rId4"/>
                  <a:stretch>
                    <a:fillRect/>
                  </a:stretch>
                </a:blipFill>
                <a:effectLst>
                  <a:outerShdw blurRad="38100" dist="19050" dir="2700000" algn="tl" rotWithShape="0">
                    <a:srgbClr val="000000">
                      <a:alpha val="40000"/>
                    </a:srgbClr>
                  </a:outerShdw>
                </a:effectLst>
                <a:latin typeface="黑体" panose="02010609060101010101" pitchFamily="49" charset="-122"/>
                <a:ea typeface="黑体" panose="02010609060101010101" pitchFamily="49" charset="-122"/>
              </a:rPr>
              <a:t>第</a:t>
            </a:r>
            <a:r>
              <a:rPr lang="en-US" altLang="zh-CN" sz="8600" b="1" noProof="1">
                <a:blipFill>
                  <a:blip r:embed="rId4"/>
                  <a:stretch>
                    <a:fillRect/>
                  </a:stretch>
                </a:blipFill>
                <a:effectLst>
                  <a:outerShdw blurRad="38100" dist="19050" dir="2700000" algn="tl" rotWithShape="0">
                    <a:srgbClr val="000000">
                      <a:alpha val="40000"/>
                    </a:srgbClr>
                  </a:outerShdw>
                </a:effectLst>
                <a:latin typeface="黑体" panose="02010609060101010101" pitchFamily="49" charset="-122"/>
                <a:ea typeface="黑体" panose="02010609060101010101" pitchFamily="49" charset="-122"/>
              </a:rPr>
              <a:t>1</a:t>
            </a:r>
            <a:r>
              <a:rPr lang="zh-CN" altLang="en-US" sz="8600" b="1" noProof="1">
                <a:blipFill>
                  <a:blip r:embed="rId4"/>
                  <a:stretch>
                    <a:fillRect/>
                  </a:stretch>
                </a:blipFill>
                <a:effectLst>
                  <a:outerShdw blurRad="38100" dist="19050" dir="2700000" algn="tl" rotWithShape="0">
                    <a:srgbClr val="000000">
                      <a:alpha val="40000"/>
                    </a:srgbClr>
                  </a:outerShdw>
                </a:effectLst>
                <a:latin typeface="黑体" panose="02010609060101010101" pitchFamily="49" charset="-122"/>
                <a:ea typeface="黑体" panose="02010609060101010101" pitchFamily="49" charset="-122"/>
              </a:rPr>
              <a:t>课  鸦片战争</a:t>
            </a:r>
          </a:p>
        </p:txBody>
      </p:sp>
    </p:spTree>
    <p:extLst>
      <p:ext uri="{BB962C8B-B14F-4D97-AF65-F5344CB8AC3E}">
        <p14:creationId xmlns:p14="http://schemas.microsoft.com/office/powerpoint/2010/main" val="40491708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内容占位符 2"/>
          <p:cNvSpPr>
            <a:spLocks noGrp="1"/>
          </p:cNvSpPr>
          <p:nvPr>
            <p:ph idx="1"/>
          </p:nvPr>
        </p:nvSpPr>
        <p:spPr>
          <a:xfrm>
            <a:off x="182009" y="1094798"/>
            <a:ext cx="11999293" cy="4455556"/>
          </a:xfrm>
        </p:spPr>
        <p:txBody>
          <a:bodyPr/>
          <a:lstStyle/>
          <a:p>
            <a:pPr marL="0" indent="0">
              <a:buNone/>
              <a:defRPr/>
            </a:pPr>
            <a:r>
              <a:rPr lang="en-US" altLang="zh-CN" sz="4400" b="1" dirty="0" smtClean="0"/>
              <a:t>1.</a:t>
            </a:r>
            <a:r>
              <a:rPr lang="zh-CN" altLang="en-US" sz="4400" b="1" dirty="0" smtClean="0"/>
              <a:t>鸦片输入的</a:t>
            </a:r>
            <a:r>
              <a:rPr lang="zh-CN" altLang="en-US" sz="4400" b="1" dirty="0" smtClean="0">
                <a:solidFill>
                  <a:srgbClr val="00FF00"/>
                </a:solidFill>
              </a:rPr>
              <a:t>危害</a:t>
            </a:r>
            <a:r>
              <a:rPr lang="zh-CN" altLang="en-US" sz="4400" b="1" dirty="0" smtClean="0"/>
              <a:t>。</a:t>
            </a:r>
            <a:endParaRPr lang="en-US" altLang="zh-CN" sz="4400" b="1" dirty="0" smtClean="0"/>
          </a:p>
          <a:p>
            <a:pPr marL="0" indent="0">
              <a:buNone/>
              <a:defRPr/>
            </a:pPr>
            <a:r>
              <a:rPr lang="en-US" altLang="zh-CN" sz="4400" b="1" dirty="0" smtClean="0"/>
              <a:t>2.</a:t>
            </a:r>
            <a:r>
              <a:rPr lang="zh-CN" altLang="en-US" sz="4400" b="1" dirty="0" smtClean="0"/>
              <a:t>虎门销烟的</a:t>
            </a:r>
            <a:r>
              <a:rPr lang="zh-CN" altLang="en-US" sz="4400" b="1" dirty="0" smtClean="0">
                <a:solidFill>
                  <a:srgbClr val="00FF00"/>
                </a:solidFill>
              </a:rPr>
              <a:t>人物、目的、意义</a:t>
            </a:r>
            <a:r>
              <a:rPr lang="zh-CN" altLang="en-US" sz="4400" b="1" dirty="0" smtClean="0"/>
              <a:t>。</a:t>
            </a:r>
            <a:endParaRPr lang="en-US" altLang="zh-CN" sz="4400" b="1" dirty="0" smtClean="0"/>
          </a:p>
          <a:p>
            <a:pPr marL="0" indent="0">
              <a:buNone/>
              <a:defRPr/>
            </a:pPr>
            <a:r>
              <a:rPr lang="en-US" altLang="zh-CN" sz="4400" b="1" dirty="0" smtClean="0"/>
              <a:t>3.</a:t>
            </a:r>
            <a:r>
              <a:rPr lang="zh-CN" altLang="en-US" sz="4400" b="1" dirty="0" smtClean="0"/>
              <a:t>鸦片战争的经过（</a:t>
            </a:r>
            <a:r>
              <a:rPr lang="zh-CN" altLang="en-US" sz="4400" b="1" dirty="0" smtClean="0">
                <a:solidFill>
                  <a:srgbClr val="00FF00"/>
                </a:solidFill>
              </a:rPr>
              <a:t>时间</a:t>
            </a:r>
            <a:r>
              <a:rPr lang="zh-CN" altLang="en-US" sz="4400" b="1" dirty="0" smtClean="0">
                <a:solidFill>
                  <a:srgbClr val="FF0000"/>
                </a:solidFill>
              </a:rPr>
              <a:t>、重要人物</a:t>
            </a:r>
            <a:r>
              <a:rPr lang="zh-CN" altLang="en-US" sz="4400" b="1" dirty="0" smtClean="0"/>
              <a:t>、重大事件）。</a:t>
            </a:r>
            <a:endParaRPr lang="en-US" altLang="zh-CN" sz="4400" b="1" dirty="0" smtClean="0"/>
          </a:p>
          <a:p>
            <a:pPr marL="0" indent="0">
              <a:buNone/>
              <a:defRPr/>
            </a:pPr>
            <a:r>
              <a:rPr lang="en-US" altLang="zh-CN" sz="4400" b="1" dirty="0" smtClean="0"/>
              <a:t>4.</a:t>
            </a:r>
            <a:r>
              <a:rPr lang="zh-CN" altLang="en-US" sz="4400" b="1" dirty="0" smtClean="0"/>
              <a:t>鸦片战争的结果：</a:t>
            </a:r>
            <a:r>
              <a:rPr lang="en-US" altLang="zh-CN" sz="4400" b="1" dirty="0" smtClean="0"/>
              <a:t>《</a:t>
            </a:r>
            <a:r>
              <a:rPr lang="zh-CN" altLang="en-US" sz="4400" b="1" dirty="0" smtClean="0"/>
              <a:t>南京条约</a:t>
            </a:r>
            <a:r>
              <a:rPr lang="en-US" altLang="zh-CN" sz="4400" b="1" dirty="0" smtClean="0"/>
              <a:t>》</a:t>
            </a:r>
            <a:r>
              <a:rPr lang="zh-CN" altLang="en-US" sz="4400" b="1" dirty="0" smtClean="0"/>
              <a:t>签订（</a:t>
            </a:r>
            <a:r>
              <a:rPr lang="zh-CN" altLang="en-US" sz="4400" b="1" dirty="0" smtClean="0">
                <a:solidFill>
                  <a:srgbClr val="00FF00"/>
                </a:solidFill>
              </a:rPr>
              <a:t>时间</a:t>
            </a:r>
            <a:r>
              <a:rPr lang="zh-CN" altLang="en-US" sz="4400" b="1" dirty="0" smtClean="0">
                <a:solidFill>
                  <a:srgbClr val="FF0000"/>
                </a:solidFill>
              </a:rPr>
              <a:t>、内容</a:t>
            </a:r>
            <a:r>
              <a:rPr lang="zh-CN" altLang="en-US" sz="4400" b="1" dirty="0" smtClean="0"/>
              <a:t>），其它条约名称。</a:t>
            </a:r>
            <a:endParaRPr lang="en-US" altLang="zh-CN" sz="4400" b="1" dirty="0" smtClean="0"/>
          </a:p>
          <a:p>
            <a:pPr marL="0" indent="0">
              <a:buNone/>
              <a:defRPr/>
            </a:pPr>
            <a:r>
              <a:rPr lang="en-US" altLang="zh-CN" sz="4400" b="1" dirty="0" smtClean="0"/>
              <a:t>5.</a:t>
            </a:r>
            <a:r>
              <a:rPr lang="zh-CN" altLang="en-US" sz="4400" b="1" dirty="0" smtClean="0"/>
              <a:t>鸦片战争的</a:t>
            </a:r>
            <a:r>
              <a:rPr lang="zh-CN" altLang="en-US" sz="4400" b="1" dirty="0" smtClean="0">
                <a:solidFill>
                  <a:srgbClr val="00FF00"/>
                </a:solidFill>
              </a:rPr>
              <a:t>影响</a:t>
            </a:r>
            <a:r>
              <a:rPr lang="zh-CN" altLang="en-US" sz="4400" b="1" dirty="0" smtClean="0">
                <a:solidFill>
                  <a:srgbClr val="FF0000"/>
                </a:solidFill>
              </a:rPr>
              <a:t>。</a:t>
            </a:r>
          </a:p>
        </p:txBody>
      </p:sp>
      <p:sp>
        <p:nvSpPr>
          <p:cNvPr id="4" name="矩形 3"/>
          <p:cNvSpPr/>
          <p:nvPr/>
        </p:nvSpPr>
        <p:spPr>
          <a:xfrm>
            <a:off x="1140590" y="0"/>
            <a:ext cx="4895907" cy="1094798"/>
          </a:xfrm>
          <a:prstGeom prst="rect">
            <a:avLst/>
          </a:prstGeom>
          <a:noFill/>
        </p:spPr>
        <p:txBody>
          <a:bodyPr lIns="108850" tIns="54425" rIns="108850" bIns="54425">
            <a:spAutoFit/>
          </a:bodyPr>
          <a:lstStyle/>
          <a:p>
            <a:pPr algn="ctr" eaLnBrk="1" hangingPunct="1">
              <a:defRPr/>
            </a:pPr>
            <a:r>
              <a:rPr lang="zh-CN" altLang="en-US" sz="6400" dirty="0">
                <a:ln w="6600">
                  <a:solidFill>
                    <a:srgbClr val="333399"/>
                  </a:solidFill>
                  <a:prstDash val="solid"/>
                </a:ln>
                <a:solidFill>
                  <a:srgbClr val="FF0000"/>
                </a:solidFill>
                <a:effectLst>
                  <a:outerShdw dist="38100" dir="2700000" algn="tl" rotWithShape="0">
                    <a:srgbClr val="333399"/>
                  </a:outerShdw>
                </a:effectLst>
                <a:latin typeface="华文琥珀" panose="02010800040101010101" pitchFamily="2" charset="-122"/>
                <a:ea typeface="华文琥珀" panose="02010800040101010101" pitchFamily="2" charset="-122"/>
              </a:rPr>
              <a:t>自主预习</a:t>
            </a:r>
          </a:p>
        </p:txBody>
      </p:sp>
    </p:spTree>
    <p:extLst>
      <p:ext uri="{BB962C8B-B14F-4D97-AF65-F5344CB8AC3E}">
        <p14:creationId xmlns:p14="http://schemas.microsoft.com/office/powerpoint/2010/main" val="29437322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bwMode="auto">
      <p:bgPr>
        <a:solidFill>
          <a:schemeClr val="tx1"/>
        </a:solidFill>
        <a:effectLst/>
      </p:bgPr>
    </p:bg>
    <p:spTree>
      <p:nvGrpSpPr>
        <p:cNvPr id="1" name=""/>
        <p:cNvGrpSpPr/>
        <p:nvPr/>
      </p:nvGrpSpPr>
      <p:grpSpPr>
        <a:xfrm>
          <a:off x="0" y="0"/>
          <a:ext cx="0" cy="0"/>
          <a:chOff x="0" y="0"/>
          <a:chExt cx="0" cy="0"/>
        </a:xfrm>
      </p:grpSpPr>
      <p:pic>
        <p:nvPicPr>
          <p:cNvPr id="130050" name="Picture 4" descr="白底"/>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9" y="733606"/>
            <a:ext cx="12188297" cy="5144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1" name="Text Box 3"/>
          <p:cNvSpPr txBox="1">
            <a:spLocks noChangeArrowheads="1"/>
          </p:cNvSpPr>
          <p:nvPr/>
        </p:nvSpPr>
        <p:spPr bwMode="auto">
          <a:xfrm>
            <a:off x="1102640" y="2565999"/>
            <a:ext cx="10751267" cy="1433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634" tIns="54317" rIns="108634" bIns="54317">
            <a:spAutoFit/>
          </a:bodyPr>
          <a:lstStyle>
            <a:lvl1pPr eaLnBrk="0" hangingPunct="0">
              <a:defRPr sz="2800" b="1">
                <a:solidFill>
                  <a:schemeClr val="bg1"/>
                </a:solidFill>
                <a:latin typeface="黑体" pitchFamily="49" charset="-122"/>
                <a:ea typeface="黑体" pitchFamily="49" charset="-122"/>
              </a:defRPr>
            </a:lvl1pPr>
            <a:lvl2pPr marL="742950" indent="-285750" eaLnBrk="0" hangingPunct="0">
              <a:defRPr sz="2800" b="1">
                <a:solidFill>
                  <a:schemeClr val="bg1"/>
                </a:solidFill>
                <a:latin typeface="黑体" pitchFamily="49" charset="-122"/>
                <a:ea typeface="黑体" pitchFamily="49" charset="-122"/>
              </a:defRPr>
            </a:lvl2pPr>
            <a:lvl3pPr marL="1143000" indent="-228600" eaLnBrk="0" hangingPunct="0">
              <a:defRPr sz="2800" b="1">
                <a:solidFill>
                  <a:schemeClr val="bg1"/>
                </a:solidFill>
                <a:latin typeface="黑体" pitchFamily="49" charset="-122"/>
                <a:ea typeface="黑体" pitchFamily="49" charset="-122"/>
              </a:defRPr>
            </a:lvl3pPr>
            <a:lvl4pPr marL="1600200" indent="-228600" eaLnBrk="0" hangingPunct="0">
              <a:defRPr sz="2800" b="1">
                <a:solidFill>
                  <a:schemeClr val="bg1"/>
                </a:solidFill>
                <a:latin typeface="黑体" pitchFamily="49" charset="-122"/>
                <a:ea typeface="黑体" pitchFamily="49" charset="-122"/>
              </a:defRPr>
            </a:lvl4pPr>
            <a:lvl5pPr marL="2057400" indent="-228600" eaLnBrk="0" hangingPunct="0">
              <a:defRPr sz="2800" b="1">
                <a:solidFill>
                  <a:schemeClr val="bg1"/>
                </a:solidFill>
                <a:latin typeface="黑体" pitchFamily="49" charset="-122"/>
                <a:ea typeface="黑体" pitchFamily="49" charset="-122"/>
              </a:defRPr>
            </a:lvl5pPr>
            <a:lvl6pPr marL="25146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6pPr>
            <a:lvl7pPr marL="29718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7pPr>
            <a:lvl8pPr marL="34290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8pPr>
            <a:lvl9pPr marL="38862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9pPr>
          </a:lstStyle>
          <a:p>
            <a:pPr algn="ctr">
              <a:spcBef>
                <a:spcPct val="25000"/>
              </a:spcBef>
            </a:pPr>
            <a:r>
              <a:rPr lang="zh-CN" altLang="en-US" sz="8600" dirty="0">
                <a:solidFill>
                  <a:schemeClr val="tx1"/>
                </a:solidFill>
                <a:latin typeface="华文隶书" pitchFamily="2" charset="-122"/>
                <a:ea typeface="华文隶书" pitchFamily="2" charset="-122"/>
              </a:rPr>
              <a:t>晚 清 悲 歌（</a:t>
            </a:r>
            <a:r>
              <a:rPr lang="zh-CN" altLang="en-US" sz="8600" dirty="0">
                <a:solidFill>
                  <a:srgbClr val="FF0000"/>
                </a:solidFill>
                <a:latin typeface="华文隶书" pitchFamily="2" charset="-122"/>
                <a:ea typeface="华文隶书" pitchFamily="2" charset="-122"/>
              </a:rPr>
              <a:t>原因</a:t>
            </a:r>
            <a:r>
              <a:rPr lang="zh-CN" altLang="en-US" sz="8600" dirty="0">
                <a:solidFill>
                  <a:schemeClr val="tx1"/>
                </a:solidFill>
                <a:latin typeface="华文隶书" pitchFamily="2" charset="-122"/>
                <a:ea typeface="华文隶书" pitchFamily="2" charset="-122"/>
              </a:rPr>
              <a:t>）</a:t>
            </a:r>
          </a:p>
        </p:txBody>
      </p:sp>
      <p:pic>
        <p:nvPicPr>
          <p:cNvPr id="130052" name="Picture 4" descr="8"/>
          <p:cNvPicPr>
            <a:picLocks noChangeAspect="1" noChangeArrowheads="1"/>
          </p:cNvPicPr>
          <p:nvPr/>
        </p:nvPicPr>
        <p:blipFill>
          <a:blip r:embed="rId3">
            <a:extLst>
              <a:ext uri="{28A0092B-C50C-407E-A947-70E740481C1C}">
                <a14:useLocalDpi xmlns:a14="http://schemas.microsoft.com/office/drawing/2010/main" val="0"/>
              </a:ext>
            </a:extLst>
          </a:blip>
          <a:srcRect l="4724" t="6967" r="5905" b="6284"/>
          <a:stretch>
            <a:fillRect/>
          </a:stretch>
        </p:blipFill>
        <p:spPr bwMode="auto">
          <a:xfrm>
            <a:off x="10126948" y="4006202"/>
            <a:ext cx="1248671" cy="873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53" name="Picture 4" descr="卷轴"/>
          <p:cNvPicPr>
            <a:picLocks noChangeAspect="1" noChangeArrowheads="1"/>
          </p:cNvPicPr>
          <p:nvPr/>
        </p:nvPicPr>
        <p:blipFill>
          <a:blip r:embed="rId4">
            <a:extLst>
              <a:ext uri="{28A0092B-C50C-407E-A947-70E740481C1C}">
                <a14:useLocalDpi xmlns:a14="http://schemas.microsoft.com/office/drawing/2010/main" val="0"/>
              </a:ext>
            </a:extLst>
          </a:blip>
          <a:srcRect r="64160"/>
          <a:stretch>
            <a:fillRect/>
          </a:stretch>
        </p:blipFill>
        <p:spPr bwMode="auto">
          <a:xfrm>
            <a:off x="0" y="838394"/>
            <a:ext cx="4368231" cy="5144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a:spLocks noChangeArrowheads="1"/>
          </p:cNvSpPr>
          <p:nvPr/>
        </p:nvSpPr>
        <p:spPr bwMode="auto">
          <a:xfrm>
            <a:off x="4661799" y="1494184"/>
            <a:ext cx="2955716" cy="1202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34" tIns="54317" rIns="108634" bIns="54317">
            <a:spAutoFit/>
          </a:bodyPr>
          <a:lstStyle/>
          <a:p>
            <a:pPr algn="ctr"/>
            <a:r>
              <a:rPr lang="zh-CN" altLang="en-US" sz="7100" b="1" dirty="0">
                <a:latin typeface="华文隶书" pitchFamily="2" charset="-122"/>
                <a:ea typeface="华文隶书" pitchFamily="2" charset="-122"/>
              </a:rPr>
              <a:t>篇章一</a:t>
            </a:r>
          </a:p>
        </p:txBody>
      </p:sp>
    </p:spTree>
    <p:extLst>
      <p:ext uri="{BB962C8B-B14F-4D97-AF65-F5344CB8AC3E}">
        <p14:creationId xmlns:p14="http://schemas.microsoft.com/office/powerpoint/2010/main" val="387443930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30053"/>
                                        </p:tgtEl>
                                        <p:attrNameLst>
                                          <p:attrName>style.visibility</p:attrName>
                                        </p:attrNameLst>
                                      </p:cBhvr>
                                      <p:to>
                                        <p:strVal val="visible"/>
                                      </p:to>
                                    </p:set>
                                    <p:anim calcmode="lin" valueType="num">
                                      <p:cBhvr additive="base">
                                        <p:cTn id="7" dur="3000" fill="hold"/>
                                        <p:tgtEl>
                                          <p:spTgt spid="130053"/>
                                        </p:tgtEl>
                                        <p:attrNameLst>
                                          <p:attrName>ppt_x</p:attrName>
                                        </p:attrNameLst>
                                      </p:cBhvr>
                                      <p:tavLst>
                                        <p:tav tm="0">
                                          <p:val>
                                            <p:strVal val="1+#ppt_w/2"/>
                                          </p:val>
                                        </p:tav>
                                        <p:tav tm="100000">
                                          <p:val>
                                            <p:strVal val="#ppt_x"/>
                                          </p:val>
                                        </p:tav>
                                      </p:tavLst>
                                    </p:anim>
                                    <p:anim calcmode="lin" valueType="num">
                                      <p:cBhvr additive="base">
                                        <p:cTn id="8" dur="3000" fill="hold"/>
                                        <p:tgtEl>
                                          <p:spTgt spid="13005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0"/>
                                  </p:stCondLst>
                                  <p:childTnLst>
                                    <p:set>
                                      <p:cBhvr>
                                        <p:cTn id="10" dur="1" fill="hold">
                                          <p:stCondLst>
                                            <p:cond delay="0"/>
                                          </p:stCondLst>
                                        </p:cTn>
                                        <p:tgtEl>
                                          <p:spTgt spid="130050"/>
                                        </p:tgtEl>
                                        <p:attrNameLst>
                                          <p:attrName>style.visibility</p:attrName>
                                        </p:attrNameLst>
                                      </p:cBhvr>
                                      <p:to>
                                        <p:strVal val="visible"/>
                                      </p:to>
                                    </p:set>
                                    <p:animEffect transition="in" filter="wipe(right)">
                                      <p:cBhvr>
                                        <p:cTn id="11" dur="3000"/>
                                        <p:tgtEl>
                                          <p:spTgt spid="13005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30051"/>
                                        </p:tgtEl>
                                        <p:attrNameLst>
                                          <p:attrName>style.visibility</p:attrName>
                                        </p:attrNameLst>
                                      </p:cBhvr>
                                      <p:to>
                                        <p:strVal val="visible"/>
                                      </p:to>
                                    </p:set>
                                    <p:animEffect transition="in" filter="fade">
                                      <p:cBhvr>
                                        <p:cTn id="17" dur="2000"/>
                                        <p:tgtEl>
                                          <p:spTgt spid="130051"/>
                                        </p:tgtEl>
                                      </p:cBhvr>
                                    </p:animEffect>
                                  </p:childTnLst>
                                </p:cTn>
                              </p:par>
                            </p:childTnLst>
                          </p:cTn>
                        </p:par>
                        <p:par>
                          <p:cTn id="18" fill="hold" nodeType="afterGroup">
                            <p:stCondLst>
                              <p:cond delay="3000"/>
                            </p:stCondLst>
                            <p:childTnLst>
                              <p:par>
                                <p:cTn id="19" presetID="10" presetClass="entr" presetSubtype="0" fill="hold" nodeType="afterEffect">
                                  <p:stCondLst>
                                    <p:cond delay="0"/>
                                  </p:stCondLst>
                                  <p:childTnLst>
                                    <p:set>
                                      <p:cBhvr>
                                        <p:cTn id="20" dur="1" fill="hold">
                                          <p:stCondLst>
                                            <p:cond delay="0"/>
                                          </p:stCondLst>
                                        </p:cTn>
                                        <p:tgtEl>
                                          <p:spTgt spid="130052"/>
                                        </p:tgtEl>
                                        <p:attrNameLst>
                                          <p:attrName>style.visibility</p:attrName>
                                        </p:attrNameLst>
                                      </p:cBhvr>
                                      <p:to>
                                        <p:strVal val="visible"/>
                                      </p:to>
                                    </p:set>
                                    <p:animEffect transition="in" filter="fade">
                                      <p:cBhvr>
                                        <p:cTn id="21" dur="2000"/>
                                        <p:tgtEl>
                                          <p:spTgt spid="130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1"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01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74"/>
            <a:ext cx="12190413" cy="6816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547" name="AutoShape 3"/>
          <p:cNvSpPr>
            <a:spLocks noChangeArrowheads="1"/>
          </p:cNvSpPr>
          <p:nvPr/>
        </p:nvSpPr>
        <p:spPr bwMode="auto">
          <a:xfrm>
            <a:off x="1390482" y="1052766"/>
            <a:ext cx="865603" cy="576395"/>
          </a:xfrm>
          <a:prstGeom prst="flowChartConnector">
            <a:avLst/>
          </a:prstGeom>
          <a:noFill/>
          <a:ln w="571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a:p>
        </p:txBody>
      </p:sp>
      <p:sp>
        <p:nvSpPr>
          <p:cNvPr id="108548" name="AutoShape 4"/>
          <p:cNvSpPr>
            <a:spLocks noChangeArrowheads="1"/>
          </p:cNvSpPr>
          <p:nvPr/>
        </p:nvSpPr>
        <p:spPr bwMode="auto">
          <a:xfrm>
            <a:off x="3407402" y="1371918"/>
            <a:ext cx="2687817" cy="1368742"/>
          </a:xfrm>
          <a:prstGeom prst="flowChartConnector">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a:p>
        </p:txBody>
      </p:sp>
      <p:sp>
        <p:nvSpPr>
          <p:cNvPr id="108549" name="Text Box 5"/>
          <p:cNvSpPr txBox="1">
            <a:spLocks noChangeArrowheads="1"/>
          </p:cNvSpPr>
          <p:nvPr/>
        </p:nvSpPr>
        <p:spPr bwMode="auto">
          <a:xfrm>
            <a:off x="3658339" y="1653561"/>
            <a:ext cx="2185941" cy="1086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spcBef>
                <a:spcPct val="50000"/>
              </a:spcBef>
            </a:pPr>
            <a:r>
              <a:rPr lang="zh-CN" altLang="en-US" b="1" dirty="0">
                <a:latin typeface="华文琥珀" pitchFamily="2" charset="-122"/>
                <a:ea typeface="华文琥珀" pitchFamily="2" charset="-122"/>
              </a:rPr>
              <a:t>闭关锁国</a:t>
            </a:r>
          </a:p>
          <a:p>
            <a:pPr>
              <a:spcBef>
                <a:spcPct val="50000"/>
              </a:spcBef>
            </a:pPr>
            <a:endParaRPr lang="en-US" altLang="zh-CN" sz="2100" dirty="0"/>
          </a:p>
        </p:txBody>
      </p:sp>
      <p:sp>
        <p:nvSpPr>
          <p:cNvPr id="108550" name="Text Box 6"/>
          <p:cNvSpPr txBox="1">
            <a:spLocks noChangeArrowheads="1"/>
          </p:cNvSpPr>
          <p:nvPr/>
        </p:nvSpPr>
        <p:spPr bwMode="auto">
          <a:xfrm>
            <a:off x="274232" y="368569"/>
            <a:ext cx="2232475" cy="602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spcBef>
                <a:spcPct val="50000"/>
              </a:spcBef>
            </a:pPr>
            <a:r>
              <a:rPr lang="zh-CN" altLang="en-US" dirty="0" smtClean="0">
                <a:solidFill>
                  <a:srgbClr val="FF0000"/>
                </a:solidFill>
                <a:latin typeface="华文琥珀" pitchFamily="2" charset="-122"/>
                <a:ea typeface="华文琥珀" pitchFamily="2" charset="-122"/>
              </a:rPr>
              <a:t>工业革命</a:t>
            </a:r>
            <a:endParaRPr lang="zh-CN" altLang="en-US" dirty="0">
              <a:solidFill>
                <a:srgbClr val="FF0000"/>
              </a:solidFill>
              <a:latin typeface="华文琥珀" pitchFamily="2" charset="-122"/>
              <a:ea typeface="华文琥珀" pitchFamily="2" charset="-122"/>
            </a:endParaRPr>
          </a:p>
        </p:txBody>
      </p:sp>
    </p:spTree>
    <p:extLst>
      <p:ext uri="{BB962C8B-B14F-4D97-AF65-F5344CB8AC3E}">
        <p14:creationId xmlns:p14="http://schemas.microsoft.com/office/powerpoint/2010/main" val="562778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8548"/>
                                        </p:tgtEl>
                                        <p:attrNameLst>
                                          <p:attrName>style.visibility</p:attrName>
                                        </p:attrNameLst>
                                      </p:cBhvr>
                                      <p:to>
                                        <p:strVal val="visible"/>
                                      </p:to>
                                    </p:set>
                                    <p:animEffect transition="in" filter="blinds(horizontal)">
                                      <p:cBhvr>
                                        <p:cTn id="7" dur="500"/>
                                        <p:tgtEl>
                                          <p:spTgt spid="1085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108549"/>
                                        </p:tgtEl>
                                        <p:attrNameLst>
                                          <p:attrName>style.visibility</p:attrName>
                                        </p:attrNameLst>
                                      </p:cBhvr>
                                      <p:to>
                                        <p:strVal val="visible"/>
                                      </p:to>
                                    </p:set>
                                    <p:anim calcmode="lin" valueType="num">
                                      <p:cBhvr>
                                        <p:cTn id="12" dur="500" fill="hold"/>
                                        <p:tgtEl>
                                          <p:spTgt spid="108549"/>
                                        </p:tgtEl>
                                        <p:attrNameLst>
                                          <p:attrName>ppt_w</p:attrName>
                                        </p:attrNameLst>
                                      </p:cBhvr>
                                      <p:tavLst>
                                        <p:tav tm="0">
                                          <p:val>
                                            <p:fltVal val="0"/>
                                          </p:val>
                                        </p:tav>
                                        <p:tav tm="100000">
                                          <p:val>
                                            <p:strVal val="#ppt_w"/>
                                          </p:val>
                                        </p:tav>
                                      </p:tavLst>
                                    </p:anim>
                                    <p:anim calcmode="lin" valueType="num">
                                      <p:cBhvr>
                                        <p:cTn id="13" dur="500" fill="hold"/>
                                        <p:tgtEl>
                                          <p:spTgt spid="108549"/>
                                        </p:tgtEl>
                                        <p:attrNameLst>
                                          <p:attrName>ppt_h</p:attrName>
                                        </p:attrNameLst>
                                      </p:cBhvr>
                                      <p:tavLst>
                                        <p:tav tm="0">
                                          <p:val>
                                            <p:fltVal val="0"/>
                                          </p:val>
                                        </p:tav>
                                        <p:tav tm="100000">
                                          <p:val>
                                            <p:strVal val="#ppt_h"/>
                                          </p:val>
                                        </p:tav>
                                      </p:tavLst>
                                    </p:anim>
                                    <p:animEffect transition="in" filter="fade">
                                      <p:cBhvr>
                                        <p:cTn id="14" dur="500"/>
                                        <p:tgtEl>
                                          <p:spTgt spid="108549"/>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08547"/>
                                        </p:tgtEl>
                                        <p:attrNameLst>
                                          <p:attrName>style.visibility</p:attrName>
                                        </p:attrNameLst>
                                      </p:cBhvr>
                                      <p:to>
                                        <p:strVal val="visible"/>
                                      </p:to>
                                    </p:set>
                                    <p:animEffect transition="in" filter="blinds(horizontal)">
                                      <p:cBhvr>
                                        <p:cTn id="19" dur="500"/>
                                        <p:tgtEl>
                                          <p:spTgt spid="10854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08550"/>
                                        </p:tgtEl>
                                        <p:attrNameLst>
                                          <p:attrName>style.visibility</p:attrName>
                                        </p:attrNameLst>
                                      </p:cBhvr>
                                      <p:to>
                                        <p:strVal val="visible"/>
                                      </p:to>
                                    </p:set>
                                    <p:animEffect transition="in" filter="blinds(horizontal)">
                                      <p:cBhvr>
                                        <p:cTn id="24" dur="500"/>
                                        <p:tgtEl>
                                          <p:spTgt spid="1085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p:bldP spid="108548" grpId="0" animBg="1"/>
      <p:bldP spid="108549" grpId="0"/>
      <p:bldP spid="108550"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12" y="71454"/>
            <a:ext cx="3887629" cy="620856"/>
            <a:chOff x="0" y="45"/>
            <a:chExt cx="1655" cy="391"/>
          </a:xfrm>
        </p:grpSpPr>
        <p:pic>
          <p:nvPicPr>
            <p:cNvPr id="8206" name="Picture 3" descr="模版3"/>
            <p:cNvPicPr>
              <a:picLocks noChangeAspect="1" noChangeArrowheads="1"/>
            </p:cNvPicPr>
            <p:nvPr/>
          </p:nvPicPr>
          <p:blipFill>
            <a:blip r:embed="rId2">
              <a:clrChange>
                <a:clrFrom>
                  <a:srgbClr val="FDF1D7"/>
                </a:clrFrom>
                <a:clrTo>
                  <a:srgbClr val="FDF1D7">
                    <a:alpha val="0"/>
                  </a:srgbClr>
                </a:clrTo>
              </a:clrChange>
              <a:extLst>
                <a:ext uri="{28A0092B-C50C-407E-A947-70E740481C1C}">
                  <a14:useLocalDpi xmlns:a14="http://schemas.microsoft.com/office/drawing/2010/main" val="0"/>
                </a:ext>
              </a:extLst>
            </a:blip>
            <a:srcRect/>
            <a:stretch>
              <a:fillRect/>
            </a:stretch>
          </p:blipFill>
          <p:spPr bwMode="auto">
            <a:xfrm>
              <a:off x="0" y="45"/>
              <a:ext cx="521"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4" descr="鸦片战争字"/>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 y="150"/>
              <a:ext cx="998"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195" name="Picture 10" descr="纺织"/>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0445" y="1283854"/>
            <a:ext cx="5568224" cy="2735896"/>
          </a:xfrm>
          <a:prstGeom prst="rect">
            <a:avLst/>
          </a:prstGeom>
          <a:noFill/>
          <a:ln w="317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112" name="Text Box 16"/>
          <p:cNvSpPr txBox="1">
            <a:spLocks noChangeArrowheads="1"/>
          </p:cNvSpPr>
          <p:nvPr/>
        </p:nvSpPr>
        <p:spPr bwMode="auto">
          <a:xfrm>
            <a:off x="814811" y="5964181"/>
            <a:ext cx="4571405" cy="771455"/>
          </a:xfrm>
          <a:prstGeom prst="rect">
            <a:avLst/>
          </a:prstGeom>
          <a:solidFill>
            <a:srgbClr val="FF0000"/>
          </a:solidFill>
          <a:ln>
            <a:solidFill>
              <a:schemeClr val="bg1"/>
            </a:solidFill>
          </a:ln>
          <a:effec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spcBef>
                <a:spcPct val="50000"/>
              </a:spcBef>
            </a:pPr>
            <a:r>
              <a:rPr lang="zh-CN" altLang="en-US" sz="4300" b="1" dirty="0">
                <a:solidFill>
                  <a:schemeClr val="bg1"/>
                </a:solidFill>
                <a:ea typeface="隶书" pitchFamily="49" charset="-122"/>
              </a:rPr>
              <a:t>落后的封建制度</a:t>
            </a:r>
          </a:p>
        </p:txBody>
      </p:sp>
      <p:sp>
        <p:nvSpPr>
          <p:cNvPr id="4113" name="Text Box 17"/>
          <p:cNvSpPr txBox="1">
            <a:spLocks noChangeArrowheads="1"/>
          </p:cNvSpPr>
          <p:nvPr/>
        </p:nvSpPr>
        <p:spPr bwMode="auto">
          <a:xfrm>
            <a:off x="6095208" y="5970536"/>
            <a:ext cx="5328592" cy="771455"/>
          </a:xfrm>
          <a:prstGeom prst="rect">
            <a:avLst/>
          </a:prstGeom>
          <a:solidFill>
            <a:srgbClr val="FF0000"/>
          </a:solidFill>
          <a:ln>
            <a:noFill/>
          </a:ln>
          <a:effectLst/>
        </p:spPr>
        <p:txBody>
          <a:bodyPr wrap="square"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spcBef>
                <a:spcPct val="50000"/>
              </a:spcBef>
            </a:pPr>
            <a:r>
              <a:rPr lang="zh-CN" altLang="en-US" sz="4300" b="1" dirty="0">
                <a:solidFill>
                  <a:schemeClr val="bg1"/>
                </a:solidFill>
                <a:ea typeface="隶书" pitchFamily="49" charset="-122"/>
              </a:rPr>
              <a:t>先进的资本主义制度</a:t>
            </a:r>
          </a:p>
        </p:txBody>
      </p:sp>
      <p:sp>
        <p:nvSpPr>
          <p:cNvPr id="4114" name="Text Box 18"/>
          <p:cNvSpPr txBox="1">
            <a:spLocks noChangeArrowheads="1"/>
          </p:cNvSpPr>
          <p:nvPr/>
        </p:nvSpPr>
        <p:spPr bwMode="auto">
          <a:xfrm>
            <a:off x="6264188" y="4451007"/>
            <a:ext cx="5375634" cy="617567"/>
          </a:xfrm>
          <a:prstGeom prst="rect">
            <a:avLst/>
          </a:prstGeom>
          <a:noFill/>
          <a:ln w="38100" algn="ctr">
            <a:solidFill>
              <a:srgbClr val="FF0000"/>
            </a:solidFill>
            <a:miter lim="800000"/>
            <a:headEnd/>
            <a:tailEnd/>
          </a:ln>
          <a:effectLst/>
          <a:extLst>
            <a:ext uri="{909E8E84-426E-40DD-AFC4-6F175D3DCCD1}">
              <a14:hiddenFill xmlns:a14="http://schemas.microsoft.com/office/drawing/2010/main">
                <a:solidFill>
                  <a:srgbClr val="99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674" tIns="54337" rIns="108674" bIns="54337">
            <a:spAutoFit/>
          </a:bodyPr>
          <a:lstStyle>
            <a:defPPr>
              <a:defRPr lang="zh-CN"/>
            </a:defPPr>
            <a:lvl1pPr algn="ctr">
              <a:spcBef>
                <a:spcPct val="50000"/>
              </a:spcBef>
              <a:defRPr sz="3300">
                <a:solidFill>
                  <a:srgbClr val="FF0000"/>
                </a:solidFill>
                <a:effectLst>
                  <a:outerShdw blurRad="38100" dist="38100" dir="2700000" algn="tl">
                    <a:srgbClr val="C0C0C0"/>
                  </a:outerShdw>
                </a:effectLst>
                <a:ea typeface="黑体" pitchFamily="2" charset="-122"/>
              </a:defRPr>
            </a:lvl1pPr>
          </a:lstStyle>
          <a:p>
            <a:r>
              <a:rPr lang="zh-CN" altLang="en-US" dirty="0"/>
              <a:t>工业生产为主，机器生产</a:t>
            </a:r>
          </a:p>
        </p:txBody>
      </p:sp>
      <p:sp>
        <p:nvSpPr>
          <p:cNvPr id="4115" name="Text Box 19"/>
          <p:cNvSpPr txBox="1">
            <a:spLocks noChangeArrowheads="1"/>
          </p:cNvSpPr>
          <p:nvPr/>
        </p:nvSpPr>
        <p:spPr bwMode="auto">
          <a:xfrm>
            <a:off x="579825" y="4472338"/>
            <a:ext cx="5185158" cy="617567"/>
          </a:xfrm>
          <a:prstGeom prst="rect">
            <a:avLst/>
          </a:prstGeom>
          <a:noFill/>
          <a:ln w="38100" algn="ctr">
            <a:solidFill>
              <a:srgbClr val="FF0000"/>
            </a:solidFill>
            <a:miter lim="800000"/>
            <a:headEnd/>
            <a:tailEnd/>
          </a:ln>
          <a:effectLst/>
          <a:extLst>
            <a:ext uri="{909E8E84-426E-40DD-AFC4-6F175D3DCCD1}">
              <a14:hiddenFill xmlns:a14="http://schemas.microsoft.com/office/drawing/2010/main">
                <a:solidFill>
                  <a:srgbClr val="FFCC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674" tIns="54337" rIns="108674" bIns="54337">
            <a:spAutoFit/>
          </a:bodyPr>
          <a:lstStyle/>
          <a:p>
            <a:pPr algn="ctr">
              <a:spcBef>
                <a:spcPct val="50000"/>
              </a:spcBef>
              <a:defRPr/>
            </a:pPr>
            <a:r>
              <a:rPr lang="zh-CN" altLang="en-US" sz="3300" dirty="0">
                <a:solidFill>
                  <a:srgbClr val="FF0000"/>
                </a:solidFill>
                <a:effectLst>
                  <a:outerShdw blurRad="38100" dist="38100" dir="2700000" algn="tl">
                    <a:srgbClr val="C0C0C0"/>
                  </a:outerShdw>
                </a:effectLst>
                <a:ea typeface="黑体" pitchFamily="2" charset="-122"/>
              </a:rPr>
              <a:t>农业生产为主，手工生产</a:t>
            </a:r>
          </a:p>
        </p:txBody>
      </p:sp>
      <p:sp>
        <p:nvSpPr>
          <p:cNvPr id="8200" name="Rectangle 20"/>
          <p:cNvSpPr>
            <a:spLocks noChangeArrowheads="1"/>
          </p:cNvSpPr>
          <p:nvPr/>
        </p:nvSpPr>
        <p:spPr bwMode="auto">
          <a:xfrm>
            <a:off x="3887634" y="359035"/>
            <a:ext cx="4752763" cy="602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spAutoFit/>
          </a:bodyPr>
          <a:lstStyle/>
          <a:p>
            <a:r>
              <a:rPr lang="zh-CN" altLang="en-US" sz="3200" b="1" dirty="0">
                <a:latin typeface="黑体" pitchFamily="49" charset="-122"/>
                <a:ea typeface="黑体" pitchFamily="49" charset="-122"/>
              </a:rPr>
              <a:t>鸦片战争前的</a:t>
            </a:r>
            <a:r>
              <a:rPr lang="zh-CN" altLang="en-US" sz="3200" b="1" dirty="0">
                <a:solidFill>
                  <a:srgbClr val="FF0000"/>
                </a:solidFill>
                <a:latin typeface="黑体" pitchFamily="49" charset="-122"/>
                <a:ea typeface="黑体" pitchFamily="49" charset="-122"/>
              </a:rPr>
              <a:t>中国</a:t>
            </a:r>
            <a:r>
              <a:rPr lang="en-US" altLang="zh-CN" sz="3200" b="1" dirty="0">
                <a:latin typeface="黑体" pitchFamily="49" charset="-122"/>
                <a:ea typeface="黑体" pitchFamily="49" charset="-122"/>
              </a:rPr>
              <a:t>VS</a:t>
            </a:r>
            <a:r>
              <a:rPr lang="zh-CN" altLang="en-US" sz="3200" b="1" dirty="0">
                <a:solidFill>
                  <a:srgbClr val="FF0000"/>
                </a:solidFill>
                <a:latin typeface="黑体" pitchFamily="49" charset="-122"/>
                <a:ea typeface="黑体" pitchFamily="49" charset="-122"/>
              </a:rPr>
              <a:t>英国</a:t>
            </a:r>
          </a:p>
        </p:txBody>
      </p:sp>
      <p:pic>
        <p:nvPicPr>
          <p:cNvPr id="8201" name="Picture 21" descr="耕织图·耕图"/>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726" y="1269563"/>
            <a:ext cx="5280395" cy="2721605"/>
          </a:xfrm>
          <a:prstGeom prst="rect">
            <a:avLst/>
          </a:prstGeom>
          <a:noFill/>
          <a:ln w="254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120" name="AutoShape 24"/>
          <p:cNvSpPr>
            <a:spLocks noChangeArrowheads="1"/>
          </p:cNvSpPr>
          <p:nvPr/>
        </p:nvSpPr>
        <p:spPr bwMode="auto">
          <a:xfrm rot="5400000">
            <a:off x="2662819" y="5159664"/>
            <a:ext cx="720892" cy="859940"/>
          </a:xfrm>
          <a:prstGeom prst="rightArrow">
            <a:avLst>
              <a:gd name="adj1" fmla="val 50000"/>
              <a:gd name="adj2" fmla="val 50000"/>
            </a:avLst>
          </a:prstGeom>
          <a:solidFill>
            <a:srgbClr val="FF0000"/>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nchor="ctr">
            <a:spAutoFit/>
          </a:bodyPr>
          <a:lstStyle/>
          <a:p>
            <a:endParaRPr lang="zh-CN" altLang="en-US"/>
          </a:p>
        </p:txBody>
      </p:sp>
      <p:sp>
        <p:nvSpPr>
          <p:cNvPr id="4121" name="AutoShape 25"/>
          <p:cNvSpPr>
            <a:spLocks noChangeArrowheads="1"/>
          </p:cNvSpPr>
          <p:nvPr/>
        </p:nvSpPr>
        <p:spPr bwMode="auto">
          <a:xfrm rot="5400000">
            <a:off x="8470196" y="5087656"/>
            <a:ext cx="720892" cy="859940"/>
          </a:xfrm>
          <a:prstGeom prst="rightArrow">
            <a:avLst>
              <a:gd name="adj1" fmla="val 50000"/>
              <a:gd name="adj2" fmla="val 50000"/>
            </a:avLst>
          </a:prstGeom>
          <a:solidFill>
            <a:srgbClr val="FF0000"/>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nchor="ctr">
            <a:spAutoFit/>
          </a:bodyPr>
          <a:lstStyle/>
          <a:p>
            <a:endParaRPr lang="zh-CN" altLang="en-US"/>
          </a:p>
        </p:txBody>
      </p:sp>
    </p:spTree>
    <p:extLst>
      <p:ext uri="{BB962C8B-B14F-4D97-AF65-F5344CB8AC3E}">
        <p14:creationId xmlns:p14="http://schemas.microsoft.com/office/powerpoint/2010/main" val="1990181141"/>
      </p:ext>
    </p:extLst>
  </p:cSld>
  <p:clrMapOvr>
    <a:masterClrMapping/>
  </p:clrMapOvr>
  <p:transition spd="slow">
    <p:comb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115"/>
                                        </p:tgtEl>
                                        <p:attrNameLst>
                                          <p:attrName>style.visibility</p:attrName>
                                        </p:attrNameLst>
                                      </p:cBhvr>
                                      <p:to>
                                        <p:strVal val="visible"/>
                                      </p:to>
                                    </p:set>
                                    <p:animEffect transition="in" filter="blinds(horizontal)">
                                      <p:cBhvr>
                                        <p:cTn id="7" dur="500"/>
                                        <p:tgtEl>
                                          <p:spTgt spid="4115"/>
                                        </p:tgtEl>
                                      </p:cBhvr>
                                    </p:animEffect>
                                  </p:childTnLst>
                                </p:cTn>
                              </p:par>
                              <p:par>
                                <p:cTn id="8" presetID="3" presetClass="entr" presetSubtype="10" fill="hold" nodeType="withEffect">
                                  <p:stCondLst>
                                    <p:cond delay="0"/>
                                  </p:stCondLst>
                                  <p:childTnLst>
                                    <p:set>
                                      <p:cBhvr>
                                        <p:cTn id="9" dur="1" fill="hold">
                                          <p:stCondLst>
                                            <p:cond delay="0"/>
                                          </p:stCondLst>
                                        </p:cTn>
                                        <p:tgtEl>
                                          <p:spTgt spid="4114"/>
                                        </p:tgtEl>
                                        <p:attrNameLst>
                                          <p:attrName>style.visibility</p:attrName>
                                        </p:attrNameLst>
                                      </p:cBhvr>
                                      <p:to>
                                        <p:strVal val="visible"/>
                                      </p:to>
                                    </p:set>
                                    <p:animEffect transition="in" filter="blinds(horizontal)">
                                      <p:cBhvr>
                                        <p:cTn id="10" dur="500"/>
                                        <p:tgtEl>
                                          <p:spTgt spid="411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4120"/>
                                        </p:tgtEl>
                                        <p:attrNameLst>
                                          <p:attrName>style.visibility</p:attrName>
                                        </p:attrNameLst>
                                      </p:cBhvr>
                                      <p:to>
                                        <p:strVal val="visible"/>
                                      </p:to>
                                    </p:set>
                                    <p:animEffect transition="in" filter="wipe(up)">
                                      <p:cBhvr>
                                        <p:cTn id="15" dur="500"/>
                                        <p:tgtEl>
                                          <p:spTgt spid="4120"/>
                                        </p:tgtEl>
                                      </p:cBhvr>
                                    </p:animEffect>
                                  </p:childTnLst>
                                </p:cTn>
                              </p:par>
                              <p:par>
                                <p:cTn id="16" presetID="2" presetClass="entr" presetSubtype="1" fill="hold" nodeType="withEffect">
                                  <p:stCondLst>
                                    <p:cond delay="0"/>
                                  </p:stCondLst>
                                  <p:childTnLst>
                                    <p:set>
                                      <p:cBhvr>
                                        <p:cTn id="17" dur="1" fill="hold">
                                          <p:stCondLst>
                                            <p:cond delay="0"/>
                                          </p:stCondLst>
                                        </p:cTn>
                                        <p:tgtEl>
                                          <p:spTgt spid="4112"/>
                                        </p:tgtEl>
                                        <p:attrNameLst>
                                          <p:attrName>style.visibility</p:attrName>
                                        </p:attrNameLst>
                                      </p:cBhvr>
                                      <p:to>
                                        <p:strVal val="visible"/>
                                      </p:to>
                                    </p:set>
                                    <p:anim calcmode="lin" valueType="num">
                                      <p:cBhvr additive="base">
                                        <p:cTn id="18" dur="500" fill="hold"/>
                                        <p:tgtEl>
                                          <p:spTgt spid="4112"/>
                                        </p:tgtEl>
                                        <p:attrNameLst>
                                          <p:attrName>ppt_x</p:attrName>
                                        </p:attrNameLst>
                                      </p:cBhvr>
                                      <p:tavLst>
                                        <p:tav tm="0">
                                          <p:val>
                                            <p:strVal val="#ppt_x"/>
                                          </p:val>
                                        </p:tav>
                                        <p:tav tm="100000">
                                          <p:val>
                                            <p:strVal val="#ppt_x"/>
                                          </p:val>
                                        </p:tav>
                                      </p:tavLst>
                                    </p:anim>
                                    <p:anim calcmode="lin" valueType="num">
                                      <p:cBhvr additive="base">
                                        <p:cTn id="19" dur="500" fill="hold"/>
                                        <p:tgtEl>
                                          <p:spTgt spid="4112"/>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4121"/>
                                        </p:tgtEl>
                                        <p:attrNameLst>
                                          <p:attrName>style.visibility</p:attrName>
                                        </p:attrNameLst>
                                      </p:cBhvr>
                                      <p:to>
                                        <p:strVal val="visible"/>
                                      </p:to>
                                    </p:set>
                                    <p:animEffect transition="in" filter="wipe(up)">
                                      <p:cBhvr>
                                        <p:cTn id="23" dur="500"/>
                                        <p:tgtEl>
                                          <p:spTgt spid="4121"/>
                                        </p:tgtEl>
                                      </p:cBhvr>
                                    </p:animEffect>
                                  </p:childTnLst>
                                </p:cTn>
                              </p:par>
                              <p:par>
                                <p:cTn id="24" presetID="2" presetClass="entr" presetSubtype="1" fill="hold" nodeType="withEffect">
                                  <p:stCondLst>
                                    <p:cond delay="0"/>
                                  </p:stCondLst>
                                  <p:childTnLst>
                                    <p:set>
                                      <p:cBhvr>
                                        <p:cTn id="25" dur="1" fill="hold">
                                          <p:stCondLst>
                                            <p:cond delay="0"/>
                                          </p:stCondLst>
                                        </p:cTn>
                                        <p:tgtEl>
                                          <p:spTgt spid="4113"/>
                                        </p:tgtEl>
                                        <p:attrNameLst>
                                          <p:attrName>style.visibility</p:attrName>
                                        </p:attrNameLst>
                                      </p:cBhvr>
                                      <p:to>
                                        <p:strVal val="visible"/>
                                      </p:to>
                                    </p:set>
                                    <p:anim calcmode="lin" valueType="num">
                                      <p:cBhvr additive="base">
                                        <p:cTn id="26" dur="500" fill="hold"/>
                                        <p:tgtEl>
                                          <p:spTgt spid="4113"/>
                                        </p:tgtEl>
                                        <p:attrNameLst>
                                          <p:attrName>ppt_x</p:attrName>
                                        </p:attrNameLst>
                                      </p:cBhvr>
                                      <p:tavLst>
                                        <p:tav tm="0">
                                          <p:val>
                                            <p:strVal val="#ppt_x"/>
                                          </p:val>
                                        </p:tav>
                                        <p:tav tm="100000">
                                          <p:val>
                                            <p:strVal val="#ppt_x"/>
                                          </p:val>
                                        </p:tav>
                                      </p:tavLst>
                                    </p:anim>
                                    <p:anim calcmode="lin" valueType="num">
                                      <p:cBhvr additive="base">
                                        <p:cTn id="27" dur="500" fill="hold"/>
                                        <p:tgtEl>
                                          <p:spTgt spid="41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0" grpId="0" animBg="1"/>
      <p:bldP spid="4121"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文本框 10241"/>
          <p:cNvSpPr txBox="1"/>
          <p:nvPr/>
        </p:nvSpPr>
        <p:spPr>
          <a:xfrm>
            <a:off x="1323342" y="5832206"/>
            <a:ext cx="9695189" cy="771455"/>
          </a:xfrm>
          <a:prstGeom prst="rect">
            <a:avLst/>
          </a:prstGeom>
          <a:noFill/>
          <a:ln w="9525">
            <a:noFill/>
          </a:ln>
        </p:spPr>
        <p:txBody>
          <a:bodyPr lIns="108674" tIns="54337" rIns="108674" bIns="54337">
            <a:spAutoFit/>
          </a:bodyPr>
          <a:lstStyle/>
          <a:p>
            <a:pPr>
              <a:spcBef>
                <a:spcPct val="50000"/>
              </a:spcBef>
              <a:buClrTx/>
            </a:pPr>
            <a:r>
              <a:rPr lang="zh-CN" altLang="en-US" sz="4300" b="1" dirty="0">
                <a:latin typeface="Times New Roman" panose="02020603050405020304" pitchFamily="18" charset="0"/>
                <a:ea typeface="黑体" panose="02010609060101010101" pitchFamily="49" charset="-122"/>
              </a:rPr>
              <a:t>中国</a:t>
            </a:r>
            <a:r>
              <a:rPr lang="zh-CN" altLang="en-US" sz="4300" b="1" dirty="0">
                <a:solidFill>
                  <a:srgbClr val="0000FF"/>
                </a:solidFill>
                <a:latin typeface="Times New Roman" panose="02020603050405020304" pitchFamily="18" charset="0"/>
                <a:ea typeface="黑体" panose="02010609060101010101" pitchFamily="49" charset="-122"/>
              </a:rPr>
              <a:t>顺差（出超）</a:t>
            </a:r>
            <a:r>
              <a:rPr lang="zh-CN" altLang="en-US" sz="4300" b="1" dirty="0">
                <a:latin typeface="Times New Roman" panose="02020603050405020304" pitchFamily="18" charset="0"/>
                <a:ea typeface="黑体" panose="02010609060101010101" pitchFamily="49" charset="-122"/>
              </a:rPr>
              <a:t>英国</a:t>
            </a:r>
            <a:r>
              <a:rPr lang="zh-CN" altLang="en-US" sz="4300" b="1" dirty="0">
                <a:solidFill>
                  <a:srgbClr val="FF0000"/>
                </a:solidFill>
                <a:latin typeface="Times New Roman" panose="02020603050405020304" pitchFamily="18" charset="0"/>
                <a:ea typeface="黑体" panose="02010609060101010101" pitchFamily="49" charset="-122"/>
              </a:rPr>
              <a:t>逆差（入超）</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150" y="2709723"/>
            <a:ext cx="11841570" cy="288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Text Box 3"/>
          <p:cNvSpPr txBox="1">
            <a:spLocks noChangeArrowheads="1"/>
          </p:cNvSpPr>
          <p:nvPr/>
        </p:nvSpPr>
        <p:spPr bwMode="auto">
          <a:xfrm>
            <a:off x="1249982" y="1281336"/>
            <a:ext cx="1066800" cy="584624"/>
          </a:xfrm>
          <a:prstGeom prst="rect">
            <a:avLst/>
          </a:prstGeom>
          <a:solidFill>
            <a:srgbClr val="C0C0C0"/>
          </a:solidFill>
          <a:ln>
            <a:noFill/>
          </a:ln>
          <a:effectLst>
            <a:outerShdw dist="12700" algn="ctr" rotWithShape="0">
              <a:srgbClr val="3333FF"/>
            </a:outerShdw>
          </a:effectLst>
          <a:extLst>
            <a:ext uri="{91240B29-F687-4F45-9708-019B960494DF}">
              <a14:hiddenLine xmlns:a14="http://schemas.microsoft.com/office/drawing/2010/main" w="9525">
                <a:solidFill>
                  <a:srgbClr val="000000"/>
                </a:solidFill>
                <a:miter lim="800000"/>
                <a:headEnd/>
                <a:tailEnd/>
              </a14:hiddenLine>
            </a:ext>
          </a:extLst>
        </p:spPr>
        <p:txBody>
          <a:bodyPr lIns="91289" tIns="45645" rIns="91289" bIns="45645">
            <a:spAutoFit/>
          </a:bodyPr>
          <a:lstStyle/>
          <a:p>
            <a:pPr>
              <a:spcBef>
                <a:spcPct val="50000"/>
              </a:spcBef>
            </a:pPr>
            <a:r>
              <a:rPr lang="zh-CN" altLang="en-US" sz="3200" b="1">
                <a:solidFill>
                  <a:srgbClr val="4F38F6"/>
                </a:solidFill>
                <a:latin typeface="黑体" pitchFamily="49" charset="-122"/>
                <a:ea typeface="黑体" pitchFamily="49" charset="-122"/>
              </a:rPr>
              <a:t>中国</a:t>
            </a:r>
          </a:p>
        </p:txBody>
      </p:sp>
      <p:sp>
        <p:nvSpPr>
          <p:cNvPr id="30" name="Text Box 4"/>
          <p:cNvSpPr txBox="1">
            <a:spLocks noChangeArrowheads="1"/>
          </p:cNvSpPr>
          <p:nvPr/>
        </p:nvSpPr>
        <p:spPr bwMode="auto">
          <a:xfrm>
            <a:off x="8412782" y="1281336"/>
            <a:ext cx="1066800" cy="584624"/>
          </a:xfrm>
          <a:prstGeom prst="rect">
            <a:avLst/>
          </a:prstGeom>
          <a:solidFill>
            <a:srgbClr val="C0C0C0"/>
          </a:solidFill>
          <a:ln>
            <a:noFill/>
          </a:ln>
          <a:effectLst>
            <a:outerShdw dist="12700" algn="ctr" rotWithShape="0">
              <a:srgbClr val="3333FF"/>
            </a:outerShdw>
          </a:effectLst>
          <a:extLst>
            <a:ext uri="{91240B29-F687-4F45-9708-019B960494DF}">
              <a14:hiddenLine xmlns:a14="http://schemas.microsoft.com/office/drawing/2010/main" w="9525">
                <a:solidFill>
                  <a:srgbClr val="000000"/>
                </a:solidFill>
                <a:miter lim="800000"/>
                <a:headEnd/>
                <a:tailEnd/>
              </a14:hiddenLine>
            </a:ext>
          </a:extLst>
        </p:spPr>
        <p:txBody>
          <a:bodyPr lIns="91289" tIns="45645" rIns="91289" bIns="45645">
            <a:spAutoFit/>
          </a:bodyPr>
          <a:lstStyle/>
          <a:p>
            <a:pPr>
              <a:spcBef>
                <a:spcPct val="50000"/>
              </a:spcBef>
            </a:pPr>
            <a:r>
              <a:rPr lang="zh-CN" altLang="en-US" sz="3200" b="1">
                <a:solidFill>
                  <a:srgbClr val="4F38F6"/>
                </a:solidFill>
                <a:latin typeface="黑体" pitchFamily="49" charset="-122"/>
                <a:ea typeface="黑体" pitchFamily="49" charset="-122"/>
              </a:rPr>
              <a:t>英国</a:t>
            </a:r>
          </a:p>
        </p:txBody>
      </p:sp>
      <p:sp>
        <p:nvSpPr>
          <p:cNvPr id="31" name="Text Box 5"/>
          <p:cNvSpPr txBox="1">
            <a:spLocks noChangeArrowheads="1"/>
          </p:cNvSpPr>
          <p:nvPr/>
        </p:nvSpPr>
        <p:spPr bwMode="auto">
          <a:xfrm>
            <a:off x="3216895" y="752701"/>
            <a:ext cx="2074862" cy="538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289" tIns="45645" rIns="91289" bIns="45645">
            <a:spAutoFit/>
          </a:bodyPr>
          <a:lstStyle/>
          <a:p>
            <a:pPr>
              <a:spcBef>
                <a:spcPct val="50000"/>
              </a:spcBef>
            </a:pPr>
            <a:r>
              <a:rPr lang="zh-CN" altLang="en-US" sz="2900" b="1" dirty="0">
                <a:latin typeface="黑体" pitchFamily="49" charset="-122"/>
                <a:ea typeface="黑体" pitchFamily="49" charset="-122"/>
              </a:rPr>
              <a:t>呢绒、布匹</a:t>
            </a:r>
          </a:p>
        </p:txBody>
      </p:sp>
      <p:sp>
        <p:nvSpPr>
          <p:cNvPr id="32" name="Text Box 6"/>
          <p:cNvSpPr txBox="1">
            <a:spLocks noChangeArrowheads="1"/>
          </p:cNvSpPr>
          <p:nvPr/>
        </p:nvSpPr>
        <p:spPr bwMode="auto">
          <a:xfrm>
            <a:off x="3001007" y="1992538"/>
            <a:ext cx="3201987" cy="538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289" tIns="45645" rIns="91289" bIns="45645">
            <a:spAutoFit/>
          </a:bodyPr>
          <a:lstStyle/>
          <a:p>
            <a:pPr>
              <a:spcBef>
                <a:spcPct val="50000"/>
              </a:spcBef>
            </a:pPr>
            <a:r>
              <a:rPr lang="zh-CN" altLang="en-US" sz="2900" b="1">
                <a:latin typeface="黑体" pitchFamily="49" charset="-122"/>
                <a:ea typeface="黑体" pitchFamily="49" charset="-122"/>
              </a:rPr>
              <a:t>茶叶、生丝、瓷器</a:t>
            </a:r>
          </a:p>
        </p:txBody>
      </p:sp>
      <p:sp>
        <p:nvSpPr>
          <p:cNvPr id="33" name="Line 7"/>
          <p:cNvSpPr>
            <a:spLocks noChangeShapeType="1"/>
          </p:cNvSpPr>
          <p:nvPr/>
        </p:nvSpPr>
        <p:spPr bwMode="auto">
          <a:xfrm flipH="1">
            <a:off x="2929558" y="1344831"/>
            <a:ext cx="4968874" cy="0"/>
          </a:xfrm>
          <a:prstGeom prst="line">
            <a:avLst/>
          </a:prstGeom>
          <a:noFill/>
          <a:ln w="50800" cmpd="sng">
            <a:solidFill>
              <a:srgbClr val="99CC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289" tIns="45645" rIns="91289" bIns="45645"/>
          <a:lstStyle/>
          <a:p>
            <a:endParaRPr lang="zh-CN" altLang="en-US" b="1">
              <a:latin typeface="黑体" pitchFamily="49" charset="-122"/>
              <a:ea typeface="黑体" pitchFamily="49" charset="-122"/>
            </a:endParaRPr>
          </a:p>
        </p:txBody>
      </p:sp>
      <p:sp>
        <p:nvSpPr>
          <p:cNvPr id="34" name="Line 8"/>
          <p:cNvSpPr>
            <a:spLocks noChangeShapeType="1"/>
          </p:cNvSpPr>
          <p:nvPr/>
        </p:nvSpPr>
        <p:spPr bwMode="auto">
          <a:xfrm>
            <a:off x="3000998" y="1846481"/>
            <a:ext cx="4968874" cy="1588"/>
          </a:xfrm>
          <a:prstGeom prst="line">
            <a:avLst/>
          </a:prstGeom>
          <a:noFill/>
          <a:ln w="50800" cmpd="sng">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289" tIns="45645" rIns="91289" bIns="45645"/>
          <a:lstStyle/>
          <a:p>
            <a:endParaRPr lang="zh-CN" altLang="en-US" b="1">
              <a:latin typeface="黑体" pitchFamily="49" charset="-122"/>
              <a:ea typeface="黑体" pitchFamily="49" charset="-122"/>
            </a:endParaRPr>
          </a:p>
        </p:txBody>
      </p:sp>
      <p:sp>
        <p:nvSpPr>
          <p:cNvPr id="35" name="Rectangle 9"/>
          <p:cNvSpPr>
            <a:spLocks noChangeArrowheads="1"/>
          </p:cNvSpPr>
          <p:nvPr/>
        </p:nvSpPr>
        <p:spPr bwMode="auto">
          <a:xfrm>
            <a:off x="5377489" y="685873"/>
            <a:ext cx="2986410" cy="538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289" tIns="45645" rIns="91289" bIns="45645" anchor="ctr">
            <a:spAutoFit/>
          </a:bodyPr>
          <a:lstStyle/>
          <a:p>
            <a:r>
              <a:rPr lang="zh-CN" altLang="en-US" sz="2900" b="1" dirty="0">
                <a:solidFill>
                  <a:srgbClr val="FF0000"/>
                </a:solidFill>
                <a:latin typeface="黑体" pitchFamily="49" charset="-122"/>
                <a:ea typeface="黑体" pitchFamily="49" charset="-122"/>
              </a:rPr>
              <a:t>（很难卖出去 ）</a:t>
            </a:r>
          </a:p>
        </p:txBody>
      </p:sp>
      <p:sp>
        <p:nvSpPr>
          <p:cNvPr id="36" name="Text Box 10"/>
          <p:cNvSpPr txBox="1">
            <a:spLocks noChangeArrowheads="1"/>
          </p:cNvSpPr>
          <p:nvPr/>
        </p:nvSpPr>
        <p:spPr bwMode="auto">
          <a:xfrm>
            <a:off x="5880722" y="1982861"/>
            <a:ext cx="2051860" cy="538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289" tIns="45645" rIns="91289" bIns="45645" anchor="ctr">
            <a:spAutoFit/>
          </a:bodyPr>
          <a:lstStyle/>
          <a:p>
            <a:r>
              <a:rPr lang="zh-CN" altLang="en-US" sz="2900" b="1" dirty="0">
                <a:solidFill>
                  <a:srgbClr val="FF0000"/>
                </a:solidFill>
                <a:latin typeface="黑体" pitchFamily="49" charset="-122"/>
                <a:ea typeface="黑体" pitchFamily="49" charset="-122"/>
              </a:rPr>
              <a:t>（很畅销）</a:t>
            </a:r>
          </a:p>
        </p:txBody>
      </p:sp>
      <p:sp>
        <p:nvSpPr>
          <p:cNvPr id="37" name="Text Box 2"/>
          <p:cNvSpPr txBox="1">
            <a:spLocks noChangeArrowheads="1"/>
          </p:cNvSpPr>
          <p:nvPr/>
        </p:nvSpPr>
        <p:spPr bwMode="auto">
          <a:xfrm>
            <a:off x="3539156" y="25405"/>
            <a:ext cx="3505200" cy="70773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lIns="91289" tIns="45645" rIns="91289" bIns="45645">
            <a:spAutoFit/>
          </a:bodyPr>
          <a:lstStyle/>
          <a:p>
            <a:pPr algn="dist">
              <a:spcBef>
                <a:spcPct val="50000"/>
              </a:spcBef>
            </a:pPr>
            <a:r>
              <a:rPr lang="zh-CN" altLang="en-US" sz="4000" b="1" dirty="0">
                <a:solidFill>
                  <a:srgbClr val="CC3300"/>
                </a:solidFill>
                <a:latin typeface="Verdana" pitchFamily="34" charset="0"/>
                <a:ea typeface="黑体" pitchFamily="49" charset="-122"/>
              </a:rPr>
              <a:t>中英贸易</a:t>
            </a:r>
          </a:p>
        </p:txBody>
      </p:sp>
      <p:sp>
        <p:nvSpPr>
          <p:cNvPr id="38" name="Text Box 12"/>
          <p:cNvSpPr txBox="1">
            <a:spLocks noChangeArrowheads="1"/>
          </p:cNvSpPr>
          <p:nvPr/>
        </p:nvSpPr>
        <p:spPr bwMode="auto">
          <a:xfrm>
            <a:off x="8232997" y="331498"/>
            <a:ext cx="3480135" cy="584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289" tIns="45645" rIns="91289" bIns="45645" anchor="ctr">
            <a:spAutoFit/>
          </a:bodyPr>
          <a:lstStyle/>
          <a:p>
            <a:r>
              <a:rPr lang="zh-CN" altLang="en-US" sz="3200" b="1" dirty="0">
                <a:solidFill>
                  <a:srgbClr val="FF0000"/>
                </a:solidFill>
                <a:latin typeface="黑体" pitchFamily="49" charset="-122"/>
                <a:ea typeface="黑体" pitchFamily="49" charset="-122"/>
              </a:rPr>
              <a:t>许多白银流入中国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2" presetClass="entr" presetSubtype="2"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slide(fromRight)">
                                      <p:cBhvr>
                                        <p:cTn id="17" dur="500"/>
                                        <p:tgtEl>
                                          <p:spTgt spid="33"/>
                                        </p:tgtEl>
                                      </p:cBhvr>
                                    </p:animEffect>
                                  </p:childTnLst>
                                </p:cTn>
                              </p:par>
                            </p:childTnLst>
                          </p:cTn>
                        </p:par>
                        <p:par>
                          <p:cTn id="18" fill="hold">
                            <p:stCondLst>
                              <p:cond delay="1500"/>
                            </p:stCondLst>
                            <p:childTnLst>
                              <p:par>
                                <p:cTn id="19" presetID="12" presetClass="entr" presetSubtype="2"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slide(fromRight)">
                                      <p:cBhvr>
                                        <p:cTn id="21" dur="500"/>
                                        <p:tgtEl>
                                          <p:spTgt spid="31"/>
                                        </p:tgtEl>
                                      </p:cBhvr>
                                    </p:animEffect>
                                  </p:childTnLst>
                                </p:cTn>
                              </p:par>
                            </p:childTnLst>
                          </p:cTn>
                        </p:par>
                        <p:par>
                          <p:cTn id="22" fill="hold">
                            <p:stCondLst>
                              <p:cond delay="2000"/>
                            </p:stCondLst>
                            <p:childTnLst>
                              <p:par>
                                <p:cTn id="23" presetID="1" presetClass="entr" presetSubtype="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2" presetClass="entr" presetSubtype="8"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slide(fromLeft)">
                                      <p:cBhvr>
                                        <p:cTn id="29" dur="500"/>
                                        <p:tgtEl>
                                          <p:spTgt spid="34"/>
                                        </p:tgtEl>
                                      </p:cBhvr>
                                    </p:animEffect>
                                  </p:childTnLst>
                                </p:cTn>
                              </p:par>
                            </p:childTnLst>
                          </p:cTn>
                        </p:par>
                        <p:par>
                          <p:cTn id="30" fill="hold">
                            <p:stCondLst>
                              <p:cond delay="500"/>
                            </p:stCondLst>
                            <p:childTnLst>
                              <p:par>
                                <p:cTn id="31" presetID="1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slide(fromLeft)">
                                      <p:cBhvr>
                                        <p:cTn id="33" dur="500"/>
                                        <p:tgtEl>
                                          <p:spTgt spid="32"/>
                                        </p:tgtEl>
                                      </p:cBhvr>
                                    </p:animEffect>
                                  </p:childTnLst>
                                </p:cTn>
                              </p:par>
                            </p:childTnLst>
                          </p:cTn>
                        </p:par>
                        <p:par>
                          <p:cTn id="34" fill="hold">
                            <p:stCondLst>
                              <p:cond delay="1000"/>
                            </p:stCondLst>
                            <p:childTnLst>
                              <p:par>
                                <p:cTn id="35" presetID="1" presetClass="entr" presetSubtype="0"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1000"/>
                                        <p:tgtEl>
                                          <p:spTgt spid="38"/>
                                        </p:tgtEl>
                                      </p:cBhvr>
                                    </p:animEffect>
                                    <p:anim calcmode="lin" valueType="num">
                                      <p:cBhvr>
                                        <p:cTn id="42" dur="1000" fill="hold"/>
                                        <p:tgtEl>
                                          <p:spTgt spid="38"/>
                                        </p:tgtEl>
                                        <p:attrNameLst>
                                          <p:attrName>ppt_x</p:attrName>
                                        </p:attrNameLst>
                                      </p:cBhvr>
                                      <p:tavLst>
                                        <p:tav tm="0">
                                          <p:val>
                                            <p:strVal val="#ppt_x"/>
                                          </p:val>
                                        </p:tav>
                                        <p:tav tm="100000">
                                          <p:val>
                                            <p:strVal val="#ppt_x"/>
                                          </p:val>
                                        </p:tav>
                                      </p:tavLst>
                                    </p:anim>
                                    <p:anim calcmode="lin" valueType="num">
                                      <p:cBhvr>
                                        <p:cTn id="4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nodeType="clickEffect">
                                  <p:stCondLst>
                                    <p:cond delay="0"/>
                                  </p:stCondLst>
                                  <p:childTnLst>
                                    <p:set>
                                      <p:cBhvr>
                                        <p:cTn id="47" dur="1" fill="hold">
                                          <p:stCondLst>
                                            <p:cond delay="0"/>
                                          </p:stCondLst>
                                        </p:cTn>
                                        <p:tgtEl>
                                          <p:spTgt spid="1026"/>
                                        </p:tgtEl>
                                        <p:attrNameLst>
                                          <p:attrName>style.visibility</p:attrName>
                                        </p:attrNameLst>
                                      </p:cBhvr>
                                      <p:to>
                                        <p:strVal val="visible"/>
                                      </p:to>
                                    </p:set>
                                    <p:animEffect transition="in" filter="circle(in)">
                                      <p:cBhvr>
                                        <p:cTn id="48" dur="2000"/>
                                        <p:tgtEl>
                                          <p:spTgt spid="1026"/>
                                        </p:tgtEl>
                                      </p:cBhvr>
                                    </p:animEffect>
                                  </p:childTnLst>
                                </p:cTn>
                              </p:par>
                            </p:childTnLst>
                          </p:cTn>
                        </p:par>
                      </p:childTnLst>
                    </p:cTn>
                  </p:par>
                  <p:par>
                    <p:cTn id="49" fill="hold">
                      <p:stCondLst>
                        <p:cond delay="indefinite"/>
                      </p:stCondLst>
                      <p:childTnLst>
                        <p:par>
                          <p:cTn id="50" fill="hold">
                            <p:stCondLst>
                              <p:cond delay="0"/>
                            </p:stCondLst>
                            <p:childTnLst>
                              <p:par>
                                <p:cTn id="51" presetID="17" presetClass="entr" presetSubtype="10" fill="hold" grpId="0" nodeType="clickEffect">
                                  <p:stCondLst>
                                    <p:cond delay="0"/>
                                  </p:stCondLst>
                                  <p:childTnLst>
                                    <p:set>
                                      <p:cBhvr>
                                        <p:cTn id="52" dur="1" fill="hold">
                                          <p:stCondLst>
                                            <p:cond delay="0"/>
                                          </p:stCondLst>
                                        </p:cTn>
                                        <p:tgtEl>
                                          <p:spTgt spid="10242"/>
                                        </p:tgtEl>
                                        <p:attrNameLst>
                                          <p:attrName>style.visibility</p:attrName>
                                        </p:attrNameLst>
                                      </p:cBhvr>
                                      <p:to>
                                        <p:strVal val="visible"/>
                                      </p:to>
                                    </p:set>
                                    <p:anim calcmode="lin" valueType="num">
                                      <p:cBhvr>
                                        <p:cTn id="53" dur="500" fill="hold"/>
                                        <p:tgtEl>
                                          <p:spTgt spid="10242"/>
                                        </p:tgtEl>
                                        <p:attrNameLst>
                                          <p:attrName>ppt_w</p:attrName>
                                        </p:attrNameLst>
                                      </p:cBhvr>
                                      <p:tavLst>
                                        <p:tav tm="0">
                                          <p:val>
                                            <p:fltVal val="0"/>
                                          </p:val>
                                        </p:tav>
                                        <p:tav tm="100000">
                                          <p:val>
                                            <p:strVal val="#ppt_w"/>
                                          </p:val>
                                        </p:tav>
                                      </p:tavLst>
                                    </p:anim>
                                    <p:anim calcmode="lin" valueType="num">
                                      <p:cBhvr>
                                        <p:cTn id="54" dur="500" fill="hold"/>
                                        <p:tgtEl>
                                          <p:spTgt spid="1024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29" grpId="0" animBg="1" autoUpdateAnimBg="0"/>
      <p:bldP spid="30" grpId="0" animBg="1" autoUpdateAnimBg="0"/>
      <p:bldP spid="31" grpId="0" autoUpdateAnimBg="0"/>
      <p:bldP spid="32" grpId="0" autoUpdateAnimBg="0"/>
      <p:bldP spid="33" grpId="0" animBg="1"/>
      <p:bldP spid="34" grpId="0" animBg="1"/>
      <p:bldP spid="35" grpId="0" autoUpdateAnimBg="0"/>
      <p:bldP spid="36" grpId="0" autoUpdateAnimBg="0"/>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11266" name="椭圆 11265"/>
          <p:cNvSpPr/>
          <p:nvPr/>
        </p:nvSpPr>
        <p:spPr>
          <a:xfrm>
            <a:off x="0" y="115915"/>
            <a:ext cx="2016921" cy="765352"/>
          </a:xfrm>
          <a:prstGeom prst="ellipse">
            <a:avLst/>
          </a:prstGeom>
          <a:solidFill>
            <a:schemeClr val="accent2"/>
          </a:solidFill>
          <a:ln w="28575" cap="flat" cmpd="sng">
            <a:solidFill>
              <a:schemeClr val="bg1"/>
            </a:solidFill>
            <a:prstDash val="solid"/>
            <a:headEnd type="none" w="med" len="med"/>
            <a:tailEnd type="none" w="med" len="med"/>
          </a:ln>
        </p:spPr>
        <p:txBody>
          <a:bodyPr lIns="108674" tIns="54337" rIns="108674" bIns="54337"/>
          <a:lstStyle/>
          <a:p>
            <a:pPr algn="ctr">
              <a:lnSpc>
                <a:spcPct val="110000"/>
              </a:lnSpc>
              <a:buClrTx/>
            </a:pPr>
            <a:r>
              <a:rPr lang="zh-CN" altLang="en-US" sz="3800" b="1">
                <a:solidFill>
                  <a:schemeClr val="bg1"/>
                </a:solidFill>
                <a:latin typeface="華康隸書體" charset="-120"/>
                <a:ea typeface="黑体" panose="02010609060101010101" pitchFamily="49" charset="-122"/>
              </a:rPr>
              <a:t>英国</a:t>
            </a:r>
          </a:p>
        </p:txBody>
      </p:sp>
      <p:sp>
        <p:nvSpPr>
          <p:cNvPr id="11267" name="椭圆 11266"/>
          <p:cNvSpPr/>
          <p:nvPr/>
        </p:nvSpPr>
        <p:spPr>
          <a:xfrm>
            <a:off x="8590445" y="3717208"/>
            <a:ext cx="3599981" cy="792345"/>
          </a:xfrm>
          <a:prstGeom prst="ellipse">
            <a:avLst/>
          </a:prstGeom>
          <a:solidFill>
            <a:schemeClr val="accent2"/>
          </a:solidFill>
          <a:ln w="28575" cap="flat" cmpd="sng">
            <a:solidFill>
              <a:schemeClr val="bg1"/>
            </a:solidFill>
            <a:prstDash val="solid"/>
            <a:headEnd type="none" w="med" len="med"/>
            <a:tailEnd type="none" w="med" len="med"/>
          </a:ln>
        </p:spPr>
        <p:txBody>
          <a:bodyPr lIns="108674" tIns="54337" rIns="108674" bIns="54337"/>
          <a:lstStyle/>
          <a:p>
            <a:pPr algn="ctr">
              <a:lnSpc>
                <a:spcPct val="110000"/>
              </a:lnSpc>
              <a:buClrTx/>
            </a:pPr>
            <a:r>
              <a:rPr lang="zh-CN" altLang="en-US" sz="3800" b="1">
                <a:solidFill>
                  <a:srgbClr val="FFFFFF"/>
                </a:solidFill>
                <a:latin typeface="黑体" panose="02010609060101010101" pitchFamily="49" charset="-122"/>
                <a:ea typeface="黑体" panose="02010609060101010101" pitchFamily="49" charset="-122"/>
              </a:rPr>
              <a:t>鸦片走私</a:t>
            </a:r>
          </a:p>
        </p:txBody>
      </p:sp>
      <p:sp>
        <p:nvSpPr>
          <p:cNvPr id="11268" name="矩形 11267"/>
          <p:cNvSpPr/>
          <p:nvPr/>
        </p:nvSpPr>
        <p:spPr>
          <a:xfrm>
            <a:off x="9784090" y="3150329"/>
            <a:ext cx="1602107" cy="412846"/>
          </a:xfrm>
          <a:prstGeom prst="rect">
            <a:avLst/>
          </a:prstGeom>
          <a:noFill/>
          <a:ln w="9525">
            <a:noFill/>
          </a:ln>
        </p:spPr>
        <p:txBody>
          <a:bodyPr lIns="108674" tIns="54337" rIns="108674" bIns="54337"/>
          <a:lstStyle/>
          <a:p>
            <a:endParaRPr lang="zh-CN" altLang="en-US"/>
          </a:p>
        </p:txBody>
      </p:sp>
      <p:sp>
        <p:nvSpPr>
          <p:cNvPr id="11269" name="矩形 11268"/>
          <p:cNvSpPr/>
          <p:nvPr/>
        </p:nvSpPr>
        <p:spPr>
          <a:xfrm>
            <a:off x="4292041" y="1448145"/>
            <a:ext cx="888884" cy="409670"/>
          </a:xfrm>
          <a:prstGeom prst="rect">
            <a:avLst/>
          </a:prstGeom>
          <a:noFill/>
          <a:ln w="9525">
            <a:noFill/>
          </a:ln>
        </p:spPr>
        <p:txBody>
          <a:bodyPr lIns="108674" tIns="54337" rIns="108674" bIns="54337"/>
          <a:lstStyle/>
          <a:p>
            <a:endParaRPr lang="zh-CN" altLang="en-US"/>
          </a:p>
        </p:txBody>
      </p:sp>
      <p:sp>
        <p:nvSpPr>
          <p:cNvPr id="11270" name="矩形 11269"/>
          <p:cNvSpPr/>
          <p:nvPr/>
        </p:nvSpPr>
        <p:spPr>
          <a:xfrm>
            <a:off x="1318512" y="1448145"/>
            <a:ext cx="888884" cy="409670"/>
          </a:xfrm>
          <a:prstGeom prst="rect">
            <a:avLst/>
          </a:prstGeom>
          <a:noFill/>
          <a:ln w="9525">
            <a:noFill/>
          </a:ln>
        </p:spPr>
        <p:txBody>
          <a:bodyPr lIns="108674" tIns="54337" rIns="108674" bIns="54337"/>
          <a:lstStyle/>
          <a:p>
            <a:endParaRPr lang="zh-CN" altLang="en-US"/>
          </a:p>
        </p:txBody>
      </p:sp>
      <p:sp>
        <p:nvSpPr>
          <p:cNvPr id="11271" name="直接连接符 11270"/>
          <p:cNvSpPr/>
          <p:nvPr/>
        </p:nvSpPr>
        <p:spPr>
          <a:xfrm>
            <a:off x="1870890" y="1125799"/>
            <a:ext cx="3456067" cy="0"/>
          </a:xfrm>
          <a:prstGeom prst="line">
            <a:avLst/>
          </a:prstGeom>
          <a:ln w="76200" cap="flat" cmpd="sng">
            <a:solidFill>
              <a:srgbClr val="FF9900"/>
            </a:solidFill>
            <a:prstDash val="solid"/>
            <a:headEnd type="none" w="med" len="med"/>
            <a:tailEnd type="stealth" w="sm" len="lg"/>
          </a:ln>
        </p:spPr>
      </p:sp>
      <p:sp>
        <p:nvSpPr>
          <p:cNvPr id="11272" name="直接连接符 11271"/>
          <p:cNvSpPr/>
          <p:nvPr/>
        </p:nvSpPr>
        <p:spPr>
          <a:xfrm flipV="1">
            <a:off x="8399970" y="1557699"/>
            <a:ext cx="1729091" cy="0"/>
          </a:xfrm>
          <a:prstGeom prst="line">
            <a:avLst/>
          </a:prstGeom>
          <a:ln w="57150" cap="flat" cmpd="sng">
            <a:solidFill>
              <a:schemeClr val="bg1"/>
            </a:solidFill>
            <a:prstDash val="solid"/>
            <a:headEnd type="none" w="med" len="med"/>
            <a:tailEnd type="triangle" w="med" len="med"/>
          </a:ln>
        </p:spPr>
      </p:sp>
      <p:sp>
        <p:nvSpPr>
          <p:cNvPr id="11273" name="直接连接符 11272"/>
          <p:cNvSpPr/>
          <p:nvPr/>
        </p:nvSpPr>
        <p:spPr>
          <a:xfrm flipH="1" flipV="1">
            <a:off x="8399957" y="620857"/>
            <a:ext cx="1631737" cy="0"/>
          </a:xfrm>
          <a:prstGeom prst="line">
            <a:avLst/>
          </a:prstGeom>
          <a:ln w="57150" cap="flat" cmpd="sng">
            <a:solidFill>
              <a:schemeClr val="bg1"/>
            </a:solidFill>
            <a:prstDash val="solid"/>
            <a:headEnd type="none" w="med" len="med"/>
            <a:tailEnd type="triangle" w="med" len="med"/>
          </a:ln>
        </p:spPr>
      </p:sp>
      <p:sp>
        <p:nvSpPr>
          <p:cNvPr id="11274" name="矩形 11273"/>
          <p:cNvSpPr/>
          <p:nvPr/>
        </p:nvSpPr>
        <p:spPr>
          <a:xfrm>
            <a:off x="0" y="1484662"/>
            <a:ext cx="1633854" cy="752988"/>
          </a:xfrm>
          <a:prstGeom prst="rect">
            <a:avLst/>
          </a:prstGeom>
          <a:solidFill>
            <a:srgbClr val="990000"/>
          </a:solidFill>
          <a:ln w="19050" cap="flat" cmpd="sng">
            <a:solidFill>
              <a:schemeClr val="bg1"/>
            </a:solidFill>
            <a:prstDash val="solid"/>
            <a:miter/>
            <a:headEnd type="none" w="med" len="med"/>
            <a:tailEnd type="none" w="med" len="med"/>
          </a:ln>
        </p:spPr>
        <p:txBody>
          <a:bodyPr lIns="108674" tIns="54337" rIns="108674" bIns="54337">
            <a:spAutoFit/>
          </a:bodyPr>
          <a:lstStyle/>
          <a:p>
            <a:pPr algn="ctr">
              <a:lnSpc>
                <a:spcPct val="110000"/>
              </a:lnSpc>
              <a:buClrTx/>
            </a:pPr>
            <a:r>
              <a:rPr lang="zh-CN" altLang="en-US" sz="3800" b="1">
                <a:solidFill>
                  <a:schemeClr val="bg1"/>
                </a:solidFill>
                <a:latin typeface="黑体" panose="02010609060101010101" pitchFamily="49" charset="-122"/>
                <a:ea typeface="黑体" panose="02010609060101010101" pitchFamily="49" charset="-122"/>
              </a:rPr>
              <a:t>中国</a:t>
            </a:r>
          </a:p>
        </p:txBody>
      </p:sp>
      <p:sp>
        <p:nvSpPr>
          <p:cNvPr id="11275" name="文本框 11274"/>
          <p:cNvSpPr txBox="1"/>
          <p:nvPr/>
        </p:nvSpPr>
        <p:spPr>
          <a:xfrm>
            <a:off x="2158719" y="6"/>
            <a:ext cx="3168238" cy="1125398"/>
          </a:xfrm>
          <a:prstGeom prst="rect">
            <a:avLst/>
          </a:prstGeom>
          <a:noFill/>
          <a:ln w="9525">
            <a:noFill/>
          </a:ln>
        </p:spPr>
        <p:txBody>
          <a:bodyPr lIns="108674" tIns="54337" rIns="108674" bIns="54337">
            <a:spAutoFit/>
          </a:bodyPr>
          <a:lstStyle/>
          <a:p>
            <a:pPr>
              <a:spcBef>
                <a:spcPct val="50000"/>
              </a:spcBef>
            </a:pPr>
            <a:r>
              <a:rPr lang="zh-CN" altLang="en-US" sz="3300" b="1">
                <a:solidFill>
                  <a:srgbClr val="CCFF33"/>
                </a:solidFill>
                <a:latin typeface="Arial" panose="020B0604020202020204" pitchFamily="34" charset="0"/>
                <a:ea typeface="隶书" panose="02010509060101010101" pitchFamily="1" charset="-122"/>
              </a:rPr>
              <a:t>发展资本主义打开中国市场</a:t>
            </a:r>
          </a:p>
        </p:txBody>
      </p:sp>
      <p:sp>
        <p:nvSpPr>
          <p:cNvPr id="11276" name="文本框 11275"/>
          <p:cNvSpPr txBox="1"/>
          <p:nvPr/>
        </p:nvSpPr>
        <p:spPr>
          <a:xfrm>
            <a:off x="2256073" y="1197254"/>
            <a:ext cx="2302634" cy="1633229"/>
          </a:xfrm>
          <a:prstGeom prst="rect">
            <a:avLst/>
          </a:prstGeom>
          <a:noFill/>
          <a:ln w="9525">
            <a:noFill/>
          </a:ln>
        </p:spPr>
        <p:txBody>
          <a:bodyPr lIns="108674" tIns="54337" rIns="108674" bIns="54337">
            <a:spAutoFit/>
          </a:bodyPr>
          <a:lstStyle/>
          <a:p>
            <a:pPr>
              <a:spcBef>
                <a:spcPct val="50000"/>
              </a:spcBef>
            </a:pPr>
            <a:r>
              <a:rPr lang="zh-CN" altLang="en-US" sz="3300" b="1">
                <a:solidFill>
                  <a:srgbClr val="CCFF33"/>
                </a:solidFill>
                <a:latin typeface="Arial" panose="020B0604020202020204" pitchFamily="34" charset="0"/>
                <a:ea typeface="隶书" panose="02010509060101010101" pitchFamily="1" charset="-122"/>
              </a:rPr>
              <a:t>封建落后地大物博闭关锁国</a:t>
            </a:r>
          </a:p>
        </p:txBody>
      </p:sp>
      <p:sp>
        <p:nvSpPr>
          <p:cNvPr id="11277" name="文本框 11276"/>
          <p:cNvSpPr txBox="1"/>
          <p:nvPr/>
        </p:nvSpPr>
        <p:spPr>
          <a:xfrm>
            <a:off x="8112128" y="836811"/>
            <a:ext cx="2207395" cy="617567"/>
          </a:xfrm>
          <a:prstGeom prst="rect">
            <a:avLst/>
          </a:prstGeom>
          <a:solidFill>
            <a:schemeClr val="accent2"/>
          </a:solidFill>
          <a:ln w="9525" cap="flat" cmpd="sng">
            <a:solidFill>
              <a:schemeClr val="bg1"/>
            </a:solidFill>
            <a:prstDash val="solid"/>
            <a:miter/>
            <a:headEnd type="none" w="med" len="med"/>
            <a:tailEnd type="none" w="med" len="med"/>
          </a:ln>
        </p:spPr>
        <p:txBody>
          <a:bodyPr lIns="108674" tIns="54337" rIns="108674" bIns="54337">
            <a:spAutoFit/>
          </a:bodyPr>
          <a:lstStyle/>
          <a:p>
            <a:pPr>
              <a:spcBef>
                <a:spcPct val="50000"/>
              </a:spcBef>
            </a:pPr>
            <a:r>
              <a:rPr lang="zh-CN" altLang="en-US" sz="3300" b="1">
                <a:solidFill>
                  <a:schemeClr val="bg1"/>
                </a:solidFill>
                <a:latin typeface="Arial" panose="020B0604020202020204" pitchFamily="34" charset="0"/>
                <a:ea typeface="华文新魏" panose="02010800040101010101" pitchFamily="2" charset="-122"/>
              </a:rPr>
              <a:t>正当贸易</a:t>
            </a:r>
          </a:p>
        </p:txBody>
      </p:sp>
      <p:sp>
        <p:nvSpPr>
          <p:cNvPr id="11278" name="文本框 11277"/>
          <p:cNvSpPr txBox="1"/>
          <p:nvPr/>
        </p:nvSpPr>
        <p:spPr>
          <a:xfrm>
            <a:off x="5326970" y="692316"/>
            <a:ext cx="1729091" cy="1125398"/>
          </a:xfrm>
          <a:prstGeom prst="rect">
            <a:avLst/>
          </a:prstGeom>
          <a:solidFill>
            <a:schemeClr val="accent2"/>
          </a:solidFill>
          <a:ln w="9525" cap="flat" cmpd="sng">
            <a:solidFill>
              <a:schemeClr val="bg1"/>
            </a:solidFill>
            <a:prstDash val="solid"/>
            <a:miter/>
            <a:headEnd type="none" w="med" len="med"/>
            <a:tailEnd type="none" w="med" len="med"/>
          </a:ln>
        </p:spPr>
        <p:txBody>
          <a:bodyPr lIns="108674" tIns="54337" rIns="108674" bIns="54337">
            <a:spAutoFit/>
          </a:bodyPr>
          <a:lstStyle/>
          <a:p>
            <a:pPr>
              <a:spcBef>
                <a:spcPct val="50000"/>
              </a:spcBef>
            </a:pPr>
            <a:r>
              <a:rPr lang="zh-CN" altLang="en-US" sz="3300" b="1">
                <a:solidFill>
                  <a:schemeClr val="bg1"/>
                </a:solidFill>
                <a:latin typeface="Arial" panose="020B0604020202020204" pitchFamily="34" charset="0"/>
                <a:ea typeface="黑体" panose="02010609060101010101" pitchFamily="49" charset="-122"/>
              </a:rPr>
              <a:t>向中国扩张</a:t>
            </a:r>
          </a:p>
        </p:txBody>
      </p:sp>
      <p:sp>
        <p:nvSpPr>
          <p:cNvPr id="11279" name="直接连接符 11278"/>
          <p:cNvSpPr/>
          <p:nvPr/>
        </p:nvSpPr>
        <p:spPr>
          <a:xfrm>
            <a:off x="7056048" y="1125799"/>
            <a:ext cx="1151317" cy="0"/>
          </a:xfrm>
          <a:prstGeom prst="line">
            <a:avLst/>
          </a:prstGeom>
          <a:ln w="76200" cap="flat" cmpd="sng">
            <a:solidFill>
              <a:srgbClr val="FF9900"/>
            </a:solidFill>
            <a:prstDash val="solid"/>
            <a:headEnd type="none" w="med" len="med"/>
            <a:tailEnd type="stealth" w="sm" len="lg"/>
          </a:ln>
        </p:spPr>
      </p:sp>
      <p:sp>
        <p:nvSpPr>
          <p:cNvPr id="11280" name="文本框 11279"/>
          <p:cNvSpPr txBox="1"/>
          <p:nvPr/>
        </p:nvSpPr>
        <p:spPr>
          <a:xfrm>
            <a:off x="8495194" y="1484661"/>
            <a:ext cx="1246555" cy="617567"/>
          </a:xfrm>
          <a:prstGeom prst="rect">
            <a:avLst/>
          </a:prstGeom>
          <a:noFill/>
          <a:ln w="9525">
            <a:noFill/>
          </a:ln>
        </p:spPr>
        <p:txBody>
          <a:bodyPr lIns="108674" tIns="54337" rIns="108674" bIns="54337">
            <a:spAutoFit/>
          </a:bodyPr>
          <a:lstStyle/>
          <a:p>
            <a:pPr>
              <a:spcBef>
                <a:spcPct val="50000"/>
              </a:spcBef>
            </a:pPr>
            <a:r>
              <a:rPr lang="zh-CN" altLang="en-US" sz="3300" b="1">
                <a:solidFill>
                  <a:srgbClr val="CCFF33"/>
                </a:solidFill>
                <a:latin typeface="Arial" panose="020B0604020202020204" pitchFamily="34" charset="0"/>
                <a:ea typeface="隶书" panose="02010509060101010101" pitchFamily="1" charset="-122"/>
              </a:rPr>
              <a:t>出超</a:t>
            </a:r>
          </a:p>
        </p:txBody>
      </p:sp>
      <p:sp>
        <p:nvSpPr>
          <p:cNvPr id="11281" name="文本框 11280"/>
          <p:cNvSpPr txBox="1"/>
          <p:nvPr/>
        </p:nvSpPr>
        <p:spPr>
          <a:xfrm>
            <a:off x="8590434" y="10"/>
            <a:ext cx="1441262" cy="617567"/>
          </a:xfrm>
          <a:prstGeom prst="rect">
            <a:avLst/>
          </a:prstGeom>
          <a:noFill/>
          <a:ln w="9525">
            <a:noFill/>
          </a:ln>
        </p:spPr>
        <p:txBody>
          <a:bodyPr lIns="108674" tIns="54337" rIns="108674" bIns="54337">
            <a:spAutoFit/>
          </a:bodyPr>
          <a:lstStyle/>
          <a:p>
            <a:pPr>
              <a:spcBef>
                <a:spcPct val="50000"/>
              </a:spcBef>
            </a:pPr>
            <a:r>
              <a:rPr lang="zh-CN" altLang="en-US" sz="3300" b="1">
                <a:solidFill>
                  <a:srgbClr val="CCFF33"/>
                </a:solidFill>
                <a:latin typeface="Arial" panose="020B0604020202020204" pitchFamily="34" charset="0"/>
                <a:ea typeface="隶书" panose="02010509060101010101" pitchFamily="1" charset="-122"/>
              </a:rPr>
              <a:t>入超</a:t>
            </a:r>
          </a:p>
        </p:txBody>
      </p:sp>
      <p:sp>
        <p:nvSpPr>
          <p:cNvPr id="11282" name="文本框 11281"/>
          <p:cNvSpPr txBox="1"/>
          <p:nvPr/>
        </p:nvSpPr>
        <p:spPr>
          <a:xfrm>
            <a:off x="11463119" y="9"/>
            <a:ext cx="727302" cy="2637705"/>
          </a:xfrm>
          <a:prstGeom prst="rect">
            <a:avLst/>
          </a:prstGeom>
          <a:solidFill>
            <a:schemeClr val="accent2"/>
          </a:solidFill>
          <a:ln w="9525" cap="flat" cmpd="sng">
            <a:solidFill>
              <a:schemeClr val="bg1"/>
            </a:solidFill>
            <a:prstDash val="solid"/>
            <a:miter/>
            <a:headEnd type="none" w="med" len="med"/>
            <a:tailEnd type="none" w="med" len="med"/>
          </a:ln>
        </p:spPr>
        <p:txBody>
          <a:bodyPr vert="eaVert" wrap="square" lIns="108674" tIns="54337" rIns="108674" bIns="54337">
            <a:spAutoFit/>
          </a:bodyPr>
          <a:lstStyle/>
          <a:p>
            <a:pPr>
              <a:spcBef>
                <a:spcPct val="50000"/>
              </a:spcBef>
            </a:pPr>
            <a:r>
              <a:rPr lang="zh-CN" altLang="en-US" sz="3300" b="1" dirty="0">
                <a:solidFill>
                  <a:schemeClr val="bg1"/>
                </a:solidFill>
                <a:latin typeface="Arial" panose="020B0604020202020204" pitchFamily="34" charset="0"/>
                <a:ea typeface="黑体" panose="02010609060101010101" pitchFamily="49" charset="-122"/>
              </a:rPr>
              <a:t>英国扭转逆差</a:t>
            </a:r>
          </a:p>
        </p:txBody>
      </p:sp>
      <p:sp>
        <p:nvSpPr>
          <p:cNvPr id="11283" name="直接连接符 11282"/>
          <p:cNvSpPr/>
          <p:nvPr/>
        </p:nvSpPr>
        <p:spPr>
          <a:xfrm>
            <a:off x="10319525" y="1125799"/>
            <a:ext cx="1056080" cy="0"/>
          </a:xfrm>
          <a:prstGeom prst="line">
            <a:avLst/>
          </a:prstGeom>
          <a:ln w="76200" cap="flat" cmpd="sng">
            <a:solidFill>
              <a:srgbClr val="FF9900"/>
            </a:solidFill>
            <a:prstDash val="solid"/>
            <a:headEnd type="none" w="med" len="med"/>
            <a:tailEnd type="stealth" w="sm" len="lg"/>
          </a:ln>
        </p:spPr>
      </p:sp>
      <p:sp>
        <p:nvSpPr>
          <p:cNvPr id="11284" name="直接连接符 11283"/>
          <p:cNvSpPr/>
          <p:nvPr/>
        </p:nvSpPr>
        <p:spPr>
          <a:xfrm>
            <a:off x="11663432" y="2637714"/>
            <a:ext cx="0" cy="1152535"/>
          </a:xfrm>
          <a:prstGeom prst="line">
            <a:avLst/>
          </a:prstGeom>
          <a:ln w="76200" cap="flat" cmpd="sng">
            <a:solidFill>
              <a:srgbClr val="FF9900"/>
            </a:solidFill>
            <a:prstDash val="solid"/>
            <a:headEnd type="none" w="med" len="med"/>
            <a:tailEnd type="stealth" w="sm" len="lg"/>
          </a:ln>
        </p:spPr>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79"/>
                                        </p:tgtEl>
                                        <p:attrNameLst>
                                          <p:attrName>style.visibility</p:attrName>
                                        </p:attrNameLst>
                                      </p:cBhvr>
                                      <p:to>
                                        <p:strVal val="visible"/>
                                      </p:to>
                                    </p:set>
                                    <p:animEffect transition="in" filter="blinds(horizontal)">
                                      <p:cBhvr>
                                        <p:cTn id="7" dur="500"/>
                                        <p:tgtEl>
                                          <p:spTgt spid="1127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77"/>
                                        </p:tgtEl>
                                        <p:attrNameLst>
                                          <p:attrName>style.visibility</p:attrName>
                                        </p:attrNameLst>
                                      </p:cBhvr>
                                      <p:to>
                                        <p:strVal val="visible"/>
                                      </p:to>
                                    </p:set>
                                    <p:animEffect transition="in" filter="blinds(horizontal)">
                                      <p:cBhvr>
                                        <p:cTn id="12" dur="500"/>
                                        <p:tgtEl>
                                          <p:spTgt spid="1127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81"/>
                                        </p:tgtEl>
                                        <p:attrNameLst>
                                          <p:attrName>style.visibility</p:attrName>
                                        </p:attrNameLst>
                                      </p:cBhvr>
                                      <p:to>
                                        <p:strVal val="visible"/>
                                      </p:to>
                                    </p:set>
                                    <p:animEffect transition="in" filter="blinds(horizontal)">
                                      <p:cBhvr>
                                        <p:cTn id="17" dur="500"/>
                                        <p:tgtEl>
                                          <p:spTgt spid="11281"/>
                                        </p:tgtEl>
                                      </p:cBhvr>
                                    </p:animEffect>
                                  </p:childTnLst>
                                </p:cTn>
                              </p:par>
                            </p:childTnLst>
                          </p:cTn>
                        </p:par>
                        <p:par>
                          <p:cTn id="18" fill="hold">
                            <p:stCondLst>
                              <p:cond delay="500"/>
                            </p:stCondLst>
                            <p:childTnLst>
                              <p:par>
                                <p:cTn id="19" presetID="3" presetClass="entr" presetSubtype="10" fill="hold" nodeType="afterEffect">
                                  <p:stCondLst>
                                    <p:cond delay="0"/>
                                  </p:stCondLst>
                                  <p:childTnLst>
                                    <p:set>
                                      <p:cBhvr>
                                        <p:cTn id="20" dur="1" fill="hold">
                                          <p:stCondLst>
                                            <p:cond delay="0"/>
                                          </p:stCondLst>
                                        </p:cTn>
                                        <p:tgtEl>
                                          <p:spTgt spid="11273"/>
                                        </p:tgtEl>
                                        <p:attrNameLst>
                                          <p:attrName>style.visibility</p:attrName>
                                        </p:attrNameLst>
                                      </p:cBhvr>
                                      <p:to>
                                        <p:strVal val="visible"/>
                                      </p:to>
                                    </p:set>
                                    <p:animEffect transition="in" filter="blinds(horizontal)">
                                      <p:cBhvr>
                                        <p:cTn id="21" dur="500"/>
                                        <p:tgtEl>
                                          <p:spTgt spid="11273"/>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1280"/>
                                        </p:tgtEl>
                                        <p:attrNameLst>
                                          <p:attrName>style.visibility</p:attrName>
                                        </p:attrNameLst>
                                      </p:cBhvr>
                                      <p:to>
                                        <p:strVal val="visible"/>
                                      </p:to>
                                    </p:set>
                                    <p:animEffect transition="in" filter="blinds(horizontal)">
                                      <p:cBhvr>
                                        <p:cTn id="26" dur="500"/>
                                        <p:tgtEl>
                                          <p:spTgt spid="11280"/>
                                        </p:tgtEl>
                                      </p:cBhvr>
                                    </p:animEffect>
                                  </p:childTnLst>
                                </p:cTn>
                              </p:par>
                            </p:childTnLst>
                          </p:cTn>
                        </p:par>
                        <p:par>
                          <p:cTn id="27" fill="hold">
                            <p:stCondLst>
                              <p:cond delay="500"/>
                            </p:stCondLst>
                            <p:childTnLst>
                              <p:par>
                                <p:cTn id="28" presetID="3" presetClass="entr" presetSubtype="10" fill="hold" nodeType="afterEffect">
                                  <p:stCondLst>
                                    <p:cond delay="0"/>
                                  </p:stCondLst>
                                  <p:childTnLst>
                                    <p:set>
                                      <p:cBhvr>
                                        <p:cTn id="29" dur="1" fill="hold">
                                          <p:stCondLst>
                                            <p:cond delay="0"/>
                                          </p:stCondLst>
                                        </p:cTn>
                                        <p:tgtEl>
                                          <p:spTgt spid="11272"/>
                                        </p:tgtEl>
                                        <p:attrNameLst>
                                          <p:attrName>style.visibility</p:attrName>
                                        </p:attrNameLst>
                                      </p:cBhvr>
                                      <p:to>
                                        <p:strVal val="visible"/>
                                      </p:to>
                                    </p:set>
                                    <p:animEffect transition="in" filter="blinds(horizontal)">
                                      <p:cBhvr>
                                        <p:cTn id="30" dur="500"/>
                                        <p:tgtEl>
                                          <p:spTgt spid="11272"/>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11283"/>
                                        </p:tgtEl>
                                        <p:attrNameLst>
                                          <p:attrName>style.visibility</p:attrName>
                                        </p:attrNameLst>
                                      </p:cBhvr>
                                      <p:to>
                                        <p:strVal val="visible"/>
                                      </p:to>
                                    </p:set>
                                    <p:animEffect transition="in" filter="blinds(horizontal)">
                                      <p:cBhvr>
                                        <p:cTn id="35" dur="500"/>
                                        <p:tgtEl>
                                          <p:spTgt spid="11283"/>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1282"/>
                                        </p:tgtEl>
                                        <p:attrNameLst>
                                          <p:attrName>style.visibility</p:attrName>
                                        </p:attrNameLst>
                                      </p:cBhvr>
                                      <p:to>
                                        <p:strVal val="visible"/>
                                      </p:to>
                                    </p:set>
                                    <p:animEffect transition="in" filter="blinds(horizontal)">
                                      <p:cBhvr>
                                        <p:cTn id="40" dur="500"/>
                                        <p:tgtEl>
                                          <p:spTgt spid="11282"/>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nodeType="clickEffect">
                                  <p:stCondLst>
                                    <p:cond delay="0"/>
                                  </p:stCondLst>
                                  <p:childTnLst>
                                    <p:set>
                                      <p:cBhvr>
                                        <p:cTn id="44" dur="1" fill="hold">
                                          <p:stCondLst>
                                            <p:cond delay="0"/>
                                          </p:stCondLst>
                                        </p:cTn>
                                        <p:tgtEl>
                                          <p:spTgt spid="11284"/>
                                        </p:tgtEl>
                                        <p:attrNameLst>
                                          <p:attrName>style.visibility</p:attrName>
                                        </p:attrNameLst>
                                      </p:cBhvr>
                                      <p:to>
                                        <p:strVal val="visible"/>
                                      </p:to>
                                    </p:set>
                                    <p:animEffect transition="in" filter="blinds(horizontal)">
                                      <p:cBhvr>
                                        <p:cTn id="45" dur="500"/>
                                        <p:tgtEl>
                                          <p:spTgt spid="11284"/>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1267"/>
                                        </p:tgtEl>
                                        <p:attrNameLst>
                                          <p:attrName>style.visibility</p:attrName>
                                        </p:attrNameLst>
                                      </p:cBhvr>
                                      <p:to>
                                        <p:strVal val="visible"/>
                                      </p:to>
                                    </p:set>
                                    <p:animEffect transition="in" filter="blinds(horizontal)">
                                      <p:cBhvr>
                                        <p:cTn id="50"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p:bldP spid="11277" grpId="0" animBg="1"/>
      <p:bldP spid="11280" grpId="0"/>
      <p:bldP spid="11281" grpId="0"/>
      <p:bldP spid="11282"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2290" name="组合 12289"/>
          <p:cNvGrpSpPr/>
          <p:nvPr/>
        </p:nvGrpSpPr>
        <p:grpSpPr>
          <a:xfrm>
            <a:off x="8158777" y="31124"/>
            <a:ext cx="4031636" cy="3148266"/>
            <a:chOff x="0" y="0"/>
            <a:chExt cx="2339" cy="4071"/>
          </a:xfrm>
        </p:grpSpPr>
        <p:pic>
          <p:nvPicPr>
            <p:cNvPr id="12291" name="图片 12290"/>
            <p:cNvPicPr>
              <a:picLocks noChangeAspect="1"/>
            </p:cNvPicPr>
            <p:nvPr/>
          </p:nvPicPr>
          <p:blipFill>
            <a:blip r:embed="rId2"/>
            <a:stretch>
              <a:fillRect/>
            </a:stretch>
          </p:blipFill>
          <p:spPr>
            <a:xfrm>
              <a:off x="0" y="0"/>
              <a:ext cx="2339" cy="3012"/>
            </a:xfrm>
            <a:prstGeom prst="rect">
              <a:avLst/>
            </a:prstGeom>
            <a:noFill/>
            <a:ln w="9525">
              <a:noFill/>
            </a:ln>
          </p:spPr>
        </p:pic>
        <p:sp>
          <p:nvSpPr>
            <p:cNvPr id="12292" name="文本框 12291"/>
            <p:cNvSpPr txBox="1"/>
            <p:nvPr/>
          </p:nvSpPr>
          <p:spPr>
            <a:xfrm>
              <a:off x="528" y="2996"/>
              <a:ext cx="825" cy="1075"/>
            </a:xfrm>
            <a:prstGeom prst="rect">
              <a:avLst/>
            </a:prstGeom>
            <a:noFill/>
            <a:ln w="9525">
              <a:noFill/>
            </a:ln>
          </p:spPr>
          <p:txBody>
            <a:bodyPr wrap="none" anchor="t">
              <a:spAutoFit/>
            </a:bodyPr>
            <a:lstStyle/>
            <a:p>
              <a:pPr>
                <a:buClrTx/>
              </a:pPr>
              <a:r>
                <a:rPr lang="zh-CN" altLang="en-US" sz="4800" b="1" dirty="0">
                  <a:latin typeface="Verdana" panose="020B0604030504040204" pitchFamily="2" charset="0"/>
                  <a:ea typeface="隶书" panose="02010509060101010101" pitchFamily="1" charset="-122"/>
                </a:rPr>
                <a:t>罂粟</a:t>
              </a:r>
            </a:p>
          </p:txBody>
        </p:sp>
      </p:grpSp>
      <p:sp>
        <p:nvSpPr>
          <p:cNvPr id="12293" name="文本框 12292"/>
          <p:cNvSpPr txBox="1"/>
          <p:nvPr/>
        </p:nvSpPr>
        <p:spPr>
          <a:xfrm>
            <a:off x="5242523" y="1600576"/>
            <a:ext cx="2670463" cy="1125398"/>
          </a:xfrm>
          <a:prstGeom prst="rect">
            <a:avLst/>
          </a:prstGeom>
          <a:noFill/>
          <a:ln w="9525">
            <a:noFill/>
          </a:ln>
        </p:spPr>
        <p:txBody>
          <a:bodyPr wrap="none" lIns="108674" tIns="54337" rIns="108674" bIns="54337" anchor="t">
            <a:spAutoFit/>
          </a:bodyPr>
          <a:lstStyle/>
          <a:p>
            <a:pPr>
              <a:buClrTx/>
            </a:pPr>
            <a:r>
              <a:rPr lang="en-US" altLang="zh-CN" sz="3300" b="1">
                <a:solidFill>
                  <a:srgbClr val="FF0000"/>
                </a:solidFill>
                <a:latin typeface="Verdana" panose="020B0604030504040204" pitchFamily="2" charset="0"/>
                <a:ea typeface="宋体" panose="02010600030101010101" pitchFamily="2" charset="-122"/>
              </a:rPr>
              <a:t>Beautiful </a:t>
            </a:r>
          </a:p>
          <a:p>
            <a:pPr>
              <a:buClrTx/>
            </a:pPr>
            <a:r>
              <a:rPr lang="en-US" altLang="zh-CN" sz="3300" b="1">
                <a:solidFill>
                  <a:srgbClr val="FF0000"/>
                </a:solidFill>
                <a:latin typeface="Verdana" panose="020B0604030504040204" pitchFamily="2" charset="0"/>
                <a:ea typeface="宋体" panose="02010600030101010101" pitchFamily="2" charset="-122"/>
              </a:rPr>
              <a:t>red flower</a:t>
            </a:r>
          </a:p>
        </p:txBody>
      </p:sp>
      <p:sp>
        <p:nvSpPr>
          <p:cNvPr id="12294" name="直接连接符 12293"/>
          <p:cNvSpPr/>
          <p:nvPr/>
        </p:nvSpPr>
        <p:spPr>
          <a:xfrm flipV="1">
            <a:off x="8188534" y="1448135"/>
            <a:ext cx="1219041" cy="762176"/>
          </a:xfrm>
          <a:prstGeom prst="line">
            <a:avLst/>
          </a:prstGeom>
          <a:ln w="57150" cap="flat" cmpd="sng">
            <a:solidFill>
              <a:schemeClr val="tx1"/>
            </a:solidFill>
            <a:prstDash val="solid"/>
            <a:headEnd type="none" w="med" len="med"/>
            <a:tailEnd type="triangle" w="med" len="med"/>
          </a:ln>
        </p:spPr>
      </p:sp>
      <p:sp>
        <p:nvSpPr>
          <p:cNvPr id="12295" name="文本框 12294"/>
          <p:cNvSpPr txBox="1"/>
          <p:nvPr/>
        </p:nvSpPr>
        <p:spPr>
          <a:xfrm>
            <a:off x="198078" y="57287"/>
            <a:ext cx="4817008" cy="2079505"/>
          </a:xfrm>
          <a:prstGeom prst="rect">
            <a:avLst/>
          </a:prstGeom>
          <a:noFill/>
          <a:ln w="38100" cmpd="dbl">
            <a:solidFill>
              <a:srgbClr val="FF0000"/>
            </a:solidFill>
          </a:ln>
        </p:spPr>
        <p:txBody>
          <a:bodyPr wrap="square" lIns="108674" tIns="54337" rIns="108674" bIns="54337">
            <a:spAutoFit/>
          </a:bodyPr>
          <a:lstStyle/>
          <a:p>
            <a:pPr>
              <a:buClrTx/>
            </a:pPr>
            <a:r>
              <a:rPr lang="zh-CN" altLang="en-US" sz="3200" b="1" dirty="0">
                <a:solidFill>
                  <a:srgbClr val="000000"/>
                </a:solidFill>
                <a:latin typeface="Times New Roman" panose="02020603050405020304" pitchFamily="18" charset="0"/>
                <a:ea typeface="黑体" panose="02010609060101010101" pitchFamily="49" charset="-122"/>
              </a:rPr>
              <a:t>一年生或二年生草本植物</a:t>
            </a:r>
            <a:r>
              <a:rPr lang="zh-CN" altLang="en-US" sz="3200" b="1" dirty="0" smtClean="0">
                <a:solidFill>
                  <a:srgbClr val="000000"/>
                </a:solidFill>
                <a:latin typeface="Times New Roman" panose="02020603050405020304" pitchFamily="18" charset="0"/>
                <a:ea typeface="黑体" panose="02010609060101010101" pitchFamily="49" charset="-122"/>
              </a:rPr>
              <a:t>。。</a:t>
            </a:r>
            <a:r>
              <a:rPr lang="zh-CN" altLang="en-US" sz="3200" b="1" dirty="0">
                <a:solidFill>
                  <a:srgbClr val="000000"/>
                </a:solidFill>
                <a:latin typeface="Times New Roman" panose="02020603050405020304" pitchFamily="18" charset="0"/>
                <a:ea typeface="黑体" panose="02010609060101010101" pitchFamily="49" charset="-122"/>
              </a:rPr>
              <a:t>它是提取加工制作</a:t>
            </a:r>
            <a:r>
              <a:rPr lang="zh-CN" altLang="en-US" sz="3200" b="1" dirty="0">
                <a:solidFill>
                  <a:srgbClr val="FF0000"/>
                </a:solidFill>
                <a:latin typeface="Times New Roman" panose="02020603050405020304" pitchFamily="18" charset="0"/>
                <a:ea typeface="黑体" panose="02010609060101010101" pitchFamily="49" charset="-122"/>
              </a:rPr>
              <a:t>鸦片、吗啡、海洛因</a:t>
            </a:r>
            <a:r>
              <a:rPr lang="zh-CN" altLang="en-US" sz="3200" b="1" dirty="0">
                <a:solidFill>
                  <a:srgbClr val="000000"/>
                </a:solidFill>
                <a:latin typeface="Times New Roman" panose="02020603050405020304" pitchFamily="18" charset="0"/>
                <a:ea typeface="黑体" panose="02010609060101010101" pitchFamily="49" charset="-122"/>
              </a:rPr>
              <a:t>的主要原料。 </a:t>
            </a:r>
          </a:p>
        </p:txBody>
      </p:sp>
      <p:pic>
        <p:nvPicPr>
          <p:cNvPr id="9" name="图片 8"/>
          <p:cNvPicPr>
            <a:picLocks noChangeAspect="1"/>
          </p:cNvPicPr>
          <p:nvPr/>
        </p:nvPicPr>
        <p:blipFill>
          <a:blip r:embed="rId3"/>
          <a:stretch>
            <a:fillRect/>
          </a:stretch>
        </p:blipFill>
        <p:spPr>
          <a:xfrm>
            <a:off x="19491" y="3163105"/>
            <a:ext cx="3195397" cy="3296413"/>
          </a:xfrm>
          <a:prstGeom prst="rect">
            <a:avLst/>
          </a:prstGeom>
          <a:noFill/>
          <a:ln w="9525">
            <a:noFill/>
          </a:ln>
        </p:spPr>
      </p:pic>
      <p:pic>
        <p:nvPicPr>
          <p:cNvPr id="10" name="图片 9" descr="006"/>
          <p:cNvPicPr>
            <a:picLocks noChangeAspect="1"/>
          </p:cNvPicPr>
          <p:nvPr/>
        </p:nvPicPr>
        <p:blipFill>
          <a:blip r:embed="rId4"/>
          <a:stretch>
            <a:fillRect/>
          </a:stretch>
        </p:blipFill>
        <p:spPr>
          <a:xfrm>
            <a:off x="3322898" y="3540674"/>
            <a:ext cx="3384375" cy="2918844"/>
          </a:xfrm>
          <a:prstGeom prst="rect">
            <a:avLst/>
          </a:prstGeom>
          <a:noFill/>
          <a:ln w="9525">
            <a:noFill/>
          </a:ln>
        </p:spPr>
      </p:pic>
      <p:sp>
        <p:nvSpPr>
          <p:cNvPr id="11" name="文本框 14340"/>
          <p:cNvSpPr txBox="1"/>
          <p:nvPr/>
        </p:nvSpPr>
        <p:spPr>
          <a:xfrm>
            <a:off x="6857929" y="3540682"/>
            <a:ext cx="5099292" cy="2079505"/>
          </a:xfrm>
          <a:prstGeom prst="rect">
            <a:avLst/>
          </a:prstGeom>
          <a:noFill/>
          <a:ln w="38100" cmpd="dbl">
            <a:solidFill>
              <a:srgbClr val="FF0000"/>
            </a:solidFill>
          </a:ln>
        </p:spPr>
        <p:txBody>
          <a:bodyPr wrap="square" lIns="108674" tIns="54337" rIns="108674" bIns="54337">
            <a:spAutoFit/>
          </a:bodyPr>
          <a:lstStyle/>
          <a:p>
            <a:pPr>
              <a:spcBef>
                <a:spcPct val="50000"/>
              </a:spcBef>
              <a:buClrTx/>
            </a:pPr>
            <a:r>
              <a:rPr lang="zh-CN" altLang="en-US" sz="3200" b="1" dirty="0">
                <a:solidFill>
                  <a:srgbClr val="000000"/>
                </a:solidFill>
                <a:latin typeface="Verdana" panose="020B0604030504040204" pitchFamily="2" charset="0"/>
                <a:ea typeface="黑体" panose="02010609060101010101" pitchFamily="49" charset="-122"/>
              </a:rPr>
              <a:t>以罂粟为原料制成的毒品，有镇痛作用，易成瘾，吸食</a:t>
            </a:r>
            <a:r>
              <a:rPr lang="zh-CN" altLang="en-US" sz="3200" b="1" dirty="0" smtClean="0">
                <a:solidFill>
                  <a:srgbClr val="000000"/>
                </a:solidFill>
                <a:latin typeface="Verdana" panose="020B0604030504040204" pitchFamily="2" charset="0"/>
                <a:ea typeface="黑体" panose="02010609060101010101" pitchFamily="49" charset="-122"/>
              </a:rPr>
              <a:t>鸦片会引起体质衰弱和精神颓废，乃至死亡。</a:t>
            </a:r>
            <a:endParaRPr lang="zh-CN" altLang="en-US" sz="3200" b="1" dirty="0">
              <a:solidFill>
                <a:srgbClr val="000000"/>
              </a:solidFill>
              <a:latin typeface="Verdana" panose="020B0604030504040204" pitchFamily="2" charset="0"/>
              <a:ea typeface="黑体" panose="02010609060101010101" pitchFamily="49" charset="-122"/>
            </a:endParaRPr>
          </a:p>
        </p:txBody>
      </p:sp>
      <p:sp>
        <p:nvSpPr>
          <p:cNvPr id="12" name="文本框 14338"/>
          <p:cNvSpPr txBox="1"/>
          <p:nvPr/>
        </p:nvSpPr>
        <p:spPr>
          <a:xfrm>
            <a:off x="1990762" y="5909683"/>
            <a:ext cx="2186167" cy="771455"/>
          </a:xfrm>
          <a:prstGeom prst="rect">
            <a:avLst/>
          </a:prstGeom>
          <a:noFill/>
          <a:ln w="9525">
            <a:noFill/>
          </a:ln>
        </p:spPr>
        <p:txBody>
          <a:bodyPr wrap="square" lIns="108674" tIns="54337" rIns="108674" bIns="54337">
            <a:spAutoFit/>
          </a:bodyPr>
          <a:lstStyle/>
          <a:p>
            <a:pPr>
              <a:buClrTx/>
            </a:pPr>
            <a:r>
              <a:rPr lang="en-US" altLang="zh-CN" sz="4300" b="1" dirty="0">
                <a:solidFill>
                  <a:srgbClr val="FF0000"/>
                </a:solidFill>
                <a:latin typeface="Verdana" panose="020B0604030504040204" pitchFamily="2" charset="0"/>
                <a:ea typeface="宋体" panose="02010600030101010101" pitchFamily="2" charset="-122"/>
              </a:rPr>
              <a:t>   </a:t>
            </a:r>
            <a:r>
              <a:rPr lang="zh-CN" altLang="en-US" sz="4300" b="1" dirty="0">
                <a:solidFill>
                  <a:srgbClr val="FF0000"/>
                </a:solidFill>
                <a:latin typeface="黑体" pitchFamily="49" charset="-122"/>
                <a:ea typeface="黑体" pitchFamily="49" charset="-122"/>
              </a:rPr>
              <a:t>鸦片</a:t>
            </a:r>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1" name="Text Box 5"/>
          <p:cNvSpPr txBox="1">
            <a:spLocks noChangeArrowheads="1"/>
          </p:cNvSpPr>
          <p:nvPr/>
        </p:nvSpPr>
        <p:spPr bwMode="auto">
          <a:xfrm>
            <a:off x="247313" y="1277301"/>
            <a:ext cx="9880341" cy="617567"/>
          </a:xfrm>
          <a:prstGeom prst="rect">
            <a:avLst/>
          </a:prstGeom>
          <a:noFill/>
          <a:ln w="38100" cmpd="dbl">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lIns="108674" tIns="54337" rIns="108674" bIns="543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zh-CN" altLang="en-US" sz="3300" b="1" dirty="0" smtClean="0">
                <a:solidFill>
                  <a:srgbClr val="000099"/>
                </a:solidFill>
                <a:latin typeface="黑体" pitchFamily="49" charset="-122"/>
                <a:ea typeface="黑体" pitchFamily="49" charset="-122"/>
              </a:rPr>
              <a:t>看书</a:t>
            </a:r>
            <a:r>
              <a:rPr lang="en-US" altLang="zh-CN" sz="3300" b="1" dirty="0" smtClean="0">
                <a:solidFill>
                  <a:srgbClr val="000099"/>
                </a:solidFill>
                <a:latin typeface="黑体" pitchFamily="49" charset="-122"/>
                <a:ea typeface="黑体" pitchFamily="49" charset="-122"/>
              </a:rPr>
              <a:t>P3</a:t>
            </a:r>
            <a:r>
              <a:rPr lang="zh-CN" altLang="en-US" sz="3300" b="1" dirty="0" smtClean="0">
                <a:solidFill>
                  <a:srgbClr val="000099"/>
                </a:solidFill>
                <a:latin typeface="黑体" pitchFamily="49" charset="-122"/>
                <a:ea typeface="黑体" pitchFamily="49" charset="-122"/>
              </a:rPr>
              <a:t>上的三幅图</a:t>
            </a:r>
            <a:r>
              <a:rPr lang="en-US" altLang="zh-CN" sz="3300" b="1" dirty="0" smtClean="0">
                <a:solidFill>
                  <a:srgbClr val="000099"/>
                </a:solidFill>
                <a:latin typeface="黑体" pitchFamily="49" charset="-122"/>
                <a:ea typeface="黑体" pitchFamily="49" charset="-122"/>
              </a:rPr>
              <a:t>,</a:t>
            </a:r>
            <a:r>
              <a:rPr lang="zh-CN" altLang="en-US" sz="3300" b="1" dirty="0" smtClean="0">
                <a:solidFill>
                  <a:srgbClr val="000099"/>
                </a:solidFill>
                <a:latin typeface="黑体" pitchFamily="49" charset="-122"/>
                <a:ea typeface="黑体" pitchFamily="49" charset="-122"/>
              </a:rPr>
              <a:t>从图中你能得到什么信息？</a:t>
            </a:r>
            <a:endParaRPr lang="zh-CN" altLang="en-US" sz="3300" b="1" dirty="0">
              <a:solidFill>
                <a:srgbClr val="000099"/>
              </a:solidFill>
              <a:latin typeface="黑体" pitchFamily="49" charset="-122"/>
              <a:ea typeface="黑体" pitchFamily="49" charset="-122"/>
            </a:endParaRPr>
          </a:p>
        </p:txBody>
      </p:sp>
      <p:pic>
        <p:nvPicPr>
          <p:cNvPr id="8" name="图片 7"/>
          <p:cNvPicPr>
            <a:picLocks noChangeAspect="1"/>
          </p:cNvPicPr>
          <p:nvPr/>
        </p:nvPicPr>
        <p:blipFill rotWithShape="1">
          <a:blip r:embed="rId2">
            <a:extLst>
              <a:ext uri="{28A0092B-C50C-407E-A947-70E740481C1C}">
                <a14:useLocalDpi xmlns:a14="http://schemas.microsoft.com/office/drawing/2010/main" val="0"/>
              </a:ext>
            </a:extLst>
          </a:blip>
          <a:srcRect l="33575" t="2147" r="50666" b="74140"/>
          <a:stretch>
            <a:fillRect/>
          </a:stretch>
        </p:blipFill>
        <p:spPr>
          <a:xfrm>
            <a:off x="-241487" y="9"/>
            <a:ext cx="1921149" cy="1316587"/>
          </a:xfrm>
          <a:prstGeom prst="rect">
            <a:avLst/>
          </a:prstGeom>
        </p:spPr>
      </p:pic>
      <p:grpSp>
        <p:nvGrpSpPr>
          <p:cNvPr id="9" name="组合 8"/>
          <p:cNvGrpSpPr/>
          <p:nvPr/>
        </p:nvGrpSpPr>
        <p:grpSpPr>
          <a:xfrm>
            <a:off x="10918125" y="109711"/>
            <a:ext cx="1105455" cy="786816"/>
            <a:chOff x="5731650" y="4624502"/>
            <a:chExt cx="1448879" cy="1481471"/>
          </a:xfrm>
          <a:solidFill>
            <a:schemeClr val="accent1"/>
          </a:solidFill>
        </p:grpSpPr>
        <p:sp>
          <p:nvSpPr>
            <p:cNvPr id="10" name="Freeform 408"/>
            <p:cNvSpPr/>
            <p:nvPr/>
          </p:nvSpPr>
          <p:spPr bwMode="auto">
            <a:xfrm>
              <a:off x="7073123" y="5444496"/>
              <a:ext cx="11111" cy="11852"/>
            </a:xfrm>
            <a:custGeom>
              <a:avLst/>
              <a:gdLst>
                <a:gd name="T0" fmla="*/ 0 w 7"/>
                <a:gd name="T1" fmla="*/ 8 h 8"/>
                <a:gd name="T2" fmla="*/ 7 w 7"/>
                <a:gd name="T3" fmla="*/ 0 h 8"/>
                <a:gd name="T4" fmla="*/ 0 w 7"/>
                <a:gd name="T5" fmla="*/ 8 h 8"/>
              </a:gdLst>
              <a:ahLst/>
              <a:cxnLst>
                <a:cxn ang="0">
                  <a:pos x="T0" y="T1"/>
                </a:cxn>
                <a:cxn ang="0">
                  <a:pos x="T2" y="T3"/>
                </a:cxn>
                <a:cxn ang="0">
                  <a:pos x="T4" y="T5"/>
                </a:cxn>
              </a:cxnLst>
              <a:rect l="0" t="0" r="r" b="b"/>
              <a:pathLst>
                <a:path w="7" h="8">
                  <a:moveTo>
                    <a:pt x="0" y="8"/>
                  </a:moveTo>
                  <a:cubicBezTo>
                    <a:pt x="2" y="4"/>
                    <a:pt x="3" y="1"/>
                    <a:pt x="7" y="0"/>
                  </a:cubicBezTo>
                  <a:cubicBezTo>
                    <a:pt x="6" y="4"/>
                    <a:pt x="3" y="6"/>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 name="Freeform 409"/>
            <p:cNvSpPr/>
            <p:nvPr/>
          </p:nvSpPr>
          <p:spPr bwMode="auto">
            <a:xfrm>
              <a:off x="6963494" y="5434126"/>
              <a:ext cx="13333" cy="14815"/>
            </a:xfrm>
            <a:custGeom>
              <a:avLst/>
              <a:gdLst>
                <a:gd name="T0" fmla="*/ 2 w 9"/>
                <a:gd name="T1" fmla="*/ 10 h 10"/>
                <a:gd name="T2" fmla="*/ 7 w 9"/>
                <a:gd name="T3" fmla="*/ 0 h 10"/>
                <a:gd name="T4" fmla="*/ 2 w 9"/>
                <a:gd name="T5" fmla="*/ 10 h 10"/>
              </a:gdLst>
              <a:ahLst/>
              <a:cxnLst>
                <a:cxn ang="0">
                  <a:pos x="T0" y="T1"/>
                </a:cxn>
                <a:cxn ang="0">
                  <a:pos x="T2" y="T3"/>
                </a:cxn>
                <a:cxn ang="0">
                  <a:pos x="T4" y="T5"/>
                </a:cxn>
              </a:cxnLst>
              <a:rect l="0" t="0" r="r" b="b"/>
              <a:pathLst>
                <a:path w="9" h="10">
                  <a:moveTo>
                    <a:pt x="2" y="10"/>
                  </a:moveTo>
                  <a:cubicBezTo>
                    <a:pt x="0" y="7"/>
                    <a:pt x="5" y="3"/>
                    <a:pt x="7" y="0"/>
                  </a:cubicBezTo>
                  <a:cubicBezTo>
                    <a:pt x="9" y="4"/>
                    <a:pt x="3" y="6"/>
                    <a:pt x="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 name="Freeform 410"/>
            <p:cNvSpPr/>
            <p:nvPr/>
          </p:nvSpPr>
          <p:spPr bwMode="auto">
            <a:xfrm>
              <a:off x="6766458" y="5395608"/>
              <a:ext cx="14815" cy="53333"/>
            </a:xfrm>
            <a:custGeom>
              <a:avLst/>
              <a:gdLst>
                <a:gd name="T0" fmla="*/ 8 w 10"/>
                <a:gd name="T1" fmla="*/ 36 h 36"/>
                <a:gd name="T2" fmla="*/ 6 w 10"/>
                <a:gd name="T3" fmla="*/ 10 h 36"/>
                <a:gd name="T4" fmla="*/ 3 w 10"/>
                <a:gd name="T5" fmla="*/ 26 h 36"/>
                <a:gd name="T6" fmla="*/ 5 w 10"/>
                <a:gd name="T7" fmla="*/ 0 h 36"/>
                <a:gd name="T8" fmla="*/ 8 w 10"/>
                <a:gd name="T9" fmla="*/ 36 h 36"/>
              </a:gdLst>
              <a:ahLst/>
              <a:cxnLst>
                <a:cxn ang="0">
                  <a:pos x="T0" y="T1"/>
                </a:cxn>
                <a:cxn ang="0">
                  <a:pos x="T2" y="T3"/>
                </a:cxn>
                <a:cxn ang="0">
                  <a:pos x="T4" y="T5"/>
                </a:cxn>
                <a:cxn ang="0">
                  <a:pos x="T6" y="T7"/>
                </a:cxn>
                <a:cxn ang="0">
                  <a:pos x="T8" y="T9"/>
                </a:cxn>
              </a:cxnLst>
              <a:rect l="0" t="0" r="r" b="b"/>
              <a:pathLst>
                <a:path w="10" h="36">
                  <a:moveTo>
                    <a:pt x="8" y="36"/>
                  </a:moveTo>
                  <a:cubicBezTo>
                    <a:pt x="6" y="29"/>
                    <a:pt x="7" y="18"/>
                    <a:pt x="6" y="10"/>
                  </a:cubicBezTo>
                  <a:cubicBezTo>
                    <a:pt x="3" y="13"/>
                    <a:pt x="4" y="21"/>
                    <a:pt x="3" y="26"/>
                  </a:cubicBezTo>
                  <a:cubicBezTo>
                    <a:pt x="0" y="18"/>
                    <a:pt x="3" y="8"/>
                    <a:pt x="5" y="0"/>
                  </a:cubicBezTo>
                  <a:cubicBezTo>
                    <a:pt x="10" y="10"/>
                    <a:pt x="7" y="22"/>
                    <a:pt x="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3" name="Freeform 411"/>
            <p:cNvSpPr/>
            <p:nvPr/>
          </p:nvSpPr>
          <p:spPr bwMode="auto">
            <a:xfrm>
              <a:off x="6751643" y="5410423"/>
              <a:ext cx="11852" cy="25185"/>
            </a:xfrm>
            <a:custGeom>
              <a:avLst/>
              <a:gdLst>
                <a:gd name="T0" fmla="*/ 4 w 8"/>
                <a:gd name="T1" fmla="*/ 17 h 17"/>
                <a:gd name="T2" fmla="*/ 3 w 8"/>
                <a:gd name="T3" fmla="*/ 0 h 17"/>
                <a:gd name="T4" fmla="*/ 4 w 8"/>
                <a:gd name="T5" fmla="*/ 17 h 17"/>
              </a:gdLst>
              <a:ahLst/>
              <a:cxnLst>
                <a:cxn ang="0">
                  <a:pos x="T0" y="T1"/>
                </a:cxn>
                <a:cxn ang="0">
                  <a:pos x="T2" y="T3"/>
                </a:cxn>
                <a:cxn ang="0">
                  <a:pos x="T4" y="T5"/>
                </a:cxn>
              </a:cxnLst>
              <a:rect l="0" t="0" r="r" b="b"/>
              <a:pathLst>
                <a:path w="8" h="17">
                  <a:moveTo>
                    <a:pt x="4" y="17"/>
                  </a:moveTo>
                  <a:cubicBezTo>
                    <a:pt x="3" y="10"/>
                    <a:pt x="0" y="3"/>
                    <a:pt x="3" y="0"/>
                  </a:cubicBezTo>
                  <a:cubicBezTo>
                    <a:pt x="8" y="2"/>
                    <a:pt x="5" y="12"/>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4" name="Freeform 412"/>
            <p:cNvSpPr/>
            <p:nvPr/>
          </p:nvSpPr>
          <p:spPr bwMode="auto">
            <a:xfrm>
              <a:off x="7000531" y="5385238"/>
              <a:ext cx="13333" cy="11852"/>
            </a:xfrm>
            <a:custGeom>
              <a:avLst/>
              <a:gdLst>
                <a:gd name="T0" fmla="*/ 3 w 9"/>
                <a:gd name="T1" fmla="*/ 8 h 8"/>
                <a:gd name="T2" fmla="*/ 6 w 9"/>
                <a:gd name="T3" fmla="*/ 0 h 8"/>
                <a:gd name="T4" fmla="*/ 3 w 9"/>
                <a:gd name="T5" fmla="*/ 8 h 8"/>
              </a:gdLst>
              <a:ahLst/>
              <a:cxnLst>
                <a:cxn ang="0">
                  <a:pos x="T0" y="T1"/>
                </a:cxn>
                <a:cxn ang="0">
                  <a:pos x="T2" y="T3"/>
                </a:cxn>
                <a:cxn ang="0">
                  <a:pos x="T4" y="T5"/>
                </a:cxn>
              </a:cxnLst>
              <a:rect l="0" t="0" r="r" b="b"/>
              <a:pathLst>
                <a:path w="9" h="8">
                  <a:moveTo>
                    <a:pt x="3" y="8"/>
                  </a:moveTo>
                  <a:cubicBezTo>
                    <a:pt x="0" y="5"/>
                    <a:pt x="6" y="3"/>
                    <a:pt x="6" y="0"/>
                  </a:cubicBezTo>
                  <a:cubicBezTo>
                    <a:pt x="9" y="3"/>
                    <a:pt x="4" y="6"/>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5" name="Freeform 413"/>
            <p:cNvSpPr/>
            <p:nvPr/>
          </p:nvSpPr>
          <p:spPr bwMode="auto">
            <a:xfrm>
              <a:off x="6966457" y="5361534"/>
              <a:ext cx="17778" cy="32592"/>
            </a:xfrm>
            <a:custGeom>
              <a:avLst/>
              <a:gdLst>
                <a:gd name="T0" fmla="*/ 0 w 12"/>
                <a:gd name="T1" fmla="*/ 22 h 22"/>
                <a:gd name="T2" fmla="*/ 12 w 12"/>
                <a:gd name="T3" fmla="*/ 0 h 22"/>
                <a:gd name="T4" fmla="*/ 0 w 12"/>
                <a:gd name="T5" fmla="*/ 22 h 22"/>
              </a:gdLst>
              <a:ahLst/>
              <a:cxnLst>
                <a:cxn ang="0">
                  <a:pos x="T0" y="T1"/>
                </a:cxn>
                <a:cxn ang="0">
                  <a:pos x="T2" y="T3"/>
                </a:cxn>
                <a:cxn ang="0">
                  <a:pos x="T4" y="T5"/>
                </a:cxn>
              </a:cxnLst>
              <a:rect l="0" t="0" r="r" b="b"/>
              <a:pathLst>
                <a:path w="12" h="22">
                  <a:moveTo>
                    <a:pt x="0" y="22"/>
                  </a:moveTo>
                  <a:cubicBezTo>
                    <a:pt x="1" y="15"/>
                    <a:pt x="7" y="6"/>
                    <a:pt x="12" y="0"/>
                  </a:cubicBezTo>
                  <a:cubicBezTo>
                    <a:pt x="9" y="8"/>
                    <a:pt x="4"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6" name="Freeform 414"/>
            <p:cNvSpPr/>
            <p:nvPr/>
          </p:nvSpPr>
          <p:spPr bwMode="auto">
            <a:xfrm>
              <a:off x="6984234" y="5321534"/>
              <a:ext cx="26666" cy="50370"/>
            </a:xfrm>
            <a:custGeom>
              <a:avLst/>
              <a:gdLst>
                <a:gd name="T0" fmla="*/ 5 w 18"/>
                <a:gd name="T1" fmla="*/ 34 h 34"/>
                <a:gd name="T2" fmla="*/ 15 w 18"/>
                <a:gd name="T3" fmla="*/ 6 h 34"/>
                <a:gd name="T4" fmla="*/ 0 w 18"/>
                <a:gd name="T5" fmla="*/ 26 h 34"/>
                <a:gd name="T6" fmla="*/ 18 w 18"/>
                <a:gd name="T7" fmla="*/ 0 h 34"/>
                <a:gd name="T8" fmla="*/ 5 w 18"/>
                <a:gd name="T9" fmla="*/ 34 h 34"/>
              </a:gdLst>
              <a:ahLst/>
              <a:cxnLst>
                <a:cxn ang="0">
                  <a:pos x="T0" y="T1"/>
                </a:cxn>
                <a:cxn ang="0">
                  <a:pos x="T2" y="T3"/>
                </a:cxn>
                <a:cxn ang="0">
                  <a:pos x="T4" y="T5"/>
                </a:cxn>
                <a:cxn ang="0">
                  <a:pos x="T6" y="T7"/>
                </a:cxn>
                <a:cxn ang="0">
                  <a:pos x="T8" y="T9"/>
                </a:cxn>
              </a:cxnLst>
              <a:rect l="0" t="0" r="r" b="b"/>
              <a:pathLst>
                <a:path w="18" h="34">
                  <a:moveTo>
                    <a:pt x="5" y="34"/>
                  </a:moveTo>
                  <a:cubicBezTo>
                    <a:pt x="5" y="25"/>
                    <a:pt x="14" y="13"/>
                    <a:pt x="15" y="6"/>
                  </a:cubicBezTo>
                  <a:cubicBezTo>
                    <a:pt x="9" y="8"/>
                    <a:pt x="6" y="22"/>
                    <a:pt x="0" y="26"/>
                  </a:cubicBezTo>
                  <a:cubicBezTo>
                    <a:pt x="4" y="16"/>
                    <a:pt x="9" y="6"/>
                    <a:pt x="18" y="0"/>
                  </a:cubicBezTo>
                  <a:cubicBezTo>
                    <a:pt x="18" y="12"/>
                    <a:pt x="8" y="22"/>
                    <a:pt x="5"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7" name="Freeform 415"/>
            <p:cNvSpPr/>
            <p:nvPr/>
          </p:nvSpPr>
          <p:spPr bwMode="auto">
            <a:xfrm>
              <a:off x="7090159" y="5339312"/>
              <a:ext cx="11852" cy="23704"/>
            </a:xfrm>
            <a:custGeom>
              <a:avLst/>
              <a:gdLst>
                <a:gd name="T0" fmla="*/ 5 w 8"/>
                <a:gd name="T1" fmla="*/ 16 h 16"/>
                <a:gd name="T2" fmla="*/ 4 w 8"/>
                <a:gd name="T3" fmla="*/ 0 h 16"/>
                <a:gd name="T4" fmla="*/ 5 w 8"/>
                <a:gd name="T5" fmla="*/ 16 h 16"/>
              </a:gdLst>
              <a:ahLst/>
              <a:cxnLst>
                <a:cxn ang="0">
                  <a:pos x="T0" y="T1"/>
                </a:cxn>
                <a:cxn ang="0">
                  <a:pos x="T2" y="T3"/>
                </a:cxn>
                <a:cxn ang="0">
                  <a:pos x="T4" y="T5"/>
                </a:cxn>
              </a:cxnLst>
              <a:rect l="0" t="0" r="r" b="b"/>
              <a:pathLst>
                <a:path w="8" h="16">
                  <a:moveTo>
                    <a:pt x="5" y="16"/>
                  </a:moveTo>
                  <a:cubicBezTo>
                    <a:pt x="0" y="14"/>
                    <a:pt x="8" y="4"/>
                    <a:pt x="4" y="0"/>
                  </a:cubicBezTo>
                  <a:cubicBezTo>
                    <a:pt x="8" y="1"/>
                    <a:pt x="5" y="10"/>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8" name="Freeform 416"/>
            <p:cNvSpPr/>
            <p:nvPr/>
          </p:nvSpPr>
          <p:spPr bwMode="auto">
            <a:xfrm>
              <a:off x="5770169" y="5348201"/>
              <a:ext cx="8889" cy="14815"/>
            </a:xfrm>
            <a:custGeom>
              <a:avLst/>
              <a:gdLst>
                <a:gd name="T0" fmla="*/ 5 w 6"/>
                <a:gd name="T1" fmla="*/ 10 h 10"/>
                <a:gd name="T2" fmla="*/ 3 w 6"/>
                <a:gd name="T3" fmla="*/ 0 h 10"/>
                <a:gd name="T4" fmla="*/ 5 w 6"/>
                <a:gd name="T5" fmla="*/ 10 h 10"/>
              </a:gdLst>
              <a:ahLst/>
              <a:cxnLst>
                <a:cxn ang="0">
                  <a:pos x="T0" y="T1"/>
                </a:cxn>
                <a:cxn ang="0">
                  <a:pos x="T2" y="T3"/>
                </a:cxn>
                <a:cxn ang="0">
                  <a:pos x="T4" y="T5"/>
                </a:cxn>
              </a:cxnLst>
              <a:rect l="0" t="0" r="r" b="b"/>
              <a:pathLst>
                <a:path w="6" h="10">
                  <a:moveTo>
                    <a:pt x="5" y="10"/>
                  </a:moveTo>
                  <a:cubicBezTo>
                    <a:pt x="0" y="8"/>
                    <a:pt x="5" y="3"/>
                    <a:pt x="3" y="0"/>
                  </a:cubicBezTo>
                  <a:cubicBezTo>
                    <a:pt x="5" y="1"/>
                    <a:pt x="6" y="8"/>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9" name="Freeform 417"/>
            <p:cNvSpPr/>
            <p:nvPr/>
          </p:nvSpPr>
          <p:spPr bwMode="auto">
            <a:xfrm>
              <a:off x="6618311" y="5349682"/>
              <a:ext cx="81481" cy="11852"/>
            </a:xfrm>
            <a:custGeom>
              <a:avLst/>
              <a:gdLst>
                <a:gd name="T0" fmla="*/ 0 w 55"/>
                <a:gd name="T1" fmla="*/ 0 h 8"/>
                <a:gd name="T2" fmla="*/ 55 w 55"/>
                <a:gd name="T3" fmla="*/ 0 h 8"/>
                <a:gd name="T4" fmla="*/ 16 w 55"/>
                <a:gd name="T5" fmla="*/ 4 h 8"/>
                <a:gd name="T6" fmla="*/ 0 w 55"/>
                <a:gd name="T7" fmla="*/ 0 h 8"/>
              </a:gdLst>
              <a:ahLst/>
              <a:cxnLst>
                <a:cxn ang="0">
                  <a:pos x="T0" y="T1"/>
                </a:cxn>
                <a:cxn ang="0">
                  <a:pos x="T2" y="T3"/>
                </a:cxn>
                <a:cxn ang="0">
                  <a:pos x="T4" y="T5"/>
                </a:cxn>
                <a:cxn ang="0">
                  <a:pos x="T6" y="T7"/>
                </a:cxn>
              </a:cxnLst>
              <a:rect l="0" t="0" r="r" b="b"/>
              <a:pathLst>
                <a:path w="55" h="8">
                  <a:moveTo>
                    <a:pt x="0" y="0"/>
                  </a:moveTo>
                  <a:cubicBezTo>
                    <a:pt x="18" y="3"/>
                    <a:pt x="40" y="3"/>
                    <a:pt x="55" y="0"/>
                  </a:cubicBezTo>
                  <a:cubicBezTo>
                    <a:pt x="46" y="8"/>
                    <a:pt x="29" y="6"/>
                    <a:pt x="16" y="4"/>
                  </a:cubicBezTo>
                  <a:cubicBezTo>
                    <a:pt x="11" y="4"/>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0" name="Freeform 418"/>
            <p:cNvSpPr/>
            <p:nvPr/>
          </p:nvSpPr>
          <p:spPr bwMode="auto">
            <a:xfrm>
              <a:off x="5783502" y="5324497"/>
              <a:ext cx="5926" cy="29629"/>
            </a:xfrm>
            <a:custGeom>
              <a:avLst/>
              <a:gdLst>
                <a:gd name="T0" fmla="*/ 3 w 4"/>
                <a:gd name="T1" fmla="*/ 20 h 20"/>
                <a:gd name="T2" fmla="*/ 1 w 4"/>
                <a:gd name="T3" fmla="*/ 0 h 20"/>
                <a:gd name="T4" fmla="*/ 3 w 4"/>
                <a:gd name="T5" fmla="*/ 20 h 20"/>
              </a:gdLst>
              <a:ahLst/>
              <a:cxnLst>
                <a:cxn ang="0">
                  <a:pos x="T0" y="T1"/>
                </a:cxn>
                <a:cxn ang="0">
                  <a:pos x="T2" y="T3"/>
                </a:cxn>
                <a:cxn ang="0">
                  <a:pos x="T4" y="T5"/>
                </a:cxn>
              </a:cxnLst>
              <a:rect l="0" t="0" r="r" b="b"/>
              <a:pathLst>
                <a:path w="4" h="20">
                  <a:moveTo>
                    <a:pt x="3" y="20"/>
                  </a:moveTo>
                  <a:cubicBezTo>
                    <a:pt x="0" y="16"/>
                    <a:pt x="2" y="8"/>
                    <a:pt x="1" y="0"/>
                  </a:cubicBezTo>
                  <a:cubicBezTo>
                    <a:pt x="4" y="7"/>
                    <a:pt x="3" y="11"/>
                    <a:pt x="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1" name="Freeform 419"/>
            <p:cNvSpPr/>
            <p:nvPr/>
          </p:nvSpPr>
          <p:spPr bwMode="auto">
            <a:xfrm>
              <a:off x="7064234" y="5330423"/>
              <a:ext cx="7407" cy="19259"/>
            </a:xfrm>
            <a:custGeom>
              <a:avLst/>
              <a:gdLst>
                <a:gd name="T0" fmla="*/ 3 w 5"/>
                <a:gd name="T1" fmla="*/ 13 h 13"/>
                <a:gd name="T2" fmla="*/ 1 w 5"/>
                <a:gd name="T3" fmla="*/ 0 h 13"/>
                <a:gd name="T4" fmla="*/ 3 w 5"/>
                <a:gd name="T5" fmla="*/ 13 h 13"/>
              </a:gdLst>
              <a:ahLst/>
              <a:cxnLst>
                <a:cxn ang="0">
                  <a:pos x="T0" y="T1"/>
                </a:cxn>
                <a:cxn ang="0">
                  <a:pos x="T2" y="T3"/>
                </a:cxn>
                <a:cxn ang="0">
                  <a:pos x="T4" y="T5"/>
                </a:cxn>
              </a:cxnLst>
              <a:rect l="0" t="0" r="r" b="b"/>
              <a:pathLst>
                <a:path w="5" h="13">
                  <a:moveTo>
                    <a:pt x="3" y="13"/>
                  </a:moveTo>
                  <a:cubicBezTo>
                    <a:pt x="0" y="12"/>
                    <a:pt x="2" y="4"/>
                    <a:pt x="1" y="0"/>
                  </a:cubicBezTo>
                  <a:cubicBezTo>
                    <a:pt x="5" y="1"/>
                    <a:pt x="3" y="9"/>
                    <a:pt x="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2" name="Freeform 420"/>
            <p:cNvSpPr/>
            <p:nvPr/>
          </p:nvSpPr>
          <p:spPr bwMode="auto">
            <a:xfrm>
              <a:off x="6594607" y="5328942"/>
              <a:ext cx="106666" cy="29629"/>
            </a:xfrm>
            <a:custGeom>
              <a:avLst/>
              <a:gdLst>
                <a:gd name="T0" fmla="*/ 0 w 72"/>
                <a:gd name="T1" fmla="*/ 2 h 20"/>
                <a:gd name="T2" fmla="*/ 56 w 72"/>
                <a:gd name="T3" fmla="*/ 10 h 20"/>
                <a:gd name="T4" fmla="*/ 72 w 72"/>
                <a:gd name="T5" fmla="*/ 6 h 20"/>
                <a:gd name="T6" fmla="*/ 0 w 72"/>
                <a:gd name="T7" fmla="*/ 2 h 20"/>
              </a:gdLst>
              <a:ahLst/>
              <a:cxnLst>
                <a:cxn ang="0">
                  <a:pos x="T0" y="T1"/>
                </a:cxn>
                <a:cxn ang="0">
                  <a:pos x="T2" y="T3"/>
                </a:cxn>
                <a:cxn ang="0">
                  <a:pos x="T4" y="T5"/>
                </a:cxn>
                <a:cxn ang="0">
                  <a:pos x="T6" y="T7"/>
                </a:cxn>
              </a:cxnLst>
              <a:rect l="0" t="0" r="r" b="b"/>
              <a:pathLst>
                <a:path w="72" h="20">
                  <a:moveTo>
                    <a:pt x="0" y="2"/>
                  </a:moveTo>
                  <a:cubicBezTo>
                    <a:pt x="15" y="0"/>
                    <a:pt x="38" y="12"/>
                    <a:pt x="56" y="10"/>
                  </a:cubicBezTo>
                  <a:cubicBezTo>
                    <a:pt x="62" y="9"/>
                    <a:pt x="66" y="5"/>
                    <a:pt x="72" y="6"/>
                  </a:cubicBezTo>
                  <a:cubicBezTo>
                    <a:pt x="54" y="20"/>
                    <a:pt x="21" y="6"/>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3" name="Freeform 421"/>
            <p:cNvSpPr/>
            <p:nvPr/>
          </p:nvSpPr>
          <p:spPr bwMode="auto">
            <a:xfrm>
              <a:off x="7094604" y="5294868"/>
              <a:ext cx="5926" cy="37037"/>
            </a:xfrm>
            <a:custGeom>
              <a:avLst/>
              <a:gdLst>
                <a:gd name="T0" fmla="*/ 2 w 4"/>
                <a:gd name="T1" fmla="*/ 25 h 25"/>
                <a:gd name="T2" fmla="*/ 1 w 4"/>
                <a:gd name="T3" fmla="*/ 0 h 25"/>
                <a:gd name="T4" fmla="*/ 2 w 4"/>
                <a:gd name="T5" fmla="*/ 25 h 25"/>
              </a:gdLst>
              <a:ahLst/>
              <a:cxnLst>
                <a:cxn ang="0">
                  <a:pos x="T0" y="T1"/>
                </a:cxn>
                <a:cxn ang="0">
                  <a:pos x="T2" y="T3"/>
                </a:cxn>
                <a:cxn ang="0">
                  <a:pos x="T4" y="T5"/>
                </a:cxn>
              </a:cxnLst>
              <a:rect l="0" t="0" r="r" b="b"/>
              <a:pathLst>
                <a:path w="4" h="25">
                  <a:moveTo>
                    <a:pt x="2" y="25"/>
                  </a:moveTo>
                  <a:cubicBezTo>
                    <a:pt x="0" y="21"/>
                    <a:pt x="1" y="10"/>
                    <a:pt x="1" y="0"/>
                  </a:cubicBezTo>
                  <a:cubicBezTo>
                    <a:pt x="4" y="6"/>
                    <a:pt x="2" y="17"/>
                    <a:pt x="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4" name="Freeform 422"/>
            <p:cNvSpPr/>
            <p:nvPr/>
          </p:nvSpPr>
          <p:spPr bwMode="auto">
            <a:xfrm>
              <a:off x="7064234" y="5259313"/>
              <a:ext cx="27407" cy="69629"/>
            </a:xfrm>
            <a:custGeom>
              <a:avLst/>
              <a:gdLst>
                <a:gd name="T0" fmla="*/ 1 w 18"/>
                <a:gd name="T1" fmla="*/ 47 h 47"/>
                <a:gd name="T2" fmla="*/ 3 w 18"/>
                <a:gd name="T3" fmla="*/ 1 h 47"/>
                <a:gd name="T4" fmla="*/ 3 w 18"/>
                <a:gd name="T5" fmla="*/ 16 h 47"/>
                <a:gd name="T6" fmla="*/ 15 w 18"/>
                <a:gd name="T7" fmla="*/ 1 h 47"/>
                <a:gd name="T8" fmla="*/ 15 w 18"/>
                <a:gd name="T9" fmla="*/ 5 h 47"/>
                <a:gd name="T10" fmla="*/ 3 w 18"/>
                <a:gd name="T11" fmla="*/ 24 h 47"/>
                <a:gd name="T12" fmla="*/ 1 w 18"/>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8" h="47">
                  <a:moveTo>
                    <a:pt x="1" y="47"/>
                  </a:moveTo>
                  <a:cubicBezTo>
                    <a:pt x="1" y="31"/>
                    <a:pt x="0" y="18"/>
                    <a:pt x="3" y="1"/>
                  </a:cubicBezTo>
                  <a:cubicBezTo>
                    <a:pt x="6" y="5"/>
                    <a:pt x="2" y="11"/>
                    <a:pt x="3" y="16"/>
                  </a:cubicBezTo>
                  <a:cubicBezTo>
                    <a:pt x="10" y="14"/>
                    <a:pt x="8" y="0"/>
                    <a:pt x="15" y="1"/>
                  </a:cubicBezTo>
                  <a:cubicBezTo>
                    <a:pt x="18" y="1"/>
                    <a:pt x="12" y="8"/>
                    <a:pt x="15" y="5"/>
                  </a:cubicBezTo>
                  <a:cubicBezTo>
                    <a:pt x="14" y="10"/>
                    <a:pt x="7" y="18"/>
                    <a:pt x="3" y="24"/>
                  </a:cubicBezTo>
                  <a:cubicBezTo>
                    <a:pt x="1" y="34"/>
                    <a:pt x="6" y="39"/>
                    <a:pt x="1"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5" name="Freeform 423"/>
            <p:cNvSpPr/>
            <p:nvPr/>
          </p:nvSpPr>
          <p:spPr bwMode="auto">
            <a:xfrm>
              <a:off x="5782020" y="5290423"/>
              <a:ext cx="5926" cy="22222"/>
            </a:xfrm>
            <a:custGeom>
              <a:avLst/>
              <a:gdLst>
                <a:gd name="T0" fmla="*/ 3 w 4"/>
                <a:gd name="T1" fmla="*/ 15 h 15"/>
                <a:gd name="T2" fmla="*/ 1 w 4"/>
                <a:gd name="T3" fmla="*/ 0 h 15"/>
                <a:gd name="T4" fmla="*/ 3 w 4"/>
                <a:gd name="T5" fmla="*/ 15 h 15"/>
              </a:gdLst>
              <a:ahLst/>
              <a:cxnLst>
                <a:cxn ang="0">
                  <a:pos x="T0" y="T1"/>
                </a:cxn>
                <a:cxn ang="0">
                  <a:pos x="T2" y="T3"/>
                </a:cxn>
                <a:cxn ang="0">
                  <a:pos x="T4" y="T5"/>
                </a:cxn>
              </a:cxnLst>
              <a:rect l="0" t="0" r="r" b="b"/>
              <a:pathLst>
                <a:path w="4" h="15">
                  <a:moveTo>
                    <a:pt x="3" y="15"/>
                  </a:moveTo>
                  <a:cubicBezTo>
                    <a:pt x="0" y="12"/>
                    <a:pt x="2" y="5"/>
                    <a:pt x="1" y="0"/>
                  </a:cubicBezTo>
                  <a:cubicBezTo>
                    <a:pt x="4" y="2"/>
                    <a:pt x="3" y="7"/>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6" name="Freeform 424"/>
            <p:cNvSpPr/>
            <p:nvPr/>
          </p:nvSpPr>
          <p:spPr bwMode="auto">
            <a:xfrm>
              <a:off x="6770903" y="5296349"/>
              <a:ext cx="5926" cy="13333"/>
            </a:xfrm>
            <a:custGeom>
              <a:avLst/>
              <a:gdLst>
                <a:gd name="T0" fmla="*/ 2 w 4"/>
                <a:gd name="T1" fmla="*/ 9 h 9"/>
                <a:gd name="T2" fmla="*/ 4 w 4"/>
                <a:gd name="T3" fmla="*/ 0 h 9"/>
                <a:gd name="T4" fmla="*/ 2 w 4"/>
                <a:gd name="T5" fmla="*/ 9 h 9"/>
              </a:gdLst>
              <a:ahLst/>
              <a:cxnLst>
                <a:cxn ang="0">
                  <a:pos x="T0" y="T1"/>
                </a:cxn>
                <a:cxn ang="0">
                  <a:pos x="T2" y="T3"/>
                </a:cxn>
                <a:cxn ang="0">
                  <a:pos x="T4" y="T5"/>
                </a:cxn>
              </a:cxnLst>
              <a:rect l="0" t="0" r="r" b="b"/>
              <a:pathLst>
                <a:path w="4" h="9">
                  <a:moveTo>
                    <a:pt x="2" y="9"/>
                  </a:moveTo>
                  <a:cubicBezTo>
                    <a:pt x="0" y="7"/>
                    <a:pt x="0" y="0"/>
                    <a:pt x="4" y="0"/>
                  </a:cubicBezTo>
                  <a:cubicBezTo>
                    <a:pt x="4" y="4"/>
                    <a:pt x="1"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7" name="Freeform 425"/>
            <p:cNvSpPr/>
            <p:nvPr/>
          </p:nvSpPr>
          <p:spPr bwMode="auto">
            <a:xfrm>
              <a:off x="7006456" y="5285979"/>
              <a:ext cx="13333" cy="16296"/>
            </a:xfrm>
            <a:custGeom>
              <a:avLst/>
              <a:gdLst>
                <a:gd name="T0" fmla="*/ 0 w 9"/>
                <a:gd name="T1" fmla="*/ 11 h 11"/>
                <a:gd name="T2" fmla="*/ 9 w 9"/>
                <a:gd name="T3" fmla="*/ 0 h 11"/>
                <a:gd name="T4" fmla="*/ 0 w 9"/>
                <a:gd name="T5" fmla="*/ 11 h 11"/>
              </a:gdLst>
              <a:ahLst/>
              <a:cxnLst>
                <a:cxn ang="0">
                  <a:pos x="T0" y="T1"/>
                </a:cxn>
                <a:cxn ang="0">
                  <a:pos x="T2" y="T3"/>
                </a:cxn>
                <a:cxn ang="0">
                  <a:pos x="T4" y="T5"/>
                </a:cxn>
              </a:cxnLst>
              <a:rect l="0" t="0" r="r" b="b"/>
              <a:pathLst>
                <a:path w="9" h="11">
                  <a:moveTo>
                    <a:pt x="0" y="11"/>
                  </a:moveTo>
                  <a:cubicBezTo>
                    <a:pt x="2" y="6"/>
                    <a:pt x="5" y="3"/>
                    <a:pt x="9" y="0"/>
                  </a:cubicBezTo>
                  <a:cubicBezTo>
                    <a:pt x="6" y="4"/>
                    <a:pt x="5" y="9"/>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8" name="Freeform 426"/>
            <p:cNvSpPr/>
            <p:nvPr/>
          </p:nvSpPr>
          <p:spPr bwMode="auto">
            <a:xfrm>
              <a:off x="7047938" y="5285979"/>
              <a:ext cx="13333" cy="13333"/>
            </a:xfrm>
            <a:custGeom>
              <a:avLst/>
              <a:gdLst>
                <a:gd name="T0" fmla="*/ 4 w 9"/>
                <a:gd name="T1" fmla="*/ 9 h 9"/>
                <a:gd name="T2" fmla="*/ 7 w 9"/>
                <a:gd name="T3" fmla="*/ 0 h 9"/>
                <a:gd name="T4" fmla="*/ 4 w 9"/>
                <a:gd name="T5" fmla="*/ 9 h 9"/>
              </a:gdLst>
              <a:ahLst/>
              <a:cxnLst>
                <a:cxn ang="0">
                  <a:pos x="T0" y="T1"/>
                </a:cxn>
                <a:cxn ang="0">
                  <a:pos x="T2" y="T3"/>
                </a:cxn>
                <a:cxn ang="0">
                  <a:pos x="T4" y="T5"/>
                </a:cxn>
              </a:cxnLst>
              <a:rect l="0" t="0" r="r" b="b"/>
              <a:pathLst>
                <a:path w="9" h="9">
                  <a:moveTo>
                    <a:pt x="4" y="9"/>
                  </a:moveTo>
                  <a:cubicBezTo>
                    <a:pt x="0" y="5"/>
                    <a:pt x="7" y="4"/>
                    <a:pt x="7" y="0"/>
                  </a:cubicBezTo>
                  <a:cubicBezTo>
                    <a:pt x="9" y="3"/>
                    <a:pt x="5"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9" name="Freeform 427"/>
            <p:cNvSpPr/>
            <p:nvPr/>
          </p:nvSpPr>
          <p:spPr bwMode="auto">
            <a:xfrm>
              <a:off x="5767206" y="5259313"/>
              <a:ext cx="13333" cy="29629"/>
            </a:xfrm>
            <a:custGeom>
              <a:avLst/>
              <a:gdLst>
                <a:gd name="T0" fmla="*/ 4 w 9"/>
                <a:gd name="T1" fmla="*/ 20 h 20"/>
                <a:gd name="T2" fmla="*/ 0 w 9"/>
                <a:gd name="T3" fmla="*/ 3 h 20"/>
                <a:gd name="T4" fmla="*/ 3 w 9"/>
                <a:gd name="T5" fmla="*/ 12 h 20"/>
                <a:gd name="T6" fmla="*/ 9 w 9"/>
                <a:gd name="T7" fmla="*/ 4 h 20"/>
                <a:gd name="T8" fmla="*/ 4 w 9"/>
                <a:gd name="T9" fmla="*/ 20 h 20"/>
              </a:gdLst>
              <a:ahLst/>
              <a:cxnLst>
                <a:cxn ang="0">
                  <a:pos x="T0" y="T1"/>
                </a:cxn>
                <a:cxn ang="0">
                  <a:pos x="T2" y="T3"/>
                </a:cxn>
                <a:cxn ang="0">
                  <a:pos x="T4" y="T5"/>
                </a:cxn>
                <a:cxn ang="0">
                  <a:pos x="T6" y="T7"/>
                </a:cxn>
                <a:cxn ang="0">
                  <a:pos x="T8" y="T9"/>
                </a:cxn>
              </a:cxnLst>
              <a:rect l="0" t="0" r="r" b="b"/>
              <a:pathLst>
                <a:path w="9" h="20">
                  <a:moveTo>
                    <a:pt x="4" y="20"/>
                  </a:moveTo>
                  <a:cubicBezTo>
                    <a:pt x="0" y="18"/>
                    <a:pt x="3" y="10"/>
                    <a:pt x="0" y="3"/>
                  </a:cubicBezTo>
                  <a:cubicBezTo>
                    <a:pt x="3" y="0"/>
                    <a:pt x="2" y="9"/>
                    <a:pt x="3" y="12"/>
                  </a:cubicBezTo>
                  <a:cubicBezTo>
                    <a:pt x="6" y="10"/>
                    <a:pt x="5" y="4"/>
                    <a:pt x="9" y="4"/>
                  </a:cubicBezTo>
                  <a:cubicBezTo>
                    <a:pt x="8" y="9"/>
                    <a:pt x="1" y="12"/>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0" name="Freeform 428"/>
            <p:cNvSpPr/>
            <p:nvPr/>
          </p:nvSpPr>
          <p:spPr bwMode="auto">
            <a:xfrm>
              <a:off x="5813131" y="5223757"/>
              <a:ext cx="34074" cy="45926"/>
            </a:xfrm>
            <a:custGeom>
              <a:avLst/>
              <a:gdLst>
                <a:gd name="T0" fmla="*/ 2 w 23"/>
                <a:gd name="T1" fmla="*/ 31 h 31"/>
                <a:gd name="T2" fmla="*/ 0 w 23"/>
                <a:gd name="T3" fmla="*/ 30 h 31"/>
                <a:gd name="T4" fmla="*/ 23 w 23"/>
                <a:gd name="T5" fmla="*/ 0 h 31"/>
                <a:gd name="T6" fmla="*/ 2 w 23"/>
                <a:gd name="T7" fmla="*/ 31 h 31"/>
              </a:gdLst>
              <a:ahLst/>
              <a:cxnLst>
                <a:cxn ang="0">
                  <a:pos x="T0" y="T1"/>
                </a:cxn>
                <a:cxn ang="0">
                  <a:pos x="T2" y="T3"/>
                </a:cxn>
                <a:cxn ang="0">
                  <a:pos x="T4" y="T5"/>
                </a:cxn>
                <a:cxn ang="0">
                  <a:pos x="T6" y="T7"/>
                </a:cxn>
              </a:cxnLst>
              <a:rect l="0" t="0" r="r" b="b"/>
              <a:pathLst>
                <a:path w="23" h="31">
                  <a:moveTo>
                    <a:pt x="2" y="31"/>
                  </a:moveTo>
                  <a:cubicBezTo>
                    <a:pt x="1" y="31"/>
                    <a:pt x="1" y="30"/>
                    <a:pt x="0" y="30"/>
                  </a:cubicBezTo>
                  <a:cubicBezTo>
                    <a:pt x="6" y="19"/>
                    <a:pt x="14" y="5"/>
                    <a:pt x="23" y="0"/>
                  </a:cubicBezTo>
                  <a:cubicBezTo>
                    <a:pt x="19" y="10"/>
                    <a:pt x="8" y="20"/>
                    <a:pt x="2"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1" name="Freeform 429"/>
            <p:cNvSpPr/>
            <p:nvPr/>
          </p:nvSpPr>
          <p:spPr bwMode="auto">
            <a:xfrm>
              <a:off x="5764243" y="5208942"/>
              <a:ext cx="8889" cy="51851"/>
            </a:xfrm>
            <a:custGeom>
              <a:avLst/>
              <a:gdLst>
                <a:gd name="T0" fmla="*/ 4 w 6"/>
                <a:gd name="T1" fmla="*/ 35 h 35"/>
                <a:gd name="T2" fmla="*/ 2 w 6"/>
                <a:gd name="T3" fmla="*/ 0 h 35"/>
                <a:gd name="T4" fmla="*/ 4 w 6"/>
                <a:gd name="T5" fmla="*/ 35 h 35"/>
              </a:gdLst>
              <a:ahLst/>
              <a:cxnLst>
                <a:cxn ang="0">
                  <a:pos x="T0" y="T1"/>
                </a:cxn>
                <a:cxn ang="0">
                  <a:pos x="T2" y="T3"/>
                </a:cxn>
                <a:cxn ang="0">
                  <a:pos x="T4" y="T5"/>
                </a:cxn>
              </a:cxnLst>
              <a:rect l="0" t="0" r="r" b="b"/>
              <a:pathLst>
                <a:path w="6" h="35">
                  <a:moveTo>
                    <a:pt x="4" y="35"/>
                  </a:moveTo>
                  <a:cubicBezTo>
                    <a:pt x="0" y="29"/>
                    <a:pt x="3" y="14"/>
                    <a:pt x="2" y="0"/>
                  </a:cubicBezTo>
                  <a:cubicBezTo>
                    <a:pt x="6" y="8"/>
                    <a:pt x="3" y="24"/>
                    <a:pt x="4"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2" name="Freeform 430"/>
            <p:cNvSpPr/>
            <p:nvPr/>
          </p:nvSpPr>
          <p:spPr bwMode="auto">
            <a:xfrm>
              <a:off x="5782020" y="5223757"/>
              <a:ext cx="5926" cy="17778"/>
            </a:xfrm>
            <a:custGeom>
              <a:avLst/>
              <a:gdLst>
                <a:gd name="T0" fmla="*/ 2 w 4"/>
                <a:gd name="T1" fmla="*/ 12 h 12"/>
                <a:gd name="T2" fmla="*/ 0 w 4"/>
                <a:gd name="T3" fmla="*/ 0 h 12"/>
                <a:gd name="T4" fmla="*/ 2 w 4"/>
                <a:gd name="T5" fmla="*/ 12 h 12"/>
              </a:gdLst>
              <a:ahLst/>
              <a:cxnLst>
                <a:cxn ang="0">
                  <a:pos x="T0" y="T1"/>
                </a:cxn>
                <a:cxn ang="0">
                  <a:pos x="T2" y="T3"/>
                </a:cxn>
                <a:cxn ang="0">
                  <a:pos x="T4" y="T5"/>
                </a:cxn>
              </a:cxnLst>
              <a:rect l="0" t="0" r="r" b="b"/>
              <a:pathLst>
                <a:path w="4" h="12">
                  <a:moveTo>
                    <a:pt x="2" y="12"/>
                  </a:moveTo>
                  <a:cubicBezTo>
                    <a:pt x="0" y="9"/>
                    <a:pt x="0" y="5"/>
                    <a:pt x="0" y="0"/>
                  </a:cubicBezTo>
                  <a:cubicBezTo>
                    <a:pt x="4" y="1"/>
                    <a:pt x="2" y="8"/>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3" name="Freeform 431"/>
            <p:cNvSpPr/>
            <p:nvPr/>
          </p:nvSpPr>
          <p:spPr bwMode="auto">
            <a:xfrm>
              <a:off x="6468682" y="5128943"/>
              <a:ext cx="60740" cy="60740"/>
            </a:xfrm>
            <a:custGeom>
              <a:avLst/>
              <a:gdLst>
                <a:gd name="T0" fmla="*/ 4 w 41"/>
                <a:gd name="T1" fmla="*/ 41 h 41"/>
                <a:gd name="T2" fmla="*/ 0 w 41"/>
                <a:gd name="T3" fmla="*/ 40 h 41"/>
                <a:gd name="T4" fmla="*/ 38 w 41"/>
                <a:gd name="T5" fmla="*/ 5 h 41"/>
                <a:gd name="T6" fmla="*/ 36 w 41"/>
                <a:gd name="T7" fmla="*/ 3 h 41"/>
                <a:gd name="T8" fmla="*/ 41 w 41"/>
                <a:gd name="T9" fmla="*/ 2 h 41"/>
                <a:gd name="T10" fmla="*/ 3 w 41"/>
                <a:gd name="T11" fmla="*/ 38 h 41"/>
                <a:gd name="T12" fmla="*/ 4 w 41"/>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1" h="41">
                  <a:moveTo>
                    <a:pt x="4" y="41"/>
                  </a:moveTo>
                  <a:cubicBezTo>
                    <a:pt x="2" y="41"/>
                    <a:pt x="1" y="40"/>
                    <a:pt x="0" y="40"/>
                  </a:cubicBezTo>
                  <a:cubicBezTo>
                    <a:pt x="8" y="24"/>
                    <a:pt x="26" y="17"/>
                    <a:pt x="38" y="5"/>
                  </a:cubicBezTo>
                  <a:cubicBezTo>
                    <a:pt x="38" y="3"/>
                    <a:pt x="37" y="3"/>
                    <a:pt x="36" y="3"/>
                  </a:cubicBezTo>
                  <a:cubicBezTo>
                    <a:pt x="37" y="0"/>
                    <a:pt x="39" y="1"/>
                    <a:pt x="41" y="2"/>
                  </a:cubicBezTo>
                  <a:cubicBezTo>
                    <a:pt x="32" y="17"/>
                    <a:pt x="14" y="24"/>
                    <a:pt x="3" y="38"/>
                  </a:cubicBezTo>
                  <a:cubicBezTo>
                    <a:pt x="5" y="39"/>
                    <a:pt x="5" y="40"/>
                    <a:pt x="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4" name="Freeform 432"/>
            <p:cNvSpPr/>
            <p:nvPr/>
          </p:nvSpPr>
          <p:spPr bwMode="auto">
            <a:xfrm>
              <a:off x="7073123" y="5163017"/>
              <a:ext cx="21482" cy="22222"/>
            </a:xfrm>
            <a:custGeom>
              <a:avLst/>
              <a:gdLst>
                <a:gd name="T0" fmla="*/ 3 w 14"/>
                <a:gd name="T1" fmla="*/ 15 h 15"/>
                <a:gd name="T2" fmla="*/ 13 w 14"/>
                <a:gd name="T3" fmla="*/ 0 h 15"/>
                <a:gd name="T4" fmla="*/ 3 w 14"/>
                <a:gd name="T5" fmla="*/ 15 h 15"/>
              </a:gdLst>
              <a:ahLst/>
              <a:cxnLst>
                <a:cxn ang="0">
                  <a:pos x="T0" y="T1"/>
                </a:cxn>
                <a:cxn ang="0">
                  <a:pos x="T2" y="T3"/>
                </a:cxn>
                <a:cxn ang="0">
                  <a:pos x="T4" y="T5"/>
                </a:cxn>
              </a:cxnLst>
              <a:rect l="0" t="0" r="r" b="b"/>
              <a:pathLst>
                <a:path w="14" h="15">
                  <a:moveTo>
                    <a:pt x="3" y="15"/>
                  </a:moveTo>
                  <a:cubicBezTo>
                    <a:pt x="0" y="11"/>
                    <a:pt x="10" y="5"/>
                    <a:pt x="13" y="0"/>
                  </a:cubicBezTo>
                  <a:cubicBezTo>
                    <a:pt x="14" y="5"/>
                    <a:pt x="5" y="9"/>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5" name="Freeform 433"/>
            <p:cNvSpPr/>
            <p:nvPr/>
          </p:nvSpPr>
          <p:spPr bwMode="auto">
            <a:xfrm>
              <a:off x="6437572" y="5100795"/>
              <a:ext cx="96296" cy="77036"/>
            </a:xfrm>
            <a:custGeom>
              <a:avLst/>
              <a:gdLst>
                <a:gd name="T0" fmla="*/ 0 w 65"/>
                <a:gd name="T1" fmla="*/ 51 h 52"/>
                <a:gd name="T2" fmla="*/ 29 w 65"/>
                <a:gd name="T3" fmla="*/ 28 h 52"/>
                <a:gd name="T4" fmla="*/ 44 w 65"/>
                <a:gd name="T5" fmla="*/ 17 h 52"/>
                <a:gd name="T6" fmla="*/ 65 w 65"/>
                <a:gd name="T7" fmla="*/ 0 h 52"/>
                <a:gd name="T8" fmla="*/ 41 w 65"/>
                <a:gd name="T9" fmla="*/ 22 h 52"/>
                <a:gd name="T10" fmla="*/ 13 w 65"/>
                <a:gd name="T11" fmla="*/ 41 h 52"/>
                <a:gd name="T12" fmla="*/ 13 w 65"/>
                <a:gd name="T13" fmla="*/ 46 h 52"/>
                <a:gd name="T14" fmla="*/ 2 w 65"/>
                <a:gd name="T15" fmla="*/ 52 h 52"/>
                <a:gd name="T16" fmla="*/ 0 w 65"/>
                <a:gd name="T17" fmla="*/ 5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2">
                  <a:moveTo>
                    <a:pt x="0" y="51"/>
                  </a:moveTo>
                  <a:cubicBezTo>
                    <a:pt x="6" y="42"/>
                    <a:pt x="18" y="36"/>
                    <a:pt x="29" y="28"/>
                  </a:cubicBezTo>
                  <a:cubicBezTo>
                    <a:pt x="34" y="25"/>
                    <a:pt x="39" y="21"/>
                    <a:pt x="44" y="17"/>
                  </a:cubicBezTo>
                  <a:cubicBezTo>
                    <a:pt x="51" y="11"/>
                    <a:pt x="57" y="5"/>
                    <a:pt x="65" y="0"/>
                  </a:cubicBezTo>
                  <a:cubicBezTo>
                    <a:pt x="61" y="8"/>
                    <a:pt x="49" y="15"/>
                    <a:pt x="41" y="22"/>
                  </a:cubicBezTo>
                  <a:cubicBezTo>
                    <a:pt x="32" y="28"/>
                    <a:pt x="24" y="35"/>
                    <a:pt x="13" y="41"/>
                  </a:cubicBezTo>
                  <a:cubicBezTo>
                    <a:pt x="13" y="42"/>
                    <a:pt x="12" y="43"/>
                    <a:pt x="13" y="46"/>
                  </a:cubicBezTo>
                  <a:cubicBezTo>
                    <a:pt x="8" y="47"/>
                    <a:pt x="5" y="50"/>
                    <a:pt x="2" y="52"/>
                  </a:cubicBezTo>
                  <a:cubicBezTo>
                    <a:pt x="1" y="52"/>
                    <a:pt x="0" y="52"/>
                    <a:pt x="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6" name="Freeform 434"/>
            <p:cNvSpPr/>
            <p:nvPr/>
          </p:nvSpPr>
          <p:spPr bwMode="auto">
            <a:xfrm>
              <a:off x="7094604" y="5118573"/>
              <a:ext cx="11852" cy="7407"/>
            </a:xfrm>
            <a:custGeom>
              <a:avLst/>
              <a:gdLst>
                <a:gd name="T0" fmla="*/ 3 w 8"/>
                <a:gd name="T1" fmla="*/ 5 h 5"/>
                <a:gd name="T2" fmla="*/ 8 w 8"/>
                <a:gd name="T3" fmla="*/ 0 h 5"/>
                <a:gd name="T4" fmla="*/ 8 w 8"/>
                <a:gd name="T5" fmla="*/ 4 h 5"/>
                <a:gd name="T6" fmla="*/ 3 w 8"/>
                <a:gd name="T7" fmla="*/ 5 h 5"/>
              </a:gdLst>
              <a:ahLst/>
              <a:cxnLst>
                <a:cxn ang="0">
                  <a:pos x="T0" y="T1"/>
                </a:cxn>
                <a:cxn ang="0">
                  <a:pos x="T2" y="T3"/>
                </a:cxn>
                <a:cxn ang="0">
                  <a:pos x="T4" y="T5"/>
                </a:cxn>
                <a:cxn ang="0">
                  <a:pos x="T6" y="T7"/>
                </a:cxn>
              </a:cxnLst>
              <a:rect l="0" t="0" r="r" b="b"/>
              <a:pathLst>
                <a:path w="8" h="5">
                  <a:moveTo>
                    <a:pt x="3" y="5"/>
                  </a:moveTo>
                  <a:cubicBezTo>
                    <a:pt x="0" y="2"/>
                    <a:pt x="6" y="0"/>
                    <a:pt x="8" y="0"/>
                  </a:cubicBezTo>
                  <a:cubicBezTo>
                    <a:pt x="8" y="1"/>
                    <a:pt x="8" y="3"/>
                    <a:pt x="8" y="4"/>
                  </a:cubicBezTo>
                  <a:cubicBezTo>
                    <a:pt x="7" y="4"/>
                    <a:pt x="3" y="3"/>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7" name="Freeform 435"/>
            <p:cNvSpPr/>
            <p:nvPr/>
          </p:nvSpPr>
          <p:spPr bwMode="auto">
            <a:xfrm>
              <a:off x="6526460" y="5069684"/>
              <a:ext cx="10370" cy="7407"/>
            </a:xfrm>
            <a:custGeom>
              <a:avLst/>
              <a:gdLst>
                <a:gd name="T0" fmla="*/ 1 w 7"/>
                <a:gd name="T1" fmla="*/ 5 h 5"/>
                <a:gd name="T2" fmla="*/ 0 w 7"/>
                <a:gd name="T3" fmla="*/ 2 h 5"/>
                <a:gd name="T4" fmla="*/ 3 w 7"/>
                <a:gd name="T5" fmla="*/ 0 h 5"/>
                <a:gd name="T6" fmla="*/ 1 w 7"/>
                <a:gd name="T7" fmla="*/ 5 h 5"/>
              </a:gdLst>
              <a:ahLst/>
              <a:cxnLst>
                <a:cxn ang="0">
                  <a:pos x="T0" y="T1"/>
                </a:cxn>
                <a:cxn ang="0">
                  <a:pos x="T2" y="T3"/>
                </a:cxn>
                <a:cxn ang="0">
                  <a:pos x="T4" y="T5"/>
                </a:cxn>
                <a:cxn ang="0">
                  <a:pos x="T6" y="T7"/>
                </a:cxn>
              </a:cxnLst>
              <a:rect l="0" t="0" r="r" b="b"/>
              <a:pathLst>
                <a:path w="7" h="5">
                  <a:moveTo>
                    <a:pt x="1" y="5"/>
                  </a:moveTo>
                  <a:cubicBezTo>
                    <a:pt x="0" y="5"/>
                    <a:pt x="0" y="4"/>
                    <a:pt x="0" y="2"/>
                  </a:cubicBezTo>
                  <a:cubicBezTo>
                    <a:pt x="1" y="2"/>
                    <a:pt x="3" y="2"/>
                    <a:pt x="3" y="0"/>
                  </a:cubicBezTo>
                  <a:cubicBezTo>
                    <a:pt x="7" y="2"/>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8" name="Freeform 436"/>
            <p:cNvSpPr/>
            <p:nvPr/>
          </p:nvSpPr>
          <p:spPr bwMode="auto">
            <a:xfrm>
              <a:off x="7102011" y="5055610"/>
              <a:ext cx="5926" cy="8889"/>
            </a:xfrm>
            <a:custGeom>
              <a:avLst/>
              <a:gdLst>
                <a:gd name="T0" fmla="*/ 4 w 4"/>
                <a:gd name="T1" fmla="*/ 6 h 6"/>
                <a:gd name="T2" fmla="*/ 0 w 4"/>
                <a:gd name="T3" fmla="*/ 4 h 6"/>
                <a:gd name="T4" fmla="*/ 4 w 4"/>
                <a:gd name="T5" fmla="*/ 1 h 6"/>
                <a:gd name="T6" fmla="*/ 4 w 4"/>
                <a:gd name="T7" fmla="*/ 6 h 6"/>
              </a:gdLst>
              <a:ahLst/>
              <a:cxnLst>
                <a:cxn ang="0">
                  <a:pos x="T0" y="T1"/>
                </a:cxn>
                <a:cxn ang="0">
                  <a:pos x="T2" y="T3"/>
                </a:cxn>
                <a:cxn ang="0">
                  <a:pos x="T4" y="T5"/>
                </a:cxn>
                <a:cxn ang="0">
                  <a:pos x="T6" y="T7"/>
                </a:cxn>
              </a:cxnLst>
              <a:rect l="0" t="0" r="r" b="b"/>
              <a:pathLst>
                <a:path w="4" h="6">
                  <a:moveTo>
                    <a:pt x="4" y="6"/>
                  </a:moveTo>
                  <a:cubicBezTo>
                    <a:pt x="3" y="5"/>
                    <a:pt x="3" y="2"/>
                    <a:pt x="0" y="4"/>
                  </a:cubicBezTo>
                  <a:cubicBezTo>
                    <a:pt x="0" y="1"/>
                    <a:pt x="2" y="0"/>
                    <a:pt x="4" y="1"/>
                  </a:cubicBezTo>
                  <a:cubicBezTo>
                    <a:pt x="4" y="2"/>
                    <a:pt x="4" y="4"/>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9" name="Freeform 437"/>
            <p:cNvSpPr/>
            <p:nvPr/>
          </p:nvSpPr>
          <p:spPr bwMode="auto">
            <a:xfrm>
              <a:off x="6699792" y="4978574"/>
              <a:ext cx="62222" cy="34074"/>
            </a:xfrm>
            <a:custGeom>
              <a:avLst/>
              <a:gdLst>
                <a:gd name="T0" fmla="*/ 2 w 42"/>
                <a:gd name="T1" fmla="*/ 23 h 23"/>
                <a:gd name="T2" fmla="*/ 0 w 42"/>
                <a:gd name="T3" fmla="*/ 21 h 23"/>
                <a:gd name="T4" fmla="*/ 42 w 42"/>
                <a:gd name="T5" fmla="*/ 0 h 23"/>
                <a:gd name="T6" fmla="*/ 2 w 42"/>
                <a:gd name="T7" fmla="*/ 23 h 23"/>
              </a:gdLst>
              <a:ahLst/>
              <a:cxnLst>
                <a:cxn ang="0">
                  <a:pos x="T0" y="T1"/>
                </a:cxn>
                <a:cxn ang="0">
                  <a:pos x="T2" y="T3"/>
                </a:cxn>
                <a:cxn ang="0">
                  <a:pos x="T4" y="T5"/>
                </a:cxn>
                <a:cxn ang="0">
                  <a:pos x="T6" y="T7"/>
                </a:cxn>
              </a:cxnLst>
              <a:rect l="0" t="0" r="r" b="b"/>
              <a:pathLst>
                <a:path w="42" h="23">
                  <a:moveTo>
                    <a:pt x="2" y="23"/>
                  </a:moveTo>
                  <a:cubicBezTo>
                    <a:pt x="1" y="23"/>
                    <a:pt x="1" y="21"/>
                    <a:pt x="0" y="21"/>
                  </a:cubicBezTo>
                  <a:cubicBezTo>
                    <a:pt x="13" y="13"/>
                    <a:pt x="28" y="7"/>
                    <a:pt x="42" y="0"/>
                  </a:cubicBezTo>
                  <a:cubicBezTo>
                    <a:pt x="32" y="11"/>
                    <a:pt x="15" y="15"/>
                    <a:pt x="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0" name="Freeform 438"/>
            <p:cNvSpPr/>
            <p:nvPr/>
          </p:nvSpPr>
          <p:spPr bwMode="auto">
            <a:xfrm>
              <a:off x="6459794" y="4926722"/>
              <a:ext cx="37037" cy="28148"/>
            </a:xfrm>
            <a:custGeom>
              <a:avLst/>
              <a:gdLst>
                <a:gd name="T0" fmla="*/ 0 w 25"/>
                <a:gd name="T1" fmla="*/ 19 h 19"/>
                <a:gd name="T2" fmla="*/ 25 w 25"/>
                <a:gd name="T3" fmla="*/ 0 h 19"/>
                <a:gd name="T4" fmla="*/ 0 w 25"/>
                <a:gd name="T5" fmla="*/ 19 h 19"/>
              </a:gdLst>
              <a:ahLst/>
              <a:cxnLst>
                <a:cxn ang="0">
                  <a:pos x="T0" y="T1"/>
                </a:cxn>
                <a:cxn ang="0">
                  <a:pos x="T2" y="T3"/>
                </a:cxn>
                <a:cxn ang="0">
                  <a:pos x="T4" y="T5"/>
                </a:cxn>
              </a:cxnLst>
              <a:rect l="0" t="0" r="r" b="b"/>
              <a:pathLst>
                <a:path w="25" h="19">
                  <a:moveTo>
                    <a:pt x="0" y="19"/>
                  </a:moveTo>
                  <a:cubicBezTo>
                    <a:pt x="2" y="10"/>
                    <a:pt x="19" y="8"/>
                    <a:pt x="25" y="0"/>
                  </a:cubicBezTo>
                  <a:cubicBezTo>
                    <a:pt x="22" y="9"/>
                    <a:pt x="6"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1" name="Freeform 439"/>
            <p:cNvSpPr/>
            <p:nvPr/>
          </p:nvSpPr>
          <p:spPr bwMode="auto">
            <a:xfrm>
              <a:off x="6443497" y="4851167"/>
              <a:ext cx="180739" cy="102222"/>
            </a:xfrm>
            <a:custGeom>
              <a:avLst/>
              <a:gdLst>
                <a:gd name="T0" fmla="*/ 2 w 122"/>
                <a:gd name="T1" fmla="*/ 69 h 69"/>
                <a:gd name="T2" fmla="*/ 0 w 122"/>
                <a:gd name="T3" fmla="*/ 67 h 69"/>
                <a:gd name="T4" fmla="*/ 28 w 122"/>
                <a:gd name="T5" fmla="*/ 50 h 69"/>
                <a:gd name="T6" fmla="*/ 122 w 122"/>
                <a:gd name="T7" fmla="*/ 0 h 69"/>
                <a:gd name="T8" fmla="*/ 2 w 122"/>
                <a:gd name="T9" fmla="*/ 69 h 69"/>
              </a:gdLst>
              <a:ahLst/>
              <a:cxnLst>
                <a:cxn ang="0">
                  <a:pos x="T0" y="T1"/>
                </a:cxn>
                <a:cxn ang="0">
                  <a:pos x="T2" y="T3"/>
                </a:cxn>
                <a:cxn ang="0">
                  <a:pos x="T4" y="T5"/>
                </a:cxn>
                <a:cxn ang="0">
                  <a:pos x="T6" y="T7"/>
                </a:cxn>
                <a:cxn ang="0">
                  <a:pos x="T8" y="T9"/>
                </a:cxn>
              </a:cxnLst>
              <a:rect l="0" t="0" r="r" b="b"/>
              <a:pathLst>
                <a:path w="122" h="69">
                  <a:moveTo>
                    <a:pt x="2" y="69"/>
                  </a:moveTo>
                  <a:cubicBezTo>
                    <a:pt x="1" y="68"/>
                    <a:pt x="0" y="68"/>
                    <a:pt x="0" y="67"/>
                  </a:cubicBezTo>
                  <a:cubicBezTo>
                    <a:pt x="4" y="60"/>
                    <a:pt x="18" y="56"/>
                    <a:pt x="28" y="50"/>
                  </a:cubicBezTo>
                  <a:cubicBezTo>
                    <a:pt x="58" y="33"/>
                    <a:pt x="88" y="13"/>
                    <a:pt x="122" y="0"/>
                  </a:cubicBezTo>
                  <a:cubicBezTo>
                    <a:pt x="81" y="22"/>
                    <a:pt x="39" y="43"/>
                    <a:pt x="2"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2" name="Freeform 440"/>
            <p:cNvSpPr/>
            <p:nvPr/>
          </p:nvSpPr>
          <p:spPr bwMode="auto">
            <a:xfrm>
              <a:off x="6499793" y="4914870"/>
              <a:ext cx="26666" cy="13333"/>
            </a:xfrm>
            <a:custGeom>
              <a:avLst/>
              <a:gdLst>
                <a:gd name="T0" fmla="*/ 0 w 18"/>
                <a:gd name="T1" fmla="*/ 9 h 9"/>
                <a:gd name="T2" fmla="*/ 18 w 18"/>
                <a:gd name="T3" fmla="*/ 0 h 9"/>
                <a:gd name="T4" fmla="*/ 0 w 18"/>
                <a:gd name="T5" fmla="*/ 9 h 9"/>
              </a:gdLst>
              <a:ahLst/>
              <a:cxnLst>
                <a:cxn ang="0">
                  <a:pos x="T0" y="T1"/>
                </a:cxn>
                <a:cxn ang="0">
                  <a:pos x="T2" y="T3"/>
                </a:cxn>
                <a:cxn ang="0">
                  <a:pos x="T4" y="T5"/>
                </a:cxn>
              </a:cxnLst>
              <a:rect l="0" t="0" r="r" b="b"/>
              <a:pathLst>
                <a:path w="18" h="9">
                  <a:moveTo>
                    <a:pt x="0" y="9"/>
                  </a:moveTo>
                  <a:cubicBezTo>
                    <a:pt x="4" y="5"/>
                    <a:pt x="13" y="0"/>
                    <a:pt x="18" y="0"/>
                  </a:cubicBezTo>
                  <a:cubicBezTo>
                    <a:pt x="13" y="4"/>
                    <a:pt x="7" y="7"/>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3" name="Freeform 441"/>
            <p:cNvSpPr/>
            <p:nvPr/>
          </p:nvSpPr>
          <p:spPr bwMode="auto">
            <a:xfrm>
              <a:off x="6532386" y="4889685"/>
              <a:ext cx="34074" cy="20741"/>
            </a:xfrm>
            <a:custGeom>
              <a:avLst/>
              <a:gdLst>
                <a:gd name="T0" fmla="*/ 2 w 23"/>
                <a:gd name="T1" fmla="*/ 14 h 14"/>
                <a:gd name="T2" fmla="*/ 23 w 23"/>
                <a:gd name="T3" fmla="*/ 0 h 14"/>
                <a:gd name="T4" fmla="*/ 2 w 23"/>
                <a:gd name="T5" fmla="*/ 14 h 14"/>
              </a:gdLst>
              <a:ahLst/>
              <a:cxnLst>
                <a:cxn ang="0">
                  <a:pos x="T0" y="T1"/>
                </a:cxn>
                <a:cxn ang="0">
                  <a:pos x="T2" y="T3"/>
                </a:cxn>
                <a:cxn ang="0">
                  <a:pos x="T4" y="T5"/>
                </a:cxn>
              </a:cxnLst>
              <a:rect l="0" t="0" r="r" b="b"/>
              <a:pathLst>
                <a:path w="23" h="14">
                  <a:moveTo>
                    <a:pt x="2" y="14"/>
                  </a:moveTo>
                  <a:cubicBezTo>
                    <a:pt x="0" y="10"/>
                    <a:pt x="18" y="5"/>
                    <a:pt x="23" y="0"/>
                  </a:cubicBezTo>
                  <a:cubicBezTo>
                    <a:pt x="22" y="7"/>
                    <a:pt x="8" y="9"/>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4" name="Freeform 442"/>
            <p:cNvSpPr/>
            <p:nvPr/>
          </p:nvSpPr>
          <p:spPr bwMode="auto">
            <a:xfrm>
              <a:off x="6476090" y="4882278"/>
              <a:ext cx="14815" cy="8889"/>
            </a:xfrm>
            <a:custGeom>
              <a:avLst/>
              <a:gdLst>
                <a:gd name="T0" fmla="*/ 0 w 10"/>
                <a:gd name="T1" fmla="*/ 5 h 6"/>
                <a:gd name="T2" fmla="*/ 9 w 10"/>
                <a:gd name="T3" fmla="*/ 0 h 6"/>
                <a:gd name="T4" fmla="*/ 0 w 10"/>
                <a:gd name="T5" fmla="*/ 5 h 6"/>
              </a:gdLst>
              <a:ahLst/>
              <a:cxnLst>
                <a:cxn ang="0">
                  <a:pos x="T0" y="T1"/>
                </a:cxn>
                <a:cxn ang="0">
                  <a:pos x="T2" y="T3"/>
                </a:cxn>
                <a:cxn ang="0">
                  <a:pos x="T4" y="T5"/>
                </a:cxn>
              </a:cxnLst>
              <a:rect l="0" t="0" r="r" b="b"/>
              <a:pathLst>
                <a:path w="10" h="6">
                  <a:moveTo>
                    <a:pt x="0" y="5"/>
                  </a:moveTo>
                  <a:cubicBezTo>
                    <a:pt x="2" y="2"/>
                    <a:pt x="6" y="2"/>
                    <a:pt x="9" y="0"/>
                  </a:cubicBezTo>
                  <a:cubicBezTo>
                    <a:pt x="10" y="2"/>
                    <a:pt x="4" y="6"/>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5" name="Freeform 443"/>
            <p:cNvSpPr/>
            <p:nvPr/>
          </p:nvSpPr>
          <p:spPr bwMode="auto">
            <a:xfrm>
              <a:off x="6492386" y="4876352"/>
              <a:ext cx="7407" cy="5926"/>
            </a:xfrm>
            <a:custGeom>
              <a:avLst/>
              <a:gdLst>
                <a:gd name="T0" fmla="*/ 0 w 5"/>
                <a:gd name="T1" fmla="*/ 4 h 4"/>
                <a:gd name="T2" fmla="*/ 5 w 5"/>
                <a:gd name="T3" fmla="*/ 0 h 4"/>
                <a:gd name="T4" fmla="*/ 0 w 5"/>
                <a:gd name="T5" fmla="*/ 4 h 4"/>
              </a:gdLst>
              <a:ahLst/>
              <a:cxnLst>
                <a:cxn ang="0">
                  <a:pos x="T0" y="T1"/>
                </a:cxn>
                <a:cxn ang="0">
                  <a:pos x="T2" y="T3"/>
                </a:cxn>
                <a:cxn ang="0">
                  <a:pos x="T4" y="T5"/>
                </a:cxn>
              </a:cxnLst>
              <a:rect l="0" t="0" r="r" b="b"/>
              <a:pathLst>
                <a:path w="5" h="4">
                  <a:moveTo>
                    <a:pt x="0" y="4"/>
                  </a:moveTo>
                  <a:cubicBezTo>
                    <a:pt x="1" y="1"/>
                    <a:pt x="2" y="0"/>
                    <a:pt x="5" y="0"/>
                  </a:cubicBezTo>
                  <a:cubicBezTo>
                    <a:pt x="5" y="3"/>
                    <a:pt x="2" y="3"/>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6" name="Freeform 444"/>
            <p:cNvSpPr/>
            <p:nvPr/>
          </p:nvSpPr>
          <p:spPr bwMode="auto">
            <a:xfrm>
              <a:off x="6513127" y="4771168"/>
              <a:ext cx="7407" cy="7407"/>
            </a:xfrm>
            <a:custGeom>
              <a:avLst/>
              <a:gdLst>
                <a:gd name="T0" fmla="*/ 0 w 5"/>
                <a:gd name="T1" fmla="*/ 1 h 5"/>
                <a:gd name="T2" fmla="*/ 5 w 5"/>
                <a:gd name="T3" fmla="*/ 2 h 5"/>
                <a:gd name="T4" fmla="*/ 0 w 5"/>
                <a:gd name="T5" fmla="*/ 1 h 5"/>
              </a:gdLst>
              <a:ahLst/>
              <a:cxnLst>
                <a:cxn ang="0">
                  <a:pos x="T0" y="T1"/>
                </a:cxn>
                <a:cxn ang="0">
                  <a:pos x="T2" y="T3"/>
                </a:cxn>
                <a:cxn ang="0">
                  <a:pos x="T4" y="T5"/>
                </a:cxn>
              </a:cxnLst>
              <a:rect l="0" t="0" r="r" b="b"/>
              <a:pathLst>
                <a:path w="5" h="5">
                  <a:moveTo>
                    <a:pt x="0" y="1"/>
                  </a:moveTo>
                  <a:cubicBezTo>
                    <a:pt x="3" y="0"/>
                    <a:pt x="2" y="2"/>
                    <a:pt x="5" y="2"/>
                  </a:cubicBezTo>
                  <a:cubicBezTo>
                    <a:pt x="5" y="5"/>
                    <a:pt x="0"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7" name="Freeform 445"/>
            <p:cNvSpPr/>
            <p:nvPr/>
          </p:nvSpPr>
          <p:spPr bwMode="auto">
            <a:xfrm>
              <a:off x="6499793" y="4751908"/>
              <a:ext cx="10370" cy="8889"/>
            </a:xfrm>
            <a:custGeom>
              <a:avLst/>
              <a:gdLst>
                <a:gd name="T0" fmla="*/ 5 w 7"/>
                <a:gd name="T1" fmla="*/ 6 h 6"/>
                <a:gd name="T2" fmla="*/ 0 w 7"/>
                <a:gd name="T3" fmla="*/ 2 h 6"/>
                <a:gd name="T4" fmla="*/ 5 w 7"/>
                <a:gd name="T5" fmla="*/ 6 h 6"/>
              </a:gdLst>
              <a:ahLst/>
              <a:cxnLst>
                <a:cxn ang="0">
                  <a:pos x="T0" y="T1"/>
                </a:cxn>
                <a:cxn ang="0">
                  <a:pos x="T2" y="T3"/>
                </a:cxn>
                <a:cxn ang="0">
                  <a:pos x="T4" y="T5"/>
                </a:cxn>
              </a:cxnLst>
              <a:rect l="0" t="0" r="r" b="b"/>
              <a:pathLst>
                <a:path w="7" h="6">
                  <a:moveTo>
                    <a:pt x="5" y="6"/>
                  </a:moveTo>
                  <a:cubicBezTo>
                    <a:pt x="2" y="6"/>
                    <a:pt x="3" y="2"/>
                    <a:pt x="0" y="2"/>
                  </a:cubicBezTo>
                  <a:cubicBezTo>
                    <a:pt x="2" y="0"/>
                    <a:pt x="7" y="2"/>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8" name="Freeform 446"/>
            <p:cNvSpPr/>
            <p:nvPr/>
          </p:nvSpPr>
          <p:spPr bwMode="auto">
            <a:xfrm>
              <a:off x="6649422" y="4731168"/>
              <a:ext cx="11852" cy="7407"/>
            </a:xfrm>
            <a:custGeom>
              <a:avLst/>
              <a:gdLst>
                <a:gd name="T0" fmla="*/ 0 w 8"/>
                <a:gd name="T1" fmla="*/ 5 h 5"/>
                <a:gd name="T2" fmla="*/ 8 w 8"/>
                <a:gd name="T3" fmla="*/ 0 h 5"/>
                <a:gd name="T4" fmla="*/ 0 w 8"/>
                <a:gd name="T5" fmla="*/ 5 h 5"/>
              </a:gdLst>
              <a:ahLst/>
              <a:cxnLst>
                <a:cxn ang="0">
                  <a:pos x="T0" y="T1"/>
                </a:cxn>
                <a:cxn ang="0">
                  <a:pos x="T2" y="T3"/>
                </a:cxn>
                <a:cxn ang="0">
                  <a:pos x="T4" y="T5"/>
                </a:cxn>
              </a:cxnLst>
              <a:rect l="0" t="0" r="r" b="b"/>
              <a:pathLst>
                <a:path w="8" h="5">
                  <a:moveTo>
                    <a:pt x="0" y="5"/>
                  </a:moveTo>
                  <a:cubicBezTo>
                    <a:pt x="1" y="1"/>
                    <a:pt x="4" y="0"/>
                    <a:pt x="8" y="0"/>
                  </a:cubicBezTo>
                  <a:cubicBezTo>
                    <a:pt x="7" y="3"/>
                    <a:pt x="3"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9" name="Freeform 447"/>
            <p:cNvSpPr>
              <a:spLocks noEditPoints="1"/>
            </p:cNvSpPr>
            <p:nvPr/>
          </p:nvSpPr>
          <p:spPr bwMode="auto">
            <a:xfrm>
              <a:off x="5731650" y="4637835"/>
              <a:ext cx="1447397" cy="1468138"/>
            </a:xfrm>
            <a:custGeom>
              <a:avLst/>
              <a:gdLst>
                <a:gd name="T0" fmla="*/ 31 w 976"/>
                <a:gd name="T1" fmla="*/ 872 h 990"/>
                <a:gd name="T2" fmla="*/ 69 w 976"/>
                <a:gd name="T3" fmla="*/ 786 h 990"/>
                <a:gd name="T4" fmla="*/ 83 w 976"/>
                <a:gd name="T5" fmla="*/ 447 h 990"/>
                <a:gd name="T6" fmla="*/ 233 w 976"/>
                <a:gd name="T7" fmla="*/ 222 h 990"/>
                <a:gd name="T8" fmla="*/ 335 w 976"/>
                <a:gd name="T9" fmla="*/ 139 h 990"/>
                <a:gd name="T10" fmla="*/ 825 w 976"/>
                <a:gd name="T11" fmla="*/ 144 h 990"/>
                <a:gd name="T12" fmla="*/ 772 w 976"/>
                <a:gd name="T13" fmla="*/ 932 h 990"/>
                <a:gd name="T14" fmla="*/ 772 w 976"/>
                <a:gd name="T15" fmla="*/ 960 h 990"/>
                <a:gd name="T16" fmla="*/ 106 w 976"/>
                <a:gd name="T17" fmla="*/ 922 h 990"/>
                <a:gd name="T18" fmla="*/ 576 w 976"/>
                <a:gd name="T19" fmla="*/ 882 h 990"/>
                <a:gd name="T20" fmla="*/ 919 w 976"/>
                <a:gd name="T21" fmla="*/ 505 h 990"/>
                <a:gd name="T22" fmla="*/ 897 w 976"/>
                <a:gd name="T23" fmla="*/ 264 h 990"/>
                <a:gd name="T24" fmla="*/ 714 w 976"/>
                <a:gd name="T25" fmla="*/ 508 h 990"/>
                <a:gd name="T26" fmla="*/ 789 w 976"/>
                <a:gd name="T27" fmla="*/ 476 h 990"/>
                <a:gd name="T28" fmla="*/ 718 w 976"/>
                <a:gd name="T29" fmla="*/ 689 h 990"/>
                <a:gd name="T30" fmla="*/ 905 w 976"/>
                <a:gd name="T31" fmla="*/ 251 h 990"/>
                <a:gd name="T32" fmla="*/ 886 w 976"/>
                <a:gd name="T33" fmla="*/ 192 h 990"/>
                <a:gd name="T34" fmla="*/ 747 w 976"/>
                <a:gd name="T35" fmla="*/ 442 h 990"/>
                <a:gd name="T36" fmla="*/ 546 w 976"/>
                <a:gd name="T37" fmla="*/ 950 h 990"/>
                <a:gd name="T38" fmla="*/ 362 w 976"/>
                <a:gd name="T39" fmla="*/ 935 h 990"/>
                <a:gd name="T40" fmla="*/ 523 w 976"/>
                <a:gd name="T41" fmla="*/ 867 h 990"/>
                <a:gd name="T42" fmla="*/ 155 w 976"/>
                <a:gd name="T43" fmla="*/ 915 h 990"/>
                <a:gd name="T44" fmla="*/ 140 w 976"/>
                <a:gd name="T45" fmla="*/ 909 h 990"/>
                <a:gd name="T46" fmla="*/ 107 w 976"/>
                <a:gd name="T47" fmla="*/ 866 h 990"/>
                <a:gd name="T48" fmla="*/ 94 w 976"/>
                <a:gd name="T49" fmla="*/ 861 h 990"/>
                <a:gd name="T50" fmla="*/ 523 w 976"/>
                <a:gd name="T51" fmla="*/ 848 h 990"/>
                <a:gd name="T52" fmla="*/ 204 w 976"/>
                <a:gd name="T53" fmla="*/ 843 h 990"/>
                <a:gd name="T54" fmla="*/ 531 w 976"/>
                <a:gd name="T55" fmla="*/ 819 h 990"/>
                <a:gd name="T56" fmla="*/ 105 w 976"/>
                <a:gd name="T57" fmla="*/ 573 h 990"/>
                <a:gd name="T58" fmla="*/ 357 w 976"/>
                <a:gd name="T59" fmla="*/ 300 h 990"/>
                <a:gd name="T60" fmla="*/ 513 w 976"/>
                <a:gd name="T61" fmla="*/ 757 h 990"/>
                <a:gd name="T62" fmla="*/ 416 w 976"/>
                <a:gd name="T63" fmla="*/ 448 h 990"/>
                <a:gd name="T64" fmla="*/ 191 w 976"/>
                <a:gd name="T65" fmla="*/ 796 h 990"/>
                <a:gd name="T66" fmla="*/ 205 w 976"/>
                <a:gd name="T67" fmla="*/ 609 h 990"/>
                <a:gd name="T68" fmla="*/ 108 w 976"/>
                <a:gd name="T69" fmla="*/ 764 h 990"/>
                <a:gd name="T70" fmla="*/ 441 w 976"/>
                <a:gd name="T71" fmla="*/ 744 h 990"/>
                <a:gd name="T72" fmla="*/ 734 w 976"/>
                <a:gd name="T73" fmla="*/ 706 h 990"/>
                <a:gd name="T74" fmla="*/ 930 w 976"/>
                <a:gd name="T75" fmla="*/ 670 h 990"/>
                <a:gd name="T76" fmla="*/ 718 w 976"/>
                <a:gd name="T77" fmla="*/ 672 h 990"/>
                <a:gd name="T78" fmla="*/ 417 w 976"/>
                <a:gd name="T79" fmla="*/ 646 h 990"/>
                <a:gd name="T80" fmla="*/ 225 w 976"/>
                <a:gd name="T81" fmla="*/ 603 h 990"/>
                <a:gd name="T82" fmla="*/ 556 w 976"/>
                <a:gd name="T83" fmla="*/ 618 h 990"/>
                <a:gd name="T84" fmla="*/ 507 w 976"/>
                <a:gd name="T85" fmla="*/ 601 h 990"/>
                <a:gd name="T86" fmla="*/ 720 w 976"/>
                <a:gd name="T87" fmla="*/ 579 h 990"/>
                <a:gd name="T88" fmla="*/ 934 w 976"/>
                <a:gd name="T89" fmla="*/ 544 h 990"/>
                <a:gd name="T90" fmla="*/ 741 w 976"/>
                <a:gd name="T91" fmla="*/ 504 h 990"/>
                <a:gd name="T92" fmla="*/ 534 w 976"/>
                <a:gd name="T93" fmla="*/ 491 h 990"/>
                <a:gd name="T94" fmla="*/ 249 w 976"/>
                <a:gd name="T95" fmla="*/ 437 h 990"/>
                <a:gd name="T96" fmla="*/ 937 w 976"/>
                <a:gd name="T97" fmla="*/ 344 h 990"/>
                <a:gd name="T98" fmla="*/ 343 w 976"/>
                <a:gd name="T99" fmla="*/ 451 h 990"/>
                <a:gd name="T100" fmla="*/ 676 w 976"/>
                <a:gd name="T101" fmla="*/ 435 h 990"/>
                <a:gd name="T102" fmla="*/ 524 w 976"/>
                <a:gd name="T103" fmla="*/ 408 h 990"/>
                <a:gd name="T104" fmla="*/ 244 w 976"/>
                <a:gd name="T105" fmla="*/ 361 h 990"/>
                <a:gd name="T106" fmla="*/ 383 w 976"/>
                <a:gd name="T107" fmla="*/ 338 h 990"/>
                <a:gd name="T108" fmla="*/ 378 w 976"/>
                <a:gd name="T109" fmla="*/ 297 h 990"/>
                <a:gd name="T110" fmla="*/ 366 w 976"/>
                <a:gd name="T111" fmla="*/ 282 h 990"/>
                <a:gd name="T112" fmla="*/ 507 w 976"/>
                <a:gd name="T113" fmla="*/ 111 h 990"/>
                <a:gd name="T114" fmla="*/ 707 w 976"/>
                <a:gd name="T115" fmla="*/ 269 h 990"/>
                <a:gd name="T116" fmla="*/ 917 w 976"/>
                <a:gd name="T117" fmla="*/ 245 h 990"/>
                <a:gd name="T118" fmla="*/ 641 w 976"/>
                <a:gd name="T119" fmla="*/ 180 h 990"/>
                <a:gd name="T120" fmla="*/ 645 w 976"/>
                <a:gd name="T121" fmla="*/ 36 h 990"/>
                <a:gd name="T122" fmla="*/ 408 w 976"/>
                <a:gd name="T123" fmla="*/ 114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6" h="990">
                  <a:moveTo>
                    <a:pt x="547" y="952"/>
                  </a:moveTo>
                  <a:cubicBezTo>
                    <a:pt x="546" y="954"/>
                    <a:pt x="548" y="956"/>
                    <a:pt x="547" y="961"/>
                  </a:cubicBezTo>
                  <a:cubicBezTo>
                    <a:pt x="515" y="959"/>
                    <a:pt x="482" y="962"/>
                    <a:pt x="458" y="958"/>
                  </a:cubicBezTo>
                  <a:cubicBezTo>
                    <a:pt x="462" y="950"/>
                    <a:pt x="477" y="954"/>
                    <a:pt x="489" y="953"/>
                  </a:cubicBezTo>
                  <a:cubicBezTo>
                    <a:pt x="497" y="952"/>
                    <a:pt x="507" y="952"/>
                    <a:pt x="515" y="952"/>
                  </a:cubicBezTo>
                  <a:cubicBezTo>
                    <a:pt x="493" y="949"/>
                    <a:pt x="470" y="947"/>
                    <a:pt x="449" y="951"/>
                  </a:cubicBezTo>
                  <a:cubicBezTo>
                    <a:pt x="448" y="947"/>
                    <a:pt x="453" y="950"/>
                    <a:pt x="455" y="949"/>
                  </a:cubicBezTo>
                  <a:cubicBezTo>
                    <a:pt x="437" y="944"/>
                    <a:pt x="415" y="949"/>
                    <a:pt x="396" y="948"/>
                  </a:cubicBezTo>
                  <a:cubicBezTo>
                    <a:pt x="400" y="943"/>
                    <a:pt x="407" y="945"/>
                    <a:pt x="412" y="945"/>
                  </a:cubicBezTo>
                  <a:cubicBezTo>
                    <a:pt x="425" y="945"/>
                    <a:pt x="440" y="945"/>
                    <a:pt x="454" y="944"/>
                  </a:cubicBezTo>
                  <a:cubicBezTo>
                    <a:pt x="454" y="946"/>
                    <a:pt x="458" y="945"/>
                    <a:pt x="457" y="948"/>
                  </a:cubicBezTo>
                  <a:cubicBezTo>
                    <a:pt x="456" y="944"/>
                    <a:pt x="462" y="946"/>
                    <a:pt x="465" y="944"/>
                  </a:cubicBezTo>
                  <a:cubicBezTo>
                    <a:pt x="437" y="939"/>
                    <a:pt x="397" y="942"/>
                    <a:pt x="369" y="943"/>
                  </a:cubicBezTo>
                  <a:cubicBezTo>
                    <a:pt x="350" y="958"/>
                    <a:pt x="319" y="951"/>
                    <a:pt x="294" y="945"/>
                  </a:cubicBezTo>
                  <a:cubicBezTo>
                    <a:pt x="291" y="947"/>
                    <a:pt x="297" y="948"/>
                    <a:pt x="297" y="951"/>
                  </a:cubicBezTo>
                  <a:cubicBezTo>
                    <a:pt x="291" y="950"/>
                    <a:pt x="289" y="947"/>
                    <a:pt x="285" y="945"/>
                  </a:cubicBezTo>
                  <a:cubicBezTo>
                    <a:pt x="280" y="948"/>
                    <a:pt x="277" y="952"/>
                    <a:pt x="268" y="951"/>
                  </a:cubicBezTo>
                  <a:cubicBezTo>
                    <a:pt x="268" y="947"/>
                    <a:pt x="267" y="948"/>
                    <a:pt x="268" y="945"/>
                  </a:cubicBezTo>
                  <a:cubicBezTo>
                    <a:pt x="264" y="947"/>
                    <a:pt x="259" y="948"/>
                    <a:pt x="254" y="949"/>
                  </a:cubicBezTo>
                  <a:cubicBezTo>
                    <a:pt x="255" y="951"/>
                    <a:pt x="259" y="950"/>
                    <a:pt x="259" y="952"/>
                  </a:cubicBezTo>
                  <a:cubicBezTo>
                    <a:pt x="256" y="956"/>
                    <a:pt x="247" y="955"/>
                    <a:pt x="243" y="958"/>
                  </a:cubicBezTo>
                  <a:cubicBezTo>
                    <a:pt x="240" y="957"/>
                    <a:pt x="244" y="956"/>
                    <a:pt x="244" y="955"/>
                  </a:cubicBezTo>
                  <a:cubicBezTo>
                    <a:pt x="232" y="955"/>
                    <a:pt x="220" y="954"/>
                    <a:pt x="211" y="957"/>
                  </a:cubicBezTo>
                  <a:cubicBezTo>
                    <a:pt x="209" y="951"/>
                    <a:pt x="215" y="948"/>
                    <a:pt x="220" y="947"/>
                  </a:cubicBezTo>
                  <a:cubicBezTo>
                    <a:pt x="200" y="940"/>
                    <a:pt x="189" y="959"/>
                    <a:pt x="177" y="957"/>
                  </a:cubicBezTo>
                  <a:cubicBezTo>
                    <a:pt x="182" y="952"/>
                    <a:pt x="190" y="950"/>
                    <a:pt x="196" y="946"/>
                  </a:cubicBezTo>
                  <a:cubicBezTo>
                    <a:pt x="184" y="944"/>
                    <a:pt x="169" y="943"/>
                    <a:pt x="164" y="951"/>
                  </a:cubicBezTo>
                  <a:cubicBezTo>
                    <a:pt x="166" y="953"/>
                    <a:pt x="169" y="949"/>
                    <a:pt x="173" y="950"/>
                  </a:cubicBezTo>
                  <a:cubicBezTo>
                    <a:pt x="170" y="953"/>
                    <a:pt x="163" y="955"/>
                    <a:pt x="159" y="954"/>
                  </a:cubicBezTo>
                  <a:cubicBezTo>
                    <a:pt x="162" y="945"/>
                    <a:pt x="173" y="943"/>
                    <a:pt x="180" y="937"/>
                  </a:cubicBezTo>
                  <a:cubicBezTo>
                    <a:pt x="168" y="931"/>
                    <a:pt x="154" y="938"/>
                    <a:pt x="147" y="945"/>
                  </a:cubicBezTo>
                  <a:cubicBezTo>
                    <a:pt x="149" y="949"/>
                    <a:pt x="151" y="941"/>
                    <a:pt x="153" y="944"/>
                  </a:cubicBezTo>
                  <a:cubicBezTo>
                    <a:pt x="151" y="948"/>
                    <a:pt x="145" y="949"/>
                    <a:pt x="139" y="950"/>
                  </a:cubicBezTo>
                  <a:cubicBezTo>
                    <a:pt x="143" y="939"/>
                    <a:pt x="156" y="936"/>
                    <a:pt x="164" y="929"/>
                  </a:cubicBezTo>
                  <a:cubicBezTo>
                    <a:pt x="159" y="927"/>
                    <a:pt x="150" y="929"/>
                    <a:pt x="146" y="926"/>
                  </a:cubicBezTo>
                  <a:cubicBezTo>
                    <a:pt x="145" y="929"/>
                    <a:pt x="148" y="928"/>
                    <a:pt x="149" y="929"/>
                  </a:cubicBezTo>
                  <a:cubicBezTo>
                    <a:pt x="147" y="931"/>
                    <a:pt x="142" y="927"/>
                    <a:pt x="145" y="924"/>
                  </a:cubicBezTo>
                  <a:cubicBezTo>
                    <a:pt x="137" y="928"/>
                    <a:pt x="143" y="932"/>
                    <a:pt x="137" y="936"/>
                  </a:cubicBezTo>
                  <a:cubicBezTo>
                    <a:pt x="139" y="938"/>
                    <a:pt x="141" y="933"/>
                    <a:pt x="144" y="934"/>
                  </a:cubicBezTo>
                  <a:cubicBezTo>
                    <a:pt x="140" y="939"/>
                    <a:pt x="134" y="942"/>
                    <a:pt x="129" y="946"/>
                  </a:cubicBezTo>
                  <a:cubicBezTo>
                    <a:pt x="130" y="949"/>
                    <a:pt x="136" y="942"/>
                    <a:pt x="136" y="947"/>
                  </a:cubicBezTo>
                  <a:cubicBezTo>
                    <a:pt x="131" y="947"/>
                    <a:pt x="130" y="951"/>
                    <a:pt x="124" y="950"/>
                  </a:cubicBezTo>
                  <a:cubicBezTo>
                    <a:pt x="125" y="945"/>
                    <a:pt x="124" y="945"/>
                    <a:pt x="124" y="939"/>
                  </a:cubicBezTo>
                  <a:cubicBezTo>
                    <a:pt x="86" y="939"/>
                    <a:pt x="57" y="930"/>
                    <a:pt x="30" y="920"/>
                  </a:cubicBezTo>
                  <a:cubicBezTo>
                    <a:pt x="35" y="904"/>
                    <a:pt x="32" y="887"/>
                    <a:pt x="31" y="872"/>
                  </a:cubicBezTo>
                  <a:cubicBezTo>
                    <a:pt x="30" y="877"/>
                    <a:pt x="28" y="884"/>
                    <a:pt x="28" y="890"/>
                  </a:cubicBezTo>
                  <a:cubicBezTo>
                    <a:pt x="27" y="901"/>
                    <a:pt x="32" y="915"/>
                    <a:pt x="25" y="924"/>
                  </a:cubicBezTo>
                  <a:cubicBezTo>
                    <a:pt x="19" y="862"/>
                    <a:pt x="18" y="783"/>
                    <a:pt x="17" y="720"/>
                  </a:cubicBezTo>
                  <a:cubicBezTo>
                    <a:pt x="16" y="652"/>
                    <a:pt x="11" y="577"/>
                    <a:pt x="8" y="513"/>
                  </a:cubicBezTo>
                  <a:cubicBezTo>
                    <a:pt x="7" y="494"/>
                    <a:pt x="8" y="475"/>
                    <a:pt x="9" y="458"/>
                  </a:cubicBezTo>
                  <a:cubicBezTo>
                    <a:pt x="4" y="423"/>
                    <a:pt x="8" y="386"/>
                    <a:pt x="9" y="354"/>
                  </a:cubicBezTo>
                  <a:cubicBezTo>
                    <a:pt x="12" y="382"/>
                    <a:pt x="9" y="411"/>
                    <a:pt x="10" y="444"/>
                  </a:cubicBezTo>
                  <a:cubicBezTo>
                    <a:pt x="12" y="482"/>
                    <a:pt x="10" y="520"/>
                    <a:pt x="13" y="557"/>
                  </a:cubicBezTo>
                  <a:cubicBezTo>
                    <a:pt x="17" y="598"/>
                    <a:pt x="16" y="643"/>
                    <a:pt x="18" y="683"/>
                  </a:cubicBezTo>
                  <a:cubicBezTo>
                    <a:pt x="20" y="740"/>
                    <a:pt x="17" y="795"/>
                    <a:pt x="25" y="847"/>
                  </a:cubicBezTo>
                  <a:cubicBezTo>
                    <a:pt x="26" y="836"/>
                    <a:pt x="24" y="825"/>
                    <a:pt x="27" y="816"/>
                  </a:cubicBezTo>
                  <a:cubicBezTo>
                    <a:pt x="30" y="815"/>
                    <a:pt x="30" y="818"/>
                    <a:pt x="33" y="818"/>
                  </a:cubicBezTo>
                  <a:cubicBezTo>
                    <a:pt x="33" y="815"/>
                    <a:pt x="29" y="817"/>
                    <a:pt x="30" y="815"/>
                  </a:cubicBezTo>
                  <a:cubicBezTo>
                    <a:pt x="31" y="800"/>
                    <a:pt x="22" y="776"/>
                    <a:pt x="30" y="762"/>
                  </a:cubicBezTo>
                  <a:cubicBezTo>
                    <a:pt x="30" y="781"/>
                    <a:pt x="30" y="792"/>
                    <a:pt x="31" y="808"/>
                  </a:cubicBezTo>
                  <a:cubicBezTo>
                    <a:pt x="34" y="798"/>
                    <a:pt x="27" y="777"/>
                    <a:pt x="34" y="769"/>
                  </a:cubicBezTo>
                  <a:cubicBezTo>
                    <a:pt x="33" y="803"/>
                    <a:pt x="34" y="820"/>
                    <a:pt x="36" y="851"/>
                  </a:cubicBezTo>
                  <a:cubicBezTo>
                    <a:pt x="39" y="827"/>
                    <a:pt x="38" y="788"/>
                    <a:pt x="36" y="758"/>
                  </a:cubicBezTo>
                  <a:cubicBezTo>
                    <a:pt x="35" y="727"/>
                    <a:pt x="26" y="695"/>
                    <a:pt x="25" y="661"/>
                  </a:cubicBezTo>
                  <a:cubicBezTo>
                    <a:pt x="23" y="615"/>
                    <a:pt x="25" y="570"/>
                    <a:pt x="21" y="522"/>
                  </a:cubicBezTo>
                  <a:cubicBezTo>
                    <a:pt x="18" y="525"/>
                    <a:pt x="22" y="535"/>
                    <a:pt x="17" y="536"/>
                  </a:cubicBezTo>
                  <a:cubicBezTo>
                    <a:pt x="23" y="490"/>
                    <a:pt x="14" y="445"/>
                    <a:pt x="13" y="398"/>
                  </a:cubicBezTo>
                  <a:cubicBezTo>
                    <a:pt x="22" y="389"/>
                    <a:pt x="13" y="368"/>
                    <a:pt x="18" y="358"/>
                  </a:cubicBezTo>
                  <a:cubicBezTo>
                    <a:pt x="21" y="361"/>
                    <a:pt x="18" y="363"/>
                    <a:pt x="18" y="366"/>
                  </a:cubicBezTo>
                  <a:cubicBezTo>
                    <a:pt x="17" y="391"/>
                    <a:pt x="19" y="422"/>
                    <a:pt x="20" y="452"/>
                  </a:cubicBezTo>
                  <a:cubicBezTo>
                    <a:pt x="21" y="473"/>
                    <a:pt x="22" y="495"/>
                    <a:pt x="20" y="515"/>
                  </a:cubicBezTo>
                  <a:cubicBezTo>
                    <a:pt x="19" y="518"/>
                    <a:pt x="23" y="516"/>
                    <a:pt x="23" y="519"/>
                  </a:cubicBezTo>
                  <a:cubicBezTo>
                    <a:pt x="27" y="588"/>
                    <a:pt x="23" y="644"/>
                    <a:pt x="31" y="708"/>
                  </a:cubicBezTo>
                  <a:cubicBezTo>
                    <a:pt x="31" y="697"/>
                    <a:pt x="28" y="680"/>
                    <a:pt x="29" y="672"/>
                  </a:cubicBezTo>
                  <a:cubicBezTo>
                    <a:pt x="33" y="676"/>
                    <a:pt x="32" y="686"/>
                    <a:pt x="33" y="693"/>
                  </a:cubicBezTo>
                  <a:cubicBezTo>
                    <a:pt x="35" y="717"/>
                    <a:pt x="38" y="743"/>
                    <a:pt x="39" y="769"/>
                  </a:cubicBezTo>
                  <a:cubicBezTo>
                    <a:pt x="42" y="816"/>
                    <a:pt x="42" y="862"/>
                    <a:pt x="45" y="906"/>
                  </a:cubicBezTo>
                  <a:cubicBezTo>
                    <a:pt x="53" y="886"/>
                    <a:pt x="48" y="851"/>
                    <a:pt x="55" y="833"/>
                  </a:cubicBezTo>
                  <a:cubicBezTo>
                    <a:pt x="59" y="854"/>
                    <a:pt x="51" y="886"/>
                    <a:pt x="57" y="912"/>
                  </a:cubicBezTo>
                  <a:cubicBezTo>
                    <a:pt x="62" y="897"/>
                    <a:pt x="66" y="865"/>
                    <a:pt x="63" y="845"/>
                  </a:cubicBezTo>
                  <a:cubicBezTo>
                    <a:pt x="66" y="840"/>
                    <a:pt x="69" y="834"/>
                    <a:pt x="72" y="828"/>
                  </a:cubicBezTo>
                  <a:cubicBezTo>
                    <a:pt x="75" y="829"/>
                    <a:pt x="72" y="832"/>
                    <a:pt x="72" y="834"/>
                  </a:cubicBezTo>
                  <a:cubicBezTo>
                    <a:pt x="79" y="827"/>
                    <a:pt x="83" y="817"/>
                    <a:pt x="89" y="807"/>
                  </a:cubicBezTo>
                  <a:cubicBezTo>
                    <a:pt x="97" y="794"/>
                    <a:pt x="109" y="786"/>
                    <a:pt x="105" y="766"/>
                  </a:cubicBezTo>
                  <a:cubicBezTo>
                    <a:pt x="90" y="783"/>
                    <a:pt x="75" y="809"/>
                    <a:pt x="61" y="830"/>
                  </a:cubicBezTo>
                  <a:cubicBezTo>
                    <a:pt x="60" y="823"/>
                    <a:pt x="66" y="815"/>
                    <a:pt x="70" y="811"/>
                  </a:cubicBezTo>
                  <a:cubicBezTo>
                    <a:pt x="67" y="819"/>
                    <a:pt x="77" y="804"/>
                    <a:pt x="79" y="801"/>
                  </a:cubicBezTo>
                  <a:cubicBezTo>
                    <a:pt x="86" y="789"/>
                    <a:pt x="97" y="770"/>
                    <a:pt x="105" y="761"/>
                  </a:cubicBezTo>
                  <a:cubicBezTo>
                    <a:pt x="105" y="751"/>
                    <a:pt x="103" y="743"/>
                    <a:pt x="104" y="733"/>
                  </a:cubicBezTo>
                  <a:cubicBezTo>
                    <a:pt x="91" y="750"/>
                    <a:pt x="81" y="768"/>
                    <a:pt x="69" y="786"/>
                  </a:cubicBezTo>
                  <a:cubicBezTo>
                    <a:pt x="78" y="768"/>
                    <a:pt x="91" y="747"/>
                    <a:pt x="104" y="731"/>
                  </a:cubicBezTo>
                  <a:cubicBezTo>
                    <a:pt x="102" y="728"/>
                    <a:pt x="103" y="723"/>
                    <a:pt x="103" y="719"/>
                  </a:cubicBezTo>
                  <a:cubicBezTo>
                    <a:pt x="100" y="718"/>
                    <a:pt x="97" y="726"/>
                    <a:pt x="95" y="729"/>
                  </a:cubicBezTo>
                  <a:cubicBezTo>
                    <a:pt x="93" y="725"/>
                    <a:pt x="99" y="721"/>
                    <a:pt x="100" y="716"/>
                  </a:cubicBezTo>
                  <a:cubicBezTo>
                    <a:pt x="84" y="732"/>
                    <a:pt x="76" y="755"/>
                    <a:pt x="60" y="771"/>
                  </a:cubicBezTo>
                  <a:cubicBezTo>
                    <a:pt x="65" y="757"/>
                    <a:pt x="72" y="746"/>
                    <a:pt x="78" y="734"/>
                  </a:cubicBezTo>
                  <a:cubicBezTo>
                    <a:pt x="79" y="740"/>
                    <a:pt x="72" y="748"/>
                    <a:pt x="70" y="754"/>
                  </a:cubicBezTo>
                  <a:cubicBezTo>
                    <a:pt x="81" y="743"/>
                    <a:pt x="90" y="722"/>
                    <a:pt x="102" y="709"/>
                  </a:cubicBezTo>
                  <a:cubicBezTo>
                    <a:pt x="102" y="699"/>
                    <a:pt x="100" y="693"/>
                    <a:pt x="100" y="687"/>
                  </a:cubicBezTo>
                  <a:cubicBezTo>
                    <a:pt x="86" y="699"/>
                    <a:pt x="76" y="723"/>
                    <a:pt x="63" y="739"/>
                  </a:cubicBezTo>
                  <a:cubicBezTo>
                    <a:pt x="68" y="730"/>
                    <a:pt x="70" y="720"/>
                    <a:pt x="76" y="713"/>
                  </a:cubicBezTo>
                  <a:cubicBezTo>
                    <a:pt x="77" y="711"/>
                    <a:pt x="85" y="706"/>
                    <a:pt x="88" y="701"/>
                  </a:cubicBezTo>
                  <a:cubicBezTo>
                    <a:pt x="90" y="698"/>
                    <a:pt x="91" y="693"/>
                    <a:pt x="93" y="690"/>
                  </a:cubicBezTo>
                  <a:cubicBezTo>
                    <a:pt x="99" y="681"/>
                    <a:pt x="102" y="675"/>
                    <a:pt x="98" y="659"/>
                  </a:cubicBezTo>
                  <a:cubicBezTo>
                    <a:pt x="94" y="661"/>
                    <a:pt x="93" y="666"/>
                    <a:pt x="90" y="669"/>
                  </a:cubicBezTo>
                  <a:cubicBezTo>
                    <a:pt x="94" y="661"/>
                    <a:pt x="100" y="649"/>
                    <a:pt x="96" y="636"/>
                  </a:cubicBezTo>
                  <a:cubicBezTo>
                    <a:pt x="94" y="635"/>
                    <a:pt x="91" y="641"/>
                    <a:pt x="90" y="644"/>
                  </a:cubicBezTo>
                  <a:cubicBezTo>
                    <a:pt x="94" y="633"/>
                    <a:pt x="97" y="625"/>
                    <a:pt x="94" y="610"/>
                  </a:cubicBezTo>
                  <a:cubicBezTo>
                    <a:pt x="80" y="625"/>
                    <a:pt x="73" y="647"/>
                    <a:pt x="59" y="662"/>
                  </a:cubicBezTo>
                  <a:cubicBezTo>
                    <a:pt x="60" y="654"/>
                    <a:pt x="69" y="645"/>
                    <a:pt x="72" y="637"/>
                  </a:cubicBezTo>
                  <a:cubicBezTo>
                    <a:pt x="74" y="635"/>
                    <a:pt x="73" y="637"/>
                    <a:pt x="75" y="638"/>
                  </a:cubicBezTo>
                  <a:cubicBezTo>
                    <a:pt x="80" y="626"/>
                    <a:pt x="88" y="617"/>
                    <a:pt x="93" y="605"/>
                  </a:cubicBezTo>
                  <a:cubicBezTo>
                    <a:pt x="91" y="601"/>
                    <a:pt x="93" y="595"/>
                    <a:pt x="91" y="589"/>
                  </a:cubicBezTo>
                  <a:cubicBezTo>
                    <a:pt x="80" y="598"/>
                    <a:pt x="72" y="618"/>
                    <a:pt x="60" y="629"/>
                  </a:cubicBezTo>
                  <a:cubicBezTo>
                    <a:pt x="68" y="611"/>
                    <a:pt x="83" y="601"/>
                    <a:pt x="91" y="583"/>
                  </a:cubicBezTo>
                  <a:cubicBezTo>
                    <a:pt x="89" y="572"/>
                    <a:pt x="89" y="561"/>
                    <a:pt x="89" y="547"/>
                  </a:cubicBezTo>
                  <a:cubicBezTo>
                    <a:pt x="82" y="550"/>
                    <a:pt x="82" y="559"/>
                    <a:pt x="76" y="563"/>
                  </a:cubicBezTo>
                  <a:cubicBezTo>
                    <a:pt x="82" y="551"/>
                    <a:pt x="91" y="543"/>
                    <a:pt x="88" y="527"/>
                  </a:cubicBezTo>
                  <a:cubicBezTo>
                    <a:pt x="76" y="540"/>
                    <a:pt x="68" y="558"/>
                    <a:pt x="57" y="573"/>
                  </a:cubicBezTo>
                  <a:cubicBezTo>
                    <a:pt x="55" y="563"/>
                    <a:pt x="68" y="554"/>
                    <a:pt x="74" y="543"/>
                  </a:cubicBezTo>
                  <a:cubicBezTo>
                    <a:pt x="76" y="540"/>
                    <a:pt x="76" y="536"/>
                    <a:pt x="78" y="532"/>
                  </a:cubicBezTo>
                  <a:cubicBezTo>
                    <a:pt x="82" y="530"/>
                    <a:pt x="89" y="525"/>
                    <a:pt x="87" y="519"/>
                  </a:cubicBezTo>
                  <a:cubicBezTo>
                    <a:pt x="86" y="519"/>
                    <a:pt x="86" y="521"/>
                    <a:pt x="86" y="523"/>
                  </a:cubicBezTo>
                  <a:cubicBezTo>
                    <a:pt x="84" y="519"/>
                    <a:pt x="89" y="514"/>
                    <a:pt x="87" y="507"/>
                  </a:cubicBezTo>
                  <a:cubicBezTo>
                    <a:pt x="76" y="520"/>
                    <a:pt x="67" y="539"/>
                    <a:pt x="57" y="548"/>
                  </a:cubicBezTo>
                  <a:cubicBezTo>
                    <a:pt x="62" y="536"/>
                    <a:pt x="69" y="527"/>
                    <a:pt x="76" y="517"/>
                  </a:cubicBezTo>
                  <a:cubicBezTo>
                    <a:pt x="76" y="519"/>
                    <a:pt x="75" y="519"/>
                    <a:pt x="74" y="520"/>
                  </a:cubicBezTo>
                  <a:cubicBezTo>
                    <a:pt x="82" y="514"/>
                    <a:pt x="90" y="504"/>
                    <a:pt x="86" y="487"/>
                  </a:cubicBezTo>
                  <a:cubicBezTo>
                    <a:pt x="73" y="498"/>
                    <a:pt x="66" y="515"/>
                    <a:pt x="54" y="527"/>
                  </a:cubicBezTo>
                  <a:cubicBezTo>
                    <a:pt x="54" y="520"/>
                    <a:pt x="61" y="513"/>
                    <a:pt x="64" y="505"/>
                  </a:cubicBezTo>
                  <a:cubicBezTo>
                    <a:pt x="68" y="507"/>
                    <a:pt x="64" y="508"/>
                    <a:pt x="63" y="510"/>
                  </a:cubicBezTo>
                  <a:cubicBezTo>
                    <a:pt x="71" y="501"/>
                    <a:pt x="90" y="487"/>
                    <a:pt x="84" y="468"/>
                  </a:cubicBezTo>
                  <a:cubicBezTo>
                    <a:pt x="73" y="476"/>
                    <a:pt x="65" y="495"/>
                    <a:pt x="54" y="505"/>
                  </a:cubicBezTo>
                  <a:cubicBezTo>
                    <a:pt x="58" y="487"/>
                    <a:pt x="78" y="478"/>
                    <a:pt x="84" y="458"/>
                  </a:cubicBezTo>
                  <a:cubicBezTo>
                    <a:pt x="81" y="461"/>
                    <a:pt x="86" y="451"/>
                    <a:pt x="83" y="447"/>
                  </a:cubicBezTo>
                  <a:cubicBezTo>
                    <a:pt x="72" y="458"/>
                    <a:pt x="64" y="477"/>
                    <a:pt x="53" y="484"/>
                  </a:cubicBezTo>
                  <a:cubicBezTo>
                    <a:pt x="58" y="475"/>
                    <a:pt x="63" y="465"/>
                    <a:pt x="72" y="459"/>
                  </a:cubicBezTo>
                  <a:cubicBezTo>
                    <a:pt x="68" y="456"/>
                    <a:pt x="72" y="457"/>
                    <a:pt x="74" y="456"/>
                  </a:cubicBezTo>
                  <a:cubicBezTo>
                    <a:pt x="72" y="455"/>
                    <a:pt x="72" y="454"/>
                    <a:pt x="73" y="452"/>
                  </a:cubicBezTo>
                  <a:cubicBezTo>
                    <a:pt x="75" y="452"/>
                    <a:pt x="74" y="452"/>
                    <a:pt x="74" y="454"/>
                  </a:cubicBezTo>
                  <a:cubicBezTo>
                    <a:pt x="80" y="451"/>
                    <a:pt x="86" y="441"/>
                    <a:pt x="82" y="429"/>
                  </a:cubicBezTo>
                  <a:cubicBezTo>
                    <a:pt x="71" y="436"/>
                    <a:pt x="64" y="456"/>
                    <a:pt x="51" y="465"/>
                  </a:cubicBezTo>
                  <a:cubicBezTo>
                    <a:pt x="57" y="450"/>
                    <a:pt x="69" y="440"/>
                    <a:pt x="76" y="426"/>
                  </a:cubicBezTo>
                  <a:cubicBezTo>
                    <a:pt x="78" y="425"/>
                    <a:pt x="78" y="427"/>
                    <a:pt x="78" y="429"/>
                  </a:cubicBezTo>
                  <a:cubicBezTo>
                    <a:pt x="85" y="425"/>
                    <a:pt x="79" y="413"/>
                    <a:pt x="82" y="403"/>
                  </a:cubicBezTo>
                  <a:cubicBezTo>
                    <a:pt x="70" y="414"/>
                    <a:pt x="62" y="435"/>
                    <a:pt x="50" y="443"/>
                  </a:cubicBezTo>
                  <a:cubicBezTo>
                    <a:pt x="58" y="424"/>
                    <a:pt x="75" y="413"/>
                    <a:pt x="82" y="393"/>
                  </a:cubicBezTo>
                  <a:cubicBezTo>
                    <a:pt x="83" y="389"/>
                    <a:pt x="82" y="393"/>
                    <a:pt x="80" y="392"/>
                  </a:cubicBezTo>
                  <a:cubicBezTo>
                    <a:pt x="85" y="386"/>
                    <a:pt x="82" y="379"/>
                    <a:pt x="84" y="368"/>
                  </a:cubicBezTo>
                  <a:cubicBezTo>
                    <a:pt x="84" y="367"/>
                    <a:pt x="82" y="368"/>
                    <a:pt x="82" y="366"/>
                  </a:cubicBezTo>
                  <a:cubicBezTo>
                    <a:pt x="60" y="363"/>
                    <a:pt x="38" y="354"/>
                    <a:pt x="17" y="353"/>
                  </a:cubicBezTo>
                  <a:cubicBezTo>
                    <a:pt x="15" y="353"/>
                    <a:pt x="16" y="349"/>
                    <a:pt x="13" y="347"/>
                  </a:cubicBezTo>
                  <a:cubicBezTo>
                    <a:pt x="9" y="347"/>
                    <a:pt x="5" y="353"/>
                    <a:pt x="3" y="352"/>
                  </a:cubicBezTo>
                  <a:cubicBezTo>
                    <a:pt x="0" y="346"/>
                    <a:pt x="10" y="346"/>
                    <a:pt x="12" y="342"/>
                  </a:cubicBezTo>
                  <a:cubicBezTo>
                    <a:pt x="10" y="334"/>
                    <a:pt x="4" y="344"/>
                    <a:pt x="0" y="341"/>
                  </a:cubicBezTo>
                  <a:cubicBezTo>
                    <a:pt x="1" y="335"/>
                    <a:pt x="7" y="335"/>
                    <a:pt x="10" y="333"/>
                  </a:cubicBezTo>
                  <a:cubicBezTo>
                    <a:pt x="11" y="329"/>
                    <a:pt x="13" y="326"/>
                    <a:pt x="14" y="323"/>
                  </a:cubicBezTo>
                  <a:cubicBezTo>
                    <a:pt x="52" y="298"/>
                    <a:pt x="91" y="275"/>
                    <a:pt x="129" y="252"/>
                  </a:cubicBezTo>
                  <a:cubicBezTo>
                    <a:pt x="168" y="229"/>
                    <a:pt x="204" y="202"/>
                    <a:pt x="243" y="180"/>
                  </a:cubicBezTo>
                  <a:cubicBezTo>
                    <a:pt x="243" y="183"/>
                    <a:pt x="247" y="184"/>
                    <a:pt x="247" y="189"/>
                  </a:cubicBezTo>
                  <a:cubicBezTo>
                    <a:pt x="252" y="178"/>
                    <a:pt x="242" y="164"/>
                    <a:pt x="249" y="156"/>
                  </a:cubicBezTo>
                  <a:cubicBezTo>
                    <a:pt x="249" y="153"/>
                    <a:pt x="247" y="159"/>
                    <a:pt x="247" y="156"/>
                  </a:cubicBezTo>
                  <a:cubicBezTo>
                    <a:pt x="247" y="142"/>
                    <a:pt x="245" y="125"/>
                    <a:pt x="251" y="117"/>
                  </a:cubicBezTo>
                  <a:cubicBezTo>
                    <a:pt x="256" y="119"/>
                    <a:pt x="252" y="126"/>
                    <a:pt x="252" y="128"/>
                  </a:cubicBezTo>
                  <a:cubicBezTo>
                    <a:pt x="251" y="167"/>
                    <a:pt x="257" y="207"/>
                    <a:pt x="259" y="241"/>
                  </a:cubicBezTo>
                  <a:cubicBezTo>
                    <a:pt x="255" y="231"/>
                    <a:pt x="255" y="217"/>
                    <a:pt x="254" y="204"/>
                  </a:cubicBezTo>
                  <a:cubicBezTo>
                    <a:pt x="215" y="220"/>
                    <a:pt x="179" y="248"/>
                    <a:pt x="142" y="271"/>
                  </a:cubicBezTo>
                  <a:cubicBezTo>
                    <a:pt x="123" y="283"/>
                    <a:pt x="104" y="293"/>
                    <a:pt x="85" y="305"/>
                  </a:cubicBezTo>
                  <a:cubicBezTo>
                    <a:pt x="67" y="316"/>
                    <a:pt x="50" y="330"/>
                    <a:pt x="32" y="339"/>
                  </a:cubicBezTo>
                  <a:cubicBezTo>
                    <a:pt x="31" y="336"/>
                    <a:pt x="33" y="335"/>
                    <a:pt x="34" y="334"/>
                  </a:cubicBezTo>
                  <a:cubicBezTo>
                    <a:pt x="31" y="333"/>
                    <a:pt x="25" y="339"/>
                    <a:pt x="20" y="341"/>
                  </a:cubicBezTo>
                  <a:cubicBezTo>
                    <a:pt x="41" y="352"/>
                    <a:pt x="76" y="353"/>
                    <a:pt x="99" y="345"/>
                  </a:cubicBezTo>
                  <a:cubicBezTo>
                    <a:pt x="102" y="345"/>
                    <a:pt x="101" y="349"/>
                    <a:pt x="105" y="348"/>
                  </a:cubicBezTo>
                  <a:cubicBezTo>
                    <a:pt x="107" y="347"/>
                    <a:pt x="101" y="344"/>
                    <a:pt x="105" y="341"/>
                  </a:cubicBezTo>
                  <a:cubicBezTo>
                    <a:pt x="107" y="339"/>
                    <a:pt x="107" y="344"/>
                    <a:pt x="111" y="342"/>
                  </a:cubicBezTo>
                  <a:cubicBezTo>
                    <a:pt x="109" y="332"/>
                    <a:pt x="115" y="327"/>
                    <a:pt x="115" y="323"/>
                  </a:cubicBezTo>
                  <a:cubicBezTo>
                    <a:pt x="113" y="321"/>
                    <a:pt x="111" y="330"/>
                    <a:pt x="106" y="326"/>
                  </a:cubicBezTo>
                  <a:cubicBezTo>
                    <a:pt x="105" y="311"/>
                    <a:pt x="118" y="311"/>
                    <a:pt x="120" y="299"/>
                  </a:cubicBezTo>
                  <a:cubicBezTo>
                    <a:pt x="124" y="297"/>
                    <a:pt x="126" y="295"/>
                    <a:pt x="129" y="291"/>
                  </a:cubicBezTo>
                  <a:cubicBezTo>
                    <a:pt x="164" y="273"/>
                    <a:pt x="203" y="249"/>
                    <a:pt x="233" y="222"/>
                  </a:cubicBezTo>
                  <a:cubicBezTo>
                    <a:pt x="238" y="222"/>
                    <a:pt x="242" y="217"/>
                    <a:pt x="247" y="219"/>
                  </a:cubicBezTo>
                  <a:cubicBezTo>
                    <a:pt x="209" y="246"/>
                    <a:pt x="171" y="272"/>
                    <a:pt x="133" y="299"/>
                  </a:cubicBezTo>
                  <a:cubicBezTo>
                    <a:pt x="171" y="292"/>
                    <a:pt x="198" y="260"/>
                    <a:pt x="229" y="240"/>
                  </a:cubicBezTo>
                  <a:cubicBezTo>
                    <a:pt x="231" y="239"/>
                    <a:pt x="232" y="241"/>
                    <a:pt x="234" y="241"/>
                  </a:cubicBezTo>
                  <a:cubicBezTo>
                    <a:pt x="238" y="238"/>
                    <a:pt x="244" y="233"/>
                    <a:pt x="249" y="234"/>
                  </a:cubicBezTo>
                  <a:cubicBezTo>
                    <a:pt x="251" y="240"/>
                    <a:pt x="240" y="241"/>
                    <a:pt x="239" y="247"/>
                  </a:cubicBezTo>
                  <a:cubicBezTo>
                    <a:pt x="238" y="250"/>
                    <a:pt x="243" y="247"/>
                    <a:pt x="243" y="249"/>
                  </a:cubicBezTo>
                  <a:cubicBezTo>
                    <a:pt x="216" y="270"/>
                    <a:pt x="187" y="286"/>
                    <a:pt x="157" y="304"/>
                  </a:cubicBezTo>
                  <a:cubicBezTo>
                    <a:pt x="180" y="315"/>
                    <a:pt x="220" y="310"/>
                    <a:pt x="243" y="306"/>
                  </a:cubicBezTo>
                  <a:cubicBezTo>
                    <a:pt x="240" y="311"/>
                    <a:pt x="230" y="309"/>
                    <a:pt x="225" y="312"/>
                  </a:cubicBezTo>
                  <a:cubicBezTo>
                    <a:pt x="233" y="314"/>
                    <a:pt x="244" y="312"/>
                    <a:pt x="250" y="312"/>
                  </a:cubicBezTo>
                  <a:cubicBezTo>
                    <a:pt x="252" y="297"/>
                    <a:pt x="249" y="263"/>
                    <a:pt x="251" y="245"/>
                  </a:cubicBezTo>
                  <a:cubicBezTo>
                    <a:pt x="257" y="289"/>
                    <a:pt x="252" y="357"/>
                    <a:pt x="256" y="406"/>
                  </a:cubicBezTo>
                  <a:cubicBezTo>
                    <a:pt x="255" y="409"/>
                    <a:pt x="259" y="406"/>
                    <a:pt x="259" y="408"/>
                  </a:cubicBezTo>
                  <a:cubicBezTo>
                    <a:pt x="255" y="462"/>
                    <a:pt x="262" y="528"/>
                    <a:pt x="269" y="583"/>
                  </a:cubicBezTo>
                  <a:cubicBezTo>
                    <a:pt x="273" y="615"/>
                    <a:pt x="272" y="658"/>
                    <a:pt x="266" y="687"/>
                  </a:cubicBezTo>
                  <a:cubicBezTo>
                    <a:pt x="269" y="751"/>
                    <a:pt x="269" y="810"/>
                    <a:pt x="269" y="881"/>
                  </a:cubicBezTo>
                  <a:cubicBezTo>
                    <a:pt x="269" y="883"/>
                    <a:pt x="269" y="884"/>
                    <a:pt x="272" y="884"/>
                  </a:cubicBezTo>
                  <a:cubicBezTo>
                    <a:pt x="265" y="890"/>
                    <a:pt x="273" y="902"/>
                    <a:pt x="272" y="911"/>
                  </a:cubicBezTo>
                  <a:cubicBezTo>
                    <a:pt x="271" y="915"/>
                    <a:pt x="263" y="923"/>
                    <a:pt x="272" y="927"/>
                  </a:cubicBezTo>
                  <a:cubicBezTo>
                    <a:pt x="268" y="933"/>
                    <a:pt x="266" y="942"/>
                    <a:pt x="259" y="944"/>
                  </a:cubicBezTo>
                  <a:cubicBezTo>
                    <a:pt x="263" y="942"/>
                    <a:pt x="268" y="940"/>
                    <a:pt x="273" y="940"/>
                  </a:cubicBezTo>
                  <a:cubicBezTo>
                    <a:pt x="276" y="943"/>
                    <a:pt x="272" y="944"/>
                    <a:pt x="273" y="947"/>
                  </a:cubicBezTo>
                  <a:cubicBezTo>
                    <a:pt x="277" y="947"/>
                    <a:pt x="279" y="944"/>
                    <a:pt x="283" y="943"/>
                  </a:cubicBezTo>
                  <a:cubicBezTo>
                    <a:pt x="283" y="938"/>
                    <a:pt x="276" y="940"/>
                    <a:pt x="278" y="934"/>
                  </a:cubicBezTo>
                  <a:cubicBezTo>
                    <a:pt x="283" y="933"/>
                    <a:pt x="283" y="936"/>
                    <a:pt x="286" y="936"/>
                  </a:cubicBezTo>
                  <a:cubicBezTo>
                    <a:pt x="288" y="937"/>
                    <a:pt x="285" y="932"/>
                    <a:pt x="289" y="934"/>
                  </a:cubicBezTo>
                  <a:cubicBezTo>
                    <a:pt x="311" y="938"/>
                    <a:pt x="331" y="935"/>
                    <a:pt x="353" y="935"/>
                  </a:cubicBezTo>
                  <a:cubicBezTo>
                    <a:pt x="350" y="905"/>
                    <a:pt x="353" y="876"/>
                    <a:pt x="354" y="846"/>
                  </a:cubicBezTo>
                  <a:cubicBezTo>
                    <a:pt x="355" y="829"/>
                    <a:pt x="352" y="812"/>
                    <a:pt x="351" y="794"/>
                  </a:cubicBezTo>
                  <a:cubicBezTo>
                    <a:pt x="350" y="761"/>
                    <a:pt x="351" y="727"/>
                    <a:pt x="348" y="694"/>
                  </a:cubicBezTo>
                  <a:cubicBezTo>
                    <a:pt x="346" y="668"/>
                    <a:pt x="342" y="645"/>
                    <a:pt x="344" y="620"/>
                  </a:cubicBezTo>
                  <a:cubicBezTo>
                    <a:pt x="344" y="606"/>
                    <a:pt x="342" y="594"/>
                    <a:pt x="342" y="581"/>
                  </a:cubicBezTo>
                  <a:cubicBezTo>
                    <a:pt x="339" y="526"/>
                    <a:pt x="342" y="457"/>
                    <a:pt x="338" y="403"/>
                  </a:cubicBezTo>
                  <a:cubicBezTo>
                    <a:pt x="338" y="400"/>
                    <a:pt x="341" y="401"/>
                    <a:pt x="342" y="399"/>
                  </a:cubicBezTo>
                  <a:cubicBezTo>
                    <a:pt x="341" y="390"/>
                    <a:pt x="339" y="373"/>
                    <a:pt x="342" y="369"/>
                  </a:cubicBezTo>
                  <a:cubicBezTo>
                    <a:pt x="349" y="388"/>
                    <a:pt x="343" y="416"/>
                    <a:pt x="348" y="440"/>
                  </a:cubicBezTo>
                  <a:cubicBezTo>
                    <a:pt x="350" y="361"/>
                    <a:pt x="347" y="270"/>
                    <a:pt x="346" y="189"/>
                  </a:cubicBezTo>
                  <a:cubicBezTo>
                    <a:pt x="346" y="187"/>
                    <a:pt x="342" y="188"/>
                    <a:pt x="342" y="187"/>
                  </a:cubicBezTo>
                  <a:cubicBezTo>
                    <a:pt x="341" y="183"/>
                    <a:pt x="346" y="185"/>
                    <a:pt x="346" y="182"/>
                  </a:cubicBezTo>
                  <a:cubicBezTo>
                    <a:pt x="343" y="172"/>
                    <a:pt x="346" y="173"/>
                    <a:pt x="345" y="161"/>
                  </a:cubicBezTo>
                  <a:cubicBezTo>
                    <a:pt x="342" y="162"/>
                    <a:pt x="339" y="164"/>
                    <a:pt x="336" y="166"/>
                  </a:cubicBezTo>
                  <a:cubicBezTo>
                    <a:pt x="337" y="236"/>
                    <a:pt x="343" y="291"/>
                    <a:pt x="338" y="361"/>
                  </a:cubicBezTo>
                  <a:cubicBezTo>
                    <a:pt x="336" y="297"/>
                    <a:pt x="335" y="227"/>
                    <a:pt x="333" y="166"/>
                  </a:cubicBezTo>
                  <a:cubicBezTo>
                    <a:pt x="333" y="157"/>
                    <a:pt x="332" y="147"/>
                    <a:pt x="335" y="139"/>
                  </a:cubicBezTo>
                  <a:cubicBezTo>
                    <a:pt x="341" y="142"/>
                    <a:pt x="336" y="154"/>
                    <a:pt x="337" y="161"/>
                  </a:cubicBezTo>
                  <a:cubicBezTo>
                    <a:pt x="340" y="160"/>
                    <a:pt x="342" y="158"/>
                    <a:pt x="345" y="157"/>
                  </a:cubicBezTo>
                  <a:cubicBezTo>
                    <a:pt x="345" y="143"/>
                    <a:pt x="347" y="134"/>
                    <a:pt x="346" y="120"/>
                  </a:cubicBezTo>
                  <a:cubicBezTo>
                    <a:pt x="355" y="116"/>
                    <a:pt x="364" y="112"/>
                    <a:pt x="373" y="108"/>
                  </a:cubicBezTo>
                  <a:cubicBezTo>
                    <a:pt x="371" y="104"/>
                    <a:pt x="366" y="112"/>
                    <a:pt x="366" y="107"/>
                  </a:cubicBezTo>
                  <a:cubicBezTo>
                    <a:pt x="371" y="105"/>
                    <a:pt x="379" y="99"/>
                    <a:pt x="384" y="105"/>
                  </a:cubicBezTo>
                  <a:cubicBezTo>
                    <a:pt x="453" y="76"/>
                    <a:pt x="526" y="49"/>
                    <a:pt x="603" y="25"/>
                  </a:cubicBezTo>
                  <a:cubicBezTo>
                    <a:pt x="615" y="22"/>
                    <a:pt x="628" y="18"/>
                    <a:pt x="640" y="13"/>
                  </a:cubicBezTo>
                  <a:cubicBezTo>
                    <a:pt x="651" y="9"/>
                    <a:pt x="662" y="2"/>
                    <a:pt x="674" y="0"/>
                  </a:cubicBezTo>
                  <a:cubicBezTo>
                    <a:pt x="667" y="7"/>
                    <a:pt x="654" y="9"/>
                    <a:pt x="644" y="14"/>
                  </a:cubicBezTo>
                  <a:cubicBezTo>
                    <a:pt x="647" y="16"/>
                    <a:pt x="652" y="12"/>
                    <a:pt x="657" y="14"/>
                  </a:cubicBezTo>
                  <a:cubicBezTo>
                    <a:pt x="655" y="19"/>
                    <a:pt x="649" y="20"/>
                    <a:pt x="644" y="19"/>
                  </a:cubicBezTo>
                  <a:cubicBezTo>
                    <a:pt x="595" y="39"/>
                    <a:pt x="548" y="61"/>
                    <a:pt x="496" y="78"/>
                  </a:cubicBezTo>
                  <a:cubicBezTo>
                    <a:pt x="540" y="65"/>
                    <a:pt x="594" y="47"/>
                    <a:pt x="637" y="31"/>
                  </a:cubicBezTo>
                  <a:cubicBezTo>
                    <a:pt x="640" y="30"/>
                    <a:pt x="645" y="30"/>
                    <a:pt x="647" y="31"/>
                  </a:cubicBezTo>
                  <a:cubicBezTo>
                    <a:pt x="652" y="28"/>
                    <a:pt x="659" y="26"/>
                    <a:pt x="664" y="23"/>
                  </a:cubicBezTo>
                  <a:cubicBezTo>
                    <a:pt x="664" y="19"/>
                    <a:pt x="663" y="17"/>
                    <a:pt x="663" y="13"/>
                  </a:cubicBezTo>
                  <a:cubicBezTo>
                    <a:pt x="667" y="14"/>
                    <a:pt x="668" y="13"/>
                    <a:pt x="673" y="13"/>
                  </a:cubicBezTo>
                  <a:cubicBezTo>
                    <a:pt x="668" y="69"/>
                    <a:pt x="678" y="132"/>
                    <a:pt x="679" y="197"/>
                  </a:cubicBezTo>
                  <a:cubicBezTo>
                    <a:pt x="670" y="181"/>
                    <a:pt x="676" y="151"/>
                    <a:pt x="673" y="130"/>
                  </a:cubicBezTo>
                  <a:cubicBezTo>
                    <a:pt x="671" y="153"/>
                    <a:pt x="671" y="177"/>
                    <a:pt x="671" y="202"/>
                  </a:cubicBezTo>
                  <a:cubicBezTo>
                    <a:pt x="701" y="185"/>
                    <a:pt x="732" y="169"/>
                    <a:pt x="760" y="150"/>
                  </a:cubicBezTo>
                  <a:cubicBezTo>
                    <a:pt x="780" y="140"/>
                    <a:pt x="803" y="129"/>
                    <a:pt x="822" y="119"/>
                  </a:cubicBezTo>
                  <a:cubicBezTo>
                    <a:pt x="827" y="116"/>
                    <a:pt x="832" y="108"/>
                    <a:pt x="838" y="111"/>
                  </a:cubicBezTo>
                  <a:cubicBezTo>
                    <a:pt x="826" y="122"/>
                    <a:pt x="807" y="131"/>
                    <a:pt x="791" y="140"/>
                  </a:cubicBezTo>
                  <a:cubicBezTo>
                    <a:pt x="727" y="175"/>
                    <a:pt x="661" y="211"/>
                    <a:pt x="598" y="248"/>
                  </a:cubicBezTo>
                  <a:cubicBezTo>
                    <a:pt x="588" y="254"/>
                    <a:pt x="579" y="263"/>
                    <a:pt x="567" y="265"/>
                  </a:cubicBezTo>
                  <a:cubicBezTo>
                    <a:pt x="593" y="246"/>
                    <a:pt x="621" y="230"/>
                    <a:pt x="651" y="215"/>
                  </a:cubicBezTo>
                  <a:cubicBezTo>
                    <a:pt x="650" y="212"/>
                    <a:pt x="651" y="210"/>
                    <a:pt x="651" y="205"/>
                  </a:cubicBezTo>
                  <a:cubicBezTo>
                    <a:pt x="616" y="220"/>
                    <a:pt x="584" y="246"/>
                    <a:pt x="548" y="264"/>
                  </a:cubicBezTo>
                  <a:cubicBezTo>
                    <a:pt x="494" y="296"/>
                    <a:pt x="437" y="326"/>
                    <a:pt x="383" y="359"/>
                  </a:cubicBezTo>
                  <a:cubicBezTo>
                    <a:pt x="385" y="363"/>
                    <a:pt x="379" y="365"/>
                    <a:pt x="377" y="369"/>
                  </a:cubicBezTo>
                  <a:cubicBezTo>
                    <a:pt x="416" y="378"/>
                    <a:pt x="461" y="384"/>
                    <a:pt x="507" y="389"/>
                  </a:cubicBezTo>
                  <a:cubicBezTo>
                    <a:pt x="520" y="391"/>
                    <a:pt x="542" y="391"/>
                    <a:pt x="553" y="388"/>
                  </a:cubicBezTo>
                  <a:cubicBezTo>
                    <a:pt x="556" y="389"/>
                    <a:pt x="554" y="384"/>
                    <a:pt x="559" y="385"/>
                  </a:cubicBezTo>
                  <a:cubicBezTo>
                    <a:pt x="558" y="390"/>
                    <a:pt x="559" y="392"/>
                    <a:pt x="561" y="394"/>
                  </a:cubicBezTo>
                  <a:cubicBezTo>
                    <a:pt x="568" y="346"/>
                    <a:pt x="561" y="306"/>
                    <a:pt x="561" y="264"/>
                  </a:cubicBezTo>
                  <a:cubicBezTo>
                    <a:pt x="568" y="268"/>
                    <a:pt x="573" y="269"/>
                    <a:pt x="584" y="270"/>
                  </a:cubicBezTo>
                  <a:cubicBezTo>
                    <a:pt x="586" y="269"/>
                    <a:pt x="580" y="268"/>
                    <a:pt x="582" y="264"/>
                  </a:cubicBezTo>
                  <a:cubicBezTo>
                    <a:pt x="591" y="262"/>
                    <a:pt x="599" y="256"/>
                    <a:pt x="608" y="251"/>
                  </a:cubicBezTo>
                  <a:cubicBezTo>
                    <a:pt x="616" y="246"/>
                    <a:pt x="626" y="242"/>
                    <a:pt x="635" y="238"/>
                  </a:cubicBezTo>
                  <a:cubicBezTo>
                    <a:pt x="653" y="229"/>
                    <a:pt x="670" y="217"/>
                    <a:pt x="687" y="208"/>
                  </a:cubicBezTo>
                  <a:cubicBezTo>
                    <a:pt x="704" y="198"/>
                    <a:pt x="722" y="188"/>
                    <a:pt x="739" y="178"/>
                  </a:cubicBezTo>
                  <a:cubicBezTo>
                    <a:pt x="771" y="159"/>
                    <a:pt x="802" y="141"/>
                    <a:pt x="832" y="123"/>
                  </a:cubicBezTo>
                  <a:cubicBezTo>
                    <a:pt x="832" y="129"/>
                    <a:pt x="828" y="138"/>
                    <a:pt x="825" y="144"/>
                  </a:cubicBezTo>
                  <a:cubicBezTo>
                    <a:pt x="832" y="143"/>
                    <a:pt x="835" y="131"/>
                    <a:pt x="837" y="122"/>
                  </a:cubicBezTo>
                  <a:cubicBezTo>
                    <a:pt x="842" y="129"/>
                    <a:pt x="836" y="147"/>
                    <a:pt x="841" y="154"/>
                  </a:cubicBezTo>
                  <a:cubicBezTo>
                    <a:pt x="857" y="153"/>
                    <a:pt x="871" y="146"/>
                    <a:pt x="884" y="145"/>
                  </a:cubicBezTo>
                  <a:cubicBezTo>
                    <a:pt x="870" y="154"/>
                    <a:pt x="855" y="157"/>
                    <a:pt x="834" y="158"/>
                  </a:cubicBezTo>
                  <a:cubicBezTo>
                    <a:pt x="832" y="156"/>
                    <a:pt x="829" y="154"/>
                    <a:pt x="828" y="149"/>
                  </a:cubicBezTo>
                  <a:cubicBezTo>
                    <a:pt x="833" y="148"/>
                    <a:pt x="833" y="153"/>
                    <a:pt x="836" y="150"/>
                  </a:cubicBezTo>
                  <a:cubicBezTo>
                    <a:pt x="837" y="146"/>
                    <a:pt x="835" y="145"/>
                    <a:pt x="833" y="144"/>
                  </a:cubicBezTo>
                  <a:cubicBezTo>
                    <a:pt x="829" y="144"/>
                    <a:pt x="828" y="148"/>
                    <a:pt x="826" y="151"/>
                  </a:cubicBezTo>
                  <a:cubicBezTo>
                    <a:pt x="755" y="192"/>
                    <a:pt x="682" y="231"/>
                    <a:pt x="609" y="270"/>
                  </a:cubicBezTo>
                  <a:cubicBezTo>
                    <a:pt x="630" y="273"/>
                    <a:pt x="659" y="276"/>
                    <a:pt x="678" y="270"/>
                  </a:cubicBezTo>
                  <a:cubicBezTo>
                    <a:pt x="687" y="267"/>
                    <a:pt x="699" y="259"/>
                    <a:pt x="709" y="253"/>
                  </a:cubicBezTo>
                  <a:cubicBezTo>
                    <a:pt x="771" y="217"/>
                    <a:pt x="830" y="178"/>
                    <a:pt x="896" y="147"/>
                  </a:cubicBezTo>
                  <a:cubicBezTo>
                    <a:pt x="906" y="142"/>
                    <a:pt x="915" y="133"/>
                    <a:pt x="927" y="131"/>
                  </a:cubicBezTo>
                  <a:cubicBezTo>
                    <a:pt x="928" y="133"/>
                    <a:pt x="925" y="132"/>
                    <a:pt x="925" y="134"/>
                  </a:cubicBezTo>
                  <a:cubicBezTo>
                    <a:pt x="930" y="134"/>
                    <a:pt x="939" y="124"/>
                    <a:pt x="944" y="133"/>
                  </a:cubicBezTo>
                  <a:cubicBezTo>
                    <a:pt x="941" y="137"/>
                    <a:pt x="940" y="142"/>
                    <a:pt x="934" y="142"/>
                  </a:cubicBezTo>
                  <a:cubicBezTo>
                    <a:pt x="935" y="144"/>
                    <a:pt x="935" y="148"/>
                    <a:pt x="935" y="152"/>
                  </a:cubicBezTo>
                  <a:cubicBezTo>
                    <a:pt x="937" y="150"/>
                    <a:pt x="935" y="145"/>
                    <a:pt x="939" y="144"/>
                  </a:cubicBezTo>
                  <a:cubicBezTo>
                    <a:pt x="942" y="169"/>
                    <a:pt x="936" y="194"/>
                    <a:pt x="938" y="218"/>
                  </a:cubicBezTo>
                  <a:cubicBezTo>
                    <a:pt x="938" y="227"/>
                    <a:pt x="942" y="236"/>
                    <a:pt x="942" y="245"/>
                  </a:cubicBezTo>
                  <a:cubicBezTo>
                    <a:pt x="942" y="269"/>
                    <a:pt x="938" y="301"/>
                    <a:pt x="940" y="330"/>
                  </a:cubicBezTo>
                  <a:cubicBezTo>
                    <a:pt x="939" y="330"/>
                    <a:pt x="939" y="328"/>
                    <a:pt x="938" y="328"/>
                  </a:cubicBezTo>
                  <a:cubicBezTo>
                    <a:pt x="937" y="333"/>
                    <a:pt x="939" y="330"/>
                    <a:pt x="941" y="333"/>
                  </a:cubicBezTo>
                  <a:cubicBezTo>
                    <a:pt x="941" y="382"/>
                    <a:pt x="942" y="441"/>
                    <a:pt x="941" y="498"/>
                  </a:cubicBezTo>
                  <a:cubicBezTo>
                    <a:pt x="940" y="513"/>
                    <a:pt x="942" y="530"/>
                    <a:pt x="942" y="543"/>
                  </a:cubicBezTo>
                  <a:cubicBezTo>
                    <a:pt x="942" y="552"/>
                    <a:pt x="938" y="560"/>
                    <a:pt x="941" y="570"/>
                  </a:cubicBezTo>
                  <a:cubicBezTo>
                    <a:pt x="942" y="574"/>
                    <a:pt x="946" y="575"/>
                    <a:pt x="945" y="580"/>
                  </a:cubicBezTo>
                  <a:cubicBezTo>
                    <a:pt x="944" y="584"/>
                    <a:pt x="943" y="580"/>
                    <a:pt x="942" y="583"/>
                  </a:cubicBezTo>
                  <a:cubicBezTo>
                    <a:pt x="942" y="588"/>
                    <a:pt x="942" y="592"/>
                    <a:pt x="942" y="597"/>
                  </a:cubicBezTo>
                  <a:cubicBezTo>
                    <a:pt x="946" y="608"/>
                    <a:pt x="946" y="635"/>
                    <a:pt x="945" y="646"/>
                  </a:cubicBezTo>
                  <a:cubicBezTo>
                    <a:pt x="945" y="648"/>
                    <a:pt x="945" y="647"/>
                    <a:pt x="944" y="647"/>
                  </a:cubicBezTo>
                  <a:cubicBezTo>
                    <a:pt x="946" y="678"/>
                    <a:pt x="943" y="736"/>
                    <a:pt x="943" y="772"/>
                  </a:cubicBezTo>
                  <a:cubicBezTo>
                    <a:pt x="946" y="773"/>
                    <a:pt x="944" y="769"/>
                    <a:pt x="945" y="768"/>
                  </a:cubicBezTo>
                  <a:cubicBezTo>
                    <a:pt x="945" y="775"/>
                    <a:pt x="946" y="775"/>
                    <a:pt x="945" y="782"/>
                  </a:cubicBezTo>
                  <a:cubicBezTo>
                    <a:pt x="953" y="778"/>
                    <a:pt x="957" y="771"/>
                    <a:pt x="967" y="768"/>
                  </a:cubicBezTo>
                  <a:cubicBezTo>
                    <a:pt x="957" y="783"/>
                    <a:pt x="930" y="793"/>
                    <a:pt x="924" y="809"/>
                  </a:cubicBezTo>
                  <a:cubicBezTo>
                    <a:pt x="935" y="801"/>
                    <a:pt x="948" y="798"/>
                    <a:pt x="956" y="789"/>
                  </a:cubicBezTo>
                  <a:cubicBezTo>
                    <a:pt x="957" y="790"/>
                    <a:pt x="959" y="788"/>
                    <a:pt x="961" y="790"/>
                  </a:cubicBezTo>
                  <a:cubicBezTo>
                    <a:pt x="938" y="808"/>
                    <a:pt x="913" y="822"/>
                    <a:pt x="892" y="840"/>
                  </a:cubicBezTo>
                  <a:cubicBezTo>
                    <a:pt x="893" y="843"/>
                    <a:pt x="894" y="838"/>
                    <a:pt x="897" y="839"/>
                  </a:cubicBezTo>
                  <a:cubicBezTo>
                    <a:pt x="891" y="842"/>
                    <a:pt x="885" y="851"/>
                    <a:pt x="880" y="848"/>
                  </a:cubicBezTo>
                  <a:cubicBezTo>
                    <a:pt x="879" y="849"/>
                    <a:pt x="879" y="850"/>
                    <a:pt x="881" y="850"/>
                  </a:cubicBezTo>
                  <a:cubicBezTo>
                    <a:pt x="846" y="876"/>
                    <a:pt x="811" y="903"/>
                    <a:pt x="775" y="928"/>
                  </a:cubicBezTo>
                  <a:cubicBezTo>
                    <a:pt x="775" y="927"/>
                    <a:pt x="776" y="926"/>
                    <a:pt x="777" y="926"/>
                  </a:cubicBezTo>
                  <a:cubicBezTo>
                    <a:pt x="773" y="924"/>
                    <a:pt x="775" y="930"/>
                    <a:pt x="772" y="932"/>
                  </a:cubicBezTo>
                  <a:cubicBezTo>
                    <a:pt x="776" y="931"/>
                    <a:pt x="778" y="928"/>
                    <a:pt x="782" y="927"/>
                  </a:cubicBezTo>
                  <a:cubicBezTo>
                    <a:pt x="785" y="926"/>
                    <a:pt x="784" y="929"/>
                    <a:pt x="783" y="930"/>
                  </a:cubicBezTo>
                  <a:cubicBezTo>
                    <a:pt x="803" y="920"/>
                    <a:pt x="817" y="906"/>
                    <a:pt x="836" y="895"/>
                  </a:cubicBezTo>
                  <a:cubicBezTo>
                    <a:pt x="847" y="881"/>
                    <a:pt x="867" y="869"/>
                    <a:pt x="882" y="856"/>
                  </a:cubicBezTo>
                  <a:cubicBezTo>
                    <a:pt x="878" y="863"/>
                    <a:pt x="869" y="868"/>
                    <a:pt x="862" y="874"/>
                  </a:cubicBezTo>
                  <a:cubicBezTo>
                    <a:pt x="855" y="880"/>
                    <a:pt x="847" y="887"/>
                    <a:pt x="840" y="892"/>
                  </a:cubicBezTo>
                  <a:cubicBezTo>
                    <a:pt x="875" y="868"/>
                    <a:pt x="913" y="838"/>
                    <a:pt x="950" y="814"/>
                  </a:cubicBezTo>
                  <a:cubicBezTo>
                    <a:pt x="947" y="821"/>
                    <a:pt x="937" y="825"/>
                    <a:pt x="929" y="831"/>
                  </a:cubicBezTo>
                  <a:cubicBezTo>
                    <a:pt x="922" y="836"/>
                    <a:pt x="914" y="843"/>
                    <a:pt x="906" y="847"/>
                  </a:cubicBezTo>
                  <a:cubicBezTo>
                    <a:pt x="903" y="852"/>
                    <a:pt x="896" y="855"/>
                    <a:pt x="892" y="858"/>
                  </a:cubicBezTo>
                  <a:cubicBezTo>
                    <a:pt x="868" y="878"/>
                    <a:pt x="843" y="899"/>
                    <a:pt x="816" y="919"/>
                  </a:cubicBezTo>
                  <a:cubicBezTo>
                    <a:pt x="789" y="939"/>
                    <a:pt x="762" y="959"/>
                    <a:pt x="735" y="977"/>
                  </a:cubicBezTo>
                  <a:cubicBezTo>
                    <a:pt x="783" y="955"/>
                    <a:pt x="821" y="916"/>
                    <a:pt x="866" y="888"/>
                  </a:cubicBezTo>
                  <a:cubicBezTo>
                    <a:pt x="841" y="908"/>
                    <a:pt x="815" y="926"/>
                    <a:pt x="790" y="946"/>
                  </a:cubicBezTo>
                  <a:cubicBezTo>
                    <a:pt x="789" y="948"/>
                    <a:pt x="787" y="950"/>
                    <a:pt x="787" y="953"/>
                  </a:cubicBezTo>
                  <a:cubicBezTo>
                    <a:pt x="778" y="960"/>
                    <a:pt x="769" y="967"/>
                    <a:pt x="762" y="976"/>
                  </a:cubicBezTo>
                  <a:cubicBezTo>
                    <a:pt x="793" y="971"/>
                    <a:pt x="811" y="948"/>
                    <a:pt x="834" y="930"/>
                  </a:cubicBezTo>
                  <a:cubicBezTo>
                    <a:pt x="869" y="902"/>
                    <a:pt x="902" y="872"/>
                    <a:pt x="939" y="844"/>
                  </a:cubicBezTo>
                  <a:cubicBezTo>
                    <a:pt x="946" y="839"/>
                    <a:pt x="952" y="831"/>
                    <a:pt x="961" y="829"/>
                  </a:cubicBezTo>
                  <a:cubicBezTo>
                    <a:pt x="955" y="838"/>
                    <a:pt x="946" y="843"/>
                    <a:pt x="937" y="848"/>
                  </a:cubicBezTo>
                  <a:cubicBezTo>
                    <a:pt x="904" y="876"/>
                    <a:pt x="870" y="905"/>
                    <a:pt x="835" y="933"/>
                  </a:cubicBezTo>
                  <a:cubicBezTo>
                    <a:pt x="820" y="945"/>
                    <a:pt x="804" y="954"/>
                    <a:pt x="796" y="972"/>
                  </a:cubicBezTo>
                  <a:cubicBezTo>
                    <a:pt x="822" y="977"/>
                    <a:pt x="837" y="959"/>
                    <a:pt x="852" y="946"/>
                  </a:cubicBezTo>
                  <a:cubicBezTo>
                    <a:pt x="874" y="928"/>
                    <a:pt x="901" y="905"/>
                    <a:pt x="922" y="888"/>
                  </a:cubicBezTo>
                  <a:cubicBezTo>
                    <a:pt x="938" y="871"/>
                    <a:pt x="954" y="856"/>
                    <a:pt x="974" y="844"/>
                  </a:cubicBezTo>
                  <a:cubicBezTo>
                    <a:pt x="965" y="856"/>
                    <a:pt x="952" y="864"/>
                    <a:pt x="941" y="873"/>
                  </a:cubicBezTo>
                  <a:cubicBezTo>
                    <a:pt x="908" y="901"/>
                    <a:pt x="875" y="932"/>
                    <a:pt x="841" y="960"/>
                  </a:cubicBezTo>
                  <a:cubicBezTo>
                    <a:pt x="857" y="950"/>
                    <a:pt x="871" y="936"/>
                    <a:pt x="888" y="927"/>
                  </a:cubicBezTo>
                  <a:cubicBezTo>
                    <a:pt x="874" y="940"/>
                    <a:pt x="856" y="950"/>
                    <a:pt x="842" y="963"/>
                  </a:cubicBezTo>
                  <a:cubicBezTo>
                    <a:pt x="861" y="963"/>
                    <a:pt x="871" y="954"/>
                    <a:pt x="883" y="943"/>
                  </a:cubicBezTo>
                  <a:cubicBezTo>
                    <a:pt x="904" y="926"/>
                    <a:pt x="926" y="905"/>
                    <a:pt x="945" y="888"/>
                  </a:cubicBezTo>
                  <a:cubicBezTo>
                    <a:pt x="926" y="899"/>
                    <a:pt x="911" y="914"/>
                    <a:pt x="891" y="925"/>
                  </a:cubicBezTo>
                  <a:cubicBezTo>
                    <a:pt x="913" y="907"/>
                    <a:pt x="937" y="890"/>
                    <a:pt x="962" y="874"/>
                  </a:cubicBezTo>
                  <a:cubicBezTo>
                    <a:pt x="966" y="870"/>
                    <a:pt x="970" y="862"/>
                    <a:pt x="976" y="864"/>
                  </a:cubicBezTo>
                  <a:cubicBezTo>
                    <a:pt x="969" y="873"/>
                    <a:pt x="958" y="881"/>
                    <a:pt x="949" y="888"/>
                  </a:cubicBezTo>
                  <a:cubicBezTo>
                    <a:pt x="923" y="912"/>
                    <a:pt x="895" y="935"/>
                    <a:pt x="868" y="960"/>
                  </a:cubicBezTo>
                  <a:cubicBezTo>
                    <a:pt x="888" y="946"/>
                    <a:pt x="906" y="931"/>
                    <a:pt x="926" y="918"/>
                  </a:cubicBezTo>
                  <a:cubicBezTo>
                    <a:pt x="911" y="933"/>
                    <a:pt x="892" y="945"/>
                    <a:pt x="874" y="958"/>
                  </a:cubicBezTo>
                  <a:cubicBezTo>
                    <a:pt x="875" y="961"/>
                    <a:pt x="881" y="955"/>
                    <a:pt x="880" y="960"/>
                  </a:cubicBezTo>
                  <a:cubicBezTo>
                    <a:pt x="869" y="962"/>
                    <a:pt x="862" y="967"/>
                    <a:pt x="854" y="972"/>
                  </a:cubicBezTo>
                  <a:cubicBezTo>
                    <a:pt x="850" y="970"/>
                    <a:pt x="855" y="966"/>
                    <a:pt x="856" y="964"/>
                  </a:cubicBezTo>
                  <a:cubicBezTo>
                    <a:pt x="833" y="966"/>
                    <a:pt x="817" y="977"/>
                    <a:pt x="795" y="977"/>
                  </a:cubicBezTo>
                  <a:cubicBezTo>
                    <a:pt x="792" y="975"/>
                    <a:pt x="792" y="971"/>
                    <a:pt x="792" y="968"/>
                  </a:cubicBezTo>
                  <a:cubicBezTo>
                    <a:pt x="780" y="970"/>
                    <a:pt x="769" y="982"/>
                    <a:pt x="757" y="979"/>
                  </a:cubicBezTo>
                  <a:cubicBezTo>
                    <a:pt x="761" y="969"/>
                    <a:pt x="765" y="968"/>
                    <a:pt x="772" y="960"/>
                  </a:cubicBezTo>
                  <a:cubicBezTo>
                    <a:pt x="755" y="966"/>
                    <a:pt x="746" y="979"/>
                    <a:pt x="728" y="984"/>
                  </a:cubicBezTo>
                  <a:cubicBezTo>
                    <a:pt x="725" y="975"/>
                    <a:pt x="737" y="975"/>
                    <a:pt x="740" y="969"/>
                  </a:cubicBezTo>
                  <a:cubicBezTo>
                    <a:pt x="731" y="973"/>
                    <a:pt x="724" y="979"/>
                    <a:pt x="714" y="982"/>
                  </a:cubicBezTo>
                  <a:cubicBezTo>
                    <a:pt x="715" y="978"/>
                    <a:pt x="712" y="979"/>
                    <a:pt x="710" y="978"/>
                  </a:cubicBezTo>
                  <a:cubicBezTo>
                    <a:pt x="715" y="971"/>
                    <a:pt x="721" y="967"/>
                    <a:pt x="728" y="961"/>
                  </a:cubicBezTo>
                  <a:cubicBezTo>
                    <a:pt x="715" y="966"/>
                    <a:pt x="710" y="978"/>
                    <a:pt x="698" y="983"/>
                  </a:cubicBezTo>
                  <a:cubicBezTo>
                    <a:pt x="700" y="976"/>
                    <a:pt x="707" y="973"/>
                    <a:pt x="712" y="969"/>
                  </a:cubicBezTo>
                  <a:cubicBezTo>
                    <a:pt x="705" y="970"/>
                    <a:pt x="695" y="978"/>
                    <a:pt x="688" y="981"/>
                  </a:cubicBezTo>
                  <a:cubicBezTo>
                    <a:pt x="685" y="979"/>
                    <a:pt x="679" y="984"/>
                    <a:pt x="681" y="980"/>
                  </a:cubicBezTo>
                  <a:cubicBezTo>
                    <a:pt x="679" y="982"/>
                    <a:pt x="676" y="983"/>
                    <a:pt x="675" y="986"/>
                  </a:cubicBezTo>
                  <a:cubicBezTo>
                    <a:pt x="671" y="985"/>
                    <a:pt x="674" y="982"/>
                    <a:pt x="676" y="981"/>
                  </a:cubicBezTo>
                  <a:cubicBezTo>
                    <a:pt x="640" y="990"/>
                    <a:pt x="594" y="981"/>
                    <a:pt x="565" y="968"/>
                  </a:cubicBezTo>
                  <a:cubicBezTo>
                    <a:pt x="564" y="964"/>
                    <a:pt x="573" y="967"/>
                    <a:pt x="569" y="963"/>
                  </a:cubicBezTo>
                  <a:cubicBezTo>
                    <a:pt x="570" y="959"/>
                    <a:pt x="567" y="963"/>
                    <a:pt x="564" y="960"/>
                  </a:cubicBezTo>
                  <a:cubicBezTo>
                    <a:pt x="564" y="953"/>
                    <a:pt x="565" y="945"/>
                    <a:pt x="563" y="939"/>
                  </a:cubicBezTo>
                  <a:cubicBezTo>
                    <a:pt x="558" y="946"/>
                    <a:pt x="565" y="954"/>
                    <a:pt x="560" y="960"/>
                  </a:cubicBezTo>
                  <a:cubicBezTo>
                    <a:pt x="556" y="959"/>
                    <a:pt x="558" y="954"/>
                    <a:pt x="557" y="952"/>
                  </a:cubicBezTo>
                  <a:cubicBezTo>
                    <a:pt x="553" y="952"/>
                    <a:pt x="557" y="960"/>
                    <a:pt x="553" y="960"/>
                  </a:cubicBezTo>
                  <a:cubicBezTo>
                    <a:pt x="548" y="960"/>
                    <a:pt x="552" y="951"/>
                    <a:pt x="547" y="952"/>
                  </a:cubicBezTo>
                  <a:close/>
                  <a:moveTo>
                    <a:pt x="87" y="815"/>
                  </a:moveTo>
                  <a:cubicBezTo>
                    <a:pt x="82" y="824"/>
                    <a:pt x="72" y="833"/>
                    <a:pt x="70" y="842"/>
                  </a:cubicBezTo>
                  <a:cubicBezTo>
                    <a:pt x="65" y="865"/>
                    <a:pt x="70" y="886"/>
                    <a:pt x="71" y="911"/>
                  </a:cubicBezTo>
                  <a:cubicBezTo>
                    <a:pt x="73" y="902"/>
                    <a:pt x="73" y="891"/>
                    <a:pt x="77" y="884"/>
                  </a:cubicBezTo>
                  <a:cubicBezTo>
                    <a:pt x="74" y="894"/>
                    <a:pt x="77" y="910"/>
                    <a:pt x="70" y="915"/>
                  </a:cubicBezTo>
                  <a:cubicBezTo>
                    <a:pt x="63" y="908"/>
                    <a:pt x="67" y="886"/>
                    <a:pt x="64" y="878"/>
                  </a:cubicBezTo>
                  <a:cubicBezTo>
                    <a:pt x="64" y="879"/>
                    <a:pt x="64" y="880"/>
                    <a:pt x="64" y="881"/>
                  </a:cubicBezTo>
                  <a:cubicBezTo>
                    <a:pt x="64" y="882"/>
                    <a:pt x="64" y="883"/>
                    <a:pt x="64" y="884"/>
                  </a:cubicBezTo>
                  <a:cubicBezTo>
                    <a:pt x="61" y="895"/>
                    <a:pt x="64" y="908"/>
                    <a:pt x="57" y="918"/>
                  </a:cubicBezTo>
                  <a:cubicBezTo>
                    <a:pt x="50" y="913"/>
                    <a:pt x="54" y="896"/>
                    <a:pt x="50" y="888"/>
                  </a:cubicBezTo>
                  <a:cubicBezTo>
                    <a:pt x="49" y="896"/>
                    <a:pt x="51" y="908"/>
                    <a:pt x="45" y="912"/>
                  </a:cubicBezTo>
                  <a:cubicBezTo>
                    <a:pt x="37" y="902"/>
                    <a:pt x="44" y="884"/>
                    <a:pt x="39" y="872"/>
                  </a:cubicBezTo>
                  <a:cubicBezTo>
                    <a:pt x="39" y="873"/>
                    <a:pt x="39" y="874"/>
                    <a:pt x="37" y="874"/>
                  </a:cubicBezTo>
                  <a:cubicBezTo>
                    <a:pt x="35" y="868"/>
                    <a:pt x="38" y="856"/>
                    <a:pt x="33" y="851"/>
                  </a:cubicBezTo>
                  <a:cubicBezTo>
                    <a:pt x="35" y="873"/>
                    <a:pt x="30" y="898"/>
                    <a:pt x="39" y="917"/>
                  </a:cubicBezTo>
                  <a:cubicBezTo>
                    <a:pt x="42" y="914"/>
                    <a:pt x="46" y="916"/>
                    <a:pt x="49" y="919"/>
                  </a:cubicBezTo>
                  <a:cubicBezTo>
                    <a:pt x="46" y="920"/>
                    <a:pt x="43" y="916"/>
                    <a:pt x="42" y="918"/>
                  </a:cubicBezTo>
                  <a:cubicBezTo>
                    <a:pt x="62" y="925"/>
                    <a:pt x="85" y="929"/>
                    <a:pt x="109" y="929"/>
                  </a:cubicBezTo>
                  <a:cubicBezTo>
                    <a:pt x="110" y="933"/>
                    <a:pt x="115" y="932"/>
                    <a:pt x="119" y="934"/>
                  </a:cubicBezTo>
                  <a:cubicBezTo>
                    <a:pt x="118" y="931"/>
                    <a:pt x="119" y="931"/>
                    <a:pt x="119" y="927"/>
                  </a:cubicBezTo>
                  <a:cubicBezTo>
                    <a:pt x="114" y="926"/>
                    <a:pt x="121" y="931"/>
                    <a:pt x="116" y="930"/>
                  </a:cubicBezTo>
                  <a:cubicBezTo>
                    <a:pt x="110" y="921"/>
                    <a:pt x="118" y="902"/>
                    <a:pt x="110" y="896"/>
                  </a:cubicBezTo>
                  <a:cubicBezTo>
                    <a:pt x="112" y="887"/>
                    <a:pt x="113" y="882"/>
                    <a:pt x="110" y="874"/>
                  </a:cubicBezTo>
                  <a:cubicBezTo>
                    <a:pt x="103" y="886"/>
                    <a:pt x="106" y="906"/>
                    <a:pt x="107" y="918"/>
                  </a:cubicBezTo>
                  <a:cubicBezTo>
                    <a:pt x="110" y="918"/>
                    <a:pt x="111" y="914"/>
                    <a:pt x="112" y="918"/>
                  </a:cubicBezTo>
                  <a:cubicBezTo>
                    <a:pt x="112" y="921"/>
                    <a:pt x="110" y="922"/>
                    <a:pt x="106" y="922"/>
                  </a:cubicBezTo>
                  <a:cubicBezTo>
                    <a:pt x="101" y="918"/>
                    <a:pt x="105" y="908"/>
                    <a:pt x="102" y="904"/>
                  </a:cubicBezTo>
                  <a:cubicBezTo>
                    <a:pt x="100" y="911"/>
                    <a:pt x="103" y="923"/>
                    <a:pt x="96" y="925"/>
                  </a:cubicBezTo>
                  <a:cubicBezTo>
                    <a:pt x="88" y="912"/>
                    <a:pt x="93" y="896"/>
                    <a:pt x="91" y="876"/>
                  </a:cubicBezTo>
                  <a:cubicBezTo>
                    <a:pt x="91" y="873"/>
                    <a:pt x="88" y="880"/>
                    <a:pt x="87" y="876"/>
                  </a:cubicBezTo>
                  <a:cubicBezTo>
                    <a:pt x="91" y="871"/>
                    <a:pt x="92" y="859"/>
                    <a:pt x="91" y="852"/>
                  </a:cubicBezTo>
                  <a:cubicBezTo>
                    <a:pt x="77" y="864"/>
                    <a:pt x="81" y="895"/>
                    <a:pt x="83" y="917"/>
                  </a:cubicBezTo>
                  <a:cubicBezTo>
                    <a:pt x="86" y="911"/>
                    <a:pt x="84" y="901"/>
                    <a:pt x="88" y="896"/>
                  </a:cubicBezTo>
                  <a:cubicBezTo>
                    <a:pt x="86" y="904"/>
                    <a:pt x="90" y="918"/>
                    <a:pt x="83" y="922"/>
                  </a:cubicBezTo>
                  <a:cubicBezTo>
                    <a:pt x="73" y="913"/>
                    <a:pt x="84" y="880"/>
                    <a:pt x="75" y="873"/>
                  </a:cubicBezTo>
                  <a:cubicBezTo>
                    <a:pt x="76" y="868"/>
                    <a:pt x="81" y="861"/>
                    <a:pt x="78" y="855"/>
                  </a:cubicBezTo>
                  <a:cubicBezTo>
                    <a:pt x="76" y="857"/>
                    <a:pt x="76" y="861"/>
                    <a:pt x="72" y="862"/>
                  </a:cubicBezTo>
                  <a:cubicBezTo>
                    <a:pt x="73" y="852"/>
                    <a:pt x="78" y="846"/>
                    <a:pt x="82" y="840"/>
                  </a:cubicBezTo>
                  <a:cubicBezTo>
                    <a:pt x="85" y="840"/>
                    <a:pt x="80" y="843"/>
                    <a:pt x="83" y="843"/>
                  </a:cubicBezTo>
                  <a:cubicBezTo>
                    <a:pt x="91" y="825"/>
                    <a:pt x="114" y="810"/>
                    <a:pt x="105" y="787"/>
                  </a:cubicBezTo>
                  <a:cubicBezTo>
                    <a:pt x="99" y="795"/>
                    <a:pt x="94" y="804"/>
                    <a:pt x="87" y="815"/>
                  </a:cubicBezTo>
                  <a:close/>
                  <a:moveTo>
                    <a:pt x="38" y="321"/>
                  </a:moveTo>
                  <a:cubicBezTo>
                    <a:pt x="30" y="324"/>
                    <a:pt x="26" y="332"/>
                    <a:pt x="17" y="332"/>
                  </a:cubicBezTo>
                  <a:cubicBezTo>
                    <a:pt x="18" y="336"/>
                    <a:pt x="15" y="340"/>
                    <a:pt x="9" y="336"/>
                  </a:cubicBezTo>
                  <a:cubicBezTo>
                    <a:pt x="19" y="346"/>
                    <a:pt x="33" y="325"/>
                    <a:pt x="38" y="321"/>
                  </a:cubicBezTo>
                  <a:close/>
                  <a:moveTo>
                    <a:pt x="582" y="964"/>
                  </a:moveTo>
                  <a:cubicBezTo>
                    <a:pt x="594" y="969"/>
                    <a:pt x="606" y="975"/>
                    <a:pt x="620" y="977"/>
                  </a:cubicBezTo>
                  <a:cubicBezTo>
                    <a:pt x="641" y="979"/>
                    <a:pt x="663" y="971"/>
                    <a:pt x="682" y="971"/>
                  </a:cubicBezTo>
                  <a:cubicBezTo>
                    <a:pt x="678" y="956"/>
                    <a:pt x="679" y="946"/>
                    <a:pt x="679" y="932"/>
                  </a:cubicBezTo>
                  <a:cubicBezTo>
                    <a:pt x="678" y="906"/>
                    <a:pt x="677" y="886"/>
                    <a:pt x="677" y="863"/>
                  </a:cubicBezTo>
                  <a:cubicBezTo>
                    <a:pt x="676" y="816"/>
                    <a:pt x="677" y="762"/>
                    <a:pt x="675" y="719"/>
                  </a:cubicBezTo>
                  <a:cubicBezTo>
                    <a:pt x="671" y="644"/>
                    <a:pt x="674" y="576"/>
                    <a:pt x="672" y="522"/>
                  </a:cubicBezTo>
                  <a:cubicBezTo>
                    <a:pt x="672" y="515"/>
                    <a:pt x="669" y="509"/>
                    <a:pt x="669" y="503"/>
                  </a:cubicBezTo>
                  <a:cubicBezTo>
                    <a:pt x="667" y="452"/>
                    <a:pt x="673" y="392"/>
                    <a:pt x="669" y="343"/>
                  </a:cubicBezTo>
                  <a:cubicBezTo>
                    <a:pt x="667" y="325"/>
                    <a:pt x="667" y="308"/>
                    <a:pt x="669" y="290"/>
                  </a:cubicBezTo>
                  <a:cubicBezTo>
                    <a:pt x="672" y="289"/>
                    <a:pt x="670" y="294"/>
                    <a:pt x="672" y="293"/>
                  </a:cubicBezTo>
                  <a:cubicBezTo>
                    <a:pt x="671" y="289"/>
                    <a:pt x="675" y="282"/>
                    <a:pt x="671" y="280"/>
                  </a:cubicBezTo>
                  <a:cubicBezTo>
                    <a:pt x="664" y="280"/>
                    <a:pt x="667" y="290"/>
                    <a:pt x="667" y="296"/>
                  </a:cubicBezTo>
                  <a:cubicBezTo>
                    <a:pt x="667" y="305"/>
                    <a:pt x="665" y="314"/>
                    <a:pt x="665" y="321"/>
                  </a:cubicBezTo>
                  <a:cubicBezTo>
                    <a:pt x="665" y="323"/>
                    <a:pt x="661" y="321"/>
                    <a:pt x="662" y="325"/>
                  </a:cubicBezTo>
                  <a:cubicBezTo>
                    <a:pt x="663" y="356"/>
                    <a:pt x="663" y="400"/>
                    <a:pt x="659" y="424"/>
                  </a:cubicBezTo>
                  <a:cubicBezTo>
                    <a:pt x="659" y="379"/>
                    <a:pt x="660" y="342"/>
                    <a:pt x="660" y="290"/>
                  </a:cubicBezTo>
                  <a:cubicBezTo>
                    <a:pt x="664" y="286"/>
                    <a:pt x="662" y="282"/>
                    <a:pt x="661" y="279"/>
                  </a:cubicBezTo>
                  <a:cubicBezTo>
                    <a:pt x="652" y="280"/>
                    <a:pt x="640" y="282"/>
                    <a:pt x="634" y="279"/>
                  </a:cubicBezTo>
                  <a:cubicBezTo>
                    <a:pt x="623" y="285"/>
                    <a:pt x="590" y="280"/>
                    <a:pt x="575" y="277"/>
                  </a:cubicBezTo>
                  <a:cubicBezTo>
                    <a:pt x="574" y="275"/>
                    <a:pt x="576" y="270"/>
                    <a:pt x="573" y="271"/>
                  </a:cubicBezTo>
                  <a:cubicBezTo>
                    <a:pt x="568" y="339"/>
                    <a:pt x="567" y="419"/>
                    <a:pt x="568" y="484"/>
                  </a:cubicBezTo>
                  <a:cubicBezTo>
                    <a:pt x="570" y="486"/>
                    <a:pt x="577" y="482"/>
                    <a:pt x="579" y="485"/>
                  </a:cubicBezTo>
                  <a:cubicBezTo>
                    <a:pt x="578" y="489"/>
                    <a:pt x="569" y="485"/>
                    <a:pt x="569" y="489"/>
                  </a:cubicBezTo>
                  <a:cubicBezTo>
                    <a:pt x="570" y="561"/>
                    <a:pt x="572" y="640"/>
                    <a:pt x="574" y="714"/>
                  </a:cubicBezTo>
                  <a:cubicBezTo>
                    <a:pt x="575" y="767"/>
                    <a:pt x="574" y="822"/>
                    <a:pt x="576" y="882"/>
                  </a:cubicBezTo>
                  <a:cubicBezTo>
                    <a:pt x="577" y="912"/>
                    <a:pt x="575" y="942"/>
                    <a:pt x="577" y="968"/>
                  </a:cubicBezTo>
                  <a:cubicBezTo>
                    <a:pt x="581" y="969"/>
                    <a:pt x="578" y="964"/>
                    <a:pt x="582" y="964"/>
                  </a:cubicBezTo>
                  <a:close/>
                  <a:moveTo>
                    <a:pt x="761" y="941"/>
                  </a:moveTo>
                  <a:cubicBezTo>
                    <a:pt x="745" y="951"/>
                    <a:pt x="728" y="960"/>
                    <a:pt x="717" y="975"/>
                  </a:cubicBezTo>
                  <a:cubicBezTo>
                    <a:pt x="732" y="965"/>
                    <a:pt x="750" y="952"/>
                    <a:pt x="761" y="941"/>
                  </a:cubicBezTo>
                  <a:close/>
                  <a:moveTo>
                    <a:pt x="776" y="943"/>
                  </a:moveTo>
                  <a:cubicBezTo>
                    <a:pt x="777" y="943"/>
                    <a:pt x="779" y="943"/>
                    <a:pt x="780" y="943"/>
                  </a:cubicBezTo>
                  <a:cubicBezTo>
                    <a:pt x="787" y="939"/>
                    <a:pt x="791" y="932"/>
                    <a:pt x="800" y="929"/>
                  </a:cubicBezTo>
                  <a:cubicBezTo>
                    <a:pt x="805" y="918"/>
                    <a:pt x="822" y="914"/>
                    <a:pt x="825" y="905"/>
                  </a:cubicBezTo>
                  <a:cubicBezTo>
                    <a:pt x="802" y="923"/>
                    <a:pt x="774" y="935"/>
                    <a:pt x="753" y="956"/>
                  </a:cubicBezTo>
                  <a:cubicBezTo>
                    <a:pt x="742" y="957"/>
                    <a:pt x="734" y="967"/>
                    <a:pt x="726" y="973"/>
                  </a:cubicBezTo>
                  <a:cubicBezTo>
                    <a:pt x="726" y="973"/>
                    <a:pt x="728" y="973"/>
                    <a:pt x="728" y="972"/>
                  </a:cubicBezTo>
                  <a:cubicBezTo>
                    <a:pt x="745" y="964"/>
                    <a:pt x="760" y="953"/>
                    <a:pt x="776" y="943"/>
                  </a:cubicBezTo>
                  <a:close/>
                  <a:moveTo>
                    <a:pt x="751" y="940"/>
                  </a:moveTo>
                  <a:cubicBezTo>
                    <a:pt x="738" y="947"/>
                    <a:pt x="721" y="958"/>
                    <a:pt x="714" y="963"/>
                  </a:cubicBezTo>
                  <a:cubicBezTo>
                    <a:pt x="727" y="956"/>
                    <a:pt x="740" y="950"/>
                    <a:pt x="751" y="940"/>
                  </a:cubicBezTo>
                  <a:close/>
                  <a:moveTo>
                    <a:pt x="729" y="933"/>
                  </a:moveTo>
                  <a:cubicBezTo>
                    <a:pt x="732" y="933"/>
                    <a:pt x="730" y="936"/>
                    <a:pt x="729" y="936"/>
                  </a:cubicBezTo>
                  <a:cubicBezTo>
                    <a:pt x="792" y="903"/>
                    <a:pt x="844" y="850"/>
                    <a:pt x="903" y="810"/>
                  </a:cubicBezTo>
                  <a:cubicBezTo>
                    <a:pt x="911" y="800"/>
                    <a:pt x="921" y="792"/>
                    <a:pt x="932" y="786"/>
                  </a:cubicBezTo>
                  <a:cubicBezTo>
                    <a:pt x="935" y="756"/>
                    <a:pt x="924" y="738"/>
                    <a:pt x="930" y="707"/>
                  </a:cubicBezTo>
                  <a:cubicBezTo>
                    <a:pt x="928" y="698"/>
                    <a:pt x="928" y="674"/>
                    <a:pt x="927" y="659"/>
                  </a:cubicBezTo>
                  <a:cubicBezTo>
                    <a:pt x="916" y="625"/>
                    <a:pt x="921" y="574"/>
                    <a:pt x="919" y="541"/>
                  </a:cubicBezTo>
                  <a:cubicBezTo>
                    <a:pt x="924" y="555"/>
                    <a:pt x="921" y="579"/>
                    <a:pt x="921" y="595"/>
                  </a:cubicBezTo>
                  <a:cubicBezTo>
                    <a:pt x="922" y="607"/>
                    <a:pt x="922" y="613"/>
                    <a:pt x="922" y="601"/>
                  </a:cubicBezTo>
                  <a:cubicBezTo>
                    <a:pt x="924" y="580"/>
                    <a:pt x="926" y="542"/>
                    <a:pt x="923" y="522"/>
                  </a:cubicBezTo>
                  <a:cubicBezTo>
                    <a:pt x="920" y="527"/>
                    <a:pt x="922" y="532"/>
                    <a:pt x="920" y="537"/>
                  </a:cubicBezTo>
                  <a:cubicBezTo>
                    <a:pt x="916" y="528"/>
                    <a:pt x="924" y="522"/>
                    <a:pt x="916" y="516"/>
                  </a:cubicBezTo>
                  <a:cubicBezTo>
                    <a:pt x="916" y="525"/>
                    <a:pt x="905" y="530"/>
                    <a:pt x="900" y="539"/>
                  </a:cubicBezTo>
                  <a:cubicBezTo>
                    <a:pt x="904" y="533"/>
                    <a:pt x="903" y="529"/>
                    <a:pt x="901" y="521"/>
                  </a:cubicBezTo>
                  <a:cubicBezTo>
                    <a:pt x="899" y="525"/>
                    <a:pt x="890" y="531"/>
                    <a:pt x="895" y="536"/>
                  </a:cubicBezTo>
                  <a:cubicBezTo>
                    <a:pt x="894" y="533"/>
                    <a:pt x="896" y="532"/>
                    <a:pt x="897" y="533"/>
                  </a:cubicBezTo>
                  <a:cubicBezTo>
                    <a:pt x="897" y="536"/>
                    <a:pt x="896" y="540"/>
                    <a:pt x="894" y="541"/>
                  </a:cubicBezTo>
                  <a:cubicBezTo>
                    <a:pt x="889" y="536"/>
                    <a:pt x="890" y="534"/>
                    <a:pt x="891" y="522"/>
                  </a:cubicBezTo>
                  <a:cubicBezTo>
                    <a:pt x="893" y="500"/>
                    <a:pt x="894" y="475"/>
                    <a:pt x="896" y="454"/>
                  </a:cubicBezTo>
                  <a:cubicBezTo>
                    <a:pt x="896" y="448"/>
                    <a:pt x="893" y="444"/>
                    <a:pt x="898" y="440"/>
                  </a:cubicBezTo>
                  <a:cubicBezTo>
                    <a:pt x="897" y="466"/>
                    <a:pt x="895" y="499"/>
                    <a:pt x="893" y="528"/>
                  </a:cubicBezTo>
                  <a:cubicBezTo>
                    <a:pt x="907" y="523"/>
                    <a:pt x="899" y="500"/>
                    <a:pt x="902" y="482"/>
                  </a:cubicBezTo>
                  <a:cubicBezTo>
                    <a:pt x="905" y="500"/>
                    <a:pt x="902" y="516"/>
                    <a:pt x="906" y="528"/>
                  </a:cubicBezTo>
                  <a:cubicBezTo>
                    <a:pt x="907" y="525"/>
                    <a:pt x="907" y="521"/>
                    <a:pt x="909" y="519"/>
                  </a:cubicBezTo>
                  <a:cubicBezTo>
                    <a:pt x="910" y="520"/>
                    <a:pt x="910" y="523"/>
                    <a:pt x="912" y="521"/>
                  </a:cubicBezTo>
                  <a:cubicBezTo>
                    <a:pt x="911" y="516"/>
                    <a:pt x="913" y="508"/>
                    <a:pt x="913" y="507"/>
                  </a:cubicBezTo>
                  <a:cubicBezTo>
                    <a:pt x="918" y="484"/>
                    <a:pt x="906" y="457"/>
                    <a:pt x="911" y="433"/>
                  </a:cubicBezTo>
                  <a:cubicBezTo>
                    <a:pt x="914" y="454"/>
                    <a:pt x="913" y="489"/>
                    <a:pt x="915" y="504"/>
                  </a:cubicBezTo>
                  <a:cubicBezTo>
                    <a:pt x="917" y="499"/>
                    <a:pt x="918" y="504"/>
                    <a:pt x="919" y="505"/>
                  </a:cubicBezTo>
                  <a:cubicBezTo>
                    <a:pt x="920" y="501"/>
                    <a:pt x="918" y="494"/>
                    <a:pt x="921" y="490"/>
                  </a:cubicBezTo>
                  <a:cubicBezTo>
                    <a:pt x="922" y="499"/>
                    <a:pt x="920" y="511"/>
                    <a:pt x="922" y="519"/>
                  </a:cubicBezTo>
                  <a:cubicBezTo>
                    <a:pt x="932" y="483"/>
                    <a:pt x="926" y="446"/>
                    <a:pt x="923" y="402"/>
                  </a:cubicBezTo>
                  <a:cubicBezTo>
                    <a:pt x="914" y="405"/>
                    <a:pt x="923" y="422"/>
                    <a:pt x="920" y="429"/>
                  </a:cubicBezTo>
                  <a:cubicBezTo>
                    <a:pt x="918" y="422"/>
                    <a:pt x="919" y="414"/>
                    <a:pt x="917" y="408"/>
                  </a:cubicBezTo>
                  <a:cubicBezTo>
                    <a:pt x="914" y="411"/>
                    <a:pt x="911" y="420"/>
                    <a:pt x="907" y="420"/>
                  </a:cubicBezTo>
                  <a:cubicBezTo>
                    <a:pt x="911" y="413"/>
                    <a:pt x="920" y="406"/>
                    <a:pt x="916" y="394"/>
                  </a:cubicBezTo>
                  <a:cubicBezTo>
                    <a:pt x="903" y="411"/>
                    <a:pt x="893" y="431"/>
                    <a:pt x="877" y="444"/>
                  </a:cubicBezTo>
                  <a:cubicBezTo>
                    <a:pt x="890" y="430"/>
                    <a:pt x="902" y="409"/>
                    <a:pt x="914" y="393"/>
                  </a:cubicBezTo>
                  <a:cubicBezTo>
                    <a:pt x="919" y="387"/>
                    <a:pt x="925" y="383"/>
                    <a:pt x="922" y="373"/>
                  </a:cubicBezTo>
                  <a:cubicBezTo>
                    <a:pt x="920" y="376"/>
                    <a:pt x="916" y="383"/>
                    <a:pt x="914" y="383"/>
                  </a:cubicBezTo>
                  <a:cubicBezTo>
                    <a:pt x="919" y="377"/>
                    <a:pt x="924" y="368"/>
                    <a:pt x="925" y="361"/>
                  </a:cubicBezTo>
                  <a:cubicBezTo>
                    <a:pt x="927" y="361"/>
                    <a:pt x="927" y="363"/>
                    <a:pt x="928" y="363"/>
                  </a:cubicBezTo>
                  <a:cubicBezTo>
                    <a:pt x="928" y="358"/>
                    <a:pt x="929" y="350"/>
                    <a:pt x="928" y="348"/>
                  </a:cubicBezTo>
                  <a:cubicBezTo>
                    <a:pt x="928" y="349"/>
                    <a:pt x="924" y="351"/>
                    <a:pt x="924" y="349"/>
                  </a:cubicBezTo>
                  <a:cubicBezTo>
                    <a:pt x="932" y="339"/>
                    <a:pt x="926" y="315"/>
                    <a:pt x="929" y="305"/>
                  </a:cubicBezTo>
                  <a:cubicBezTo>
                    <a:pt x="928" y="302"/>
                    <a:pt x="924" y="305"/>
                    <a:pt x="924" y="302"/>
                  </a:cubicBezTo>
                  <a:cubicBezTo>
                    <a:pt x="926" y="298"/>
                    <a:pt x="928" y="304"/>
                    <a:pt x="928" y="300"/>
                  </a:cubicBezTo>
                  <a:cubicBezTo>
                    <a:pt x="931" y="286"/>
                    <a:pt x="925" y="271"/>
                    <a:pt x="926" y="256"/>
                  </a:cubicBezTo>
                  <a:cubicBezTo>
                    <a:pt x="928" y="226"/>
                    <a:pt x="932" y="193"/>
                    <a:pt x="929" y="164"/>
                  </a:cubicBezTo>
                  <a:cubicBezTo>
                    <a:pt x="927" y="187"/>
                    <a:pt x="924" y="223"/>
                    <a:pt x="925" y="247"/>
                  </a:cubicBezTo>
                  <a:cubicBezTo>
                    <a:pt x="922" y="248"/>
                    <a:pt x="924" y="257"/>
                    <a:pt x="921" y="264"/>
                  </a:cubicBezTo>
                  <a:cubicBezTo>
                    <a:pt x="922" y="265"/>
                    <a:pt x="926" y="270"/>
                    <a:pt x="921" y="272"/>
                  </a:cubicBezTo>
                  <a:cubicBezTo>
                    <a:pt x="923" y="268"/>
                    <a:pt x="919" y="269"/>
                    <a:pt x="917" y="269"/>
                  </a:cubicBezTo>
                  <a:cubicBezTo>
                    <a:pt x="909" y="278"/>
                    <a:pt x="901" y="286"/>
                    <a:pt x="895" y="296"/>
                  </a:cubicBezTo>
                  <a:cubicBezTo>
                    <a:pt x="896" y="296"/>
                    <a:pt x="900" y="294"/>
                    <a:pt x="901" y="296"/>
                  </a:cubicBezTo>
                  <a:cubicBezTo>
                    <a:pt x="887" y="296"/>
                    <a:pt x="886" y="314"/>
                    <a:pt x="875" y="314"/>
                  </a:cubicBezTo>
                  <a:cubicBezTo>
                    <a:pt x="876" y="311"/>
                    <a:pt x="879" y="311"/>
                    <a:pt x="880" y="308"/>
                  </a:cubicBezTo>
                  <a:cubicBezTo>
                    <a:pt x="824" y="344"/>
                    <a:pt x="763" y="382"/>
                    <a:pt x="711" y="426"/>
                  </a:cubicBezTo>
                  <a:cubicBezTo>
                    <a:pt x="710" y="432"/>
                    <a:pt x="707" y="438"/>
                    <a:pt x="705" y="443"/>
                  </a:cubicBezTo>
                  <a:cubicBezTo>
                    <a:pt x="704" y="437"/>
                    <a:pt x="709" y="433"/>
                    <a:pt x="707" y="429"/>
                  </a:cubicBezTo>
                  <a:cubicBezTo>
                    <a:pt x="702" y="436"/>
                    <a:pt x="691" y="439"/>
                    <a:pt x="688" y="450"/>
                  </a:cubicBezTo>
                  <a:cubicBezTo>
                    <a:pt x="689" y="446"/>
                    <a:pt x="688" y="444"/>
                    <a:pt x="687" y="442"/>
                  </a:cubicBezTo>
                  <a:cubicBezTo>
                    <a:pt x="703" y="427"/>
                    <a:pt x="726" y="414"/>
                    <a:pt x="739" y="399"/>
                  </a:cubicBezTo>
                  <a:cubicBezTo>
                    <a:pt x="737" y="401"/>
                    <a:pt x="733" y="405"/>
                    <a:pt x="730" y="403"/>
                  </a:cubicBezTo>
                  <a:cubicBezTo>
                    <a:pt x="739" y="394"/>
                    <a:pt x="749" y="387"/>
                    <a:pt x="760" y="381"/>
                  </a:cubicBezTo>
                  <a:cubicBezTo>
                    <a:pt x="759" y="384"/>
                    <a:pt x="754" y="383"/>
                    <a:pt x="753" y="387"/>
                  </a:cubicBezTo>
                  <a:cubicBezTo>
                    <a:pt x="775" y="374"/>
                    <a:pt x="797" y="360"/>
                    <a:pt x="819" y="345"/>
                  </a:cubicBezTo>
                  <a:cubicBezTo>
                    <a:pt x="852" y="323"/>
                    <a:pt x="891" y="305"/>
                    <a:pt x="910" y="270"/>
                  </a:cubicBezTo>
                  <a:cubicBezTo>
                    <a:pt x="914" y="271"/>
                    <a:pt x="915" y="264"/>
                    <a:pt x="917" y="268"/>
                  </a:cubicBezTo>
                  <a:cubicBezTo>
                    <a:pt x="916" y="262"/>
                    <a:pt x="919" y="253"/>
                    <a:pt x="920" y="245"/>
                  </a:cubicBezTo>
                  <a:cubicBezTo>
                    <a:pt x="910" y="248"/>
                    <a:pt x="918" y="262"/>
                    <a:pt x="911" y="266"/>
                  </a:cubicBezTo>
                  <a:cubicBezTo>
                    <a:pt x="907" y="265"/>
                    <a:pt x="911" y="257"/>
                    <a:pt x="908" y="254"/>
                  </a:cubicBezTo>
                  <a:cubicBezTo>
                    <a:pt x="899" y="271"/>
                    <a:pt x="887" y="279"/>
                    <a:pt x="873" y="291"/>
                  </a:cubicBezTo>
                  <a:cubicBezTo>
                    <a:pt x="879" y="280"/>
                    <a:pt x="888" y="272"/>
                    <a:pt x="897" y="264"/>
                  </a:cubicBezTo>
                  <a:cubicBezTo>
                    <a:pt x="836" y="295"/>
                    <a:pt x="784" y="336"/>
                    <a:pt x="729" y="374"/>
                  </a:cubicBezTo>
                  <a:cubicBezTo>
                    <a:pt x="723" y="375"/>
                    <a:pt x="715" y="382"/>
                    <a:pt x="705" y="389"/>
                  </a:cubicBezTo>
                  <a:cubicBezTo>
                    <a:pt x="695" y="395"/>
                    <a:pt x="682" y="399"/>
                    <a:pt x="683" y="410"/>
                  </a:cubicBezTo>
                  <a:cubicBezTo>
                    <a:pt x="708" y="396"/>
                    <a:pt x="731" y="376"/>
                    <a:pt x="754" y="364"/>
                  </a:cubicBezTo>
                  <a:cubicBezTo>
                    <a:pt x="732" y="382"/>
                    <a:pt x="707" y="397"/>
                    <a:pt x="684" y="414"/>
                  </a:cubicBezTo>
                  <a:cubicBezTo>
                    <a:pt x="684" y="418"/>
                    <a:pt x="684" y="422"/>
                    <a:pt x="684" y="426"/>
                  </a:cubicBezTo>
                  <a:cubicBezTo>
                    <a:pt x="702" y="417"/>
                    <a:pt x="715" y="402"/>
                    <a:pt x="731" y="392"/>
                  </a:cubicBezTo>
                  <a:cubicBezTo>
                    <a:pt x="733" y="390"/>
                    <a:pt x="731" y="390"/>
                    <a:pt x="731" y="387"/>
                  </a:cubicBezTo>
                  <a:cubicBezTo>
                    <a:pt x="770" y="361"/>
                    <a:pt x="810" y="336"/>
                    <a:pt x="849" y="311"/>
                  </a:cubicBezTo>
                  <a:cubicBezTo>
                    <a:pt x="861" y="302"/>
                    <a:pt x="874" y="292"/>
                    <a:pt x="890" y="288"/>
                  </a:cubicBezTo>
                  <a:cubicBezTo>
                    <a:pt x="844" y="313"/>
                    <a:pt x="803" y="343"/>
                    <a:pt x="760" y="370"/>
                  </a:cubicBezTo>
                  <a:cubicBezTo>
                    <a:pt x="759" y="371"/>
                    <a:pt x="760" y="375"/>
                    <a:pt x="758" y="375"/>
                  </a:cubicBezTo>
                  <a:cubicBezTo>
                    <a:pt x="735" y="391"/>
                    <a:pt x="714" y="409"/>
                    <a:pt x="691" y="425"/>
                  </a:cubicBezTo>
                  <a:cubicBezTo>
                    <a:pt x="691" y="430"/>
                    <a:pt x="692" y="437"/>
                    <a:pt x="688" y="439"/>
                  </a:cubicBezTo>
                  <a:cubicBezTo>
                    <a:pt x="690" y="436"/>
                    <a:pt x="689" y="431"/>
                    <a:pt x="690" y="428"/>
                  </a:cubicBezTo>
                  <a:cubicBezTo>
                    <a:pt x="679" y="432"/>
                    <a:pt x="686" y="462"/>
                    <a:pt x="683" y="474"/>
                  </a:cubicBezTo>
                  <a:cubicBezTo>
                    <a:pt x="685" y="474"/>
                    <a:pt x="686" y="473"/>
                    <a:pt x="687" y="473"/>
                  </a:cubicBezTo>
                  <a:cubicBezTo>
                    <a:pt x="685" y="474"/>
                    <a:pt x="688" y="480"/>
                    <a:pt x="685" y="480"/>
                  </a:cubicBezTo>
                  <a:cubicBezTo>
                    <a:pt x="685" y="479"/>
                    <a:pt x="686" y="476"/>
                    <a:pt x="684" y="476"/>
                  </a:cubicBezTo>
                  <a:cubicBezTo>
                    <a:pt x="682" y="481"/>
                    <a:pt x="686" y="480"/>
                    <a:pt x="686" y="484"/>
                  </a:cubicBezTo>
                  <a:cubicBezTo>
                    <a:pt x="685" y="484"/>
                    <a:pt x="685" y="483"/>
                    <a:pt x="684" y="482"/>
                  </a:cubicBezTo>
                  <a:cubicBezTo>
                    <a:pt x="684" y="492"/>
                    <a:pt x="686" y="495"/>
                    <a:pt x="684" y="504"/>
                  </a:cubicBezTo>
                  <a:cubicBezTo>
                    <a:pt x="692" y="489"/>
                    <a:pt x="692" y="467"/>
                    <a:pt x="701" y="454"/>
                  </a:cubicBezTo>
                  <a:cubicBezTo>
                    <a:pt x="698" y="473"/>
                    <a:pt x="690" y="487"/>
                    <a:pt x="688" y="507"/>
                  </a:cubicBezTo>
                  <a:cubicBezTo>
                    <a:pt x="706" y="479"/>
                    <a:pt x="714" y="442"/>
                    <a:pt x="733" y="415"/>
                  </a:cubicBezTo>
                  <a:cubicBezTo>
                    <a:pt x="717" y="446"/>
                    <a:pt x="704" y="479"/>
                    <a:pt x="691" y="512"/>
                  </a:cubicBezTo>
                  <a:cubicBezTo>
                    <a:pt x="688" y="511"/>
                    <a:pt x="688" y="511"/>
                    <a:pt x="685" y="512"/>
                  </a:cubicBezTo>
                  <a:cubicBezTo>
                    <a:pt x="686" y="531"/>
                    <a:pt x="689" y="543"/>
                    <a:pt x="685" y="556"/>
                  </a:cubicBezTo>
                  <a:cubicBezTo>
                    <a:pt x="684" y="553"/>
                    <a:pt x="687" y="550"/>
                    <a:pt x="683" y="550"/>
                  </a:cubicBezTo>
                  <a:cubicBezTo>
                    <a:pt x="684" y="573"/>
                    <a:pt x="681" y="603"/>
                    <a:pt x="685" y="625"/>
                  </a:cubicBezTo>
                  <a:cubicBezTo>
                    <a:pt x="693" y="605"/>
                    <a:pt x="681" y="581"/>
                    <a:pt x="687" y="556"/>
                  </a:cubicBezTo>
                  <a:cubicBezTo>
                    <a:pt x="687" y="574"/>
                    <a:pt x="689" y="590"/>
                    <a:pt x="690" y="604"/>
                  </a:cubicBezTo>
                  <a:cubicBezTo>
                    <a:pt x="692" y="599"/>
                    <a:pt x="690" y="613"/>
                    <a:pt x="692" y="614"/>
                  </a:cubicBezTo>
                  <a:cubicBezTo>
                    <a:pt x="698" y="598"/>
                    <a:pt x="689" y="577"/>
                    <a:pt x="695" y="562"/>
                  </a:cubicBezTo>
                  <a:cubicBezTo>
                    <a:pt x="695" y="568"/>
                    <a:pt x="694" y="582"/>
                    <a:pt x="697" y="589"/>
                  </a:cubicBezTo>
                  <a:cubicBezTo>
                    <a:pt x="699" y="585"/>
                    <a:pt x="697" y="577"/>
                    <a:pt x="700" y="574"/>
                  </a:cubicBezTo>
                  <a:cubicBezTo>
                    <a:pt x="700" y="576"/>
                    <a:pt x="699" y="581"/>
                    <a:pt x="701" y="581"/>
                  </a:cubicBezTo>
                  <a:cubicBezTo>
                    <a:pt x="706" y="575"/>
                    <a:pt x="706" y="565"/>
                    <a:pt x="707" y="555"/>
                  </a:cubicBezTo>
                  <a:cubicBezTo>
                    <a:pt x="709" y="539"/>
                    <a:pt x="704" y="519"/>
                    <a:pt x="712" y="508"/>
                  </a:cubicBezTo>
                  <a:cubicBezTo>
                    <a:pt x="714" y="524"/>
                    <a:pt x="714" y="541"/>
                    <a:pt x="717" y="557"/>
                  </a:cubicBezTo>
                  <a:cubicBezTo>
                    <a:pt x="726" y="547"/>
                    <a:pt x="720" y="520"/>
                    <a:pt x="726" y="504"/>
                  </a:cubicBezTo>
                  <a:cubicBezTo>
                    <a:pt x="731" y="505"/>
                    <a:pt x="731" y="497"/>
                    <a:pt x="730" y="497"/>
                  </a:cubicBezTo>
                  <a:cubicBezTo>
                    <a:pt x="728" y="498"/>
                    <a:pt x="725" y="503"/>
                    <a:pt x="722" y="501"/>
                  </a:cubicBezTo>
                  <a:cubicBezTo>
                    <a:pt x="735" y="491"/>
                    <a:pt x="744" y="479"/>
                    <a:pt x="747" y="463"/>
                  </a:cubicBezTo>
                  <a:cubicBezTo>
                    <a:pt x="727" y="470"/>
                    <a:pt x="727" y="495"/>
                    <a:pt x="714" y="508"/>
                  </a:cubicBezTo>
                  <a:cubicBezTo>
                    <a:pt x="717" y="496"/>
                    <a:pt x="725" y="488"/>
                    <a:pt x="729" y="476"/>
                  </a:cubicBezTo>
                  <a:cubicBezTo>
                    <a:pt x="728" y="473"/>
                    <a:pt x="724" y="479"/>
                    <a:pt x="724" y="475"/>
                  </a:cubicBezTo>
                  <a:cubicBezTo>
                    <a:pt x="731" y="470"/>
                    <a:pt x="738" y="459"/>
                    <a:pt x="739" y="450"/>
                  </a:cubicBezTo>
                  <a:cubicBezTo>
                    <a:pt x="734" y="453"/>
                    <a:pt x="730" y="457"/>
                    <a:pt x="724" y="459"/>
                  </a:cubicBezTo>
                  <a:cubicBezTo>
                    <a:pt x="720" y="472"/>
                    <a:pt x="712" y="487"/>
                    <a:pt x="706" y="499"/>
                  </a:cubicBezTo>
                  <a:cubicBezTo>
                    <a:pt x="705" y="502"/>
                    <a:pt x="706" y="511"/>
                    <a:pt x="700" y="509"/>
                  </a:cubicBezTo>
                  <a:cubicBezTo>
                    <a:pt x="709" y="484"/>
                    <a:pt x="725" y="460"/>
                    <a:pt x="730" y="434"/>
                  </a:cubicBezTo>
                  <a:cubicBezTo>
                    <a:pt x="734" y="432"/>
                    <a:pt x="738" y="429"/>
                    <a:pt x="738" y="423"/>
                  </a:cubicBezTo>
                  <a:cubicBezTo>
                    <a:pt x="739" y="420"/>
                    <a:pt x="735" y="425"/>
                    <a:pt x="734" y="422"/>
                  </a:cubicBezTo>
                  <a:cubicBezTo>
                    <a:pt x="760" y="402"/>
                    <a:pt x="789" y="382"/>
                    <a:pt x="821" y="362"/>
                  </a:cubicBezTo>
                  <a:cubicBezTo>
                    <a:pt x="832" y="355"/>
                    <a:pt x="844" y="348"/>
                    <a:pt x="855" y="340"/>
                  </a:cubicBezTo>
                  <a:cubicBezTo>
                    <a:pt x="872" y="329"/>
                    <a:pt x="889" y="320"/>
                    <a:pt x="899" y="306"/>
                  </a:cubicBezTo>
                  <a:cubicBezTo>
                    <a:pt x="908" y="303"/>
                    <a:pt x="909" y="294"/>
                    <a:pt x="917" y="291"/>
                  </a:cubicBezTo>
                  <a:cubicBezTo>
                    <a:pt x="911" y="299"/>
                    <a:pt x="904" y="304"/>
                    <a:pt x="900" y="312"/>
                  </a:cubicBezTo>
                  <a:cubicBezTo>
                    <a:pt x="902" y="313"/>
                    <a:pt x="906" y="309"/>
                    <a:pt x="905" y="313"/>
                  </a:cubicBezTo>
                  <a:cubicBezTo>
                    <a:pt x="890" y="317"/>
                    <a:pt x="885" y="331"/>
                    <a:pt x="876" y="342"/>
                  </a:cubicBezTo>
                  <a:cubicBezTo>
                    <a:pt x="881" y="341"/>
                    <a:pt x="885" y="337"/>
                    <a:pt x="891" y="340"/>
                  </a:cubicBezTo>
                  <a:cubicBezTo>
                    <a:pt x="900" y="330"/>
                    <a:pt x="908" y="318"/>
                    <a:pt x="917" y="311"/>
                  </a:cubicBezTo>
                  <a:cubicBezTo>
                    <a:pt x="905" y="329"/>
                    <a:pt x="887" y="342"/>
                    <a:pt x="878" y="363"/>
                  </a:cubicBezTo>
                  <a:cubicBezTo>
                    <a:pt x="869" y="370"/>
                    <a:pt x="860" y="377"/>
                    <a:pt x="850" y="383"/>
                  </a:cubicBezTo>
                  <a:cubicBezTo>
                    <a:pt x="852" y="378"/>
                    <a:pt x="861" y="377"/>
                    <a:pt x="859" y="373"/>
                  </a:cubicBezTo>
                  <a:cubicBezTo>
                    <a:pt x="819" y="396"/>
                    <a:pt x="782" y="422"/>
                    <a:pt x="744" y="447"/>
                  </a:cubicBezTo>
                  <a:cubicBezTo>
                    <a:pt x="744" y="453"/>
                    <a:pt x="737" y="458"/>
                    <a:pt x="738" y="463"/>
                  </a:cubicBezTo>
                  <a:cubicBezTo>
                    <a:pt x="743" y="459"/>
                    <a:pt x="749" y="455"/>
                    <a:pt x="754" y="452"/>
                  </a:cubicBezTo>
                  <a:cubicBezTo>
                    <a:pt x="756" y="447"/>
                    <a:pt x="758" y="439"/>
                    <a:pt x="762" y="440"/>
                  </a:cubicBezTo>
                  <a:cubicBezTo>
                    <a:pt x="758" y="446"/>
                    <a:pt x="758" y="450"/>
                    <a:pt x="754" y="456"/>
                  </a:cubicBezTo>
                  <a:cubicBezTo>
                    <a:pt x="779" y="444"/>
                    <a:pt x="799" y="427"/>
                    <a:pt x="825" y="415"/>
                  </a:cubicBezTo>
                  <a:cubicBezTo>
                    <a:pt x="801" y="430"/>
                    <a:pt x="778" y="446"/>
                    <a:pt x="753" y="459"/>
                  </a:cubicBezTo>
                  <a:cubicBezTo>
                    <a:pt x="749" y="469"/>
                    <a:pt x="744" y="477"/>
                    <a:pt x="740" y="487"/>
                  </a:cubicBezTo>
                  <a:cubicBezTo>
                    <a:pt x="781" y="461"/>
                    <a:pt x="824" y="431"/>
                    <a:pt x="864" y="407"/>
                  </a:cubicBezTo>
                  <a:cubicBezTo>
                    <a:pt x="834" y="429"/>
                    <a:pt x="795" y="452"/>
                    <a:pt x="762" y="475"/>
                  </a:cubicBezTo>
                  <a:cubicBezTo>
                    <a:pt x="760" y="481"/>
                    <a:pt x="758" y="486"/>
                    <a:pt x="755" y="492"/>
                  </a:cubicBezTo>
                  <a:cubicBezTo>
                    <a:pt x="792" y="473"/>
                    <a:pt x="821" y="449"/>
                    <a:pt x="857" y="428"/>
                  </a:cubicBezTo>
                  <a:cubicBezTo>
                    <a:pt x="871" y="407"/>
                    <a:pt x="889" y="386"/>
                    <a:pt x="905" y="371"/>
                  </a:cubicBezTo>
                  <a:cubicBezTo>
                    <a:pt x="892" y="388"/>
                    <a:pt x="877" y="403"/>
                    <a:pt x="865" y="422"/>
                  </a:cubicBezTo>
                  <a:cubicBezTo>
                    <a:pt x="867" y="423"/>
                    <a:pt x="869" y="418"/>
                    <a:pt x="871" y="421"/>
                  </a:cubicBezTo>
                  <a:cubicBezTo>
                    <a:pt x="832" y="445"/>
                    <a:pt x="795" y="472"/>
                    <a:pt x="755" y="495"/>
                  </a:cubicBezTo>
                  <a:cubicBezTo>
                    <a:pt x="755" y="516"/>
                    <a:pt x="752" y="533"/>
                    <a:pt x="753" y="550"/>
                  </a:cubicBezTo>
                  <a:cubicBezTo>
                    <a:pt x="762" y="542"/>
                    <a:pt x="758" y="522"/>
                    <a:pt x="767" y="514"/>
                  </a:cubicBezTo>
                  <a:cubicBezTo>
                    <a:pt x="768" y="520"/>
                    <a:pt x="766" y="524"/>
                    <a:pt x="765" y="529"/>
                  </a:cubicBezTo>
                  <a:cubicBezTo>
                    <a:pt x="767" y="529"/>
                    <a:pt x="769" y="530"/>
                    <a:pt x="770" y="530"/>
                  </a:cubicBezTo>
                  <a:cubicBezTo>
                    <a:pt x="772" y="518"/>
                    <a:pt x="781" y="506"/>
                    <a:pt x="780" y="494"/>
                  </a:cubicBezTo>
                  <a:cubicBezTo>
                    <a:pt x="775" y="498"/>
                    <a:pt x="770" y="503"/>
                    <a:pt x="763" y="505"/>
                  </a:cubicBezTo>
                  <a:cubicBezTo>
                    <a:pt x="767" y="498"/>
                    <a:pt x="777" y="496"/>
                    <a:pt x="783" y="490"/>
                  </a:cubicBezTo>
                  <a:cubicBezTo>
                    <a:pt x="785" y="485"/>
                    <a:pt x="785" y="479"/>
                    <a:pt x="789" y="476"/>
                  </a:cubicBezTo>
                  <a:cubicBezTo>
                    <a:pt x="792" y="479"/>
                    <a:pt x="786" y="485"/>
                    <a:pt x="789" y="487"/>
                  </a:cubicBezTo>
                  <a:cubicBezTo>
                    <a:pt x="794" y="483"/>
                    <a:pt x="800" y="479"/>
                    <a:pt x="805" y="476"/>
                  </a:cubicBezTo>
                  <a:cubicBezTo>
                    <a:pt x="808" y="471"/>
                    <a:pt x="806" y="467"/>
                    <a:pt x="810" y="465"/>
                  </a:cubicBezTo>
                  <a:cubicBezTo>
                    <a:pt x="810" y="469"/>
                    <a:pt x="809" y="470"/>
                    <a:pt x="808" y="473"/>
                  </a:cubicBezTo>
                  <a:cubicBezTo>
                    <a:pt x="824" y="465"/>
                    <a:pt x="835" y="451"/>
                    <a:pt x="849" y="446"/>
                  </a:cubicBezTo>
                  <a:cubicBezTo>
                    <a:pt x="844" y="451"/>
                    <a:pt x="837" y="455"/>
                    <a:pt x="831" y="459"/>
                  </a:cubicBezTo>
                  <a:cubicBezTo>
                    <a:pt x="821" y="502"/>
                    <a:pt x="800" y="534"/>
                    <a:pt x="783" y="570"/>
                  </a:cubicBezTo>
                  <a:cubicBezTo>
                    <a:pt x="786" y="571"/>
                    <a:pt x="785" y="567"/>
                    <a:pt x="787" y="567"/>
                  </a:cubicBezTo>
                  <a:cubicBezTo>
                    <a:pt x="780" y="581"/>
                    <a:pt x="770" y="591"/>
                    <a:pt x="762" y="604"/>
                  </a:cubicBezTo>
                  <a:cubicBezTo>
                    <a:pt x="758" y="628"/>
                    <a:pt x="756" y="680"/>
                    <a:pt x="756" y="716"/>
                  </a:cubicBezTo>
                  <a:cubicBezTo>
                    <a:pt x="756" y="714"/>
                    <a:pt x="759" y="710"/>
                    <a:pt x="759" y="712"/>
                  </a:cubicBezTo>
                  <a:cubicBezTo>
                    <a:pt x="757" y="716"/>
                    <a:pt x="760" y="719"/>
                    <a:pt x="755" y="721"/>
                  </a:cubicBezTo>
                  <a:cubicBezTo>
                    <a:pt x="753" y="721"/>
                    <a:pt x="754" y="717"/>
                    <a:pt x="752" y="720"/>
                  </a:cubicBezTo>
                  <a:cubicBezTo>
                    <a:pt x="741" y="754"/>
                    <a:pt x="720" y="784"/>
                    <a:pt x="725" y="830"/>
                  </a:cubicBezTo>
                  <a:cubicBezTo>
                    <a:pt x="732" y="812"/>
                    <a:pt x="738" y="792"/>
                    <a:pt x="744" y="772"/>
                  </a:cubicBezTo>
                  <a:cubicBezTo>
                    <a:pt x="750" y="752"/>
                    <a:pt x="756" y="732"/>
                    <a:pt x="763" y="716"/>
                  </a:cubicBezTo>
                  <a:cubicBezTo>
                    <a:pt x="750" y="762"/>
                    <a:pt x="734" y="810"/>
                    <a:pt x="720" y="852"/>
                  </a:cubicBezTo>
                  <a:cubicBezTo>
                    <a:pt x="719" y="849"/>
                    <a:pt x="722" y="845"/>
                    <a:pt x="720" y="844"/>
                  </a:cubicBezTo>
                  <a:cubicBezTo>
                    <a:pt x="720" y="848"/>
                    <a:pt x="718" y="845"/>
                    <a:pt x="716" y="845"/>
                  </a:cubicBezTo>
                  <a:cubicBezTo>
                    <a:pt x="714" y="870"/>
                    <a:pt x="720" y="912"/>
                    <a:pt x="715" y="937"/>
                  </a:cubicBezTo>
                  <a:cubicBezTo>
                    <a:pt x="715" y="914"/>
                    <a:pt x="714" y="867"/>
                    <a:pt x="712" y="837"/>
                  </a:cubicBezTo>
                  <a:cubicBezTo>
                    <a:pt x="712" y="835"/>
                    <a:pt x="710" y="831"/>
                    <a:pt x="710" y="831"/>
                  </a:cubicBezTo>
                  <a:cubicBezTo>
                    <a:pt x="710" y="831"/>
                    <a:pt x="713" y="828"/>
                    <a:pt x="713" y="827"/>
                  </a:cubicBezTo>
                  <a:cubicBezTo>
                    <a:pt x="714" y="821"/>
                    <a:pt x="710" y="810"/>
                    <a:pt x="714" y="806"/>
                  </a:cubicBezTo>
                  <a:cubicBezTo>
                    <a:pt x="714" y="807"/>
                    <a:pt x="714" y="809"/>
                    <a:pt x="715" y="810"/>
                  </a:cubicBezTo>
                  <a:cubicBezTo>
                    <a:pt x="717" y="800"/>
                    <a:pt x="724" y="790"/>
                    <a:pt x="724" y="780"/>
                  </a:cubicBezTo>
                  <a:cubicBezTo>
                    <a:pt x="723" y="781"/>
                    <a:pt x="720" y="783"/>
                    <a:pt x="720" y="781"/>
                  </a:cubicBezTo>
                  <a:cubicBezTo>
                    <a:pt x="723" y="773"/>
                    <a:pt x="728" y="760"/>
                    <a:pt x="725" y="745"/>
                  </a:cubicBezTo>
                  <a:cubicBezTo>
                    <a:pt x="718" y="756"/>
                    <a:pt x="712" y="775"/>
                    <a:pt x="714" y="789"/>
                  </a:cubicBezTo>
                  <a:cubicBezTo>
                    <a:pt x="709" y="778"/>
                    <a:pt x="715" y="763"/>
                    <a:pt x="711" y="751"/>
                  </a:cubicBezTo>
                  <a:cubicBezTo>
                    <a:pt x="705" y="756"/>
                    <a:pt x="707" y="765"/>
                    <a:pt x="706" y="774"/>
                  </a:cubicBezTo>
                  <a:cubicBezTo>
                    <a:pt x="705" y="799"/>
                    <a:pt x="702" y="829"/>
                    <a:pt x="706" y="852"/>
                  </a:cubicBezTo>
                  <a:cubicBezTo>
                    <a:pt x="707" y="851"/>
                    <a:pt x="706" y="849"/>
                    <a:pt x="707" y="849"/>
                  </a:cubicBezTo>
                  <a:cubicBezTo>
                    <a:pt x="708" y="853"/>
                    <a:pt x="708" y="852"/>
                    <a:pt x="708" y="856"/>
                  </a:cubicBezTo>
                  <a:cubicBezTo>
                    <a:pt x="708" y="859"/>
                    <a:pt x="705" y="860"/>
                    <a:pt x="705" y="864"/>
                  </a:cubicBezTo>
                  <a:cubicBezTo>
                    <a:pt x="705" y="886"/>
                    <a:pt x="708" y="909"/>
                    <a:pt x="707" y="929"/>
                  </a:cubicBezTo>
                  <a:cubicBezTo>
                    <a:pt x="707" y="935"/>
                    <a:pt x="708" y="944"/>
                    <a:pt x="704" y="948"/>
                  </a:cubicBezTo>
                  <a:cubicBezTo>
                    <a:pt x="704" y="879"/>
                    <a:pt x="701" y="804"/>
                    <a:pt x="704" y="742"/>
                  </a:cubicBezTo>
                  <a:cubicBezTo>
                    <a:pt x="700" y="745"/>
                    <a:pt x="700" y="756"/>
                    <a:pt x="695" y="754"/>
                  </a:cubicBezTo>
                  <a:cubicBezTo>
                    <a:pt x="696" y="746"/>
                    <a:pt x="703" y="741"/>
                    <a:pt x="705" y="733"/>
                  </a:cubicBezTo>
                  <a:cubicBezTo>
                    <a:pt x="707" y="728"/>
                    <a:pt x="703" y="721"/>
                    <a:pt x="709" y="719"/>
                  </a:cubicBezTo>
                  <a:cubicBezTo>
                    <a:pt x="711" y="720"/>
                    <a:pt x="708" y="723"/>
                    <a:pt x="711" y="724"/>
                  </a:cubicBezTo>
                  <a:cubicBezTo>
                    <a:pt x="715" y="719"/>
                    <a:pt x="711" y="706"/>
                    <a:pt x="717" y="703"/>
                  </a:cubicBezTo>
                  <a:cubicBezTo>
                    <a:pt x="719" y="709"/>
                    <a:pt x="715" y="711"/>
                    <a:pt x="717" y="715"/>
                  </a:cubicBezTo>
                  <a:cubicBezTo>
                    <a:pt x="721" y="707"/>
                    <a:pt x="720" y="695"/>
                    <a:pt x="718" y="689"/>
                  </a:cubicBezTo>
                  <a:cubicBezTo>
                    <a:pt x="714" y="695"/>
                    <a:pt x="712" y="702"/>
                    <a:pt x="712" y="710"/>
                  </a:cubicBezTo>
                  <a:cubicBezTo>
                    <a:pt x="710" y="710"/>
                    <a:pt x="711" y="706"/>
                    <a:pt x="708" y="706"/>
                  </a:cubicBezTo>
                  <a:cubicBezTo>
                    <a:pt x="701" y="723"/>
                    <a:pt x="689" y="735"/>
                    <a:pt x="689" y="755"/>
                  </a:cubicBezTo>
                  <a:cubicBezTo>
                    <a:pt x="690" y="787"/>
                    <a:pt x="694" y="820"/>
                    <a:pt x="695" y="852"/>
                  </a:cubicBezTo>
                  <a:cubicBezTo>
                    <a:pt x="695" y="882"/>
                    <a:pt x="701" y="914"/>
                    <a:pt x="697" y="946"/>
                  </a:cubicBezTo>
                  <a:cubicBezTo>
                    <a:pt x="699" y="916"/>
                    <a:pt x="693" y="882"/>
                    <a:pt x="693" y="859"/>
                  </a:cubicBezTo>
                  <a:cubicBezTo>
                    <a:pt x="693" y="839"/>
                    <a:pt x="692" y="818"/>
                    <a:pt x="690" y="798"/>
                  </a:cubicBezTo>
                  <a:cubicBezTo>
                    <a:pt x="688" y="779"/>
                    <a:pt x="689" y="757"/>
                    <a:pt x="685" y="744"/>
                  </a:cubicBezTo>
                  <a:cubicBezTo>
                    <a:pt x="679" y="776"/>
                    <a:pt x="693" y="817"/>
                    <a:pt x="687" y="840"/>
                  </a:cubicBezTo>
                  <a:cubicBezTo>
                    <a:pt x="686" y="824"/>
                    <a:pt x="687" y="814"/>
                    <a:pt x="683" y="799"/>
                  </a:cubicBezTo>
                  <a:cubicBezTo>
                    <a:pt x="687" y="820"/>
                    <a:pt x="680" y="845"/>
                    <a:pt x="687" y="861"/>
                  </a:cubicBezTo>
                  <a:cubicBezTo>
                    <a:pt x="685" y="866"/>
                    <a:pt x="684" y="875"/>
                    <a:pt x="687" y="880"/>
                  </a:cubicBezTo>
                  <a:cubicBezTo>
                    <a:pt x="688" y="877"/>
                    <a:pt x="686" y="872"/>
                    <a:pt x="688" y="871"/>
                  </a:cubicBezTo>
                  <a:cubicBezTo>
                    <a:pt x="692" y="883"/>
                    <a:pt x="688" y="915"/>
                    <a:pt x="692" y="919"/>
                  </a:cubicBezTo>
                  <a:cubicBezTo>
                    <a:pt x="688" y="928"/>
                    <a:pt x="688" y="951"/>
                    <a:pt x="691" y="961"/>
                  </a:cubicBezTo>
                  <a:cubicBezTo>
                    <a:pt x="699" y="960"/>
                    <a:pt x="704" y="955"/>
                    <a:pt x="710" y="951"/>
                  </a:cubicBezTo>
                  <a:cubicBezTo>
                    <a:pt x="714" y="948"/>
                    <a:pt x="725" y="943"/>
                    <a:pt x="727" y="937"/>
                  </a:cubicBezTo>
                  <a:cubicBezTo>
                    <a:pt x="728" y="934"/>
                    <a:pt x="725" y="928"/>
                    <a:pt x="725" y="923"/>
                  </a:cubicBezTo>
                  <a:cubicBezTo>
                    <a:pt x="724" y="895"/>
                    <a:pt x="725" y="862"/>
                    <a:pt x="727" y="840"/>
                  </a:cubicBezTo>
                  <a:cubicBezTo>
                    <a:pt x="727" y="877"/>
                    <a:pt x="725" y="911"/>
                    <a:pt x="729" y="935"/>
                  </a:cubicBezTo>
                  <a:cubicBezTo>
                    <a:pt x="729" y="934"/>
                    <a:pt x="729" y="933"/>
                    <a:pt x="729" y="933"/>
                  </a:cubicBezTo>
                  <a:close/>
                  <a:moveTo>
                    <a:pt x="897" y="246"/>
                  </a:moveTo>
                  <a:cubicBezTo>
                    <a:pt x="882" y="249"/>
                    <a:pt x="877" y="263"/>
                    <a:pt x="866" y="269"/>
                  </a:cubicBezTo>
                  <a:cubicBezTo>
                    <a:pt x="865" y="264"/>
                    <a:pt x="870" y="263"/>
                    <a:pt x="871" y="260"/>
                  </a:cubicBezTo>
                  <a:cubicBezTo>
                    <a:pt x="844" y="272"/>
                    <a:pt x="824" y="291"/>
                    <a:pt x="799" y="305"/>
                  </a:cubicBezTo>
                  <a:cubicBezTo>
                    <a:pt x="819" y="290"/>
                    <a:pt x="841" y="273"/>
                    <a:pt x="863" y="261"/>
                  </a:cubicBezTo>
                  <a:cubicBezTo>
                    <a:pt x="871" y="256"/>
                    <a:pt x="877" y="253"/>
                    <a:pt x="883" y="247"/>
                  </a:cubicBezTo>
                  <a:cubicBezTo>
                    <a:pt x="882" y="249"/>
                    <a:pt x="880" y="250"/>
                    <a:pt x="879" y="251"/>
                  </a:cubicBezTo>
                  <a:cubicBezTo>
                    <a:pt x="885" y="251"/>
                    <a:pt x="890" y="245"/>
                    <a:pt x="890" y="242"/>
                  </a:cubicBezTo>
                  <a:cubicBezTo>
                    <a:pt x="889" y="244"/>
                    <a:pt x="886" y="247"/>
                    <a:pt x="885" y="245"/>
                  </a:cubicBezTo>
                  <a:cubicBezTo>
                    <a:pt x="887" y="242"/>
                    <a:pt x="892" y="243"/>
                    <a:pt x="891" y="237"/>
                  </a:cubicBezTo>
                  <a:cubicBezTo>
                    <a:pt x="872" y="242"/>
                    <a:pt x="854" y="256"/>
                    <a:pt x="837" y="267"/>
                  </a:cubicBezTo>
                  <a:cubicBezTo>
                    <a:pt x="815" y="282"/>
                    <a:pt x="794" y="296"/>
                    <a:pt x="772" y="312"/>
                  </a:cubicBezTo>
                  <a:cubicBezTo>
                    <a:pt x="766" y="316"/>
                    <a:pt x="750" y="329"/>
                    <a:pt x="748" y="324"/>
                  </a:cubicBezTo>
                  <a:cubicBezTo>
                    <a:pt x="726" y="338"/>
                    <a:pt x="704" y="353"/>
                    <a:pt x="681" y="367"/>
                  </a:cubicBezTo>
                  <a:cubicBezTo>
                    <a:pt x="682" y="374"/>
                    <a:pt x="680" y="383"/>
                    <a:pt x="682" y="388"/>
                  </a:cubicBezTo>
                  <a:cubicBezTo>
                    <a:pt x="698" y="376"/>
                    <a:pt x="720" y="365"/>
                    <a:pt x="732" y="354"/>
                  </a:cubicBezTo>
                  <a:cubicBezTo>
                    <a:pt x="732" y="355"/>
                    <a:pt x="730" y="355"/>
                    <a:pt x="730" y="353"/>
                  </a:cubicBezTo>
                  <a:cubicBezTo>
                    <a:pt x="751" y="336"/>
                    <a:pt x="773" y="321"/>
                    <a:pt x="797" y="307"/>
                  </a:cubicBezTo>
                  <a:cubicBezTo>
                    <a:pt x="778" y="323"/>
                    <a:pt x="756" y="334"/>
                    <a:pt x="738" y="351"/>
                  </a:cubicBezTo>
                  <a:cubicBezTo>
                    <a:pt x="744" y="349"/>
                    <a:pt x="747" y="345"/>
                    <a:pt x="753" y="343"/>
                  </a:cubicBezTo>
                  <a:cubicBezTo>
                    <a:pt x="739" y="354"/>
                    <a:pt x="722" y="365"/>
                    <a:pt x="705" y="376"/>
                  </a:cubicBezTo>
                  <a:cubicBezTo>
                    <a:pt x="696" y="382"/>
                    <a:pt x="678" y="390"/>
                    <a:pt x="682" y="399"/>
                  </a:cubicBezTo>
                  <a:cubicBezTo>
                    <a:pt x="758" y="357"/>
                    <a:pt x="821" y="301"/>
                    <a:pt x="897" y="261"/>
                  </a:cubicBezTo>
                  <a:cubicBezTo>
                    <a:pt x="900" y="257"/>
                    <a:pt x="903" y="254"/>
                    <a:pt x="905" y="251"/>
                  </a:cubicBezTo>
                  <a:cubicBezTo>
                    <a:pt x="906" y="253"/>
                    <a:pt x="901" y="255"/>
                    <a:pt x="904" y="257"/>
                  </a:cubicBezTo>
                  <a:cubicBezTo>
                    <a:pt x="912" y="252"/>
                    <a:pt x="908" y="237"/>
                    <a:pt x="911" y="228"/>
                  </a:cubicBezTo>
                  <a:cubicBezTo>
                    <a:pt x="901" y="226"/>
                    <a:pt x="907" y="248"/>
                    <a:pt x="898" y="251"/>
                  </a:cubicBezTo>
                  <a:cubicBezTo>
                    <a:pt x="901" y="249"/>
                    <a:pt x="896" y="246"/>
                    <a:pt x="898" y="240"/>
                  </a:cubicBezTo>
                  <a:cubicBezTo>
                    <a:pt x="895" y="240"/>
                    <a:pt x="891" y="245"/>
                    <a:pt x="892" y="246"/>
                  </a:cubicBezTo>
                  <a:cubicBezTo>
                    <a:pt x="891" y="245"/>
                    <a:pt x="897" y="245"/>
                    <a:pt x="897" y="246"/>
                  </a:cubicBezTo>
                  <a:close/>
                  <a:moveTo>
                    <a:pt x="829" y="240"/>
                  </a:moveTo>
                  <a:cubicBezTo>
                    <a:pt x="808" y="250"/>
                    <a:pt x="785" y="267"/>
                    <a:pt x="762" y="281"/>
                  </a:cubicBezTo>
                  <a:cubicBezTo>
                    <a:pt x="765" y="282"/>
                    <a:pt x="778" y="270"/>
                    <a:pt x="786" y="273"/>
                  </a:cubicBezTo>
                  <a:cubicBezTo>
                    <a:pt x="747" y="289"/>
                    <a:pt x="716" y="312"/>
                    <a:pt x="681" y="332"/>
                  </a:cubicBezTo>
                  <a:cubicBezTo>
                    <a:pt x="682" y="334"/>
                    <a:pt x="680" y="339"/>
                    <a:pt x="682" y="339"/>
                  </a:cubicBezTo>
                  <a:cubicBezTo>
                    <a:pt x="702" y="330"/>
                    <a:pt x="721" y="315"/>
                    <a:pt x="739" y="308"/>
                  </a:cubicBezTo>
                  <a:cubicBezTo>
                    <a:pt x="721" y="321"/>
                    <a:pt x="701" y="333"/>
                    <a:pt x="681" y="343"/>
                  </a:cubicBezTo>
                  <a:cubicBezTo>
                    <a:pt x="682" y="352"/>
                    <a:pt x="681" y="356"/>
                    <a:pt x="681" y="364"/>
                  </a:cubicBezTo>
                  <a:cubicBezTo>
                    <a:pt x="711" y="348"/>
                    <a:pt x="735" y="325"/>
                    <a:pt x="769" y="312"/>
                  </a:cubicBezTo>
                  <a:cubicBezTo>
                    <a:pt x="810" y="286"/>
                    <a:pt x="845" y="255"/>
                    <a:pt x="891" y="234"/>
                  </a:cubicBezTo>
                  <a:cubicBezTo>
                    <a:pt x="892" y="230"/>
                    <a:pt x="891" y="224"/>
                    <a:pt x="893" y="221"/>
                  </a:cubicBezTo>
                  <a:cubicBezTo>
                    <a:pt x="895" y="224"/>
                    <a:pt x="892" y="229"/>
                    <a:pt x="895" y="232"/>
                  </a:cubicBezTo>
                  <a:cubicBezTo>
                    <a:pt x="895" y="224"/>
                    <a:pt x="898" y="215"/>
                    <a:pt x="897" y="209"/>
                  </a:cubicBezTo>
                  <a:cubicBezTo>
                    <a:pt x="893" y="211"/>
                    <a:pt x="896" y="218"/>
                    <a:pt x="893" y="220"/>
                  </a:cubicBezTo>
                  <a:cubicBezTo>
                    <a:pt x="893" y="218"/>
                    <a:pt x="891" y="217"/>
                    <a:pt x="893" y="216"/>
                  </a:cubicBezTo>
                  <a:cubicBezTo>
                    <a:pt x="880" y="224"/>
                    <a:pt x="872" y="241"/>
                    <a:pt x="860" y="247"/>
                  </a:cubicBezTo>
                  <a:cubicBezTo>
                    <a:pt x="864" y="233"/>
                    <a:pt x="882" y="227"/>
                    <a:pt x="885" y="215"/>
                  </a:cubicBezTo>
                  <a:cubicBezTo>
                    <a:pt x="878" y="219"/>
                    <a:pt x="869" y="222"/>
                    <a:pt x="863" y="227"/>
                  </a:cubicBezTo>
                  <a:cubicBezTo>
                    <a:pt x="856" y="233"/>
                    <a:pt x="853" y="244"/>
                    <a:pt x="844" y="245"/>
                  </a:cubicBezTo>
                  <a:cubicBezTo>
                    <a:pt x="845" y="242"/>
                    <a:pt x="848" y="241"/>
                    <a:pt x="849" y="238"/>
                  </a:cubicBezTo>
                  <a:cubicBezTo>
                    <a:pt x="820" y="257"/>
                    <a:pt x="792" y="279"/>
                    <a:pt x="763" y="299"/>
                  </a:cubicBezTo>
                  <a:cubicBezTo>
                    <a:pt x="764" y="299"/>
                    <a:pt x="766" y="299"/>
                    <a:pt x="766" y="300"/>
                  </a:cubicBezTo>
                  <a:cubicBezTo>
                    <a:pt x="760" y="303"/>
                    <a:pt x="757" y="308"/>
                    <a:pt x="750" y="310"/>
                  </a:cubicBezTo>
                  <a:cubicBezTo>
                    <a:pt x="750" y="311"/>
                    <a:pt x="749" y="312"/>
                    <a:pt x="749" y="312"/>
                  </a:cubicBezTo>
                  <a:cubicBezTo>
                    <a:pt x="742" y="318"/>
                    <a:pt x="731" y="322"/>
                    <a:pt x="722" y="328"/>
                  </a:cubicBezTo>
                  <a:cubicBezTo>
                    <a:pt x="713" y="334"/>
                    <a:pt x="703" y="339"/>
                    <a:pt x="696" y="345"/>
                  </a:cubicBezTo>
                  <a:cubicBezTo>
                    <a:pt x="691" y="349"/>
                    <a:pt x="690" y="355"/>
                    <a:pt x="682" y="354"/>
                  </a:cubicBezTo>
                  <a:cubicBezTo>
                    <a:pt x="713" y="328"/>
                    <a:pt x="750" y="309"/>
                    <a:pt x="780" y="284"/>
                  </a:cubicBezTo>
                  <a:cubicBezTo>
                    <a:pt x="775" y="283"/>
                    <a:pt x="773" y="290"/>
                    <a:pt x="771" y="288"/>
                  </a:cubicBezTo>
                  <a:cubicBezTo>
                    <a:pt x="776" y="286"/>
                    <a:pt x="779" y="275"/>
                    <a:pt x="785" y="281"/>
                  </a:cubicBezTo>
                  <a:cubicBezTo>
                    <a:pt x="809" y="265"/>
                    <a:pt x="829" y="247"/>
                    <a:pt x="854" y="233"/>
                  </a:cubicBezTo>
                  <a:cubicBezTo>
                    <a:pt x="860" y="225"/>
                    <a:pt x="871" y="218"/>
                    <a:pt x="873" y="211"/>
                  </a:cubicBezTo>
                  <a:cubicBezTo>
                    <a:pt x="860" y="222"/>
                    <a:pt x="841" y="228"/>
                    <a:pt x="829" y="240"/>
                  </a:cubicBezTo>
                  <a:close/>
                  <a:moveTo>
                    <a:pt x="836" y="232"/>
                  </a:moveTo>
                  <a:cubicBezTo>
                    <a:pt x="856" y="222"/>
                    <a:pt x="868" y="203"/>
                    <a:pt x="885" y="190"/>
                  </a:cubicBezTo>
                  <a:cubicBezTo>
                    <a:pt x="884" y="192"/>
                    <a:pt x="882" y="194"/>
                    <a:pt x="885" y="195"/>
                  </a:cubicBezTo>
                  <a:cubicBezTo>
                    <a:pt x="875" y="197"/>
                    <a:pt x="869" y="210"/>
                    <a:pt x="861" y="216"/>
                  </a:cubicBezTo>
                  <a:cubicBezTo>
                    <a:pt x="874" y="211"/>
                    <a:pt x="885" y="202"/>
                    <a:pt x="893" y="191"/>
                  </a:cubicBezTo>
                  <a:cubicBezTo>
                    <a:pt x="890" y="190"/>
                    <a:pt x="889" y="196"/>
                    <a:pt x="886" y="192"/>
                  </a:cubicBezTo>
                  <a:cubicBezTo>
                    <a:pt x="889" y="191"/>
                    <a:pt x="897" y="189"/>
                    <a:pt x="897" y="182"/>
                  </a:cubicBezTo>
                  <a:cubicBezTo>
                    <a:pt x="895" y="181"/>
                    <a:pt x="894" y="187"/>
                    <a:pt x="892" y="184"/>
                  </a:cubicBezTo>
                  <a:cubicBezTo>
                    <a:pt x="894" y="182"/>
                    <a:pt x="900" y="179"/>
                    <a:pt x="897" y="176"/>
                  </a:cubicBezTo>
                  <a:cubicBezTo>
                    <a:pt x="898" y="178"/>
                    <a:pt x="897" y="179"/>
                    <a:pt x="895" y="179"/>
                  </a:cubicBezTo>
                  <a:cubicBezTo>
                    <a:pt x="894" y="177"/>
                    <a:pt x="896" y="176"/>
                    <a:pt x="897" y="174"/>
                  </a:cubicBezTo>
                  <a:cubicBezTo>
                    <a:pt x="891" y="174"/>
                    <a:pt x="885" y="179"/>
                    <a:pt x="881" y="183"/>
                  </a:cubicBezTo>
                  <a:cubicBezTo>
                    <a:pt x="873" y="190"/>
                    <a:pt x="865" y="200"/>
                    <a:pt x="859" y="207"/>
                  </a:cubicBezTo>
                  <a:cubicBezTo>
                    <a:pt x="861" y="208"/>
                    <a:pt x="863" y="204"/>
                    <a:pt x="864" y="206"/>
                  </a:cubicBezTo>
                  <a:cubicBezTo>
                    <a:pt x="854" y="211"/>
                    <a:pt x="843" y="221"/>
                    <a:pt x="836" y="232"/>
                  </a:cubicBezTo>
                  <a:close/>
                  <a:moveTo>
                    <a:pt x="701" y="281"/>
                  </a:moveTo>
                  <a:cubicBezTo>
                    <a:pt x="694" y="284"/>
                    <a:pt x="684" y="286"/>
                    <a:pt x="682" y="293"/>
                  </a:cubicBezTo>
                  <a:cubicBezTo>
                    <a:pt x="712" y="275"/>
                    <a:pt x="742" y="257"/>
                    <a:pt x="776" y="242"/>
                  </a:cubicBezTo>
                  <a:cubicBezTo>
                    <a:pt x="748" y="259"/>
                    <a:pt x="716" y="275"/>
                    <a:pt x="689" y="292"/>
                  </a:cubicBezTo>
                  <a:cubicBezTo>
                    <a:pt x="686" y="295"/>
                    <a:pt x="679" y="298"/>
                    <a:pt x="681" y="304"/>
                  </a:cubicBezTo>
                  <a:cubicBezTo>
                    <a:pt x="714" y="286"/>
                    <a:pt x="752" y="260"/>
                    <a:pt x="784" y="247"/>
                  </a:cubicBezTo>
                  <a:cubicBezTo>
                    <a:pt x="786" y="247"/>
                    <a:pt x="786" y="248"/>
                    <a:pt x="788" y="248"/>
                  </a:cubicBezTo>
                  <a:cubicBezTo>
                    <a:pt x="799" y="242"/>
                    <a:pt x="813" y="233"/>
                    <a:pt x="824" y="229"/>
                  </a:cubicBezTo>
                  <a:cubicBezTo>
                    <a:pt x="819" y="232"/>
                    <a:pt x="815" y="237"/>
                    <a:pt x="807" y="238"/>
                  </a:cubicBezTo>
                  <a:cubicBezTo>
                    <a:pt x="800" y="244"/>
                    <a:pt x="791" y="249"/>
                    <a:pt x="782" y="254"/>
                  </a:cubicBezTo>
                  <a:cubicBezTo>
                    <a:pt x="773" y="259"/>
                    <a:pt x="765" y="265"/>
                    <a:pt x="756" y="267"/>
                  </a:cubicBezTo>
                  <a:cubicBezTo>
                    <a:pt x="761" y="262"/>
                    <a:pt x="769" y="261"/>
                    <a:pt x="774" y="255"/>
                  </a:cubicBezTo>
                  <a:cubicBezTo>
                    <a:pt x="741" y="271"/>
                    <a:pt x="709" y="288"/>
                    <a:pt x="681" y="310"/>
                  </a:cubicBezTo>
                  <a:cubicBezTo>
                    <a:pt x="682" y="311"/>
                    <a:pt x="682" y="313"/>
                    <a:pt x="681" y="315"/>
                  </a:cubicBezTo>
                  <a:cubicBezTo>
                    <a:pt x="716" y="300"/>
                    <a:pt x="748" y="274"/>
                    <a:pt x="785" y="258"/>
                  </a:cubicBezTo>
                  <a:cubicBezTo>
                    <a:pt x="760" y="275"/>
                    <a:pt x="728" y="290"/>
                    <a:pt x="702" y="307"/>
                  </a:cubicBezTo>
                  <a:cubicBezTo>
                    <a:pt x="694" y="312"/>
                    <a:pt x="679" y="318"/>
                    <a:pt x="682" y="329"/>
                  </a:cubicBezTo>
                  <a:cubicBezTo>
                    <a:pt x="732" y="299"/>
                    <a:pt x="779" y="267"/>
                    <a:pt x="828" y="238"/>
                  </a:cubicBezTo>
                  <a:cubicBezTo>
                    <a:pt x="832" y="230"/>
                    <a:pt x="839" y="226"/>
                    <a:pt x="843" y="219"/>
                  </a:cubicBezTo>
                  <a:cubicBezTo>
                    <a:pt x="835" y="221"/>
                    <a:pt x="834" y="226"/>
                    <a:pt x="825" y="228"/>
                  </a:cubicBezTo>
                  <a:cubicBezTo>
                    <a:pt x="830" y="223"/>
                    <a:pt x="835" y="222"/>
                    <a:pt x="841" y="219"/>
                  </a:cubicBezTo>
                  <a:cubicBezTo>
                    <a:pt x="862" y="207"/>
                    <a:pt x="872" y="181"/>
                    <a:pt x="896" y="170"/>
                  </a:cubicBezTo>
                  <a:cubicBezTo>
                    <a:pt x="899" y="170"/>
                    <a:pt x="899" y="171"/>
                    <a:pt x="900" y="172"/>
                  </a:cubicBezTo>
                  <a:cubicBezTo>
                    <a:pt x="900" y="169"/>
                    <a:pt x="902" y="169"/>
                    <a:pt x="901" y="167"/>
                  </a:cubicBezTo>
                  <a:cubicBezTo>
                    <a:pt x="881" y="173"/>
                    <a:pt x="866" y="192"/>
                    <a:pt x="848" y="203"/>
                  </a:cubicBezTo>
                  <a:cubicBezTo>
                    <a:pt x="845" y="203"/>
                    <a:pt x="848" y="199"/>
                    <a:pt x="845" y="200"/>
                  </a:cubicBezTo>
                  <a:cubicBezTo>
                    <a:pt x="799" y="228"/>
                    <a:pt x="746" y="256"/>
                    <a:pt x="701" y="281"/>
                  </a:cubicBezTo>
                  <a:close/>
                  <a:moveTo>
                    <a:pt x="873" y="362"/>
                  </a:moveTo>
                  <a:cubicBezTo>
                    <a:pt x="876" y="356"/>
                    <a:pt x="885" y="350"/>
                    <a:pt x="886" y="344"/>
                  </a:cubicBezTo>
                  <a:cubicBezTo>
                    <a:pt x="882" y="348"/>
                    <a:pt x="875" y="353"/>
                    <a:pt x="871" y="354"/>
                  </a:cubicBezTo>
                  <a:cubicBezTo>
                    <a:pt x="873" y="350"/>
                    <a:pt x="877" y="348"/>
                    <a:pt x="880" y="345"/>
                  </a:cubicBezTo>
                  <a:cubicBezTo>
                    <a:pt x="833" y="365"/>
                    <a:pt x="794" y="393"/>
                    <a:pt x="756" y="422"/>
                  </a:cubicBezTo>
                  <a:cubicBezTo>
                    <a:pt x="757" y="421"/>
                    <a:pt x="758" y="420"/>
                    <a:pt x="756" y="419"/>
                  </a:cubicBezTo>
                  <a:cubicBezTo>
                    <a:pt x="755" y="425"/>
                    <a:pt x="752" y="429"/>
                    <a:pt x="751" y="434"/>
                  </a:cubicBezTo>
                  <a:cubicBezTo>
                    <a:pt x="753" y="437"/>
                    <a:pt x="757" y="428"/>
                    <a:pt x="759" y="431"/>
                  </a:cubicBezTo>
                  <a:cubicBezTo>
                    <a:pt x="756" y="436"/>
                    <a:pt x="749" y="436"/>
                    <a:pt x="747" y="442"/>
                  </a:cubicBezTo>
                  <a:cubicBezTo>
                    <a:pt x="789" y="416"/>
                    <a:pt x="830" y="388"/>
                    <a:pt x="873" y="362"/>
                  </a:cubicBezTo>
                  <a:close/>
                  <a:moveTo>
                    <a:pt x="729" y="529"/>
                  </a:moveTo>
                  <a:cubicBezTo>
                    <a:pt x="728" y="524"/>
                    <a:pt x="729" y="515"/>
                    <a:pt x="727" y="510"/>
                  </a:cubicBezTo>
                  <a:cubicBezTo>
                    <a:pt x="724" y="520"/>
                    <a:pt x="723" y="533"/>
                    <a:pt x="725" y="546"/>
                  </a:cubicBezTo>
                  <a:cubicBezTo>
                    <a:pt x="737" y="535"/>
                    <a:pt x="736" y="517"/>
                    <a:pt x="740" y="498"/>
                  </a:cubicBezTo>
                  <a:cubicBezTo>
                    <a:pt x="750" y="502"/>
                    <a:pt x="756" y="488"/>
                    <a:pt x="758" y="479"/>
                  </a:cubicBezTo>
                  <a:cubicBezTo>
                    <a:pt x="738" y="486"/>
                    <a:pt x="727" y="504"/>
                    <a:pt x="729" y="529"/>
                  </a:cubicBezTo>
                  <a:close/>
                  <a:moveTo>
                    <a:pt x="764" y="559"/>
                  </a:moveTo>
                  <a:cubicBezTo>
                    <a:pt x="767" y="554"/>
                    <a:pt x="771" y="546"/>
                    <a:pt x="776" y="543"/>
                  </a:cubicBezTo>
                  <a:cubicBezTo>
                    <a:pt x="768" y="559"/>
                    <a:pt x="760" y="575"/>
                    <a:pt x="750" y="589"/>
                  </a:cubicBezTo>
                  <a:cubicBezTo>
                    <a:pt x="747" y="630"/>
                    <a:pt x="747" y="673"/>
                    <a:pt x="748" y="708"/>
                  </a:cubicBezTo>
                  <a:cubicBezTo>
                    <a:pt x="748" y="706"/>
                    <a:pt x="748" y="706"/>
                    <a:pt x="750" y="705"/>
                  </a:cubicBezTo>
                  <a:cubicBezTo>
                    <a:pt x="749" y="709"/>
                    <a:pt x="749" y="716"/>
                    <a:pt x="746" y="714"/>
                  </a:cubicBezTo>
                  <a:cubicBezTo>
                    <a:pt x="743" y="711"/>
                    <a:pt x="746" y="704"/>
                    <a:pt x="744" y="703"/>
                  </a:cubicBezTo>
                  <a:cubicBezTo>
                    <a:pt x="736" y="721"/>
                    <a:pt x="723" y="739"/>
                    <a:pt x="729" y="768"/>
                  </a:cubicBezTo>
                  <a:cubicBezTo>
                    <a:pt x="733" y="751"/>
                    <a:pt x="749" y="733"/>
                    <a:pt x="753" y="712"/>
                  </a:cubicBezTo>
                  <a:cubicBezTo>
                    <a:pt x="758" y="682"/>
                    <a:pt x="755" y="650"/>
                    <a:pt x="756" y="624"/>
                  </a:cubicBezTo>
                  <a:cubicBezTo>
                    <a:pt x="757" y="618"/>
                    <a:pt x="760" y="610"/>
                    <a:pt x="756" y="609"/>
                  </a:cubicBezTo>
                  <a:cubicBezTo>
                    <a:pt x="760" y="607"/>
                    <a:pt x="757" y="597"/>
                    <a:pt x="761" y="596"/>
                  </a:cubicBezTo>
                  <a:cubicBezTo>
                    <a:pt x="762" y="598"/>
                    <a:pt x="760" y="602"/>
                    <a:pt x="762" y="602"/>
                  </a:cubicBezTo>
                  <a:cubicBezTo>
                    <a:pt x="765" y="594"/>
                    <a:pt x="771" y="588"/>
                    <a:pt x="777" y="582"/>
                  </a:cubicBezTo>
                  <a:cubicBezTo>
                    <a:pt x="792" y="541"/>
                    <a:pt x="819" y="506"/>
                    <a:pt x="828" y="461"/>
                  </a:cubicBezTo>
                  <a:cubicBezTo>
                    <a:pt x="821" y="466"/>
                    <a:pt x="815" y="472"/>
                    <a:pt x="807" y="476"/>
                  </a:cubicBezTo>
                  <a:cubicBezTo>
                    <a:pt x="799" y="507"/>
                    <a:pt x="785" y="533"/>
                    <a:pt x="776" y="563"/>
                  </a:cubicBezTo>
                  <a:cubicBezTo>
                    <a:pt x="769" y="567"/>
                    <a:pt x="772" y="580"/>
                    <a:pt x="764" y="582"/>
                  </a:cubicBezTo>
                  <a:cubicBezTo>
                    <a:pt x="777" y="547"/>
                    <a:pt x="794" y="516"/>
                    <a:pt x="804" y="479"/>
                  </a:cubicBezTo>
                  <a:cubicBezTo>
                    <a:pt x="798" y="483"/>
                    <a:pt x="791" y="487"/>
                    <a:pt x="785" y="492"/>
                  </a:cubicBezTo>
                  <a:cubicBezTo>
                    <a:pt x="780" y="514"/>
                    <a:pt x="767" y="534"/>
                    <a:pt x="764" y="556"/>
                  </a:cubicBezTo>
                  <a:cubicBezTo>
                    <a:pt x="761" y="559"/>
                    <a:pt x="762" y="565"/>
                    <a:pt x="755" y="564"/>
                  </a:cubicBezTo>
                  <a:cubicBezTo>
                    <a:pt x="756" y="570"/>
                    <a:pt x="752" y="577"/>
                    <a:pt x="753" y="580"/>
                  </a:cubicBezTo>
                  <a:cubicBezTo>
                    <a:pt x="758" y="574"/>
                    <a:pt x="760" y="566"/>
                    <a:pt x="764" y="559"/>
                  </a:cubicBezTo>
                  <a:close/>
                  <a:moveTo>
                    <a:pt x="530" y="957"/>
                  </a:moveTo>
                  <a:cubicBezTo>
                    <a:pt x="534" y="956"/>
                    <a:pt x="543" y="959"/>
                    <a:pt x="543" y="953"/>
                  </a:cubicBezTo>
                  <a:cubicBezTo>
                    <a:pt x="528" y="955"/>
                    <a:pt x="500" y="954"/>
                    <a:pt x="481" y="957"/>
                  </a:cubicBezTo>
                  <a:cubicBezTo>
                    <a:pt x="500" y="959"/>
                    <a:pt x="515" y="958"/>
                    <a:pt x="530" y="957"/>
                  </a:cubicBezTo>
                  <a:close/>
                  <a:moveTo>
                    <a:pt x="246" y="951"/>
                  </a:moveTo>
                  <a:cubicBezTo>
                    <a:pt x="246" y="949"/>
                    <a:pt x="246" y="948"/>
                    <a:pt x="247" y="947"/>
                  </a:cubicBezTo>
                  <a:cubicBezTo>
                    <a:pt x="241" y="947"/>
                    <a:pt x="237" y="948"/>
                    <a:pt x="234" y="951"/>
                  </a:cubicBezTo>
                  <a:cubicBezTo>
                    <a:pt x="239" y="952"/>
                    <a:pt x="240" y="951"/>
                    <a:pt x="246" y="951"/>
                  </a:cubicBezTo>
                  <a:close/>
                  <a:moveTo>
                    <a:pt x="555" y="939"/>
                  </a:moveTo>
                  <a:cubicBezTo>
                    <a:pt x="555" y="944"/>
                    <a:pt x="553" y="945"/>
                    <a:pt x="554" y="950"/>
                  </a:cubicBezTo>
                  <a:cubicBezTo>
                    <a:pt x="555" y="950"/>
                    <a:pt x="555" y="951"/>
                    <a:pt x="557" y="951"/>
                  </a:cubicBezTo>
                  <a:cubicBezTo>
                    <a:pt x="556" y="947"/>
                    <a:pt x="558" y="941"/>
                    <a:pt x="555" y="939"/>
                  </a:cubicBezTo>
                  <a:close/>
                  <a:moveTo>
                    <a:pt x="548" y="944"/>
                  </a:moveTo>
                  <a:cubicBezTo>
                    <a:pt x="547" y="946"/>
                    <a:pt x="546" y="947"/>
                    <a:pt x="546" y="950"/>
                  </a:cubicBezTo>
                  <a:cubicBezTo>
                    <a:pt x="547" y="950"/>
                    <a:pt x="549" y="950"/>
                    <a:pt x="550" y="950"/>
                  </a:cubicBezTo>
                  <a:cubicBezTo>
                    <a:pt x="550" y="947"/>
                    <a:pt x="550" y="945"/>
                    <a:pt x="548" y="944"/>
                  </a:cubicBezTo>
                  <a:close/>
                  <a:moveTo>
                    <a:pt x="543" y="950"/>
                  </a:moveTo>
                  <a:cubicBezTo>
                    <a:pt x="544" y="946"/>
                    <a:pt x="544" y="946"/>
                    <a:pt x="544" y="940"/>
                  </a:cubicBezTo>
                  <a:cubicBezTo>
                    <a:pt x="516" y="942"/>
                    <a:pt x="490" y="940"/>
                    <a:pt x="468" y="945"/>
                  </a:cubicBezTo>
                  <a:cubicBezTo>
                    <a:pt x="493" y="945"/>
                    <a:pt x="517" y="949"/>
                    <a:pt x="543" y="950"/>
                  </a:cubicBezTo>
                  <a:close/>
                  <a:moveTo>
                    <a:pt x="356" y="943"/>
                  </a:moveTo>
                  <a:cubicBezTo>
                    <a:pt x="352" y="938"/>
                    <a:pt x="340" y="942"/>
                    <a:pt x="336" y="945"/>
                  </a:cubicBezTo>
                  <a:cubicBezTo>
                    <a:pt x="342" y="943"/>
                    <a:pt x="351" y="947"/>
                    <a:pt x="356" y="943"/>
                  </a:cubicBezTo>
                  <a:close/>
                  <a:moveTo>
                    <a:pt x="364" y="941"/>
                  </a:moveTo>
                  <a:cubicBezTo>
                    <a:pt x="363" y="940"/>
                    <a:pt x="362" y="939"/>
                    <a:pt x="359" y="939"/>
                  </a:cubicBezTo>
                  <a:cubicBezTo>
                    <a:pt x="360" y="942"/>
                    <a:pt x="358" y="943"/>
                    <a:pt x="357" y="944"/>
                  </a:cubicBezTo>
                  <a:cubicBezTo>
                    <a:pt x="361" y="945"/>
                    <a:pt x="363" y="944"/>
                    <a:pt x="364" y="941"/>
                  </a:cubicBezTo>
                  <a:close/>
                  <a:moveTo>
                    <a:pt x="346" y="937"/>
                  </a:moveTo>
                  <a:cubicBezTo>
                    <a:pt x="336" y="939"/>
                    <a:pt x="310" y="937"/>
                    <a:pt x="297" y="940"/>
                  </a:cubicBezTo>
                  <a:cubicBezTo>
                    <a:pt x="313" y="944"/>
                    <a:pt x="333" y="943"/>
                    <a:pt x="346" y="937"/>
                  </a:cubicBezTo>
                  <a:close/>
                  <a:moveTo>
                    <a:pt x="232" y="940"/>
                  </a:moveTo>
                  <a:cubicBezTo>
                    <a:pt x="224" y="941"/>
                    <a:pt x="215" y="940"/>
                    <a:pt x="209" y="943"/>
                  </a:cubicBezTo>
                  <a:cubicBezTo>
                    <a:pt x="217" y="943"/>
                    <a:pt x="228" y="945"/>
                    <a:pt x="232" y="940"/>
                  </a:cubicBezTo>
                  <a:close/>
                  <a:moveTo>
                    <a:pt x="263" y="937"/>
                  </a:moveTo>
                  <a:cubicBezTo>
                    <a:pt x="264" y="933"/>
                    <a:pt x="261" y="933"/>
                    <a:pt x="262" y="929"/>
                  </a:cubicBezTo>
                  <a:cubicBezTo>
                    <a:pt x="256" y="929"/>
                    <a:pt x="256" y="934"/>
                    <a:pt x="249" y="934"/>
                  </a:cubicBezTo>
                  <a:cubicBezTo>
                    <a:pt x="250" y="941"/>
                    <a:pt x="239" y="938"/>
                    <a:pt x="236" y="942"/>
                  </a:cubicBezTo>
                  <a:cubicBezTo>
                    <a:pt x="242" y="942"/>
                    <a:pt x="251" y="944"/>
                    <a:pt x="256" y="941"/>
                  </a:cubicBezTo>
                  <a:cubicBezTo>
                    <a:pt x="252" y="941"/>
                    <a:pt x="261" y="938"/>
                    <a:pt x="263" y="937"/>
                  </a:cubicBezTo>
                  <a:close/>
                  <a:moveTo>
                    <a:pt x="211" y="936"/>
                  </a:moveTo>
                  <a:cubicBezTo>
                    <a:pt x="207" y="940"/>
                    <a:pt x="188" y="932"/>
                    <a:pt x="181" y="940"/>
                  </a:cubicBezTo>
                  <a:cubicBezTo>
                    <a:pt x="190" y="938"/>
                    <a:pt x="209" y="942"/>
                    <a:pt x="211" y="936"/>
                  </a:cubicBezTo>
                  <a:close/>
                  <a:moveTo>
                    <a:pt x="447" y="937"/>
                  </a:moveTo>
                  <a:cubicBezTo>
                    <a:pt x="438" y="938"/>
                    <a:pt x="429" y="934"/>
                    <a:pt x="421" y="936"/>
                  </a:cubicBezTo>
                  <a:cubicBezTo>
                    <a:pt x="428" y="938"/>
                    <a:pt x="443" y="940"/>
                    <a:pt x="447" y="937"/>
                  </a:cubicBezTo>
                  <a:close/>
                  <a:moveTo>
                    <a:pt x="383" y="933"/>
                  </a:moveTo>
                  <a:cubicBezTo>
                    <a:pt x="378" y="932"/>
                    <a:pt x="370" y="936"/>
                    <a:pt x="372" y="936"/>
                  </a:cubicBezTo>
                  <a:cubicBezTo>
                    <a:pt x="376" y="935"/>
                    <a:pt x="382" y="936"/>
                    <a:pt x="383" y="933"/>
                  </a:cubicBezTo>
                  <a:close/>
                  <a:moveTo>
                    <a:pt x="253" y="930"/>
                  </a:moveTo>
                  <a:cubicBezTo>
                    <a:pt x="242" y="929"/>
                    <a:pt x="226" y="929"/>
                    <a:pt x="225" y="936"/>
                  </a:cubicBezTo>
                  <a:cubicBezTo>
                    <a:pt x="234" y="933"/>
                    <a:pt x="248" y="936"/>
                    <a:pt x="253" y="930"/>
                  </a:cubicBezTo>
                  <a:close/>
                  <a:moveTo>
                    <a:pt x="91" y="934"/>
                  </a:moveTo>
                  <a:cubicBezTo>
                    <a:pt x="94" y="934"/>
                    <a:pt x="100" y="936"/>
                    <a:pt x="103" y="935"/>
                  </a:cubicBezTo>
                  <a:cubicBezTo>
                    <a:pt x="99" y="934"/>
                    <a:pt x="94" y="931"/>
                    <a:pt x="91" y="934"/>
                  </a:cubicBezTo>
                  <a:close/>
                  <a:moveTo>
                    <a:pt x="414" y="930"/>
                  </a:moveTo>
                  <a:cubicBezTo>
                    <a:pt x="418" y="935"/>
                    <a:pt x="432" y="932"/>
                    <a:pt x="439" y="935"/>
                  </a:cubicBezTo>
                  <a:cubicBezTo>
                    <a:pt x="433" y="931"/>
                    <a:pt x="420" y="930"/>
                    <a:pt x="414" y="930"/>
                  </a:cubicBezTo>
                  <a:close/>
                  <a:moveTo>
                    <a:pt x="361" y="907"/>
                  </a:moveTo>
                  <a:cubicBezTo>
                    <a:pt x="359" y="916"/>
                    <a:pt x="360" y="927"/>
                    <a:pt x="362" y="935"/>
                  </a:cubicBezTo>
                  <a:cubicBezTo>
                    <a:pt x="363" y="928"/>
                    <a:pt x="364" y="913"/>
                    <a:pt x="361" y="907"/>
                  </a:cubicBezTo>
                  <a:close/>
                  <a:moveTo>
                    <a:pt x="224" y="931"/>
                  </a:moveTo>
                  <a:cubicBezTo>
                    <a:pt x="210" y="931"/>
                    <a:pt x="201" y="930"/>
                    <a:pt x="192" y="934"/>
                  </a:cubicBezTo>
                  <a:cubicBezTo>
                    <a:pt x="199" y="934"/>
                    <a:pt x="218" y="938"/>
                    <a:pt x="224" y="931"/>
                  </a:cubicBezTo>
                  <a:close/>
                  <a:moveTo>
                    <a:pt x="133" y="926"/>
                  </a:moveTo>
                  <a:cubicBezTo>
                    <a:pt x="131" y="927"/>
                    <a:pt x="128" y="928"/>
                    <a:pt x="128" y="935"/>
                  </a:cubicBezTo>
                  <a:cubicBezTo>
                    <a:pt x="131" y="935"/>
                    <a:pt x="133" y="934"/>
                    <a:pt x="135" y="934"/>
                  </a:cubicBezTo>
                  <a:cubicBezTo>
                    <a:pt x="135" y="931"/>
                    <a:pt x="133" y="930"/>
                    <a:pt x="133" y="927"/>
                  </a:cubicBezTo>
                  <a:cubicBezTo>
                    <a:pt x="134" y="927"/>
                    <a:pt x="134" y="926"/>
                    <a:pt x="133" y="926"/>
                  </a:cubicBezTo>
                  <a:close/>
                  <a:moveTo>
                    <a:pt x="372" y="931"/>
                  </a:moveTo>
                  <a:cubicBezTo>
                    <a:pt x="371" y="930"/>
                    <a:pt x="370" y="929"/>
                    <a:pt x="368" y="930"/>
                  </a:cubicBezTo>
                  <a:cubicBezTo>
                    <a:pt x="369" y="932"/>
                    <a:pt x="365" y="933"/>
                    <a:pt x="368" y="934"/>
                  </a:cubicBezTo>
                  <a:cubicBezTo>
                    <a:pt x="368" y="931"/>
                    <a:pt x="373" y="934"/>
                    <a:pt x="372" y="931"/>
                  </a:cubicBezTo>
                  <a:close/>
                  <a:moveTo>
                    <a:pt x="187" y="932"/>
                  </a:moveTo>
                  <a:cubicBezTo>
                    <a:pt x="183" y="930"/>
                    <a:pt x="173" y="930"/>
                    <a:pt x="171" y="933"/>
                  </a:cubicBezTo>
                  <a:cubicBezTo>
                    <a:pt x="177" y="931"/>
                    <a:pt x="184" y="936"/>
                    <a:pt x="187" y="932"/>
                  </a:cubicBezTo>
                  <a:close/>
                  <a:moveTo>
                    <a:pt x="512" y="898"/>
                  </a:moveTo>
                  <a:cubicBezTo>
                    <a:pt x="510" y="885"/>
                    <a:pt x="515" y="872"/>
                    <a:pt x="506" y="866"/>
                  </a:cubicBezTo>
                  <a:cubicBezTo>
                    <a:pt x="509" y="876"/>
                    <a:pt x="508" y="889"/>
                    <a:pt x="512" y="898"/>
                  </a:cubicBezTo>
                  <a:close/>
                  <a:moveTo>
                    <a:pt x="509" y="899"/>
                  </a:moveTo>
                  <a:cubicBezTo>
                    <a:pt x="508" y="888"/>
                    <a:pt x="507" y="869"/>
                    <a:pt x="501" y="866"/>
                  </a:cubicBezTo>
                  <a:cubicBezTo>
                    <a:pt x="499" y="870"/>
                    <a:pt x="500" y="872"/>
                    <a:pt x="499" y="878"/>
                  </a:cubicBezTo>
                  <a:cubicBezTo>
                    <a:pt x="499" y="881"/>
                    <a:pt x="505" y="878"/>
                    <a:pt x="504" y="882"/>
                  </a:cubicBezTo>
                  <a:cubicBezTo>
                    <a:pt x="502" y="885"/>
                    <a:pt x="498" y="880"/>
                    <a:pt x="499" y="884"/>
                  </a:cubicBezTo>
                  <a:cubicBezTo>
                    <a:pt x="497" y="898"/>
                    <a:pt x="503" y="906"/>
                    <a:pt x="498" y="919"/>
                  </a:cubicBezTo>
                  <a:cubicBezTo>
                    <a:pt x="493" y="911"/>
                    <a:pt x="500" y="890"/>
                    <a:pt x="494" y="882"/>
                  </a:cubicBezTo>
                  <a:cubicBezTo>
                    <a:pt x="487" y="883"/>
                    <a:pt x="489" y="897"/>
                    <a:pt x="489" y="905"/>
                  </a:cubicBezTo>
                  <a:cubicBezTo>
                    <a:pt x="490" y="913"/>
                    <a:pt x="491" y="921"/>
                    <a:pt x="491" y="925"/>
                  </a:cubicBezTo>
                  <a:cubicBezTo>
                    <a:pt x="485" y="918"/>
                    <a:pt x="488" y="897"/>
                    <a:pt x="488" y="882"/>
                  </a:cubicBezTo>
                  <a:cubicBezTo>
                    <a:pt x="468" y="881"/>
                    <a:pt x="448" y="877"/>
                    <a:pt x="432" y="882"/>
                  </a:cubicBezTo>
                  <a:cubicBezTo>
                    <a:pt x="439" y="887"/>
                    <a:pt x="451" y="885"/>
                    <a:pt x="455" y="891"/>
                  </a:cubicBezTo>
                  <a:cubicBezTo>
                    <a:pt x="443" y="894"/>
                    <a:pt x="426" y="889"/>
                    <a:pt x="414" y="888"/>
                  </a:cubicBezTo>
                  <a:cubicBezTo>
                    <a:pt x="425" y="885"/>
                    <a:pt x="433" y="888"/>
                    <a:pt x="445" y="889"/>
                  </a:cubicBezTo>
                  <a:cubicBezTo>
                    <a:pt x="443" y="886"/>
                    <a:pt x="428" y="887"/>
                    <a:pt x="426" y="880"/>
                  </a:cubicBezTo>
                  <a:cubicBezTo>
                    <a:pt x="445" y="873"/>
                    <a:pt x="470" y="879"/>
                    <a:pt x="488" y="879"/>
                  </a:cubicBezTo>
                  <a:cubicBezTo>
                    <a:pt x="488" y="874"/>
                    <a:pt x="488" y="870"/>
                    <a:pt x="488" y="865"/>
                  </a:cubicBezTo>
                  <a:cubicBezTo>
                    <a:pt x="452" y="862"/>
                    <a:pt x="414" y="859"/>
                    <a:pt x="381" y="853"/>
                  </a:cubicBezTo>
                  <a:cubicBezTo>
                    <a:pt x="380" y="872"/>
                    <a:pt x="387" y="896"/>
                    <a:pt x="388" y="915"/>
                  </a:cubicBezTo>
                  <a:cubicBezTo>
                    <a:pt x="429" y="930"/>
                    <a:pt x="485" y="932"/>
                    <a:pt x="535" y="931"/>
                  </a:cubicBezTo>
                  <a:cubicBezTo>
                    <a:pt x="532" y="912"/>
                    <a:pt x="536" y="886"/>
                    <a:pt x="536" y="867"/>
                  </a:cubicBezTo>
                  <a:cubicBezTo>
                    <a:pt x="532" y="868"/>
                    <a:pt x="527" y="867"/>
                    <a:pt x="525" y="868"/>
                  </a:cubicBezTo>
                  <a:cubicBezTo>
                    <a:pt x="525" y="889"/>
                    <a:pt x="525" y="908"/>
                    <a:pt x="523" y="927"/>
                  </a:cubicBezTo>
                  <a:cubicBezTo>
                    <a:pt x="519" y="924"/>
                    <a:pt x="519" y="912"/>
                    <a:pt x="520" y="906"/>
                  </a:cubicBezTo>
                  <a:cubicBezTo>
                    <a:pt x="520" y="907"/>
                    <a:pt x="521" y="908"/>
                    <a:pt x="522" y="909"/>
                  </a:cubicBezTo>
                  <a:cubicBezTo>
                    <a:pt x="521" y="894"/>
                    <a:pt x="524" y="882"/>
                    <a:pt x="523" y="867"/>
                  </a:cubicBezTo>
                  <a:cubicBezTo>
                    <a:pt x="520" y="867"/>
                    <a:pt x="516" y="867"/>
                    <a:pt x="513" y="867"/>
                  </a:cubicBezTo>
                  <a:cubicBezTo>
                    <a:pt x="513" y="883"/>
                    <a:pt x="518" y="904"/>
                    <a:pt x="512" y="919"/>
                  </a:cubicBezTo>
                  <a:cubicBezTo>
                    <a:pt x="507" y="915"/>
                    <a:pt x="509" y="907"/>
                    <a:pt x="509" y="899"/>
                  </a:cubicBezTo>
                  <a:close/>
                  <a:moveTo>
                    <a:pt x="561" y="930"/>
                  </a:moveTo>
                  <a:cubicBezTo>
                    <a:pt x="561" y="923"/>
                    <a:pt x="563" y="914"/>
                    <a:pt x="561" y="910"/>
                  </a:cubicBezTo>
                  <a:cubicBezTo>
                    <a:pt x="559" y="917"/>
                    <a:pt x="562" y="923"/>
                    <a:pt x="559" y="928"/>
                  </a:cubicBezTo>
                  <a:cubicBezTo>
                    <a:pt x="555" y="904"/>
                    <a:pt x="557" y="871"/>
                    <a:pt x="557" y="844"/>
                  </a:cubicBezTo>
                  <a:cubicBezTo>
                    <a:pt x="557" y="836"/>
                    <a:pt x="560" y="822"/>
                    <a:pt x="553" y="819"/>
                  </a:cubicBezTo>
                  <a:cubicBezTo>
                    <a:pt x="551" y="821"/>
                    <a:pt x="552" y="826"/>
                    <a:pt x="551" y="826"/>
                  </a:cubicBezTo>
                  <a:cubicBezTo>
                    <a:pt x="550" y="830"/>
                    <a:pt x="557" y="826"/>
                    <a:pt x="556" y="831"/>
                  </a:cubicBezTo>
                  <a:cubicBezTo>
                    <a:pt x="554" y="832"/>
                    <a:pt x="551" y="831"/>
                    <a:pt x="551" y="834"/>
                  </a:cubicBezTo>
                  <a:cubicBezTo>
                    <a:pt x="552" y="858"/>
                    <a:pt x="553" y="902"/>
                    <a:pt x="551" y="923"/>
                  </a:cubicBezTo>
                  <a:cubicBezTo>
                    <a:pt x="545" y="900"/>
                    <a:pt x="552" y="857"/>
                    <a:pt x="546" y="831"/>
                  </a:cubicBezTo>
                  <a:cubicBezTo>
                    <a:pt x="542" y="860"/>
                    <a:pt x="545" y="898"/>
                    <a:pt x="542" y="926"/>
                  </a:cubicBezTo>
                  <a:cubicBezTo>
                    <a:pt x="537" y="902"/>
                    <a:pt x="544" y="875"/>
                    <a:pt x="541" y="850"/>
                  </a:cubicBezTo>
                  <a:cubicBezTo>
                    <a:pt x="535" y="861"/>
                    <a:pt x="539" y="874"/>
                    <a:pt x="539" y="887"/>
                  </a:cubicBezTo>
                  <a:cubicBezTo>
                    <a:pt x="539" y="903"/>
                    <a:pt x="532" y="919"/>
                    <a:pt x="538" y="931"/>
                  </a:cubicBezTo>
                  <a:cubicBezTo>
                    <a:pt x="545" y="929"/>
                    <a:pt x="555" y="928"/>
                    <a:pt x="561" y="930"/>
                  </a:cubicBezTo>
                  <a:close/>
                  <a:moveTo>
                    <a:pt x="120" y="885"/>
                  </a:moveTo>
                  <a:cubicBezTo>
                    <a:pt x="120" y="900"/>
                    <a:pt x="121" y="913"/>
                    <a:pt x="125" y="925"/>
                  </a:cubicBezTo>
                  <a:cubicBezTo>
                    <a:pt x="125" y="925"/>
                    <a:pt x="125" y="926"/>
                    <a:pt x="125" y="926"/>
                  </a:cubicBezTo>
                  <a:cubicBezTo>
                    <a:pt x="135" y="911"/>
                    <a:pt x="132" y="885"/>
                    <a:pt x="129" y="867"/>
                  </a:cubicBezTo>
                  <a:cubicBezTo>
                    <a:pt x="127" y="879"/>
                    <a:pt x="133" y="889"/>
                    <a:pt x="127" y="896"/>
                  </a:cubicBezTo>
                  <a:cubicBezTo>
                    <a:pt x="121" y="883"/>
                    <a:pt x="125" y="860"/>
                    <a:pt x="121" y="843"/>
                  </a:cubicBezTo>
                  <a:cubicBezTo>
                    <a:pt x="115" y="855"/>
                    <a:pt x="120" y="870"/>
                    <a:pt x="120" y="885"/>
                  </a:cubicBezTo>
                  <a:close/>
                  <a:moveTo>
                    <a:pt x="259" y="920"/>
                  </a:moveTo>
                  <a:cubicBezTo>
                    <a:pt x="259" y="922"/>
                    <a:pt x="258" y="924"/>
                    <a:pt x="255" y="925"/>
                  </a:cubicBezTo>
                  <a:cubicBezTo>
                    <a:pt x="258" y="925"/>
                    <a:pt x="261" y="925"/>
                    <a:pt x="262" y="926"/>
                  </a:cubicBezTo>
                  <a:cubicBezTo>
                    <a:pt x="261" y="924"/>
                    <a:pt x="262" y="920"/>
                    <a:pt x="259" y="920"/>
                  </a:cubicBezTo>
                  <a:close/>
                  <a:moveTo>
                    <a:pt x="137" y="920"/>
                  </a:moveTo>
                  <a:cubicBezTo>
                    <a:pt x="137" y="923"/>
                    <a:pt x="133" y="922"/>
                    <a:pt x="132" y="925"/>
                  </a:cubicBezTo>
                  <a:cubicBezTo>
                    <a:pt x="136" y="926"/>
                    <a:pt x="139" y="921"/>
                    <a:pt x="137" y="920"/>
                  </a:cubicBezTo>
                  <a:close/>
                  <a:moveTo>
                    <a:pt x="179" y="923"/>
                  </a:moveTo>
                  <a:cubicBezTo>
                    <a:pt x="163" y="922"/>
                    <a:pt x="183" y="925"/>
                    <a:pt x="188" y="923"/>
                  </a:cubicBezTo>
                  <a:cubicBezTo>
                    <a:pt x="184" y="923"/>
                    <a:pt x="182" y="923"/>
                    <a:pt x="179" y="923"/>
                  </a:cubicBezTo>
                  <a:close/>
                  <a:moveTo>
                    <a:pt x="167" y="921"/>
                  </a:moveTo>
                  <a:cubicBezTo>
                    <a:pt x="161" y="922"/>
                    <a:pt x="157" y="920"/>
                    <a:pt x="152" y="920"/>
                  </a:cubicBezTo>
                  <a:cubicBezTo>
                    <a:pt x="153" y="923"/>
                    <a:pt x="166" y="923"/>
                    <a:pt x="167" y="921"/>
                  </a:cubicBezTo>
                  <a:close/>
                  <a:moveTo>
                    <a:pt x="103" y="872"/>
                  </a:moveTo>
                  <a:cubicBezTo>
                    <a:pt x="89" y="879"/>
                    <a:pt x="94" y="906"/>
                    <a:pt x="97" y="920"/>
                  </a:cubicBezTo>
                  <a:cubicBezTo>
                    <a:pt x="100" y="914"/>
                    <a:pt x="98" y="898"/>
                    <a:pt x="103" y="895"/>
                  </a:cubicBezTo>
                  <a:cubicBezTo>
                    <a:pt x="98" y="887"/>
                    <a:pt x="102" y="881"/>
                    <a:pt x="103" y="872"/>
                  </a:cubicBezTo>
                  <a:close/>
                  <a:moveTo>
                    <a:pt x="155" y="915"/>
                  </a:moveTo>
                  <a:cubicBezTo>
                    <a:pt x="162" y="915"/>
                    <a:pt x="171" y="919"/>
                    <a:pt x="177" y="917"/>
                  </a:cubicBezTo>
                  <a:cubicBezTo>
                    <a:pt x="169" y="918"/>
                    <a:pt x="159" y="909"/>
                    <a:pt x="155" y="915"/>
                  </a:cubicBezTo>
                  <a:close/>
                  <a:moveTo>
                    <a:pt x="919" y="806"/>
                  </a:moveTo>
                  <a:cubicBezTo>
                    <a:pt x="921" y="801"/>
                    <a:pt x="926" y="798"/>
                    <a:pt x="929" y="793"/>
                  </a:cubicBezTo>
                  <a:cubicBezTo>
                    <a:pt x="882" y="827"/>
                    <a:pt x="835" y="866"/>
                    <a:pt x="789" y="901"/>
                  </a:cubicBezTo>
                  <a:cubicBezTo>
                    <a:pt x="783" y="906"/>
                    <a:pt x="775" y="910"/>
                    <a:pt x="771" y="916"/>
                  </a:cubicBezTo>
                  <a:cubicBezTo>
                    <a:pt x="823" y="883"/>
                    <a:pt x="869" y="842"/>
                    <a:pt x="919" y="806"/>
                  </a:cubicBezTo>
                  <a:close/>
                  <a:moveTo>
                    <a:pt x="261" y="912"/>
                  </a:moveTo>
                  <a:cubicBezTo>
                    <a:pt x="261" y="910"/>
                    <a:pt x="261" y="907"/>
                    <a:pt x="261" y="904"/>
                  </a:cubicBezTo>
                  <a:cubicBezTo>
                    <a:pt x="256" y="903"/>
                    <a:pt x="264" y="910"/>
                    <a:pt x="258" y="910"/>
                  </a:cubicBezTo>
                  <a:cubicBezTo>
                    <a:pt x="253" y="907"/>
                    <a:pt x="256" y="900"/>
                    <a:pt x="255" y="896"/>
                  </a:cubicBezTo>
                  <a:cubicBezTo>
                    <a:pt x="254" y="881"/>
                    <a:pt x="254" y="865"/>
                    <a:pt x="253" y="846"/>
                  </a:cubicBezTo>
                  <a:cubicBezTo>
                    <a:pt x="253" y="852"/>
                    <a:pt x="251" y="847"/>
                    <a:pt x="248" y="847"/>
                  </a:cubicBezTo>
                  <a:cubicBezTo>
                    <a:pt x="247" y="860"/>
                    <a:pt x="248" y="871"/>
                    <a:pt x="249" y="882"/>
                  </a:cubicBezTo>
                  <a:cubicBezTo>
                    <a:pt x="249" y="891"/>
                    <a:pt x="251" y="905"/>
                    <a:pt x="246" y="910"/>
                  </a:cubicBezTo>
                  <a:cubicBezTo>
                    <a:pt x="246" y="888"/>
                    <a:pt x="246" y="867"/>
                    <a:pt x="246" y="846"/>
                  </a:cubicBezTo>
                  <a:cubicBezTo>
                    <a:pt x="243" y="848"/>
                    <a:pt x="240" y="845"/>
                    <a:pt x="239" y="849"/>
                  </a:cubicBezTo>
                  <a:cubicBezTo>
                    <a:pt x="240" y="851"/>
                    <a:pt x="245" y="850"/>
                    <a:pt x="245" y="853"/>
                  </a:cubicBezTo>
                  <a:cubicBezTo>
                    <a:pt x="243" y="853"/>
                    <a:pt x="241" y="853"/>
                    <a:pt x="239" y="853"/>
                  </a:cubicBezTo>
                  <a:cubicBezTo>
                    <a:pt x="238" y="867"/>
                    <a:pt x="243" y="889"/>
                    <a:pt x="241" y="899"/>
                  </a:cubicBezTo>
                  <a:cubicBezTo>
                    <a:pt x="236" y="887"/>
                    <a:pt x="238" y="869"/>
                    <a:pt x="237" y="852"/>
                  </a:cubicBezTo>
                  <a:cubicBezTo>
                    <a:pt x="234" y="852"/>
                    <a:pt x="232" y="852"/>
                    <a:pt x="229" y="852"/>
                  </a:cubicBezTo>
                  <a:cubicBezTo>
                    <a:pt x="226" y="867"/>
                    <a:pt x="235" y="884"/>
                    <a:pt x="228" y="892"/>
                  </a:cubicBezTo>
                  <a:cubicBezTo>
                    <a:pt x="226" y="881"/>
                    <a:pt x="229" y="863"/>
                    <a:pt x="226" y="852"/>
                  </a:cubicBezTo>
                  <a:cubicBezTo>
                    <a:pt x="224" y="852"/>
                    <a:pt x="221" y="852"/>
                    <a:pt x="219" y="852"/>
                  </a:cubicBezTo>
                  <a:cubicBezTo>
                    <a:pt x="216" y="861"/>
                    <a:pt x="224" y="869"/>
                    <a:pt x="218" y="874"/>
                  </a:cubicBezTo>
                  <a:cubicBezTo>
                    <a:pt x="215" y="869"/>
                    <a:pt x="216" y="860"/>
                    <a:pt x="216" y="852"/>
                  </a:cubicBezTo>
                  <a:cubicBezTo>
                    <a:pt x="213" y="852"/>
                    <a:pt x="209" y="853"/>
                    <a:pt x="207" y="851"/>
                  </a:cubicBezTo>
                  <a:cubicBezTo>
                    <a:pt x="206" y="860"/>
                    <a:pt x="210" y="867"/>
                    <a:pt x="206" y="870"/>
                  </a:cubicBezTo>
                  <a:cubicBezTo>
                    <a:pt x="202" y="867"/>
                    <a:pt x="205" y="857"/>
                    <a:pt x="204" y="851"/>
                  </a:cubicBezTo>
                  <a:cubicBezTo>
                    <a:pt x="200" y="852"/>
                    <a:pt x="198" y="850"/>
                    <a:pt x="194" y="850"/>
                  </a:cubicBezTo>
                  <a:cubicBezTo>
                    <a:pt x="194" y="852"/>
                    <a:pt x="197" y="856"/>
                    <a:pt x="193" y="856"/>
                  </a:cubicBezTo>
                  <a:cubicBezTo>
                    <a:pt x="191" y="854"/>
                    <a:pt x="191" y="852"/>
                    <a:pt x="191" y="849"/>
                  </a:cubicBezTo>
                  <a:cubicBezTo>
                    <a:pt x="187" y="850"/>
                    <a:pt x="185" y="848"/>
                    <a:pt x="181" y="848"/>
                  </a:cubicBezTo>
                  <a:cubicBezTo>
                    <a:pt x="180" y="849"/>
                    <a:pt x="184" y="852"/>
                    <a:pt x="180" y="854"/>
                  </a:cubicBezTo>
                  <a:cubicBezTo>
                    <a:pt x="178" y="853"/>
                    <a:pt x="177" y="851"/>
                    <a:pt x="177" y="847"/>
                  </a:cubicBezTo>
                  <a:cubicBezTo>
                    <a:pt x="163" y="845"/>
                    <a:pt x="151" y="841"/>
                    <a:pt x="135" y="838"/>
                  </a:cubicBezTo>
                  <a:cubicBezTo>
                    <a:pt x="134" y="862"/>
                    <a:pt x="138" y="884"/>
                    <a:pt x="134" y="899"/>
                  </a:cubicBezTo>
                  <a:cubicBezTo>
                    <a:pt x="167" y="914"/>
                    <a:pt x="221" y="920"/>
                    <a:pt x="261" y="912"/>
                  </a:cubicBezTo>
                  <a:close/>
                  <a:moveTo>
                    <a:pt x="381" y="900"/>
                  </a:moveTo>
                  <a:cubicBezTo>
                    <a:pt x="382" y="906"/>
                    <a:pt x="381" y="908"/>
                    <a:pt x="378" y="910"/>
                  </a:cubicBezTo>
                  <a:cubicBezTo>
                    <a:pt x="380" y="911"/>
                    <a:pt x="379" y="913"/>
                    <a:pt x="382" y="913"/>
                  </a:cubicBezTo>
                  <a:cubicBezTo>
                    <a:pt x="382" y="907"/>
                    <a:pt x="383" y="905"/>
                    <a:pt x="381" y="900"/>
                  </a:cubicBezTo>
                  <a:close/>
                  <a:moveTo>
                    <a:pt x="140" y="909"/>
                  </a:moveTo>
                  <a:cubicBezTo>
                    <a:pt x="138" y="908"/>
                    <a:pt x="138" y="907"/>
                    <a:pt x="135" y="907"/>
                  </a:cubicBezTo>
                  <a:cubicBezTo>
                    <a:pt x="137" y="910"/>
                    <a:pt x="135" y="912"/>
                    <a:pt x="136" y="913"/>
                  </a:cubicBezTo>
                  <a:cubicBezTo>
                    <a:pt x="137" y="911"/>
                    <a:pt x="139" y="911"/>
                    <a:pt x="140" y="909"/>
                  </a:cubicBezTo>
                  <a:close/>
                  <a:moveTo>
                    <a:pt x="871" y="854"/>
                  </a:moveTo>
                  <a:cubicBezTo>
                    <a:pt x="843" y="871"/>
                    <a:pt x="818" y="891"/>
                    <a:pt x="793" y="911"/>
                  </a:cubicBezTo>
                  <a:cubicBezTo>
                    <a:pt x="821" y="894"/>
                    <a:pt x="846" y="874"/>
                    <a:pt x="871" y="854"/>
                  </a:cubicBezTo>
                  <a:close/>
                  <a:moveTo>
                    <a:pt x="837" y="900"/>
                  </a:moveTo>
                  <a:cubicBezTo>
                    <a:pt x="834" y="904"/>
                    <a:pt x="829" y="906"/>
                    <a:pt x="825" y="910"/>
                  </a:cubicBezTo>
                  <a:cubicBezTo>
                    <a:pt x="830" y="907"/>
                    <a:pt x="837" y="903"/>
                    <a:pt x="837" y="900"/>
                  </a:cubicBezTo>
                  <a:close/>
                  <a:moveTo>
                    <a:pt x="839" y="897"/>
                  </a:moveTo>
                  <a:cubicBezTo>
                    <a:pt x="835" y="898"/>
                    <a:pt x="828" y="904"/>
                    <a:pt x="829" y="904"/>
                  </a:cubicBezTo>
                  <a:cubicBezTo>
                    <a:pt x="833" y="903"/>
                    <a:pt x="840" y="897"/>
                    <a:pt x="839" y="897"/>
                  </a:cubicBezTo>
                  <a:close/>
                  <a:moveTo>
                    <a:pt x="686" y="881"/>
                  </a:moveTo>
                  <a:cubicBezTo>
                    <a:pt x="686" y="890"/>
                    <a:pt x="687" y="903"/>
                    <a:pt x="688" y="907"/>
                  </a:cubicBezTo>
                  <a:cubicBezTo>
                    <a:pt x="688" y="895"/>
                    <a:pt x="691" y="889"/>
                    <a:pt x="686" y="881"/>
                  </a:cubicBezTo>
                  <a:close/>
                  <a:moveTo>
                    <a:pt x="861" y="880"/>
                  </a:moveTo>
                  <a:cubicBezTo>
                    <a:pt x="855" y="887"/>
                    <a:pt x="840" y="892"/>
                    <a:pt x="841" y="899"/>
                  </a:cubicBezTo>
                  <a:cubicBezTo>
                    <a:pt x="844" y="892"/>
                    <a:pt x="859" y="887"/>
                    <a:pt x="861" y="880"/>
                  </a:cubicBezTo>
                  <a:close/>
                  <a:moveTo>
                    <a:pt x="367" y="888"/>
                  </a:moveTo>
                  <a:cubicBezTo>
                    <a:pt x="365" y="844"/>
                    <a:pt x="364" y="809"/>
                    <a:pt x="359" y="768"/>
                  </a:cubicBezTo>
                  <a:cubicBezTo>
                    <a:pt x="358" y="757"/>
                    <a:pt x="358" y="747"/>
                    <a:pt x="357" y="736"/>
                  </a:cubicBezTo>
                  <a:cubicBezTo>
                    <a:pt x="356" y="724"/>
                    <a:pt x="354" y="711"/>
                    <a:pt x="353" y="699"/>
                  </a:cubicBezTo>
                  <a:cubicBezTo>
                    <a:pt x="351" y="663"/>
                    <a:pt x="357" y="626"/>
                    <a:pt x="355" y="592"/>
                  </a:cubicBezTo>
                  <a:cubicBezTo>
                    <a:pt x="354" y="569"/>
                    <a:pt x="352" y="546"/>
                    <a:pt x="352" y="521"/>
                  </a:cubicBezTo>
                  <a:cubicBezTo>
                    <a:pt x="351" y="516"/>
                    <a:pt x="358" y="518"/>
                    <a:pt x="356" y="513"/>
                  </a:cubicBezTo>
                  <a:cubicBezTo>
                    <a:pt x="357" y="491"/>
                    <a:pt x="347" y="467"/>
                    <a:pt x="345" y="445"/>
                  </a:cubicBezTo>
                  <a:cubicBezTo>
                    <a:pt x="345" y="497"/>
                    <a:pt x="343" y="545"/>
                    <a:pt x="345" y="595"/>
                  </a:cubicBezTo>
                  <a:cubicBezTo>
                    <a:pt x="346" y="610"/>
                    <a:pt x="344" y="625"/>
                    <a:pt x="345" y="640"/>
                  </a:cubicBezTo>
                  <a:cubicBezTo>
                    <a:pt x="345" y="660"/>
                    <a:pt x="351" y="681"/>
                    <a:pt x="352" y="702"/>
                  </a:cubicBezTo>
                  <a:cubicBezTo>
                    <a:pt x="354" y="734"/>
                    <a:pt x="354" y="771"/>
                    <a:pt x="357" y="798"/>
                  </a:cubicBezTo>
                  <a:cubicBezTo>
                    <a:pt x="355" y="803"/>
                    <a:pt x="362" y="799"/>
                    <a:pt x="360" y="804"/>
                  </a:cubicBezTo>
                  <a:cubicBezTo>
                    <a:pt x="357" y="823"/>
                    <a:pt x="359" y="839"/>
                    <a:pt x="360" y="860"/>
                  </a:cubicBezTo>
                  <a:cubicBezTo>
                    <a:pt x="361" y="872"/>
                    <a:pt x="361" y="883"/>
                    <a:pt x="363" y="890"/>
                  </a:cubicBezTo>
                  <a:cubicBezTo>
                    <a:pt x="364" y="887"/>
                    <a:pt x="366" y="891"/>
                    <a:pt x="367" y="891"/>
                  </a:cubicBezTo>
                  <a:cubicBezTo>
                    <a:pt x="367" y="890"/>
                    <a:pt x="367" y="889"/>
                    <a:pt x="367" y="888"/>
                  </a:cubicBezTo>
                  <a:close/>
                  <a:moveTo>
                    <a:pt x="265" y="864"/>
                  </a:moveTo>
                  <a:cubicBezTo>
                    <a:pt x="261" y="868"/>
                    <a:pt x="262" y="879"/>
                    <a:pt x="264" y="882"/>
                  </a:cubicBezTo>
                  <a:cubicBezTo>
                    <a:pt x="265" y="878"/>
                    <a:pt x="267" y="869"/>
                    <a:pt x="265" y="864"/>
                  </a:cubicBezTo>
                  <a:close/>
                  <a:moveTo>
                    <a:pt x="258" y="832"/>
                  </a:moveTo>
                  <a:cubicBezTo>
                    <a:pt x="253" y="846"/>
                    <a:pt x="258" y="867"/>
                    <a:pt x="255" y="881"/>
                  </a:cubicBezTo>
                  <a:cubicBezTo>
                    <a:pt x="256" y="881"/>
                    <a:pt x="257" y="882"/>
                    <a:pt x="258" y="882"/>
                  </a:cubicBezTo>
                  <a:cubicBezTo>
                    <a:pt x="259" y="863"/>
                    <a:pt x="262" y="842"/>
                    <a:pt x="258" y="832"/>
                  </a:cubicBezTo>
                  <a:close/>
                  <a:moveTo>
                    <a:pt x="491" y="865"/>
                  </a:moveTo>
                  <a:cubicBezTo>
                    <a:pt x="489" y="868"/>
                    <a:pt x="490" y="875"/>
                    <a:pt x="489" y="879"/>
                  </a:cubicBezTo>
                  <a:cubicBezTo>
                    <a:pt x="492" y="879"/>
                    <a:pt x="494" y="879"/>
                    <a:pt x="496" y="879"/>
                  </a:cubicBezTo>
                  <a:cubicBezTo>
                    <a:pt x="494" y="875"/>
                    <a:pt x="496" y="867"/>
                    <a:pt x="491" y="865"/>
                  </a:cubicBezTo>
                  <a:close/>
                  <a:moveTo>
                    <a:pt x="106" y="873"/>
                  </a:moveTo>
                  <a:cubicBezTo>
                    <a:pt x="112" y="874"/>
                    <a:pt x="111" y="865"/>
                    <a:pt x="107" y="866"/>
                  </a:cubicBezTo>
                  <a:cubicBezTo>
                    <a:pt x="110" y="862"/>
                    <a:pt x="109" y="866"/>
                    <a:pt x="114" y="865"/>
                  </a:cubicBezTo>
                  <a:cubicBezTo>
                    <a:pt x="113" y="862"/>
                    <a:pt x="116" y="855"/>
                    <a:pt x="112" y="854"/>
                  </a:cubicBezTo>
                  <a:cubicBezTo>
                    <a:pt x="110" y="860"/>
                    <a:pt x="104" y="863"/>
                    <a:pt x="106" y="873"/>
                  </a:cubicBezTo>
                  <a:close/>
                  <a:moveTo>
                    <a:pt x="114" y="839"/>
                  </a:moveTo>
                  <a:cubicBezTo>
                    <a:pt x="110" y="841"/>
                    <a:pt x="108" y="845"/>
                    <a:pt x="105" y="849"/>
                  </a:cubicBezTo>
                  <a:cubicBezTo>
                    <a:pt x="107" y="849"/>
                    <a:pt x="108" y="849"/>
                    <a:pt x="108" y="850"/>
                  </a:cubicBezTo>
                  <a:cubicBezTo>
                    <a:pt x="107" y="851"/>
                    <a:pt x="106" y="851"/>
                    <a:pt x="105" y="850"/>
                  </a:cubicBezTo>
                  <a:cubicBezTo>
                    <a:pt x="102" y="859"/>
                    <a:pt x="91" y="865"/>
                    <a:pt x="95" y="876"/>
                  </a:cubicBezTo>
                  <a:cubicBezTo>
                    <a:pt x="96" y="874"/>
                    <a:pt x="95" y="871"/>
                    <a:pt x="98" y="870"/>
                  </a:cubicBezTo>
                  <a:cubicBezTo>
                    <a:pt x="98" y="871"/>
                    <a:pt x="98" y="873"/>
                    <a:pt x="99" y="873"/>
                  </a:cubicBezTo>
                  <a:cubicBezTo>
                    <a:pt x="103" y="861"/>
                    <a:pt x="115" y="856"/>
                    <a:pt x="114" y="839"/>
                  </a:cubicBezTo>
                  <a:close/>
                  <a:moveTo>
                    <a:pt x="30" y="828"/>
                  </a:moveTo>
                  <a:cubicBezTo>
                    <a:pt x="29" y="831"/>
                    <a:pt x="28" y="827"/>
                    <a:pt x="27" y="827"/>
                  </a:cubicBezTo>
                  <a:cubicBezTo>
                    <a:pt x="29" y="845"/>
                    <a:pt x="26" y="855"/>
                    <a:pt x="30" y="871"/>
                  </a:cubicBezTo>
                  <a:cubicBezTo>
                    <a:pt x="32" y="858"/>
                    <a:pt x="32" y="840"/>
                    <a:pt x="30" y="828"/>
                  </a:cubicBezTo>
                  <a:close/>
                  <a:moveTo>
                    <a:pt x="536" y="864"/>
                  </a:moveTo>
                  <a:cubicBezTo>
                    <a:pt x="537" y="863"/>
                    <a:pt x="535" y="856"/>
                    <a:pt x="536" y="851"/>
                  </a:cubicBezTo>
                  <a:cubicBezTo>
                    <a:pt x="534" y="850"/>
                    <a:pt x="527" y="850"/>
                    <a:pt x="525" y="851"/>
                  </a:cubicBezTo>
                  <a:cubicBezTo>
                    <a:pt x="525" y="856"/>
                    <a:pt x="525" y="860"/>
                    <a:pt x="525" y="864"/>
                  </a:cubicBezTo>
                  <a:cubicBezTo>
                    <a:pt x="528" y="865"/>
                    <a:pt x="532" y="865"/>
                    <a:pt x="536" y="864"/>
                  </a:cubicBezTo>
                  <a:close/>
                  <a:moveTo>
                    <a:pt x="523" y="864"/>
                  </a:moveTo>
                  <a:cubicBezTo>
                    <a:pt x="523" y="860"/>
                    <a:pt x="523" y="856"/>
                    <a:pt x="523" y="851"/>
                  </a:cubicBezTo>
                  <a:cubicBezTo>
                    <a:pt x="520" y="850"/>
                    <a:pt x="517" y="852"/>
                    <a:pt x="511" y="851"/>
                  </a:cubicBezTo>
                  <a:cubicBezTo>
                    <a:pt x="512" y="854"/>
                    <a:pt x="511" y="861"/>
                    <a:pt x="513" y="864"/>
                  </a:cubicBezTo>
                  <a:cubicBezTo>
                    <a:pt x="518" y="864"/>
                    <a:pt x="520" y="865"/>
                    <a:pt x="523" y="864"/>
                  </a:cubicBezTo>
                  <a:close/>
                  <a:moveTo>
                    <a:pt x="373" y="838"/>
                  </a:moveTo>
                  <a:cubicBezTo>
                    <a:pt x="370" y="838"/>
                    <a:pt x="370" y="837"/>
                    <a:pt x="368" y="837"/>
                  </a:cubicBezTo>
                  <a:cubicBezTo>
                    <a:pt x="370" y="845"/>
                    <a:pt x="368" y="857"/>
                    <a:pt x="371" y="865"/>
                  </a:cubicBezTo>
                  <a:cubicBezTo>
                    <a:pt x="370" y="853"/>
                    <a:pt x="374" y="847"/>
                    <a:pt x="373" y="838"/>
                  </a:cubicBezTo>
                  <a:close/>
                  <a:moveTo>
                    <a:pt x="506" y="851"/>
                  </a:moveTo>
                  <a:cubicBezTo>
                    <a:pt x="502" y="854"/>
                    <a:pt x="507" y="860"/>
                    <a:pt x="505" y="864"/>
                  </a:cubicBezTo>
                  <a:cubicBezTo>
                    <a:pt x="506" y="864"/>
                    <a:pt x="508" y="864"/>
                    <a:pt x="510" y="864"/>
                  </a:cubicBezTo>
                  <a:cubicBezTo>
                    <a:pt x="508" y="860"/>
                    <a:pt x="511" y="852"/>
                    <a:pt x="506" y="851"/>
                  </a:cubicBezTo>
                  <a:close/>
                  <a:moveTo>
                    <a:pt x="500" y="851"/>
                  </a:moveTo>
                  <a:cubicBezTo>
                    <a:pt x="501" y="855"/>
                    <a:pt x="498" y="864"/>
                    <a:pt x="502" y="864"/>
                  </a:cubicBezTo>
                  <a:cubicBezTo>
                    <a:pt x="503" y="864"/>
                    <a:pt x="503" y="864"/>
                    <a:pt x="504" y="864"/>
                  </a:cubicBezTo>
                  <a:cubicBezTo>
                    <a:pt x="503" y="859"/>
                    <a:pt x="504" y="853"/>
                    <a:pt x="500" y="851"/>
                  </a:cubicBezTo>
                  <a:close/>
                  <a:moveTo>
                    <a:pt x="497" y="851"/>
                  </a:moveTo>
                  <a:cubicBezTo>
                    <a:pt x="495" y="851"/>
                    <a:pt x="494" y="851"/>
                    <a:pt x="493" y="850"/>
                  </a:cubicBezTo>
                  <a:cubicBezTo>
                    <a:pt x="493" y="853"/>
                    <a:pt x="494" y="862"/>
                    <a:pt x="497" y="864"/>
                  </a:cubicBezTo>
                  <a:cubicBezTo>
                    <a:pt x="497" y="857"/>
                    <a:pt x="498" y="855"/>
                    <a:pt x="497" y="851"/>
                  </a:cubicBezTo>
                  <a:close/>
                  <a:moveTo>
                    <a:pt x="490" y="858"/>
                  </a:moveTo>
                  <a:cubicBezTo>
                    <a:pt x="491" y="860"/>
                    <a:pt x="489" y="864"/>
                    <a:pt x="492" y="864"/>
                  </a:cubicBezTo>
                  <a:cubicBezTo>
                    <a:pt x="492" y="861"/>
                    <a:pt x="493" y="858"/>
                    <a:pt x="490" y="858"/>
                  </a:cubicBezTo>
                  <a:close/>
                  <a:moveTo>
                    <a:pt x="94" y="861"/>
                  </a:moveTo>
                  <a:cubicBezTo>
                    <a:pt x="94" y="862"/>
                    <a:pt x="94" y="863"/>
                    <a:pt x="94" y="864"/>
                  </a:cubicBezTo>
                  <a:cubicBezTo>
                    <a:pt x="100" y="852"/>
                    <a:pt x="115" y="840"/>
                    <a:pt x="108" y="825"/>
                  </a:cubicBezTo>
                  <a:cubicBezTo>
                    <a:pt x="105" y="832"/>
                    <a:pt x="100" y="841"/>
                    <a:pt x="95" y="843"/>
                  </a:cubicBezTo>
                  <a:cubicBezTo>
                    <a:pt x="100" y="834"/>
                    <a:pt x="113" y="824"/>
                    <a:pt x="106" y="809"/>
                  </a:cubicBezTo>
                  <a:cubicBezTo>
                    <a:pt x="100" y="826"/>
                    <a:pt x="84" y="834"/>
                    <a:pt x="82" y="857"/>
                  </a:cubicBezTo>
                  <a:cubicBezTo>
                    <a:pt x="88" y="854"/>
                    <a:pt x="90" y="851"/>
                    <a:pt x="95" y="845"/>
                  </a:cubicBezTo>
                  <a:cubicBezTo>
                    <a:pt x="91" y="849"/>
                    <a:pt x="97" y="860"/>
                    <a:pt x="94" y="861"/>
                  </a:cubicBezTo>
                  <a:close/>
                  <a:moveTo>
                    <a:pt x="488" y="863"/>
                  </a:moveTo>
                  <a:cubicBezTo>
                    <a:pt x="487" y="858"/>
                    <a:pt x="489" y="853"/>
                    <a:pt x="487" y="850"/>
                  </a:cubicBezTo>
                  <a:cubicBezTo>
                    <a:pt x="448" y="850"/>
                    <a:pt x="416" y="845"/>
                    <a:pt x="380" y="839"/>
                  </a:cubicBezTo>
                  <a:cubicBezTo>
                    <a:pt x="380" y="842"/>
                    <a:pt x="380" y="846"/>
                    <a:pt x="380" y="849"/>
                  </a:cubicBezTo>
                  <a:cubicBezTo>
                    <a:pt x="412" y="857"/>
                    <a:pt x="453" y="860"/>
                    <a:pt x="488" y="863"/>
                  </a:cubicBezTo>
                  <a:close/>
                  <a:moveTo>
                    <a:pt x="681" y="743"/>
                  </a:moveTo>
                  <a:cubicBezTo>
                    <a:pt x="673" y="777"/>
                    <a:pt x="680" y="826"/>
                    <a:pt x="681" y="856"/>
                  </a:cubicBezTo>
                  <a:cubicBezTo>
                    <a:pt x="683" y="818"/>
                    <a:pt x="679" y="783"/>
                    <a:pt x="681" y="743"/>
                  </a:cubicBezTo>
                  <a:close/>
                  <a:moveTo>
                    <a:pt x="237" y="847"/>
                  </a:moveTo>
                  <a:cubicBezTo>
                    <a:pt x="234" y="847"/>
                    <a:pt x="232" y="847"/>
                    <a:pt x="229" y="847"/>
                  </a:cubicBezTo>
                  <a:cubicBezTo>
                    <a:pt x="230" y="851"/>
                    <a:pt x="237" y="851"/>
                    <a:pt x="237" y="847"/>
                  </a:cubicBezTo>
                  <a:close/>
                  <a:moveTo>
                    <a:pt x="227" y="848"/>
                  </a:moveTo>
                  <a:cubicBezTo>
                    <a:pt x="226" y="846"/>
                    <a:pt x="220" y="848"/>
                    <a:pt x="219" y="846"/>
                  </a:cubicBezTo>
                  <a:cubicBezTo>
                    <a:pt x="219" y="848"/>
                    <a:pt x="219" y="849"/>
                    <a:pt x="219" y="850"/>
                  </a:cubicBezTo>
                  <a:cubicBezTo>
                    <a:pt x="221" y="848"/>
                    <a:pt x="226" y="852"/>
                    <a:pt x="227" y="848"/>
                  </a:cubicBezTo>
                  <a:close/>
                  <a:moveTo>
                    <a:pt x="216" y="846"/>
                  </a:moveTo>
                  <a:cubicBezTo>
                    <a:pt x="213" y="847"/>
                    <a:pt x="207" y="844"/>
                    <a:pt x="207" y="848"/>
                  </a:cubicBezTo>
                  <a:cubicBezTo>
                    <a:pt x="209" y="850"/>
                    <a:pt x="214" y="848"/>
                    <a:pt x="216" y="850"/>
                  </a:cubicBezTo>
                  <a:cubicBezTo>
                    <a:pt x="216" y="849"/>
                    <a:pt x="216" y="848"/>
                    <a:pt x="216" y="846"/>
                  </a:cubicBezTo>
                  <a:close/>
                  <a:moveTo>
                    <a:pt x="204" y="845"/>
                  </a:moveTo>
                  <a:cubicBezTo>
                    <a:pt x="200" y="846"/>
                    <a:pt x="198" y="844"/>
                    <a:pt x="194" y="844"/>
                  </a:cubicBezTo>
                  <a:cubicBezTo>
                    <a:pt x="194" y="846"/>
                    <a:pt x="194" y="847"/>
                    <a:pt x="194" y="848"/>
                  </a:cubicBezTo>
                  <a:cubicBezTo>
                    <a:pt x="199" y="848"/>
                    <a:pt x="202" y="849"/>
                    <a:pt x="204" y="849"/>
                  </a:cubicBezTo>
                  <a:cubicBezTo>
                    <a:pt x="204" y="848"/>
                    <a:pt x="204" y="847"/>
                    <a:pt x="204" y="845"/>
                  </a:cubicBezTo>
                  <a:close/>
                  <a:moveTo>
                    <a:pt x="541" y="831"/>
                  </a:moveTo>
                  <a:cubicBezTo>
                    <a:pt x="541" y="832"/>
                    <a:pt x="540" y="832"/>
                    <a:pt x="538" y="832"/>
                  </a:cubicBezTo>
                  <a:cubicBezTo>
                    <a:pt x="539" y="837"/>
                    <a:pt x="538" y="844"/>
                    <a:pt x="539" y="848"/>
                  </a:cubicBezTo>
                  <a:cubicBezTo>
                    <a:pt x="540" y="848"/>
                    <a:pt x="541" y="848"/>
                    <a:pt x="542" y="848"/>
                  </a:cubicBezTo>
                  <a:cubicBezTo>
                    <a:pt x="541" y="840"/>
                    <a:pt x="545" y="835"/>
                    <a:pt x="541" y="831"/>
                  </a:cubicBezTo>
                  <a:close/>
                  <a:moveTo>
                    <a:pt x="535" y="847"/>
                  </a:moveTo>
                  <a:cubicBezTo>
                    <a:pt x="535" y="842"/>
                    <a:pt x="533" y="838"/>
                    <a:pt x="533" y="833"/>
                  </a:cubicBezTo>
                  <a:cubicBezTo>
                    <a:pt x="531" y="831"/>
                    <a:pt x="529" y="834"/>
                    <a:pt x="525" y="833"/>
                  </a:cubicBezTo>
                  <a:cubicBezTo>
                    <a:pt x="525" y="838"/>
                    <a:pt x="525" y="844"/>
                    <a:pt x="526" y="848"/>
                  </a:cubicBezTo>
                  <a:cubicBezTo>
                    <a:pt x="530" y="848"/>
                    <a:pt x="530" y="848"/>
                    <a:pt x="535" y="847"/>
                  </a:cubicBezTo>
                  <a:close/>
                  <a:moveTo>
                    <a:pt x="523" y="833"/>
                  </a:moveTo>
                  <a:cubicBezTo>
                    <a:pt x="519" y="833"/>
                    <a:pt x="514" y="833"/>
                    <a:pt x="510" y="833"/>
                  </a:cubicBezTo>
                  <a:cubicBezTo>
                    <a:pt x="508" y="836"/>
                    <a:pt x="510" y="843"/>
                    <a:pt x="511" y="848"/>
                  </a:cubicBezTo>
                  <a:cubicBezTo>
                    <a:pt x="515" y="848"/>
                    <a:pt x="519" y="848"/>
                    <a:pt x="523" y="848"/>
                  </a:cubicBezTo>
                  <a:cubicBezTo>
                    <a:pt x="523" y="843"/>
                    <a:pt x="523" y="838"/>
                    <a:pt x="523" y="833"/>
                  </a:cubicBezTo>
                  <a:close/>
                  <a:moveTo>
                    <a:pt x="506" y="833"/>
                  </a:moveTo>
                  <a:cubicBezTo>
                    <a:pt x="463" y="833"/>
                    <a:pt x="420" y="825"/>
                    <a:pt x="379" y="820"/>
                  </a:cubicBezTo>
                  <a:cubicBezTo>
                    <a:pt x="379" y="826"/>
                    <a:pt x="380" y="832"/>
                    <a:pt x="379" y="835"/>
                  </a:cubicBezTo>
                  <a:cubicBezTo>
                    <a:pt x="413" y="844"/>
                    <a:pt x="458" y="848"/>
                    <a:pt x="498" y="848"/>
                  </a:cubicBezTo>
                  <a:cubicBezTo>
                    <a:pt x="499" y="843"/>
                    <a:pt x="497" y="836"/>
                    <a:pt x="502" y="835"/>
                  </a:cubicBezTo>
                  <a:cubicBezTo>
                    <a:pt x="505" y="836"/>
                    <a:pt x="502" y="844"/>
                    <a:pt x="505" y="848"/>
                  </a:cubicBezTo>
                  <a:cubicBezTo>
                    <a:pt x="506" y="848"/>
                    <a:pt x="507" y="848"/>
                    <a:pt x="508" y="848"/>
                  </a:cubicBezTo>
                  <a:cubicBezTo>
                    <a:pt x="507" y="843"/>
                    <a:pt x="507" y="839"/>
                    <a:pt x="506" y="833"/>
                  </a:cubicBezTo>
                  <a:close/>
                  <a:moveTo>
                    <a:pt x="179" y="842"/>
                  </a:moveTo>
                  <a:cubicBezTo>
                    <a:pt x="180" y="847"/>
                    <a:pt x="186" y="847"/>
                    <a:pt x="191" y="847"/>
                  </a:cubicBezTo>
                  <a:cubicBezTo>
                    <a:pt x="191" y="841"/>
                    <a:pt x="184" y="843"/>
                    <a:pt x="179" y="842"/>
                  </a:cubicBezTo>
                  <a:close/>
                  <a:moveTo>
                    <a:pt x="177" y="844"/>
                  </a:moveTo>
                  <a:cubicBezTo>
                    <a:pt x="177" y="843"/>
                    <a:pt x="177" y="842"/>
                    <a:pt x="177" y="841"/>
                  </a:cubicBezTo>
                  <a:cubicBezTo>
                    <a:pt x="160" y="839"/>
                    <a:pt x="147" y="834"/>
                    <a:pt x="132" y="830"/>
                  </a:cubicBezTo>
                  <a:cubicBezTo>
                    <a:pt x="140" y="841"/>
                    <a:pt x="165" y="841"/>
                    <a:pt x="177" y="844"/>
                  </a:cubicBezTo>
                  <a:close/>
                  <a:moveTo>
                    <a:pt x="249" y="844"/>
                  </a:moveTo>
                  <a:cubicBezTo>
                    <a:pt x="249" y="842"/>
                    <a:pt x="253" y="844"/>
                    <a:pt x="254" y="843"/>
                  </a:cubicBezTo>
                  <a:cubicBezTo>
                    <a:pt x="254" y="827"/>
                    <a:pt x="255" y="815"/>
                    <a:pt x="254" y="800"/>
                  </a:cubicBezTo>
                  <a:cubicBezTo>
                    <a:pt x="252" y="801"/>
                    <a:pt x="250" y="802"/>
                    <a:pt x="247" y="801"/>
                  </a:cubicBezTo>
                  <a:cubicBezTo>
                    <a:pt x="248" y="819"/>
                    <a:pt x="246" y="829"/>
                    <a:pt x="249" y="844"/>
                  </a:cubicBezTo>
                  <a:close/>
                  <a:moveTo>
                    <a:pt x="245" y="844"/>
                  </a:moveTo>
                  <a:cubicBezTo>
                    <a:pt x="246" y="832"/>
                    <a:pt x="246" y="813"/>
                    <a:pt x="243" y="801"/>
                  </a:cubicBezTo>
                  <a:cubicBezTo>
                    <a:pt x="243" y="803"/>
                    <a:pt x="240" y="802"/>
                    <a:pt x="239" y="802"/>
                  </a:cubicBezTo>
                  <a:cubicBezTo>
                    <a:pt x="236" y="820"/>
                    <a:pt x="239" y="830"/>
                    <a:pt x="239" y="844"/>
                  </a:cubicBezTo>
                  <a:cubicBezTo>
                    <a:pt x="241" y="844"/>
                    <a:pt x="243" y="844"/>
                    <a:pt x="245" y="844"/>
                  </a:cubicBezTo>
                  <a:close/>
                  <a:moveTo>
                    <a:pt x="235" y="802"/>
                  </a:moveTo>
                  <a:cubicBezTo>
                    <a:pt x="226" y="802"/>
                    <a:pt x="229" y="811"/>
                    <a:pt x="229" y="817"/>
                  </a:cubicBezTo>
                  <a:cubicBezTo>
                    <a:pt x="230" y="825"/>
                    <a:pt x="229" y="835"/>
                    <a:pt x="229" y="844"/>
                  </a:cubicBezTo>
                  <a:cubicBezTo>
                    <a:pt x="232" y="844"/>
                    <a:pt x="236" y="846"/>
                    <a:pt x="237" y="843"/>
                  </a:cubicBezTo>
                  <a:cubicBezTo>
                    <a:pt x="235" y="834"/>
                    <a:pt x="237" y="814"/>
                    <a:pt x="235" y="802"/>
                  </a:cubicBezTo>
                  <a:close/>
                  <a:moveTo>
                    <a:pt x="226" y="803"/>
                  </a:moveTo>
                  <a:cubicBezTo>
                    <a:pt x="222" y="803"/>
                    <a:pt x="222" y="804"/>
                    <a:pt x="217" y="804"/>
                  </a:cubicBezTo>
                  <a:cubicBezTo>
                    <a:pt x="216" y="818"/>
                    <a:pt x="218" y="831"/>
                    <a:pt x="219" y="844"/>
                  </a:cubicBezTo>
                  <a:cubicBezTo>
                    <a:pt x="222" y="844"/>
                    <a:pt x="225" y="844"/>
                    <a:pt x="227" y="844"/>
                  </a:cubicBezTo>
                  <a:cubicBezTo>
                    <a:pt x="227" y="827"/>
                    <a:pt x="227" y="818"/>
                    <a:pt x="226" y="803"/>
                  </a:cubicBezTo>
                  <a:close/>
                  <a:moveTo>
                    <a:pt x="216" y="843"/>
                  </a:moveTo>
                  <a:cubicBezTo>
                    <a:pt x="215" y="829"/>
                    <a:pt x="215" y="812"/>
                    <a:pt x="214" y="804"/>
                  </a:cubicBezTo>
                  <a:cubicBezTo>
                    <a:pt x="211" y="804"/>
                    <a:pt x="208" y="804"/>
                    <a:pt x="205" y="804"/>
                  </a:cubicBezTo>
                  <a:cubicBezTo>
                    <a:pt x="206" y="817"/>
                    <a:pt x="207" y="833"/>
                    <a:pt x="207" y="843"/>
                  </a:cubicBezTo>
                  <a:cubicBezTo>
                    <a:pt x="211" y="844"/>
                    <a:pt x="213" y="844"/>
                    <a:pt x="216" y="843"/>
                  </a:cubicBezTo>
                  <a:close/>
                  <a:moveTo>
                    <a:pt x="202" y="804"/>
                  </a:moveTo>
                  <a:cubicBezTo>
                    <a:pt x="198" y="803"/>
                    <a:pt x="198" y="804"/>
                    <a:pt x="194" y="803"/>
                  </a:cubicBezTo>
                  <a:cubicBezTo>
                    <a:pt x="193" y="813"/>
                    <a:pt x="193" y="831"/>
                    <a:pt x="194" y="841"/>
                  </a:cubicBezTo>
                  <a:cubicBezTo>
                    <a:pt x="196" y="843"/>
                    <a:pt x="202" y="842"/>
                    <a:pt x="204" y="843"/>
                  </a:cubicBezTo>
                  <a:cubicBezTo>
                    <a:pt x="205" y="829"/>
                    <a:pt x="204" y="816"/>
                    <a:pt x="202" y="804"/>
                  </a:cubicBezTo>
                  <a:close/>
                  <a:moveTo>
                    <a:pt x="116" y="824"/>
                  </a:moveTo>
                  <a:cubicBezTo>
                    <a:pt x="116" y="831"/>
                    <a:pt x="116" y="838"/>
                    <a:pt x="118" y="843"/>
                  </a:cubicBezTo>
                  <a:cubicBezTo>
                    <a:pt x="122" y="841"/>
                    <a:pt x="126" y="823"/>
                    <a:pt x="116" y="824"/>
                  </a:cubicBezTo>
                  <a:close/>
                  <a:moveTo>
                    <a:pt x="723" y="793"/>
                  </a:moveTo>
                  <a:cubicBezTo>
                    <a:pt x="719" y="809"/>
                    <a:pt x="709" y="823"/>
                    <a:pt x="716" y="841"/>
                  </a:cubicBezTo>
                  <a:cubicBezTo>
                    <a:pt x="725" y="837"/>
                    <a:pt x="722" y="808"/>
                    <a:pt x="723" y="793"/>
                  </a:cubicBezTo>
                  <a:close/>
                  <a:moveTo>
                    <a:pt x="877" y="840"/>
                  </a:moveTo>
                  <a:cubicBezTo>
                    <a:pt x="877" y="841"/>
                    <a:pt x="878" y="842"/>
                    <a:pt x="878" y="840"/>
                  </a:cubicBezTo>
                  <a:cubicBezTo>
                    <a:pt x="891" y="832"/>
                    <a:pt x="905" y="825"/>
                    <a:pt x="916" y="814"/>
                  </a:cubicBezTo>
                  <a:cubicBezTo>
                    <a:pt x="903" y="822"/>
                    <a:pt x="890" y="831"/>
                    <a:pt x="877" y="840"/>
                  </a:cubicBezTo>
                  <a:close/>
                  <a:moveTo>
                    <a:pt x="191" y="803"/>
                  </a:moveTo>
                  <a:cubicBezTo>
                    <a:pt x="186" y="804"/>
                    <a:pt x="182" y="802"/>
                    <a:pt x="177" y="802"/>
                  </a:cubicBezTo>
                  <a:cubicBezTo>
                    <a:pt x="178" y="814"/>
                    <a:pt x="180" y="825"/>
                    <a:pt x="179" y="839"/>
                  </a:cubicBezTo>
                  <a:cubicBezTo>
                    <a:pt x="182" y="840"/>
                    <a:pt x="186" y="841"/>
                    <a:pt x="191" y="841"/>
                  </a:cubicBezTo>
                  <a:cubicBezTo>
                    <a:pt x="191" y="825"/>
                    <a:pt x="192" y="818"/>
                    <a:pt x="191" y="803"/>
                  </a:cubicBezTo>
                  <a:close/>
                  <a:moveTo>
                    <a:pt x="535" y="833"/>
                  </a:moveTo>
                  <a:cubicBezTo>
                    <a:pt x="536" y="834"/>
                    <a:pt x="534" y="838"/>
                    <a:pt x="537" y="840"/>
                  </a:cubicBezTo>
                  <a:cubicBezTo>
                    <a:pt x="536" y="837"/>
                    <a:pt x="537" y="829"/>
                    <a:pt x="535" y="833"/>
                  </a:cubicBezTo>
                  <a:close/>
                  <a:moveTo>
                    <a:pt x="176" y="802"/>
                  </a:moveTo>
                  <a:cubicBezTo>
                    <a:pt x="169" y="801"/>
                    <a:pt x="160" y="800"/>
                    <a:pt x="156" y="799"/>
                  </a:cubicBezTo>
                  <a:cubicBezTo>
                    <a:pt x="167" y="797"/>
                    <a:pt x="183" y="801"/>
                    <a:pt x="191" y="801"/>
                  </a:cubicBezTo>
                  <a:cubicBezTo>
                    <a:pt x="172" y="795"/>
                    <a:pt x="149" y="792"/>
                    <a:pt x="130" y="788"/>
                  </a:cubicBezTo>
                  <a:cubicBezTo>
                    <a:pt x="131" y="801"/>
                    <a:pt x="133" y="814"/>
                    <a:pt x="132" y="828"/>
                  </a:cubicBezTo>
                  <a:cubicBezTo>
                    <a:pt x="147" y="832"/>
                    <a:pt x="162" y="836"/>
                    <a:pt x="177" y="840"/>
                  </a:cubicBezTo>
                  <a:cubicBezTo>
                    <a:pt x="177" y="827"/>
                    <a:pt x="176" y="815"/>
                    <a:pt x="176" y="802"/>
                  </a:cubicBezTo>
                  <a:close/>
                  <a:moveTo>
                    <a:pt x="375" y="820"/>
                  </a:moveTo>
                  <a:cubicBezTo>
                    <a:pt x="376" y="827"/>
                    <a:pt x="374" y="832"/>
                    <a:pt x="377" y="835"/>
                  </a:cubicBezTo>
                  <a:cubicBezTo>
                    <a:pt x="377" y="829"/>
                    <a:pt x="377" y="824"/>
                    <a:pt x="375" y="820"/>
                  </a:cubicBezTo>
                  <a:close/>
                  <a:moveTo>
                    <a:pt x="369" y="816"/>
                  </a:moveTo>
                  <a:cubicBezTo>
                    <a:pt x="375" y="809"/>
                    <a:pt x="368" y="799"/>
                    <a:pt x="368" y="792"/>
                  </a:cubicBezTo>
                  <a:cubicBezTo>
                    <a:pt x="367" y="804"/>
                    <a:pt x="367" y="816"/>
                    <a:pt x="369" y="834"/>
                  </a:cubicBezTo>
                  <a:cubicBezTo>
                    <a:pt x="370" y="834"/>
                    <a:pt x="372" y="834"/>
                    <a:pt x="373" y="834"/>
                  </a:cubicBezTo>
                  <a:cubicBezTo>
                    <a:pt x="371" y="829"/>
                    <a:pt x="374" y="819"/>
                    <a:pt x="369" y="816"/>
                  </a:cubicBezTo>
                  <a:close/>
                  <a:moveTo>
                    <a:pt x="523" y="818"/>
                  </a:moveTo>
                  <a:cubicBezTo>
                    <a:pt x="519" y="818"/>
                    <a:pt x="515" y="818"/>
                    <a:pt x="512" y="818"/>
                  </a:cubicBezTo>
                  <a:cubicBezTo>
                    <a:pt x="511" y="821"/>
                    <a:pt x="513" y="820"/>
                    <a:pt x="513" y="823"/>
                  </a:cubicBezTo>
                  <a:cubicBezTo>
                    <a:pt x="509" y="820"/>
                    <a:pt x="509" y="826"/>
                    <a:pt x="509" y="830"/>
                  </a:cubicBezTo>
                  <a:cubicBezTo>
                    <a:pt x="518" y="833"/>
                    <a:pt x="526" y="832"/>
                    <a:pt x="523" y="818"/>
                  </a:cubicBezTo>
                  <a:close/>
                  <a:moveTo>
                    <a:pt x="506" y="831"/>
                  </a:moveTo>
                  <a:cubicBezTo>
                    <a:pt x="503" y="825"/>
                    <a:pt x="510" y="819"/>
                    <a:pt x="507" y="818"/>
                  </a:cubicBezTo>
                  <a:cubicBezTo>
                    <a:pt x="462" y="815"/>
                    <a:pt x="420" y="812"/>
                    <a:pt x="378" y="802"/>
                  </a:cubicBezTo>
                  <a:cubicBezTo>
                    <a:pt x="378" y="808"/>
                    <a:pt x="380" y="811"/>
                    <a:pt x="379" y="817"/>
                  </a:cubicBezTo>
                  <a:cubicBezTo>
                    <a:pt x="422" y="823"/>
                    <a:pt x="460" y="830"/>
                    <a:pt x="506" y="831"/>
                  </a:cubicBezTo>
                  <a:close/>
                  <a:moveTo>
                    <a:pt x="531" y="819"/>
                  </a:moveTo>
                  <a:cubicBezTo>
                    <a:pt x="528" y="818"/>
                    <a:pt x="529" y="819"/>
                    <a:pt x="525" y="819"/>
                  </a:cubicBezTo>
                  <a:cubicBezTo>
                    <a:pt x="525" y="823"/>
                    <a:pt x="527" y="825"/>
                    <a:pt x="526" y="830"/>
                  </a:cubicBezTo>
                  <a:cubicBezTo>
                    <a:pt x="528" y="830"/>
                    <a:pt x="530" y="830"/>
                    <a:pt x="532" y="830"/>
                  </a:cubicBezTo>
                  <a:cubicBezTo>
                    <a:pt x="532" y="826"/>
                    <a:pt x="531" y="823"/>
                    <a:pt x="531" y="819"/>
                  </a:cubicBezTo>
                  <a:close/>
                  <a:moveTo>
                    <a:pt x="543" y="819"/>
                  </a:moveTo>
                  <a:cubicBezTo>
                    <a:pt x="542" y="819"/>
                    <a:pt x="540" y="819"/>
                    <a:pt x="538" y="819"/>
                  </a:cubicBezTo>
                  <a:cubicBezTo>
                    <a:pt x="537" y="823"/>
                    <a:pt x="539" y="824"/>
                    <a:pt x="538" y="829"/>
                  </a:cubicBezTo>
                  <a:cubicBezTo>
                    <a:pt x="540" y="829"/>
                    <a:pt x="542" y="829"/>
                    <a:pt x="543" y="829"/>
                  </a:cubicBezTo>
                  <a:cubicBezTo>
                    <a:pt x="543" y="826"/>
                    <a:pt x="543" y="823"/>
                    <a:pt x="543" y="819"/>
                  </a:cubicBezTo>
                  <a:close/>
                  <a:moveTo>
                    <a:pt x="545" y="822"/>
                  </a:moveTo>
                  <a:cubicBezTo>
                    <a:pt x="546" y="826"/>
                    <a:pt x="544" y="828"/>
                    <a:pt x="547" y="828"/>
                  </a:cubicBezTo>
                  <a:cubicBezTo>
                    <a:pt x="547" y="825"/>
                    <a:pt x="548" y="822"/>
                    <a:pt x="545" y="822"/>
                  </a:cubicBezTo>
                  <a:close/>
                  <a:moveTo>
                    <a:pt x="111" y="726"/>
                  </a:moveTo>
                  <a:cubicBezTo>
                    <a:pt x="110" y="735"/>
                    <a:pt x="109" y="749"/>
                    <a:pt x="114" y="754"/>
                  </a:cubicBezTo>
                  <a:cubicBezTo>
                    <a:pt x="110" y="759"/>
                    <a:pt x="112" y="771"/>
                    <a:pt x="115" y="775"/>
                  </a:cubicBezTo>
                  <a:cubicBezTo>
                    <a:pt x="113" y="780"/>
                    <a:pt x="113" y="793"/>
                    <a:pt x="117" y="797"/>
                  </a:cubicBezTo>
                  <a:cubicBezTo>
                    <a:pt x="114" y="805"/>
                    <a:pt x="113" y="822"/>
                    <a:pt x="122" y="823"/>
                  </a:cubicBezTo>
                  <a:cubicBezTo>
                    <a:pt x="113" y="700"/>
                    <a:pt x="111" y="579"/>
                    <a:pt x="106" y="464"/>
                  </a:cubicBezTo>
                  <a:cubicBezTo>
                    <a:pt x="106" y="463"/>
                    <a:pt x="104" y="464"/>
                    <a:pt x="104" y="462"/>
                  </a:cubicBezTo>
                  <a:cubicBezTo>
                    <a:pt x="106" y="462"/>
                    <a:pt x="107" y="461"/>
                    <a:pt x="106" y="459"/>
                  </a:cubicBezTo>
                  <a:cubicBezTo>
                    <a:pt x="107" y="439"/>
                    <a:pt x="103" y="428"/>
                    <a:pt x="108" y="411"/>
                  </a:cubicBezTo>
                  <a:cubicBezTo>
                    <a:pt x="108" y="429"/>
                    <a:pt x="108" y="432"/>
                    <a:pt x="108" y="448"/>
                  </a:cubicBezTo>
                  <a:cubicBezTo>
                    <a:pt x="108" y="454"/>
                    <a:pt x="110" y="450"/>
                    <a:pt x="109" y="446"/>
                  </a:cubicBezTo>
                  <a:cubicBezTo>
                    <a:pt x="109" y="434"/>
                    <a:pt x="109" y="423"/>
                    <a:pt x="109" y="411"/>
                  </a:cubicBezTo>
                  <a:cubicBezTo>
                    <a:pt x="110" y="409"/>
                    <a:pt x="105" y="412"/>
                    <a:pt x="106" y="408"/>
                  </a:cubicBezTo>
                  <a:cubicBezTo>
                    <a:pt x="107" y="392"/>
                    <a:pt x="105" y="384"/>
                    <a:pt x="105" y="368"/>
                  </a:cubicBezTo>
                  <a:cubicBezTo>
                    <a:pt x="100" y="367"/>
                    <a:pt x="99" y="368"/>
                    <a:pt x="94" y="367"/>
                  </a:cubicBezTo>
                  <a:cubicBezTo>
                    <a:pt x="102" y="399"/>
                    <a:pt x="98" y="441"/>
                    <a:pt x="97" y="470"/>
                  </a:cubicBezTo>
                  <a:cubicBezTo>
                    <a:pt x="100" y="471"/>
                    <a:pt x="99" y="467"/>
                    <a:pt x="101" y="467"/>
                  </a:cubicBezTo>
                  <a:cubicBezTo>
                    <a:pt x="101" y="471"/>
                    <a:pt x="97" y="470"/>
                    <a:pt x="97" y="474"/>
                  </a:cubicBezTo>
                  <a:cubicBezTo>
                    <a:pt x="98" y="494"/>
                    <a:pt x="97" y="521"/>
                    <a:pt x="100" y="537"/>
                  </a:cubicBezTo>
                  <a:cubicBezTo>
                    <a:pt x="100" y="535"/>
                    <a:pt x="100" y="535"/>
                    <a:pt x="102" y="534"/>
                  </a:cubicBezTo>
                  <a:cubicBezTo>
                    <a:pt x="96" y="543"/>
                    <a:pt x="102" y="559"/>
                    <a:pt x="100" y="571"/>
                  </a:cubicBezTo>
                  <a:cubicBezTo>
                    <a:pt x="101" y="574"/>
                    <a:pt x="103" y="567"/>
                    <a:pt x="105" y="571"/>
                  </a:cubicBezTo>
                  <a:cubicBezTo>
                    <a:pt x="106" y="578"/>
                    <a:pt x="98" y="582"/>
                    <a:pt x="102" y="594"/>
                  </a:cubicBezTo>
                  <a:cubicBezTo>
                    <a:pt x="103" y="596"/>
                    <a:pt x="105" y="592"/>
                    <a:pt x="106" y="596"/>
                  </a:cubicBezTo>
                  <a:cubicBezTo>
                    <a:pt x="106" y="598"/>
                    <a:pt x="105" y="601"/>
                    <a:pt x="103" y="602"/>
                  </a:cubicBezTo>
                  <a:cubicBezTo>
                    <a:pt x="103" y="601"/>
                    <a:pt x="106" y="597"/>
                    <a:pt x="103" y="598"/>
                  </a:cubicBezTo>
                  <a:cubicBezTo>
                    <a:pt x="101" y="615"/>
                    <a:pt x="106" y="628"/>
                    <a:pt x="105" y="645"/>
                  </a:cubicBezTo>
                  <a:cubicBezTo>
                    <a:pt x="106" y="646"/>
                    <a:pt x="109" y="646"/>
                    <a:pt x="109" y="649"/>
                  </a:cubicBezTo>
                  <a:cubicBezTo>
                    <a:pt x="102" y="666"/>
                    <a:pt x="109" y="704"/>
                    <a:pt x="111" y="726"/>
                  </a:cubicBezTo>
                  <a:close/>
                  <a:moveTo>
                    <a:pt x="105" y="573"/>
                  </a:moveTo>
                  <a:cubicBezTo>
                    <a:pt x="103" y="572"/>
                    <a:pt x="102" y="574"/>
                    <a:pt x="101" y="574"/>
                  </a:cubicBezTo>
                  <a:cubicBezTo>
                    <a:pt x="101" y="576"/>
                    <a:pt x="100" y="580"/>
                    <a:pt x="102" y="580"/>
                  </a:cubicBezTo>
                  <a:cubicBezTo>
                    <a:pt x="101" y="577"/>
                    <a:pt x="105" y="577"/>
                    <a:pt x="105" y="573"/>
                  </a:cubicBezTo>
                  <a:close/>
                  <a:moveTo>
                    <a:pt x="553" y="810"/>
                  </a:moveTo>
                  <a:cubicBezTo>
                    <a:pt x="554" y="813"/>
                    <a:pt x="550" y="816"/>
                    <a:pt x="554" y="817"/>
                  </a:cubicBezTo>
                  <a:cubicBezTo>
                    <a:pt x="556" y="816"/>
                    <a:pt x="554" y="812"/>
                    <a:pt x="553" y="810"/>
                  </a:cubicBezTo>
                  <a:close/>
                  <a:moveTo>
                    <a:pt x="544" y="816"/>
                  </a:moveTo>
                  <a:cubicBezTo>
                    <a:pt x="544" y="814"/>
                    <a:pt x="544" y="811"/>
                    <a:pt x="544" y="808"/>
                  </a:cubicBezTo>
                  <a:cubicBezTo>
                    <a:pt x="542" y="808"/>
                    <a:pt x="540" y="808"/>
                    <a:pt x="537" y="808"/>
                  </a:cubicBezTo>
                  <a:cubicBezTo>
                    <a:pt x="538" y="811"/>
                    <a:pt x="536" y="817"/>
                    <a:pt x="539" y="817"/>
                  </a:cubicBezTo>
                  <a:cubicBezTo>
                    <a:pt x="539" y="815"/>
                    <a:pt x="543" y="817"/>
                    <a:pt x="544" y="816"/>
                  </a:cubicBezTo>
                  <a:close/>
                  <a:moveTo>
                    <a:pt x="111" y="803"/>
                  </a:moveTo>
                  <a:cubicBezTo>
                    <a:pt x="109" y="807"/>
                    <a:pt x="111" y="814"/>
                    <a:pt x="112" y="817"/>
                  </a:cubicBezTo>
                  <a:cubicBezTo>
                    <a:pt x="114" y="813"/>
                    <a:pt x="113" y="807"/>
                    <a:pt x="111" y="803"/>
                  </a:cubicBezTo>
                  <a:close/>
                  <a:moveTo>
                    <a:pt x="535" y="812"/>
                  </a:moveTo>
                  <a:cubicBezTo>
                    <a:pt x="536" y="806"/>
                    <a:pt x="530" y="808"/>
                    <a:pt x="526" y="808"/>
                  </a:cubicBezTo>
                  <a:cubicBezTo>
                    <a:pt x="525" y="810"/>
                    <a:pt x="525" y="812"/>
                    <a:pt x="525" y="816"/>
                  </a:cubicBezTo>
                  <a:cubicBezTo>
                    <a:pt x="526" y="817"/>
                    <a:pt x="528" y="817"/>
                    <a:pt x="531" y="816"/>
                  </a:cubicBezTo>
                  <a:cubicBezTo>
                    <a:pt x="530" y="812"/>
                    <a:pt x="532" y="807"/>
                    <a:pt x="535" y="812"/>
                  </a:cubicBezTo>
                  <a:close/>
                  <a:moveTo>
                    <a:pt x="523" y="816"/>
                  </a:moveTo>
                  <a:cubicBezTo>
                    <a:pt x="523" y="814"/>
                    <a:pt x="523" y="811"/>
                    <a:pt x="523" y="808"/>
                  </a:cubicBezTo>
                  <a:cubicBezTo>
                    <a:pt x="480" y="807"/>
                    <a:pt x="441" y="801"/>
                    <a:pt x="408" y="794"/>
                  </a:cubicBezTo>
                  <a:cubicBezTo>
                    <a:pt x="398" y="793"/>
                    <a:pt x="387" y="793"/>
                    <a:pt x="379" y="788"/>
                  </a:cubicBezTo>
                  <a:cubicBezTo>
                    <a:pt x="416" y="794"/>
                    <a:pt x="464" y="803"/>
                    <a:pt x="505" y="805"/>
                  </a:cubicBezTo>
                  <a:cubicBezTo>
                    <a:pt x="510" y="805"/>
                    <a:pt x="519" y="807"/>
                    <a:pt x="523" y="802"/>
                  </a:cubicBezTo>
                  <a:cubicBezTo>
                    <a:pt x="478" y="804"/>
                    <a:pt x="423" y="792"/>
                    <a:pt x="378" y="782"/>
                  </a:cubicBezTo>
                  <a:cubicBezTo>
                    <a:pt x="378" y="787"/>
                    <a:pt x="378" y="793"/>
                    <a:pt x="378" y="798"/>
                  </a:cubicBezTo>
                  <a:cubicBezTo>
                    <a:pt x="420" y="811"/>
                    <a:pt x="474" y="814"/>
                    <a:pt x="523" y="816"/>
                  </a:cubicBezTo>
                  <a:close/>
                  <a:moveTo>
                    <a:pt x="373" y="801"/>
                  </a:moveTo>
                  <a:cubicBezTo>
                    <a:pt x="374" y="806"/>
                    <a:pt x="375" y="810"/>
                    <a:pt x="374" y="816"/>
                  </a:cubicBezTo>
                  <a:cubicBezTo>
                    <a:pt x="378" y="815"/>
                    <a:pt x="376" y="802"/>
                    <a:pt x="373" y="801"/>
                  </a:cubicBezTo>
                  <a:close/>
                  <a:moveTo>
                    <a:pt x="542" y="799"/>
                  </a:moveTo>
                  <a:cubicBezTo>
                    <a:pt x="540" y="799"/>
                    <a:pt x="539" y="801"/>
                    <a:pt x="537" y="800"/>
                  </a:cubicBezTo>
                  <a:cubicBezTo>
                    <a:pt x="537" y="802"/>
                    <a:pt x="537" y="803"/>
                    <a:pt x="537" y="805"/>
                  </a:cubicBezTo>
                  <a:cubicBezTo>
                    <a:pt x="539" y="805"/>
                    <a:pt x="541" y="805"/>
                    <a:pt x="543" y="805"/>
                  </a:cubicBezTo>
                  <a:cubicBezTo>
                    <a:pt x="544" y="802"/>
                    <a:pt x="542" y="801"/>
                    <a:pt x="542" y="799"/>
                  </a:cubicBezTo>
                  <a:close/>
                  <a:moveTo>
                    <a:pt x="534" y="800"/>
                  </a:moveTo>
                  <a:cubicBezTo>
                    <a:pt x="531" y="802"/>
                    <a:pt x="525" y="800"/>
                    <a:pt x="526" y="805"/>
                  </a:cubicBezTo>
                  <a:cubicBezTo>
                    <a:pt x="529" y="805"/>
                    <a:pt x="532" y="805"/>
                    <a:pt x="535" y="805"/>
                  </a:cubicBezTo>
                  <a:cubicBezTo>
                    <a:pt x="535" y="803"/>
                    <a:pt x="534" y="801"/>
                    <a:pt x="534" y="800"/>
                  </a:cubicBezTo>
                  <a:close/>
                  <a:moveTo>
                    <a:pt x="510" y="407"/>
                  </a:moveTo>
                  <a:cubicBezTo>
                    <a:pt x="513" y="407"/>
                    <a:pt x="523" y="411"/>
                    <a:pt x="522" y="404"/>
                  </a:cubicBezTo>
                  <a:cubicBezTo>
                    <a:pt x="518" y="406"/>
                    <a:pt x="509" y="403"/>
                    <a:pt x="504" y="403"/>
                  </a:cubicBezTo>
                  <a:cubicBezTo>
                    <a:pt x="461" y="398"/>
                    <a:pt x="399" y="393"/>
                    <a:pt x="368" y="377"/>
                  </a:cubicBezTo>
                  <a:cubicBezTo>
                    <a:pt x="370" y="370"/>
                    <a:pt x="375" y="380"/>
                    <a:pt x="377" y="375"/>
                  </a:cubicBezTo>
                  <a:cubicBezTo>
                    <a:pt x="375" y="371"/>
                    <a:pt x="363" y="369"/>
                    <a:pt x="359" y="364"/>
                  </a:cubicBezTo>
                  <a:cubicBezTo>
                    <a:pt x="361" y="344"/>
                    <a:pt x="360" y="304"/>
                    <a:pt x="360" y="288"/>
                  </a:cubicBezTo>
                  <a:cubicBezTo>
                    <a:pt x="353" y="289"/>
                    <a:pt x="357" y="296"/>
                    <a:pt x="357" y="300"/>
                  </a:cubicBezTo>
                  <a:cubicBezTo>
                    <a:pt x="357" y="323"/>
                    <a:pt x="358" y="350"/>
                    <a:pt x="356" y="371"/>
                  </a:cubicBezTo>
                  <a:cubicBezTo>
                    <a:pt x="359" y="372"/>
                    <a:pt x="361" y="374"/>
                    <a:pt x="363" y="376"/>
                  </a:cubicBezTo>
                  <a:cubicBezTo>
                    <a:pt x="362" y="395"/>
                    <a:pt x="362" y="406"/>
                    <a:pt x="363" y="427"/>
                  </a:cubicBezTo>
                  <a:cubicBezTo>
                    <a:pt x="363" y="430"/>
                    <a:pt x="366" y="423"/>
                    <a:pt x="367" y="427"/>
                  </a:cubicBezTo>
                  <a:cubicBezTo>
                    <a:pt x="367" y="488"/>
                    <a:pt x="367" y="539"/>
                    <a:pt x="369" y="603"/>
                  </a:cubicBezTo>
                  <a:cubicBezTo>
                    <a:pt x="371" y="611"/>
                    <a:pt x="370" y="611"/>
                    <a:pt x="371" y="621"/>
                  </a:cubicBezTo>
                  <a:cubicBezTo>
                    <a:pt x="378" y="672"/>
                    <a:pt x="376" y="730"/>
                    <a:pt x="378" y="779"/>
                  </a:cubicBezTo>
                  <a:cubicBezTo>
                    <a:pt x="423" y="788"/>
                    <a:pt x="468" y="802"/>
                    <a:pt x="523" y="798"/>
                  </a:cubicBezTo>
                  <a:cubicBezTo>
                    <a:pt x="524" y="793"/>
                    <a:pt x="521" y="784"/>
                    <a:pt x="526" y="783"/>
                  </a:cubicBezTo>
                  <a:cubicBezTo>
                    <a:pt x="528" y="786"/>
                    <a:pt x="526" y="793"/>
                    <a:pt x="527" y="798"/>
                  </a:cubicBezTo>
                  <a:cubicBezTo>
                    <a:pt x="536" y="799"/>
                    <a:pt x="534" y="795"/>
                    <a:pt x="542" y="797"/>
                  </a:cubicBezTo>
                  <a:cubicBezTo>
                    <a:pt x="543" y="774"/>
                    <a:pt x="538" y="744"/>
                    <a:pt x="539" y="720"/>
                  </a:cubicBezTo>
                  <a:cubicBezTo>
                    <a:pt x="540" y="718"/>
                    <a:pt x="540" y="714"/>
                    <a:pt x="540" y="712"/>
                  </a:cubicBezTo>
                  <a:cubicBezTo>
                    <a:pt x="544" y="700"/>
                    <a:pt x="542" y="681"/>
                    <a:pt x="542" y="665"/>
                  </a:cubicBezTo>
                  <a:cubicBezTo>
                    <a:pt x="542" y="614"/>
                    <a:pt x="539" y="560"/>
                    <a:pt x="538" y="521"/>
                  </a:cubicBezTo>
                  <a:cubicBezTo>
                    <a:pt x="536" y="525"/>
                    <a:pt x="540" y="532"/>
                    <a:pt x="537" y="538"/>
                  </a:cubicBezTo>
                  <a:cubicBezTo>
                    <a:pt x="537" y="541"/>
                    <a:pt x="533" y="535"/>
                    <a:pt x="534" y="540"/>
                  </a:cubicBezTo>
                  <a:cubicBezTo>
                    <a:pt x="535" y="615"/>
                    <a:pt x="538" y="682"/>
                    <a:pt x="534" y="754"/>
                  </a:cubicBezTo>
                  <a:cubicBezTo>
                    <a:pt x="534" y="758"/>
                    <a:pt x="537" y="753"/>
                    <a:pt x="537" y="757"/>
                  </a:cubicBezTo>
                  <a:cubicBezTo>
                    <a:pt x="529" y="759"/>
                    <a:pt x="538" y="779"/>
                    <a:pt x="532" y="784"/>
                  </a:cubicBezTo>
                  <a:cubicBezTo>
                    <a:pt x="530" y="774"/>
                    <a:pt x="532" y="770"/>
                    <a:pt x="532" y="759"/>
                  </a:cubicBezTo>
                  <a:cubicBezTo>
                    <a:pt x="525" y="759"/>
                    <a:pt x="519" y="760"/>
                    <a:pt x="513" y="761"/>
                  </a:cubicBezTo>
                  <a:cubicBezTo>
                    <a:pt x="513" y="767"/>
                    <a:pt x="511" y="771"/>
                    <a:pt x="507" y="772"/>
                  </a:cubicBezTo>
                  <a:cubicBezTo>
                    <a:pt x="504" y="769"/>
                    <a:pt x="505" y="766"/>
                    <a:pt x="504" y="762"/>
                  </a:cubicBezTo>
                  <a:cubicBezTo>
                    <a:pt x="472" y="764"/>
                    <a:pt x="449" y="761"/>
                    <a:pt x="420" y="758"/>
                  </a:cubicBezTo>
                  <a:cubicBezTo>
                    <a:pt x="418" y="760"/>
                    <a:pt x="420" y="765"/>
                    <a:pt x="417" y="767"/>
                  </a:cubicBezTo>
                  <a:cubicBezTo>
                    <a:pt x="415" y="765"/>
                    <a:pt x="416" y="759"/>
                    <a:pt x="415" y="757"/>
                  </a:cubicBezTo>
                  <a:cubicBezTo>
                    <a:pt x="411" y="753"/>
                    <a:pt x="403" y="754"/>
                    <a:pt x="401" y="749"/>
                  </a:cubicBezTo>
                  <a:cubicBezTo>
                    <a:pt x="406" y="737"/>
                    <a:pt x="403" y="717"/>
                    <a:pt x="404" y="697"/>
                  </a:cubicBezTo>
                  <a:cubicBezTo>
                    <a:pt x="404" y="696"/>
                    <a:pt x="400" y="699"/>
                    <a:pt x="399" y="696"/>
                  </a:cubicBezTo>
                  <a:cubicBezTo>
                    <a:pt x="400" y="693"/>
                    <a:pt x="404" y="695"/>
                    <a:pt x="404" y="691"/>
                  </a:cubicBezTo>
                  <a:cubicBezTo>
                    <a:pt x="403" y="671"/>
                    <a:pt x="405" y="651"/>
                    <a:pt x="404" y="630"/>
                  </a:cubicBezTo>
                  <a:cubicBezTo>
                    <a:pt x="403" y="605"/>
                    <a:pt x="397" y="581"/>
                    <a:pt x="399" y="563"/>
                  </a:cubicBezTo>
                  <a:cubicBezTo>
                    <a:pt x="409" y="560"/>
                    <a:pt x="419" y="574"/>
                    <a:pt x="433" y="570"/>
                  </a:cubicBezTo>
                  <a:cubicBezTo>
                    <a:pt x="425" y="566"/>
                    <a:pt x="414" y="567"/>
                    <a:pt x="410" y="559"/>
                  </a:cubicBezTo>
                  <a:cubicBezTo>
                    <a:pt x="419" y="558"/>
                    <a:pt x="428" y="567"/>
                    <a:pt x="440" y="571"/>
                  </a:cubicBezTo>
                  <a:cubicBezTo>
                    <a:pt x="459" y="576"/>
                    <a:pt x="488" y="571"/>
                    <a:pt x="500" y="567"/>
                  </a:cubicBezTo>
                  <a:cubicBezTo>
                    <a:pt x="504" y="568"/>
                    <a:pt x="504" y="572"/>
                    <a:pt x="511" y="571"/>
                  </a:cubicBezTo>
                  <a:cubicBezTo>
                    <a:pt x="515" y="571"/>
                    <a:pt x="512" y="565"/>
                    <a:pt x="517" y="566"/>
                  </a:cubicBezTo>
                  <a:cubicBezTo>
                    <a:pt x="519" y="567"/>
                    <a:pt x="518" y="570"/>
                    <a:pt x="519" y="572"/>
                  </a:cubicBezTo>
                  <a:cubicBezTo>
                    <a:pt x="518" y="574"/>
                    <a:pt x="516" y="576"/>
                    <a:pt x="515" y="578"/>
                  </a:cubicBezTo>
                  <a:cubicBezTo>
                    <a:pt x="515" y="628"/>
                    <a:pt x="516" y="673"/>
                    <a:pt x="513" y="722"/>
                  </a:cubicBezTo>
                  <a:cubicBezTo>
                    <a:pt x="513" y="725"/>
                    <a:pt x="516" y="720"/>
                    <a:pt x="516" y="723"/>
                  </a:cubicBezTo>
                  <a:cubicBezTo>
                    <a:pt x="509" y="724"/>
                    <a:pt x="513" y="739"/>
                    <a:pt x="514" y="743"/>
                  </a:cubicBezTo>
                  <a:cubicBezTo>
                    <a:pt x="511" y="746"/>
                    <a:pt x="513" y="750"/>
                    <a:pt x="513" y="757"/>
                  </a:cubicBezTo>
                  <a:cubicBezTo>
                    <a:pt x="518" y="758"/>
                    <a:pt x="524" y="755"/>
                    <a:pt x="532" y="756"/>
                  </a:cubicBezTo>
                  <a:cubicBezTo>
                    <a:pt x="535" y="686"/>
                    <a:pt x="535" y="629"/>
                    <a:pt x="532" y="559"/>
                  </a:cubicBezTo>
                  <a:cubicBezTo>
                    <a:pt x="529" y="560"/>
                    <a:pt x="533" y="568"/>
                    <a:pt x="529" y="567"/>
                  </a:cubicBezTo>
                  <a:cubicBezTo>
                    <a:pt x="531" y="556"/>
                    <a:pt x="527" y="554"/>
                    <a:pt x="526" y="543"/>
                  </a:cubicBezTo>
                  <a:cubicBezTo>
                    <a:pt x="526" y="540"/>
                    <a:pt x="526" y="538"/>
                    <a:pt x="526" y="535"/>
                  </a:cubicBezTo>
                  <a:cubicBezTo>
                    <a:pt x="526" y="530"/>
                    <a:pt x="524" y="534"/>
                    <a:pt x="525" y="537"/>
                  </a:cubicBezTo>
                  <a:cubicBezTo>
                    <a:pt x="524" y="549"/>
                    <a:pt x="526" y="565"/>
                    <a:pt x="529" y="570"/>
                  </a:cubicBezTo>
                  <a:cubicBezTo>
                    <a:pt x="524" y="575"/>
                    <a:pt x="526" y="566"/>
                    <a:pt x="523" y="566"/>
                  </a:cubicBezTo>
                  <a:cubicBezTo>
                    <a:pt x="521" y="580"/>
                    <a:pt x="524" y="588"/>
                    <a:pt x="521" y="603"/>
                  </a:cubicBezTo>
                  <a:cubicBezTo>
                    <a:pt x="518" y="577"/>
                    <a:pt x="524" y="562"/>
                    <a:pt x="522" y="532"/>
                  </a:cubicBezTo>
                  <a:cubicBezTo>
                    <a:pt x="485" y="532"/>
                    <a:pt x="441" y="528"/>
                    <a:pt x="403" y="524"/>
                  </a:cubicBezTo>
                  <a:cubicBezTo>
                    <a:pt x="393" y="522"/>
                    <a:pt x="380" y="521"/>
                    <a:pt x="374" y="514"/>
                  </a:cubicBezTo>
                  <a:cubicBezTo>
                    <a:pt x="418" y="525"/>
                    <a:pt x="471" y="528"/>
                    <a:pt x="521" y="530"/>
                  </a:cubicBezTo>
                  <a:cubicBezTo>
                    <a:pt x="521" y="525"/>
                    <a:pt x="523" y="523"/>
                    <a:pt x="521" y="519"/>
                  </a:cubicBezTo>
                  <a:cubicBezTo>
                    <a:pt x="478" y="519"/>
                    <a:pt x="422" y="521"/>
                    <a:pt x="384" y="508"/>
                  </a:cubicBezTo>
                  <a:cubicBezTo>
                    <a:pt x="380" y="507"/>
                    <a:pt x="370" y="505"/>
                    <a:pt x="371" y="499"/>
                  </a:cubicBezTo>
                  <a:cubicBezTo>
                    <a:pt x="411" y="518"/>
                    <a:pt x="468" y="517"/>
                    <a:pt x="521" y="516"/>
                  </a:cubicBezTo>
                  <a:cubicBezTo>
                    <a:pt x="522" y="512"/>
                    <a:pt x="521" y="504"/>
                    <a:pt x="521" y="497"/>
                  </a:cubicBezTo>
                  <a:cubicBezTo>
                    <a:pt x="479" y="499"/>
                    <a:pt x="434" y="488"/>
                    <a:pt x="395" y="478"/>
                  </a:cubicBezTo>
                  <a:cubicBezTo>
                    <a:pt x="387" y="475"/>
                    <a:pt x="376" y="477"/>
                    <a:pt x="374" y="467"/>
                  </a:cubicBezTo>
                  <a:cubicBezTo>
                    <a:pt x="377" y="467"/>
                    <a:pt x="379" y="467"/>
                    <a:pt x="382" y="467"/>
                  </a:cubicBezTo>
                  <a:cubicBezTo>
                    <a:pt x="382" y="469"/>
                    <a:pt x="379" y="471"/>
                    <a:pt x="383" y="471"/>
                  </a:cubicBezTo>
                  <a:cubicBezTo>
                    <a:pt x="385" y="472"/>
                    <a:pt x="388" y="470"/>
                    <a:pt x="392" y="472"/>
                  </a:cubicBezTo>
                  <a:cubicBezTo>
                    <a:pt x="391" y="473"/>
                    <a:pt x="389" y="475"/>
                    <a:pt x="393" y="475"/>
                  </a:cubicBezTo>
                  <a:cubicBezTo>
                    <a:pt x="424" y="483"/>
                    <a:pt x="461" y="492"/>
                    <a:pt x="497" y="494"/>
                  </a:cubicBezTo>
                  <a:cubicBezTo>
                    <a:pt x="504" y="494"/>
                    <a:pt x="518" y="496"/>
                    <a:pt x="520" y="491"/>
                  </a:cubicBezTo>
                  <a:cubicBezTo>
                    <a:pt x="474" y="486"/>
                    <a:pt x="425" y="479"/>
                    <a:pt x="389" y="466"/>
                  </a:cubicBezTo>
                  <a:cubicBezTo>
                    <a:pt x="387" y="467"/>
                    <a:pt x="387" y="465"/>
                    <a:pt x="382" y="465"/>
                  </a:cubicBezTo>
                  <a:cubicBezTo>
                    <a:pt x="383" y="460"/>
                    <a:pt x="375" y="461"/>
                    <a:pt x="378" y="456"/>
                  </a:cubicBezTo>
                  <a:cubicBezTo>
                    <a:pt x="417" y="476"/>
                    <a:pt x="468" y="484"/>
                    <a:pt x="520" y="486"/>
                  </a:cubicBezTo>
                  <a:cubicBezTo>
                    <a:pt x="521" y="479"/>
                    <a:pt x="507" y="482"/>
                    <a:pt x="502" y="481"/>
                  </a:cubicBezTo>
                  <a:cubicBezTo>
                    <a:pt x="485" y="481"/>
                    <a:pt x="470" y="478"/>
                    <a:pt x="455" y="476"/>
                  </a:cubicBezTo>
                  <a:cubicBezTo>
                    <a:pt x="444" y="474"/>
                    <a:pt x="432" y="473"/>
                    <a:pt x="426" y="467"/>
                  </a:cubicBezTo>
                  <a:cubicBezTo>
                    <a:pt x="431" y="468"/>
                    <a:pt x="434" y="466"/>
                    <a:pt x="437" y="467"/>
                  </a:cubicBezTo>
                  <a:cubicBezTo>
                    <a:pt x="440" y="469"/>
                    <a:pt x="433" y="470"/>
                    <a:pt x="438" y="470"/>
                  </a:cubicBezTo>
                  <a:cubicBezTo>
                    <a:pt x="462" y="476"/>
                    <a:pt x="489" y="480"/>
                    <a:pt x="519" y="480"/>
                  </a:cubicBezTo>
                  <a:cubicBezTo>
                    <a:pt x="519" y="478"/>
                    <a:pt x="519" y="476"/>
                    <a:pt x="519" y="474"/>
                  </a:cubicBezTo>
                  <a:cubicBezTo>
                    <a:pt x="504" y="470"/>
                    <a:pt x="480" y="471"/>
                    <a:pt x="460" y="468"/>
                  </a:cubicBezTo>
                  <a:cubicBezTo>
                    <a:pt x="444" y="466"/>
                    <a:pt x="427" y="463"/>
                    <a:pt x="417" y="456"/>
                  </a:cubicBezTo>
                  <a:cubicBezTo>
                    <a:pt x="422" y="455"/>
                    <a:pt x="433" y="453"/>
                    <a:pt x="439" y="456"/>
                  </a:cubicBezTo>
                  <a:cubicBezTo>
                    <a:pt x="433" y="457"/>
                    <a:pt x="427" y="454"/>
                    <a:pt x="423" y="458"/>
                  </a:cubicBezTo>
                  <a:cubicBezTo>
                    <a:pt x="452" y="465"/>
                    <a:pt x="485" y="470"/>
                    <a:pt x="518" y="470"/>
                  </a:cubicBezTo>
                  <a:cubicBezTo>
                    <a:pt x="519" y="466"/>
                    <a:pt x="517" y="464"/>
                    <a:pt x="517" y="460"/>
                  </a:cubicBezTo>
                  <a:cubicBezTo>
                    <a:pt x="489" y="457"/>
                    <a:pt x="462" y="456"/>
                    <a:pt x="443" y="454"/>
                  </a:cubicBezTo>
                  <a:cubicBezTo>
                    <a:pt x="434" y="453"/>
                    <a:pt x="424" y="452"/>
                    <a:pt x="416" y="448"/>
                  </a:cubicBezTo>
                  <a:cubicBezTo>
                    <a:pt x="422" y="447"/>
                    <a:pt x="437" y="445"/>
                    <a:pt x="441" y="449"/>
                  </a:cubicBezTo>
                  <a:cubicBezTo>
                    <a:pt x="441" y="451"/>
                    <a:pt x="436" y="446"/>
                    <a:pt x="436" y="451"/>
                  </a:cubicBezTo>
                  <a:cubicBezTo>
                    <a:pt x="462" y="452"/>
                    <a:pt x="486" y="457"/>
                    <a:pt x="517" y="457"/>
                  </a:cubicBezTo>
                  <a:cubicBezTo>
                    <a:pt x="517" y="455"/>
                    <a:pt x="516" y="454"/>
                    <a:pt x="516" y="451"/>
                  </a:cubicBezTo>
                  <a:cubicBezTo>
                    <a:pt x="485" y="448"/>
                    <a:pt x="448" y="442"/>
                    <a:pt x="417" y="436"/>
                  </a:cubicBezTo>
                  <a:cubicBezTo>
                    <a:pt x="413" y="436"/>
                    <a:pt x="408" y="438"/>
                    <a:pt x="406" y="432"/>
                  </a:cubicBezTo>
                  <a:cubicBezTo>
                    <a:pt x="441" y="439"/>
                    <a:pt x="476" y="446"/>
                    <a:pt x="516" y="448"/>
                  </a:cubicBezTo>
                  <a:cubicBezTo>
                    <a:pt x="515" y="445"/>
                    <a:pt x="515" y="441"/>
                    <a:pt x="515" y="437"/>
                  </a:cubicBezTo>
                  <a:cubicBezTo>
                    <a:pt x="487" y="434"/>
                    <a:pt x="457" y="432"/>
                    <a:pt x="433" y="430"/>
                  </a:cubicBezTo>
                  <a:cubicBezTo>
                    <a:pt x="424" y="429"/>
                    <a:pt x="414" y="427"/>
                    <a:pt x="406" y="424"/>
                  </a:cubicBezTo>
                  <a:cubicBezTo>
                    <a:pt x="435" y="426"/>
                    <a:pt x="475" y="433"/>
                    <a:pt x="513" y="434"/>
                  </a:cubicBezTo>
                  <a:cubicBezTo>
                    <a:pt x="515" y="434"/>
                    <a:pt x="514" y="430"/>
                    <a:pt x="516" y="431"/>
                  </a:cubicBezTo>
                  <a:cubicBezTo>
                    <a:pt x="519" y="431"/>
                    <a:pt x="517" y="437"/>
                    <a:pt x="521" y="435"/>
                  </a:cubicBezTo>
                  <a:cubicBezTo>
                    <a:pt x="521" y="425"/>
                    <a:pt x="510" y="429"/>
                    <a:pt x="505" y="429"/>
                  </a:cubicBezTo>
                  <a:cubicBezTo>
                    <a:pt x="466" y="424"/>
                    <a:pt x="428" y="422"/>
                    <a:pt x="396" y="413"/>
                  </a:cubicBezTo>
                  <a:cubicBezTo>
                    <a:pt x="401" y="411"/>
                    <a:pt x="404" y="414"/>
                    <a:pt x="409" y="415"/>
                  </a:cubicBezTo>
                  <a:cubicBezTo>
                    <a:pt x="443" y="423"/>
                    <a:pt x="484" y="423"/>
                    <a:pt x="521" y="428"/>
                  </a:cubicBezTo>
                  <a:cubicBezTo>
                    <a:pt x="521" y="421"/>
                    <a:pt x="521" y="418"/>
                    <a:pt x="520" y="415"/>
                  </a:cubicBezTo>
                  <a:cubicBezTo>
                    <a:pt x="485" y="413"/>
                    <a:pt x="434" y="412"/>
                    <a:pt x="399" y="403"/>
                  </a:cubicBezTo>
                  <a:cubicBezTo>
                    <a:pt x="437" y="407"/>
                    <a:pt x="480" y="414"/>
                    <a:pt x="521" y="412"/>
                  </a:cubicBezTo>
                  <a:cubicBezTo>
                    <a:pt x="501" y="406"/>
                    <a:pt x="476" y="406"/>
                    <a:pt x="453" y="404"/>
                  </a:cubicBezTo>
                  <a:cubicBezTo>
                    <a:pt x="434" y="402"/>
                    <a:pt x="414" y="397"/>
                    <a:pt x="399" y="394"/>
                  </a:cubicBezTo>
                  <a:cubicBezTo>
                    <a:pt x="430" y="399"/>
                    <a:pt x="475" y="405"/>
                    <a:pt x="510" y="407"/>
                  </a:cubicBezTo>
                  <a:close/>
                  <a:moveTo>
                    <a:pt x="233" y="326"/>
                  </a:moveTo>
                  <a:cubicBezTo>
                    <a:pt x="234" y="340"/>
                    <a:pt x="232" y="356"/>
                    <a:pt x="235" y="365"/>
                  </a:cubicBezTo>
                  <a:cubicBezTo>
                    <a:pt x="237" y="362"/>
                    <a:pt x="239" y="359"/>
                    <a:pt x="243" y="358"/>
                  </a:cubicBezTo>
                  <a:cubicBezTo>
                    <a:pt x="245" y="344"/>
                    <a:pt x="239" y="331"/>
                    <a:pt x="244" y="323"/>
                  </a:cubicBezTo>
                  <a:cubicBezTo>
                    <a:pt x="245" y="323"/>
                    <a:pt x="245" y="325"/>
                    <a:pt x="246" y="325"/>
                  </a:cubicBezTo>
                  <a:cubicBezTo>
                    <a:pt x="248" y="323"/>
                    <a:pt x="244" y="320"/>
                    <a:pt x="247" y="318"/>
                  </a:cubicBezTo>
                  <a:cubicBezTo>
                    <a:pt x="250" y="315"/>
                    <a:pt x="249" y="322"/>
                    <a:pt x="251" y="319"/>
                  </a:cubicBezTo>
                  <a:cubicBezTo>
                    <a:pt x="253" y="313"/>
                    <a:pt x="246" y="316"/>
                    <a:pt x="244" y="315"/>
                  </a:cubicBezTo>
                  <a:cubicBezTo>
                    <a:pt x="228" y="314"/>
                    <a:pt x="219" y="317"/>
                    <a:pt x="209" y="317"/>
                  </a:cubicBezTo>
                  <a:cubicBezTo>
                    <a:pt x="210" y="318"/>
                    <a:pt x="204" y="320"/>
                    <a:pt x="204" y="323"/>
                  </a:cubicBezTo>
                  <a:cubicBezTo>
                    <a:pt x="203" y="319"/>
                    <a:pt x="208" y="317"/>
                    <a:pt x="205" y="315"/>
                  </a:cubicBezTo>
                  <a:cubicBezTo>
                    <a:pt x="188" y="316"/>
                    <a:pt x="168" y="317"/>
                    <a:pt x="150" y="315"/>
                  </a:cubicBezTo>
                  <a:cubicBezTo>
                    <a:pt x="143" y="315"/>
                    <a:pt x="133" y="314"/>
                    <a:pt x="129" y="308"/>
                  </a:cubicBezTo>
                  <a:cubicBezTo>
                    <a:pt x="129" y="306"/>
                    <a:pt x="135" y="310"/>
                    <a:pt x="133" y="305"/>
                  </a:cubicBezTo>
                  <a:cubicBezTo>
                    <a:pt x="135" y="304"/>
                    <a:pt x="131" y="302"/>
                    <a:pt x="130" y="300"/>
                  </a:cubicBezTo>
                  <a:cubicBezTo>
                    <a:pt x="123" y="303"/>
                    <a:pt x="119" y="313"/>
                    <a:pt x="122" y="323"/>
                  </a:cubicBezTo>
                  <a:cubicBezTo>
                    <a:pt x="118" y="322"/>
                    <a:pt x="120" y="326"/>
                    <a:pt x="118" y="327"/>
                  </a:cubicBezTo>
                  <a:cubicBezTo>
                    <a:pt x="117" y="477"/>
                    <a:pt x="124" y="618"/>
                    <a:pt x="130" y="767"/>
                  </a:cubicBezTo>
                  <a:cubicBezTo>
                    <a:pt x="131" y="772"/>
                    <a:pt x="130" y="777"/>
                    <a:pt x="130" y="783"/>
                  </a:cubicBezTo>
                  <a:cubicBezTo>
                    <a:pt x="135" y="783"/>
                    <a:pt x="137" y="784"/>
                    <a:pt x="140" y="785"/>
                  </a:cubicBezTo>
                  <a:cubicBezTo>
                    <a:pt x="142" y="785"/>
                    <a:pt x="139" y="786"/>
                    <a:pt x="141" y="788"/>
                  </a:cubicBezTo>
                  <a:cubicBezTo>
                    <a:pt x="158" y="791"/>
                    <a:pt x="171" y="795"/>
                    <a:pt x="191" y="796"/>
                  </a:cubicBezTo>
                  <a:cubicBezTo>
                    <a:pt x="194" y="795"/>
                    <a:pt x="190" y="787"/>
                    <a:pt x="194" y="788"/>
                  </a:cubicBezTo>
                  <a:cubicBezTo>
                    <a:pt x="196" y="790"/>
                    <a:pt x="193" y="794"/>
                    <a:pt x="193" y="797"/>
                  </a:cubicBezTo>
                  <a:cubicBezTo>
                    <a:pt x="197" y="797"/>
                    <a:pt x="199" y="799"/>
                    <a:pt x="202" y="798"/>
                  </a:cubicBezTo>
                  <a:cubicBezTo>
                    <a:pt x="202" y="795"/>
                    <a:pt x="200" y="791"/>
                    <a:pt x="204" y="791"/>
                  </a:cubicBezTo>
                  <a:cubicBezTo>
                    <a:pt x="207" y="792"/>
                    <a:pt x="205" y="796"/>
                    <a:pt x="204" y="798"/>
                  </a:cubicBezTo>
                  <a:cubicBezTo>
                    <a:pt x="209" y="798"/>
                    <a:pt x="210" y="800"/>
                    <a:pt x="214" y="799"/>
                  </a:cubicBezTo>
                  <a:cubicBezTo>
                    <a:pt x="214" y="792"/>
                    <a:pt x="213" y="783"/>
                    <a:pt x="218" y="780"/>
                  </a:cubicBezTo>
                  <a:cubicBezTo>
                    <a:pt x="217" y="787"/>
                    <a:pt x="216" y="791"/>
                    <a:pt x="217" y="799"/>
                  </a:cubicBezTo>
                  <a:cubicBezTo>
                    <a:pt x="220" y="799"/>
                    <a:pt x="225" y="800"/>
                    <a:pt x="226" y="798"/>
                  </a:cubicBezTo>
                  <a:cubicBezTo>
                    <a:pt x="228" y="791"/>
                    <a:pt x="224" y="780"/>
                    <a:pt x="228" y="776"/>
                  </a:cubicBezTo>
                  <a:cubicBezTo>
                    <a:pt x="228" y="784"/>
                    <a:pt x="227" y="790"/>
                    <a:pt x="229" y="799"/>
                  </a:cubicBezTo>
                  <a:cubicBezTo>
                    <a:pt x="232" y="800"/>
                    <a:pt x="233" y="797"/>
                    <a:pt x="236" y="798"/>
                  </a:cubicBezTo>
                  <a:cubicBezTo>
                    <a:pt x="236" y="792"/>
                    <a:pt x="234" y="784"/>
                    <a:pt x="238" y="781"/>
                  </a:cubicBezTo>
                  <a:cubicBezTo>
                    <a:pt x="238" y="788"/>
                    <a:pt x="237" y="794"/>
                    <a:pt x="238" y="798"/>
                  </a:cubicBezTo>
                  <a:cubicBezTo>
                    <a:pt x="249" y="800"/>
                    <a:pt x="240" y="782"/>
                    <a:pt x="246" y="778"/>
                  </a:cubicBezTo>
                  <a:cubicBezTo>
                    <a:pt x="243" y="777"/>
                    <a:pt x="243" y="783"/>
                    <a:pt x="241" y="779"/>
                  </a:cubicBezTo>
                  <a:cubicBezTo>
                    <a:pt x="245" y="770"/>
                    <a:pt x="245" y="757"/>
                    <a:pt x="252" y="751"/>
                  </a:cubicBezTo>
                  <a:cubicBezTo>
                    <a:pt x="246" y="763"/>
                    <a:pt x="246" y="781"/>
                    <a:pt x="247" y="798"/>
                  </a:cubicBezTo>
                  <a:cubicBezTo>
                    <a:pt x="248" y="799"/>
                    <a:pt x="253" y="798"/>
                    <a:pt x="255" y="797"/>
                  </a:cubicBezTo>
                  <a:cubicBezTo>
                    <a:pt x="257" y="781"/>
                    <a:pt x="254" y="765"/>
                    <a:pt x="253" y="744"/>
                  </a:cubicBezTo>
                  <a:cubicBezTo>
                    <a:pt x="254" y="749"/>
                    <a:pt x="251" y="752"/>
                    <a:pt x="249" y="748"/>
                  </a:cubicBezTo>
                  <a:cubicBezTo>
                    <a:pt x="244" y="758"/>
                    <a:pt x="238" y="768"/>
                    <a:pt x="230" y="775"/>
                  </a:cubicBezTo>
                  <a:cubicBezTo>
                    <a:pt x="230" y="773"/>
                    <a:pt x="227" y="774"/>
                    <a:pt x="227" y="771"/>
                  </a:cubicBezTo>
                  <a:cubicBezTo>
                    <a:pt x="234" y="773"/>
                    <a:pt x="234" y="761"/>
                    <a:pt x="239" y="757"/>
                  </a:cubicBezTo>
                  <a:cubicBezTo>
                    <a:pt x="240" y="760"/>
                    <a:pt x="235" y="762"/>
                    <a:pt x="238" y="764"/>
                  </a:cubicBezTo>
                  <a:cubicBezTo>
                    <a:pt x="245" y="751"/>
                    <a:pt x="260" y="736"/>
                    <a:pt x="253" y="719"/>
                  </a:cubicBezTo>
                  <a:cubicBezTo>
                    <a:pt x="249" y="719"/>
                    <a:pt x="247" y="727"/>
                    <a:pt x="245" y="725"/>
                  </a:cubicBezTo>
                  <a:cubicBezTo>
                    <a:pt x="248" y="718"/>
                    <a:pt x="256" y="717"/>
                    <a:pt x="257" y="708"/>
                  </a:cubicBezTo>
                  <a:cubicBezTo>
                    <a:pt x="259" y="692"/>
                    <a:pt x="249" y="671"/>
                    <a:pt x="252" y="652"/>
                  </a:cubicBezTo>
                  <a:cubicBezTo>
                    <a:pt x="253" y="650"/>
                    <a:pt x="256" y="652"/>
                    <a:pt x="255" y="648"/>
                  </a:cubicBezTo>
                  <a:cubicBezTo>
                    <a:pt x="254" y="600"/>
                    <a:pt x="252" y="533"/>
                    <a:pt x="247" y="496"/>
                  </a:cubicBezTo>
                  <a:cubicBezTo>
                    <a:pt x="244" y="504"/>
                    <a:pt x="250" y="523"/>
                    <a:pt x="245" y="528"/>
                  </a:cubicBezTo>
                  <a:cubicBezTo>
                    <a:pt x="244" y="508"/>
                    <a:pt x="244" y="487"/>
                    <a:pt x="240" y="470"/>
                  </a:cubicBezTo>
                  <a:cubicBezTo>
                    <a:pt x="235" y="518"/>
                    <a:pt x="241" y="560"/>
                    <a:pt x="242" y="609"/>
                  </a:cubicBezTo>
                  <a:cubicBezTo>
                    <a:pt x="229" y="627"/>
                    <a:pt x="213" y="647"/>
                    <a:pt x="205" y="667"/>
                  </a:cubicBezTo>
                  <a:cubicBezTo>
                    <a:pt x="213" y="660"/>
                    <a:pt x="219" y="651"/>
                    <a:pt x="227" y="645"/>
                  </a:cubicBezTo>
                  <a:cubicBezTo>
                    <a:pt x="230" y="640"/>
                    <a:pt x="235" y="631"/>
                    <a:pt x="242" y="633"/>
                  </a:cubicBezTo>
                  <a:cubicBezTo>
                    <a:pt x="239" y="641"/>
                    <a:pt x="234" y="646"/>
                    <a:pt x="229" y="650"/>
                  </a:cubicBezTo>
                  <a:cubicBezTo>
                    <a:pt x="230" y="645"/>
                    <a:pt x="234" y="643"/>
                    <a:pt x="236" y="639"/>
                  </a:cubicBezTo>
                  <a:cubicBezTo>
                    <a:pt x="221" y="648"/>
                    <a:pt x="211" y="668"/>
                    <a:pt x="197" y="675"/>
                  </a:cubicBezTo>
                  <a:cubicBezTo>
                    <a:pt x="206" y="654"/>
                    <a:pt x="220" y="638"/>
                    <a:pt x="231" y="619"/>
                  </a:cubicBezTo>
                  <a:cubicBezTo>
                    <a:pt x="218" y="627"/>
                    <a:pt x="211" y="648"/>
                    <a:pt x="196" y="657"/>
                  </a:cubicBezTo>
                  <a:cubicBezTo>
                    <a:pt x="198" y="635"/>
                    <a:pt x="221" y="621"/>
                    <a:pt x="215" y="601"/>
                  </a:cubicBezTo>
                  <a:cubicBezTo>
                    <a:pt x="209" y="603"/>
                    <a:pt x="206" y="613"/>
                    <a:pt x="201" y="614"/>
                  </a:cubicBezTo>
                  <a:cubicBezTo>
                    <a:pt x="203" y="612"/>
                    <a:pt x="204" y="611"/>
                    <a:pt x="205" y="609"/>
                  </a:cubicBezTo>
                  <a:cubicBezTo>
                    <a:pt x="203" y="565"/>
                    <a:pt x="196" y="507"/>
                    <a:pt x="204" y="470"/>
                  </a:cubicBezTo>
                  <a:cubicBezTo>
                    <a:pt x="206" y="470"/>
                    <a:pt x="207" y="470"/>
                    <a:pt x="208" y="470"/>
                  </a:cubicBezTo>
                  <a:cubicBezTo>
                    <a:pt x="208" y="460"/>
                    <a:pt x="208" y="451"/>
                    <a:pt x="208" y="441"/>
                  </a:cubicBezTo>
                  <a:cubicBezTo>
                    <a:pt x="188" y="439"/>
                    <a:pt x="154" y="440"/>
                    <a:pt x="139" y="432"/>
                  </a:cubicBezTo>
                  <a:cubicBezTo>
                    <a:pt x="165" y="435"/>
                    <a:pt x="185" y="440"/>
                    <a:pt x="208" y="437"/>
                  </a:cubicBezTo>
                  <a:cubicBezTo>
                    <a:pt x="206" y="425"/>
                    <a:pt x="208" y="409"/>
                    <a:pt x="204" y="399"/>
                  </a:cubicBezTo>
                  <a:cubicBezTo>
                    <a:pt x="200" y="402"/>
                    <a:pt x="191" y="396"/>
                    <a:pt x="187" y="400"/>
                  </a:cubicBezTo>
                  <a:cubicBezTo>
                    <a:pt x="188" y="402"/>
                    <a:pt x="192" y="397"/>
                    <a:pt x="192" y="402"/>
                  </a:cubicBezTo>
                  <a:cubicBezTo>
                    <a:pt x="172" y="401"/>
                    <a:pt x="144" y="401"/>
                    <a:pt x="124" y="393"/>
                  </a:cubicBezTo>
                  <a:cubicBezTo>
                    <a:pt x="138" y="390"/>
                    <a:pt x="159" y="401"/>
                    <a:pt x="177" y="396"/>
                  </a:cubicBezTo>
                  <a:cubicBezTo>
                    <a:pt x="162" y="393"/>
                    <a:pt x="143" y="394"/>
                    <a:pt x="132" y="386"/>
                  </a:cubicBezTo>
                  <a:cubicBezTo>
                    <a:pt x="136" y="382"/>
                    <a:pt x="139" y="389"/>
                    <a:pt x="144" y="389"/>
                  </a:cubicBezTo>
                  <a:cubicBezTo>
                    <a:pt x="142" y="386"/>
                    <a:pt x="142" y="381"/>
                    <a:pt x="147" y="382"/>
                  </a:cubicBezTo>
                  <a:cubicBezTo>
                    <a:pt x="157" y="392"/>
                    <a:pt x="176" y="394"/>
                    <a:pt x="196" y="395"/>
                  </a:cubicBezTo>
                  <a:cubicBezTo>
                    <a:pt x="205" y="379"/>
                    <a:pt x="200" y="356"/>
                    <a:pt x="203" y="341"/>
                  </a:cubicBezTo>
                  <a:cubicBezTo>
                    <a:pt x="203" y="348"/>
                    <a:pt x="204" y="358"/>
                    <a:pt x="205" y="366"/>
                  </a:cubicBezTo>
                  <a:cubicBezTo>
                    <a:pt x="211" y="357"/>
                    <a:pt x="205" y="342"/>
                    <a:pt x="211" y="337"/>
                  </a:cubicBezTo>
                  <a:cubicBezTo>
                    <a:pt x="212" y="343"/>
                    <a:pt x="208" y="349"/>
                    <a:pt x="210" y="353"/>
                  </a:cubicBezTo>
                  <a:cubicBezTo>
                    <a:pt x="216" y="341"/>
                    <a:pt x="216" y="323"/>
                    <a:pt x="228" y="318"/>
                  </a:cubicBezTo>
                  <a:cubicBezTo>
                    <a:pt x="231" y="320"/>
                    <a:pt x="228" y="328"/>
                    <a:pt x="229" y="329"/>
                  </a:cubicBezTo>
                  <a:cubicBezTo>
                    <a:pt x="230" y="327"/>
                    <a:pt x="231" y="326"/>
                    <a:pt x="233" y="326"/>
                  </a:cubicBezTo>
                  <a:close/>
                  <a:moveTo>
                    <a:pt x="111" y="780"/>
                  </a:moveTo>
                  <a:cubicBezTo>
                    <a:pt x="106" y="783"/>
                    <a:pt x="109" y="794"/>
                    <a:pt x="111" y="799"/>
                  </a:cubicBezTo>
                  <a:cubicBezTo>
                    <a:pt x="115" y="793"/>
                    <a:pt x="109" y="785"/>
                    <a:pt x="111" y="780"/>
                  </a:cubicBezTo>
                  <a:close/>
                  <a:moveTo>
                    <a:pt x="551" y="797"/>
                  </a:moveTo>
                  <a:cubicBezTo>
                    <a:pt x="557" y="760"/>
                    <a:pt x="549" y="706"/>
                    <a:pt x="552" y="675"/>
                  </a:cubicBezTo>
                  <a:cubicBezTo>
                    <a:pt x="555" y="675"/>
                    <a:pt x="551" y="681"/>
                    <a:pt x="554" y="681"/>
                  </a:cubicBezTo>
                  <a:cubicBezTo>
                    <a:pt x="554" y="624"/>
                    <a:pt x="551" y="569"/>
                    <a:pt x="546" y="507"/>
                  </a:cubicBezTo>
                  <a:cubicBezTo>
                    <a:pt x="540" y="541"/>
                    <a:pt x="542" y="572"/>
                    <a:pt x="543" y="610"/>
                  </a:cubicBezTo>
                  <a:cubicBezTo>
                    <a:pt x="545" y="665"/>
                    <a:pt x="543" y="734"/>
                    <a:pt x="546" y="785"/>
                  </a:cubicBezTo>
                  <a:cubicBezTo>
                    <a:pt x="546" y="789"/>
                    <a:pt x="544" y="796"/>
                    <a:pt x="550" y="797"/>
                  </a:cubicBezTo>
                  <a:cubicBezTo>
                    <a:pt x="550" y="797"/>
                    <a:pt x="551" y="797"/>
                    <a:pt x="551" y="797"/>
                  </a:cubicBezTo>
                  <a:close/>
                  <a:moveTo>
                    <a:pt x="370" y="779"/>
                  </a:moveTo>
                  <a:cubicBezTo>
                    <a:pt x="370" y="787"/>
                    <a:pt x="373" y="792"/>
                    <a:pt x="375" y="797"/>
                  </a:cubicBezTo>
                  <a:cubicBezTo>
                    <a:pt x="374" y="790"/>
                    <a:pt x="378" y="779"/>
                    <a:pt x="370" y="779"/>
                  </a:cubicBezTo>
                  <a:close/>
                  <a:moveTo>
                    <a:pt x="373" y="688"/>
                  </a:moveTo>
                  <a:cubicBezTo>
                    <a:pt x="370" y="707"/>
                    <a:pt x="371" y="732"/>
                    <a:pt x="370" y="752"/>
                  </a:cubicBezTo>
                  <a:cubicBezTo>
                    <a:pt x="370" y="762"/>
                    <a:pt x="366" y="773"/>
                    <a:pt x="373" y="778"/>
                  </a:cubicBezTo>
                  <a:cubicBezTo>
                    <a:pt x="374" y="778"/>
                    <a:pt x="375" y="778"/>
                    <a:pt x="375" y="778"/>
                  </a:cubicBezTo>
                  <a:cubicBezTo>
                    <a:pt x="375" y="741"/>
                    <a:pt x="375" y="725"/>
                    <a:pt x="373" y="688"/>
                  </a:cubicBezTo>
                  <a:close/>
                  <a:moveTo>
                    <a:pt x="122" y="763"/>
                  </a:moveTo>
                  <a:cubicBezTo>
                    <a:pt x="122" y="769"/>
                    <a:pt x="122" y="775"/>
                    <a:pt x="124" y="778"/>
                  </a:cubicBezTo>
                  <a:cubicBezTo>
                    <a:pt x="123" y="773"/>
                    <a:pt x="123" y="763"/>
                    <a:pt x="122" y="763"/>
                  </a:cubicBezTo>
                  <a:close/>
                  <a:moveTo>
                    <a:pt x="108" y="758"/>
                  </a:moveTo>
                  <a:cubicBezTo>
                    <a:pt x="108" y="759"/>
                    <a:pt x="106" y="763"/>
                    <a:pt x="108" y="764"/>
                  </a:cubicBezTo>
                  <a:cubicBezTo>
                    <a:pt x="109" y="763"/>
                    <a:pt x="111" y="758"/>
                    <a:pt x="108" y="758"/>
                  </a:cubicBezTo>
                  <a:close/>
                  <a:moveTo>
                    <a:pt x="109" y="777"/>
                  </a:moveTo>
                  <a:cubicBezTo>
                    <a:pt x="110" y="775"/>
                    <a:pt x="112" y="764"/>
                    <a:pt x="108" y="764"/>
                  </a:cubicBezTo>
                  <a:cubicBezTo>
                    <a:pt x="107" y="769"/>
                    <a:pt x="107" y="774"/>
                    <a:pt x="109" y="777"/>
                  </a:cubicBezTo>
                  <a:close/>
                  <a:moveTo>
                    <a:pt x="358" y="617"/>
                  </a:moveTo>
                  <a:cubicBezTo>
                    <a:pt x="353" y="667"/>
                    <a:pt x="358" y="725"/>
                    <a:pt x="364" y="773"/>
                  </a:cubicBezTo>
                  <a:cubicBezTo>
                    <a:pt x="363" y="718"/>
                    <a:pt x="363" y="672"/>
                    <a:pt x="358" y="617"/>
                  </a:cubicBezTo>
                  <a:close/>
                  <a:moveTo>
                    <a:pt x="562" y="698"/>
                  </a:moveTo>
                  <a:cubicBezTo>
                    <a:pt x="562" y="680"/>
                    <a:pt x="567" y="664"/>
                    <a:pt x="561" y="652"/>
                  </a:cubicBezTo>
                  <a:cubicBezTo>
                    <a:pt x="561" y="685"/>
                    <a:pt x="556" y="736"/>
                    <a:pt x="560" y="771"/>
                  </a:cubicBezTo>
                  <a:cubicBezTo>
                    <a:pt x="559" y="771"/>
                    <a:pt x="559" y="773"/>
                    <a:pt x="561" y="772"/>
                  </a:cubicBezTo>
                  <a:cubicBezTo>
                    <a:pt x="566" y="748"/>
                    <a:pt x="564" y="726"/>
                    <a:pt x="562" y="698"/>
                  </a:cubicBezTo>
                  <a:close/>
                  <a:moveTo>
                    <a:pt x="116" y="659"/>
                  </a:moveTo>
                  <a:cubicBezTo>
                    <a:pt x="115" y="656"/>
                    <a:pt x="117" y="651"/>
                    <a:pt x="115" y="649"/>
                  </a:cubicBezTo>
                  <a:cubicBezTo>
                    <a:pt x="115" y="653"/>
                    <a:pt x="115" y="656"/>
                    <a:pt x="115" y="660"/>
                  </a:cubicBezTo>
                  <a:cubicBezTo>
                    <a:pt x="115" y="693"/>
                    <a:pt x="119" y="727"/>
                    <a:pt x="121" y="760"/>
                  </a:cubicBezTo>
                  <a:cubicBezTo>
                    <a:pt x="121" y="761"/>
                    <a:pt x="122" y="761"/>
                    <a:pt x="123" y="761"/>
                  </a:cubicBezTo>
                  <a:cubicBezTo>
                    <a:pt x="120" y="729"/>
                    <a:pt x="120" y="692"/>
                    <a:pt x="116" y="659"/>
                  </a:cubicBezTo>
                  <a:close/>
                  <a:moveTo>
                    <a:pt x="571" y="756"/>
                  </a:moveTo>
                  <a:cubicBezTo>
                    <a:pt x="569" y="727"/>
                    <a:pt x="572" y="676"/>
                    <a:pt x="568" y="649"/>
                  </a:cubicBezTo>
                  <a:cubicBezTo>
                    <a:pt x="568" y="688"/>
                    <a:pt x="567" y="722"/>
                    <a:pt x="568" y="758"/>
                  </a:cubicBezTo>
                  <a:cubicBezTo>
                    <a:pt x="568" y="759"/>
                    <a:pt x="569" y="759"/>
                    <a:pt x="570" y="759"/>
                  </a:cubicBezTo>
                  <a:cubicBezTo>
                    <a:pt x="570" y="758"/>
                    <a:pt x="571" y="757"/>
                    <a:pt x="571" y="756"/>
                  </a:cubicBezTo>
                  <a:close/>
                  <a:moveTo>
                    <a:pt x="725" y="725"/>
                  </a:moveTo>
                  <a:cubicBezTo>
                    <a:pt x="721" y="735"/>
                    <a:pt x="711" y="743"/>
                    <a:pt x="715" y="757"/>
                  </a:cubicBezTo>
                  <a:cubicBezTo>
                    <a:pt x="718" y="747"/>
                    <a:pt x="729" y="740"/>
                    <a:pt x="725" y="725"/>
                  </a:cubicBezTo>
                  <a:close/>
                  <a:moveTo>
                    <a:pt x="427" y="755"/>
                  </a:moveTo>
                  <a:cubicBezTo>
                    <a:pt x="432" y="755"/>
                    <a:pt x="439" y="758"/>
                    <a:pt x="442" y="756"/>
                  </a:cubicBezTo>
                  <a:cubicBezTo>
                    <a:pt x="436" y="756"/>
                    <a:pt x="432" y="753"/>
                    <a:pt x="427" y="755"/>
                  </a:cubicBezTo>
                  <a:close/>
                  <a:moveTo>
                    <a:pt x="108" y="737"/>
                  </a:moveTo>
                  <a:cubicBezTo>
                    <a:pt x="105" y="739"/>
                    <a:pt x="105" y="753"/>
                    <a:pt x="108" y="755"/>
                  </a:cubicBezTo>
                  <a:cubicBezTo>
                    <a:pt x="110" y="751"/>
                    <a:pt x="107" y="743"/>
                    <a:pt x="108" y="737"/>
                  </a:cubicBezTo>
                  <a:close/>
                  <a:moveTo>
                    <a:pt x="503" y="741"/>
                  </a:moveTo>
                  <a:cubicBezTo>
                    <a:pt x="496" y="745"/>
                    <a:pt x="488" y="749"/>
                    <a:pt x="481" y="754"/>
                  </a:cubicBezTo>
                  <a:cubicBezTo>
                    <a:pt x="491" y="754"/>
                    <a:pt x="496" y="752"/>
                    <a:pt x="505" y="747"/>
                  </a:cubicBezTo>
                  <a:cubicBezTo>
                    <a:pt x="503" y="747"/>
                    <a:pt x="506" y="745"/>
                    <a:pt x="505" y="743"/>
                  </a:cubicBezTo>
                  <a:cubicBezTo>
                    <a:pt x="503" y="742"/>
                    <a:pt x="501" y="746"/>
                    <a:pt x="500" y="744"/>
                  </a:cubicBezTo>
                  <a:cubicBezTo>
                    <a:pt x="501" y="743"/>
                    <a:pt x="505" y="741"/>
                    <a:pt x="503" y="741"/>
                  </a:cubicBezTo>
                  <a:close/>
                  <a:moveTo>
                    <a:pt x="483" y="750"/>
                  </a:moveTo>
                  <a:cubicBezTo>
                    <a:pt x="489" y="742"/>
                    <a:pt x="505" y="743"/>
                    <a:pt x="506" y="729"/>
                  </a:cubicBezTo>
                  <a:cubicBezTo>
                    <a:pt x="489" y="736"/>
                    <a:pt x="474" y="745"/>
                    <a:pt x="459" y="753"/>
                  </a:cubicBezTo>
                  <a:cubicBezTo>
                    <a:pt x="471" y="757"/>
                    <a:pt x="477" y="750"/>
                    <a:pt x="485" y="746"/>
                  </a:cubicBezTo>
                  <a:cubicBezTo>
                    <a:pt x="485" y="748"/>
                    <a:pt x="479" y="749"/>
                    <a:pt x="483" y="750"/>
                  </a:cubicBezTo>
                  <a:close/>
                  <a:moveTo>
                    <a:pt x="417" y="745"/>
                  </a:moveTo>
                  <a:cubicBezTo>
                    <a:pt x="424" y="753"/>
                    <a:pt x="434" y="747"/>
                    <a:pt x="441" y="744"/>
                  </a:cubicBezTo>
                  <a:cubicBezTo>
                    <a:pt x="463" y="735"/>
                    <a:pt x="485" y="722"/>
                    <a:pt x="507" y="714"/>
                  </a:cubicBezTo>
                  <a:cubicBezTo>
                    <a:pt x="506" y="711"/>
                    <a:pt x="509" y="705"/>
                    <a:pt x="505" y="705"/>
                  </a:cubicBezTo>
                  <a:cubicBezTo>
                    <a:pt x="477" y="713"/>
                    <a:pt x="444" y="731"/>
                    <a:pt x="417" y="745"/>
                  </a:cubicBezTo>
                  <a:close/>
                  <a:moveTo>
                    <a:pt x="434" y="751"/>
                  </a:moveTo>
                  <a:cubicBezTo>
                    <a:pt x="444" y="753"/>
                    <a:pt x="453" y="752"/>
                    <a:pt x="459" y="747"/>
                  </a:cubicBezTo>
                  <a:cubicBezTo>
                    <a:pt x="460" y="747"/>
                    <a:pt x="460" y="750"/>
                    <a:pt x="462" y="749"/>
                  </a:cubicBezTo>
                  <a:cubicBezTo>
                    <a:pt x="477" y="742"/>
                    <a:pt x="491" y="734"/>
                    <a:pt x="506" y="726"/>
                  </a:cubicBezTo>
                  <a:cubicBezTo>
                    <a:pt x="506" y="721"/>
                    <a:pt x="506" y="722"/>
                    <a:pt x="507" y="718"/>
                  </a:cubicBezTo>
                  <a:cubicBezTo>
                    <a:pt x="482" y="725"/>
                    <a:pt x="455" y="737"/>
                    <a:pt x="434" y="751"/>
                  </a:cubicBezTo>
                  <a:close/>
                  <a:moveTo>
                    <a:pt x="362" y="578"/>
                  </a:moveTo>
                  <a:cubicBezTo>
                    <a:pt x="358" y="601"/>
                    <a:pt x="363" y="622"/>
                    <a:pt x="363" y="644"/>
                  </a:cubicBezTo>
                  <a:cubicBezTo>
                    <a:pt x="363" y="675"/>
                    <a:pt x="366" y="716"/>
                    <a:pt x="368" y="752"/>
                  </a:cubicBezTo>
                  <a:cubicBezTo>
                    <a:pt x="369" y="688"/>
                    <a:pt x="372" y="643"/>
                    <a:pt x="362" y="578"/>
                  </a:cubicBezTo>
                  <a:close/>
                  <a:moveTo>
                    <a:pt x="711" y="727"/>
                  </a:moveTo>
                  <a:cubicBezTo>
                    <a:pt x="708" y="732"/>
                    <a:pt x="705" y="743"/>
                    <a:pt x="707" y="750"/>
                  </a:cubicBezTo>
                  <a:cubicBezTo>
                    <a:pt x="714" y="746"/>
                    <a:pt x="714" y="734"/>
                    <a:pt x="711" y="727"/>
                  </a:cubicBezTo>
                  <a:close/>
                  <a:moveTo>
                    <a:pt x="413" y="735"/>
                  </a:moveTo>
                  <a:cubicBezTo>
                    <a:pt x="409" y="734"/>
                    <a:pt x="409" y="736"/>
                    <a:pt x="406" y="736"/>
                  </a:cubicBezTo>
                  <a:cubicBezTo>
                    <a:pt x="406" y="738"/>
                    <a:pt x="406" y="740"/>
                    <a:pt x="406" y="743"/>
                  </a:cubicBezTo>
                  <a:cubicBezTo>
                    <a:pt x="409" y="742"/>
                    <a:pt x="409" y="744"/>
                    <a:pt x="412" y="744"/>
                  </a:cubicBezTo>
                  <a:cubicBezTo>
                    <a:pt x="413" y="742"/>
                    <a:pt x="412" y="738"/>
                    <a:pt x="413" y="735"/>
                  </a:cubicBezTo>
                  <a:close/>
                  <a:moveTo>
                    <a:pt x="689" y="729"/>
                  </a:moveTo>
                  <a:cubicBezTo>
                    <a:pt x="699" y="727"/>
                    <a:pt x="700" y="716"/>
                    <a:pt x="697" y="706"/>
                  </a:cubicBezTo>
                  <a:cubicBezTo>
                    <a:pt x="692" y="710"/>
                    <a:pt x="696" y="719"/>
                    <a:pt x="692" y="723"/>
                  </a:cubicBezTo>
                  <a:cubicBezTo>
                    <a:pt x="688" y="723"/>
                    <a:pt x="693" y="718"/>
                    <a:pt x="690" y="718"/>
                  </a:cubicBezTo>
                  <a:cubicBezTo>
                    <a:pt x="685" y="720"/>
                    <a:pt x="690" y="734"/>
                    <a:pt x="684" y="729"/>
                  </a:cubicBezTo>
                  <a:cubicBezTo>
                    <a:pt x="682" y="733"/>
                    <a:pt x="686" y="737"/>
                    <a:pt x="686" y="742"/>
                  </a:cubicBezTo>
                  <a:cubicBezTo>
                    <a:pt x="687" y="737"/>
                    <a:pt x="688" y="733"/>
                    <a:pt x="689" y="729"/>
                  </a:cubicBezTo>
                  <a:close/>
                  <a:moveTo>
                    <a:pt x="508" y="700"/>
                  </a:moveTo>
                  <a:cubicBezTo>
                    <a:pt x="507" y="696"/>
                    <a:pt x="508" y="691"/>
                    <a:pt x="506" y="691"/>
                  </a:cubicBezTo>
                  <a:cubicBezTo>
                    <a:pt x="474" y="702"/>
                    <a:pt x="446" y="716"/>
                    <a:pt x="417" y="730"/>
                  </a:cubicBezTo>
                  <a:cubicBezTo>
                    <a:pt x="418" y="733"/>
                    <a:pt x="416" y="739"/>
                    <a:pt x="418" y="741"/>
                  </a:cubicBezTo>
                  <a:cubicBezTo>
                    <a:pt x="447" y="726"/>
                    <a:pt x="477" y="713"/>
                    <a:pt x="508" y="700"/>
                  </a:cubicBezTo>
                  <a:close/>
                  <a:moveTo>
                    <a:pt x="728" y="709"/>
                  </a:moveTo>
                  <a:cubicBezTo>
                    <a:pt x="728" y="710"/>
                    <a:pt x="727" y="712"/>
                    <a:pt x="729" y="712"/>
                  </a:cubicBezTo>
                  <a:cubicBezTo>
                    <a:pt x="727" y="709"/>
                    <a:pt x="728" y="701"/>
                    <a:pt x="728" y="698"/>
                  </a:cubicBezTo>
                  <a:cubicBezTo>
                    <a:pt x="722" y="709"/>
                    <a:pt x="711" y="723"/>
                    <a:pt x="716" y="738"/>
                  </a:cubicBezTo>
                  <a:cubicBezTo>
                    <a:pt x="720" y="729"/>
                    <a:pt x="726" y="720"/>
                    <a:pt x="728" y="709"/>
                  </a:cubicBezTo>
                  <a:close/>
                  <a:moveTo>
                    <a:pt x="412" y="730"/>
                  </a:moveTo>
                  <a:cubicBezTo>
                    <a:pt x="412" y="726"/>
                    <a:pt x="411" y="723"/>
                    <a:pt x="410" y="720"/>
                  </a:cubicBezTo>
                  <a:cubicBezTo>
                    <a:pt x="405" y="720"/>
                    <a:pt x="405" y="730"/>
                    <a:pt x="407" y="733"/>
                  </a:cubicBezTo>
                  <a:cubicBezTo>
                    <a:pt x="408" y="731"/>
                    <a:pt x="410" y="731"/>
                    <a:pt x="412" y="730"/>
                  </a:cubicBezTo>
                  <a:close/>
                  <a:moveTo>
                    <a:pt x="734" y="706"/>
                  </a:moveTo>
                  <a:cubicBezTo>
                    <a:pt x="732" y="713"/>
                    <a:pt x="725" y="720"/>
                    <a:pt x="729" y="730"/>
                  </a:cubicBezTo>
                  <a:cubicBezTo>
                    <a:pt x="731" y="723"/>
                    <a:pt x="741" y="714"/>
                    <a:pt x="734" y="706"/>
                  </a:cubicBezTo>
                  <a:close/>
                  <a:moveTo>
                    <a:pt x="679" y="718"/>
                  </a:moveTo>
                  <a:cubicBezTo>
                    <a:pt x="678" y="718"/>
                    <a:pt x="679" y="729"/>
                    <a:pt x="680" y="727"/>
                  </a:cubicBezTo>
                  <a:cubicBezTo>
                    <a:pt x="679" y="724"/>
                    <a:pt x="681" y="719"/>
                    <a:pt x="679" y="718"/>
                  </a:cubicBezTo>
                  <a:close/>
                  <a:moveTo>
                    <a:pt x="103" y="681"/>
                  </a:moveTo>
                  <a:cubicBezTo>
                    <a:pt x="105" y="695"/>
                    <a:pt x="103" y="715"/>
                    <a:pt x="107" y="727"/>
                  </a:cubicBezTo>
                  <a:cubicBezTo>
                    <a:pt x="105" y="713"/>
                    <a:pt x="108" y="693"/>
                    <a:pt x="103" y="681"/>
                  </a:cubicBezTo>
                  <a:close/>
                  <a:moveTo>
                    <a:pt x="683" y="628"/>
                  </a:moveTo>
                  <a:cubicBezTo>
                    <a:pt x="680" y="660"/>
                    <a:pt x="682" y="703"/>
                    <a:pt x="683" y="726"/>
                  </a:cubicBezTo>
                  <a:cubicBezTo>
                    <a:pt x="686" y="693"/>
                    <a:pt x="683" y="658"/>
                    <a:pt x="683" y="628"/>
                  </a:cubicBezTo>
                  <a:close/>
                  <a:moveTo>
                    <a:pt x="469" y="665"/>
                  </a:moveTo>
                  <a:cubicBezTo>
                    <a:pt x="476" y="662"/>
                    <a:pt x="484" y="656"/>
                    <a:pt x="490" y="657"/>
                  </a:cubicBezTo>
                  <a:cubicBezTo>
                    <a:pt x="465" y="667"/>
                    <a:pt x="443" y="679"/>
                    <a:pt x="417" y="689"/>
                  </a:cubicBezTo>
                  <a:cubicBezTo>
                    <a:pt x="418" y="694"/>
                    <a:pt x="416" y="699"/>
                    <a:pt x="417" y="702"/>
                  </a:cubicBezTo>
                  <a:cubicBezTo>
                    <a:pt x="443" y="691"/>
                    <a:pt x="469" y="675"/>
                    <a:pt x="495" y="668"/>
                  </a:cubicBezTo>
                  <a:cubicBezTo>
                    <a:pt x="475" y="677"/>
                    <a:pt x="452" y="687"/>
                    <a:pt x="433" y="697"/>
                  </a:cubicBezTo>
                  <a:cubicBezTo>
                    <a:pt x="427" y="701"/>
                    <a:pt x="419" y="704"/>
                    <a:pt x="417" y="711"/>
                  </a:cubicBezTo>
                  <a:cubicBezTo>
                    <a:pt x="420" y="712"/>
                    <a:pt x="424" y="710"/>
                    <a:pt x="427" y="708"/>
                  </a:cubicBezTo>
                  <a:cubicBezTo>
                    <a:pt x="454" y="694"/>
                    <a:pt x="479" y="682"/>
                    <a:pt x="508" y="671"/>
                  </a:cubicBezTo>
                  <a:cubicBezTo>
                    <a:pt x="506" y="660"/>
                    <a:pt x="507" y="645"/>
                    <a:pt x="506" y="637"/>
                  </a:cubicBezTo>
                  <a:cubicBezTo>
                    <a:pt x="473" y="647"/>
                    <a:pt x="446" y="663"/>
                    <a:pt x="417" y="677"/>
                  </a:cubicBezTo>
                  <a:cubicBezTo>
                    <a:pt x="417" y="680"/>
                    <a:pt x="417" y="683"/>
                    <a:pt x="417" y="686"/>
                  </a:cubicBezTo>
                  <a:cubicBezTo>
                    <a:pt x="440" y="676"/>
                    <a:pt x="464" y="662"/>
                    <a:pt x="486" y="654"/>
                  </a:cubicBezTo>
                  <a:cubicBezTo>
                    <a:pt x="482" y="658"/>
                    <a:pt x="468" y="662"/>
                    <a:pt x="469" y="665"/>
                  </a:cubicBezTo>
                  <a:close/>
                  <a:moveTo>
                    <a:pt x="417" y="717"/>
                  </a:moveTo>
                  <a:cubicBezTo>
                    <a:pt x="417" y="722"/>
                    <a:pt x="416" y="723"/>
                    <a:pt x="417" y="726"/>
                  </a:cubicBezTo>
                  <a:cubicBezTo>
                    <a:pt x="447" y="711"/>
                    <a:pt x="475" y="702"/>
                    <a:pt x="507" y="687"/>
                  </a:cubicBezTo>
                  <a:cubicBezTo>
                    <a:pt x="507" y="684"/>
                    <a:pt x="508" y="680"/>
                    <a:pt x="508" y="674"/>
                  </a:cubicBezTo>
                  <a:cubicBezTo>
                    <a:pt x="473" y="684"/>
                    <a:pt x="446" y="702"/>
                    <a:pt x="417" y="717"/>
                  </a:cubicBezTo>
                  <a:close/>
                  <a:moveTo>
                    <a:pt x="689" y="627"/>
                  </a:moveTo>
                  <a:cubicBezTo>
                    <a:pt x="682" y="655"/>
                    <a:pt x="688" y="679"/>
                    <a:pt x="686" y="715"/>
                  </a:cubicBezTo>
                  <a:cubicBezTo>
                    <a:pt x="688" y="715"/>
                    <a:pt x="687" y="717"/>
                    <a:pt x="688" y="718"/>
                  </a:cubicBezTo>
                  <a:cubicBezTo>
                    <a:pt x="695" y="692"/>
                    <a:pt x="693" y="657"/>
                    <a:pt x="689" y="627"/>
                  </a:cubicBezTo>
                  <a:close/>
                  <a:moveTo>
                    <a:pt x="411" y="717"/>
                  </a:moveTo>
                  <a:cubicBezTo>
                    <a:pt x="405" y="709"/>
                    <a:pt x="413" y="702"/>
                    <a:pt x="407" y="695"/>
                  </a:cubicBezTo>
                  <a:cubicBezTo>
                    <a:pt x="407" y="705"/>
                    <a:pt x="406" y="708"/>
                    <a:pt x="406" y="718"/>
                  </a:cubicBezTo>
                  <a:cubicBezTo>
                    <a:pt x="409" y="718"/>
                    <a:pt x="408" y="716"/>
                    <a:pt x="411" y="717"/>
                  </a:cubicBezTo>
                  <a:close/>
                  <a:moveTo>
                    <a:pt x="678" y="646"/>
                  </a:moveTo>
                  <a:cubicBezTo>
                    <a:pt x="679" y="667"/>
                    <a:pt x="676" y="690"/>
                    <a:pt x="679" y="715"/>
                  </a:cubicBezTo>
                  <a:cubicBezTo>
                    <a:pt x="679" y="699"/>
                    <a:pt x="682" y="664"/>
                    <a:pt x="678" y="646"/>
                  </a:cubicBezTo>
                  <a:close/>
                  <a:moveTo>
                    <a:pt x="708" y="687"/>
                  </a:moveTo>
                  <a:cubicBezTo>
                    <a:pt x="705" y="695"/>
                    <a:pt x="699" y="699"/>
                    <a:pt x="700" y="709"/>
                  </a:cubicBezTo>
                  <a:cubicBezTo>
                    <a:pt x="703" y="710"/>
                    <a:pt x="700" y="705"/>
                    <a:pt x="704" y="706"/>
                  </a:cubicBezTo>
                  <a:cubicBezTo>
                    <a:pt x="703" y="708"/>
                    <a:pt x="702" y="709"/>
                    <a:pt x="705" y="710"/>
                  </a:cubicBezTo>
                  <a:cubicBezTo>
                    <a:pt x="708" y="705"/>
                    <a:pt x="712" y="695"/>
                    <a:pt x="708" y="687"/>
                  </a:cubicBezTo>
                  <a:close/>
                  <a:moveTo>
                    <a:pt x="930" y="670"/>
                  </a:moveTo>
                  <a:cubicBezTo>
                    <a:pt x="932" y="684"/>
                    <a:pt x="931" y="695"/>
                    <a:pt x="933" y="707"/>
                  </a:cubicBezTo>
                  <a:cubicBezTo>
                    <a:pt x="932" y="699"/>
                    <a:pt x="936" y="678"/>
                    <a:pt x="930" y="670"/>
                  </a:cubicBezTo>
                  <a:close/>
                  <a:moveTo>
                    <a:pt x="736" y="664"/>
                  </a:moveTo>
                  <a:cubicBezTo>
                    <a:pt x="735" y="663"/>
                    <a:pt x="734" y="665"/>
                    <a:pt x="733" y="664"/>
                  </a:cubicBezTo>
                  <a:cubicBezTo>
                    <a:pt x="740" y="647"/>
                    <a:pt x="735" y="631"/>
                    <a:pt x="738" y="608"/>
                  </a:cubicBezTo>
                  <a:cubicBezTo>
                    <a:pt x="738" y="606"/>
                    <a:pt x="734" y="607"/>
                    <a:pt x="735" y="604"/>
                  </a:cubicBezTo>
                  <a:cubicBezTo>
                    <a:pt x="738" y="602"/>
                    <a:pt x="740" y="598"/>
                    <a:pt x="741" y="594"/>
                  </a:cubicBezTo>
                  <a:cubicBezTo>
                    <a:pt x="744" y="597"/>
                    <a:pt x="745" y="591"/>
                    <a:pt x="747" y="590"/>
                  </a:cubicBezTo>
                  <a:cubicBezTo>
                    <a:pt x="743" y="580"/>
                    <a:pt x="750" y="567"/>
                    <a:pt x="749" y="559"/>
                  </a:cubicBezTo>
                  <a:cubicBezTo>
                    <a:pt x="743" y="566"/>
                    <a:pt x="742" y="581"/>
                    <a:pt x="734" y="582"/>
                  </a:cubicBezTo>
                  <a:cubicBezTo>
                    <a:pt x="728" y="610"/>
                    <a:pt x="731" y="637"/>
                    <a:pt x="732" y="666"/>
                  </a:cubicBezTo>
                  <a:cubicBezTo>
                    <a:pt x="730" y="675"/>
                    <a:pt x="728" y="696"/>
                    <a:pt x="732" y="707"/>
                  </a:cubicBezTo>
                  <a:cubicBezTo>
                    <a:pt x="736" y="704"/>
                    <a:pt x="736" y="693"/>
                    <a:pt x="734" y="687"/>
                  </a:cubicBezTo>
                  <a:cubicBezTo>
                    <a:pt x="734" y="688"/>
                    <a:pt x="732" y="692"/>
                    <a:pt x="731" y="690"/>
                  </a:cubicBezTo>
                  <a:cubicBezTo>
                    <a:pt x="736" y="680"/>
                    <a:pt x="736" y="675"/>
                    <a:pt x="736" y="664"/>
                  </a:cubicBezTo>
                  <a:close/>
                  <a:moveTo>
                    <a:pt x="743" y="691"/>
                  </a:moveTo>
                  <a:cubicBezTo>
                    <a:pt x="740" y="695"/>
                    <a:pt x="736" y="701"/>
                    <a:pt x="741" y="705"/>
                  </a:cubicBezTo>
                  <a:cubicBezTo>
                    <a:pt x="743" y="703"/>
                    <a:pt x="746" y="693"/>
                    <a:pt x="743" y="691"/>
                  </a:cubicBezTo>
                  <a:close/>
                  <a:moveTo>
                    <a:pt x="699" y="620"/>
                  </a:moveTo>
                  <a:cubicBezTo>
                    <a:pt x="697" y="623"/>
                    <a:pt x="695" y="617"/>
                    <a:pt x="694" y="617"/>
                  </a:cubicBezTo>
                  <a:cubicBezTo>
                    <a:pt x="694" y="643"/>
                    <a:pt x="694" y="684"/>
                    <a:pt x="696" y="704"/>
                  </a:cubicBezTo>
                  <a:cubicBezTo>
                    <a:pt x="702" y="676"/>
                    <a:pt x="699" y="650"/>
                    <a:pt x="699" y="620"/>
                  </a:cubicBezTo>
                  <a:close/>
                  <a:moveTo>
                    <a:pt x="511" y="690"/>
                  </a:moveTo>
                  <a:cubicBezTo>
                    <a:pt x="511" y="693"/>
                    <a:pt x="510" y="704"/>
                    <a:pt x="512" y="703"/>
                  </a:cubicBezTo>
                  <a:cubicBezTo>
                    <a:pt x="511" y="699"/>
                    <a:pt x="513" y="689"/>
                    <a:pt x="511" y="690"/>
                  </a:cubicBezTo>
                  <a:close/>
                  <a:moveTo>
                    <a:pt x="723" y="701"/>
                  </a:moveTo>
                  <a:cubicBezTo>
                    <a:pt x="730" y="698"/>
                    <a:pt x="730" y="681"/>
                    <a:pt x="727" y="672"/>
                  </a:cubicBezTo>
                  <a:cubicBezTo>
                    <a:pt x="730" y="652"/>
                    <a:pt x="730" y="620"/>
                    <a:pt x="726" y="598"/>
                  </a:cubicBezTo>
                  <a:cubicBezTo>
                    <a:pt x="718" y="611"/>
                    <a:pt x="723" y="642"/>
                    <a:pt x="722" y="664"/>
                  </a:cubicBezTo>
                  <a:cubicBezTo>
                    <a:pt x="724" y="663"/>
                    <a:pt x="728" y="662"/>
                    <a:pt x="728" y="666"/>
                  </a:cubicBezTo>
                  <a:cubicBezTo>
                    <a:pt x="726" y="664"/>
                    <a:pt x="723" y="664"/>
                    <a:pt x="722" y="666"/>
                  </a:cubicBezTo>
                  <a:cubicBezTo>
                    <a:pt x="722" y="670"/>
                    <a:pt x="721" y="677"/>
                    <a:pt x="723" y="679"/>
                  </a:cubicBezTo>
                  <a:cubicBezTo>
                    <a:pt x="723" y="676"/>
                    <a:pt x="725" y="674"/>
                    <a:pt x="728" y="673"/>
                  </a:cubicBezTo>
                  <a:cubicBezTo>
                    <a:pt x="722" y="678"/>
                    <a:pt x="720" y="691"/>
                    <a:pt x="723" y="701"/>
                  </a:cubicBezTo>
                  <a:close/>
                  <a:moveTo>
                    <a:pt x="414" y="691"/>
                  </a:moveTo>
                  <a:cubicBezTo>
                    <a:pt x="411" y="692"/>
                    <a:pt x="411" y="698"/>
                    <a:pt x="414" y="699"/>
                  </a:cubicBezTo>
                  <a:cubicBezTo>
                    <a:pt x="415" y="698"/>
                    <a:pt x="416" y="692"/>
                    <a:pt x="414" y="691"/>
                  </a:cubicBezTo>
                  <a:close/>
                  <a:moveTo>
                    <a:pt x="746" y="651"/>
                  </a:moveTo>
                  <a:cubicBezTo>
                    <a:pt x="746" y="633"/>
                    <a:pt x="744" y="615"/>
                    <a:pt x="746" y="596"/>
                  </a:cubicBezTo>
                  <a:cubicBezTo>
                    <a:pt x="742" y="600"/>
                    <a:pt x="741" y="603"/>
                    <a:pt x="740" y="610"/>
                  </a:cubicBezTo>
                  <a:cubicBezTo>
                    <a:pt x="738" y="634"/>
                    <a:pt x="738" y="682"/>
                    <a:pt x="739" y="695"/>
                  </a:cubicBezTo>
                  <a:cubicBezTo>
                    <a:pt x="746" y="684"/>
                    <a:pt x="746" y="666"/>
                    <a:pt x="746" y="651"/>
                  </a:cubicBezTo>
                  <a:close/>
                  <a:moveTo>
                    <a:pt x="718" y="672"/>
                  </a:moveTo>
                  <a:cubicBezTo>
                    <a:pt x="714" y="678"/>
                    <a:pt x="707" y="687"/>
                    <a:pt x="713" y="695"/>
                  </a:cubicBezTo>
                  <a:cubicBezTo>
                    <a:pt x="716" y="688"/>
                    <a:pt x="722" y="680"/>
                    <a:pt x="718" y="672"/>
                  </a:cubicBezTo>
                  <a:close/>
                  <a:moveTo>
                    <a:pt x="699" y="592"/>
                  </a:moveTo>
                  <a:cubicBezTo>
                    <a:pt x="693" y="593"/>
                    <a:pt x="697" y="612"/>
                    <a:pt x="698" y="612"/>
                  </a:cubicBezTo>
                  <a:cubicBezTo>
                    <a:pt x="698" y="603"/>
                    <a:pt x="699" y="599"/>
                    <a:pt x="699" y="592"/>
                  </a:cubicBezTo>
                  <a:close/>
                  <a:moveTo>
                    <a:pt x="704" y="607"/>
                  </a:moveTo>
                  <a:cubicBezTo>
                    <a:pt x="701" y="629"/>
                    <a:pt x="701" y="669"/>
                    <a:pt x="702" y="695"/>
                  </a:cubicBezTo>
                  <a:cubicBezTo>
                    <a:pt x="717" y="677"/>
                    <a:pt x="704" y="631"/>
                    <a:pt x="711" y="605"/>
                  </a:cubicBezTo>
                  <a:cubicBezTo>
                    <a:pt x="714" y="623"/>
                    <a:pt x="709" y="655"/>
                    <a:pt x="712" y="677"/>
                  </a:cubicBezTo>
                  <a:cubicBezTo>
                    <a:pt x="726" y="658"/>
                    <a:pt x="716" y="631"/>
                    <a:pt x="720" y="609"/>
                  </a:cubicBezTo>
                  <a:cubicBezTo>
                    <a:pt x="716" y="606"/>
                    <a:pt x="716" y="599"/>
                    <a:pt x="716" y="591"/>
                  </a:cubicBezTo>
                  <a:cubicBezTo>
                    <a:pt x="707" y="592"/>
                    <a:pt x="712" y="613"/>
                    <a:pt x="705" y="613"/>
                  </a:cubicBezTo>
                  <a:cubicBezTo>
                    <a:pt x="702" y="601"/>
                    <a:pt x="707" y="587"/>
                    <a:pt x="705" y="579"/>
                  </a:cubicBezTo>
                  <a:cubicBezTo>
                    <a:pt x="699" y="585"/>
                    <a:pt x="698" y="600"/>
                    <a:pt x="704" y="607"/>
                  </a:cubicBezTo>
                  <a:close/>
                  <a:moveTo>
                    <a:pt x="408" y="687"/>
                  </a:moveTo>
                  <a:cubicBezTo>
                    <a:pt x="409" y="674"/>
                    <a:pt x="404" y="690"/>
                    <a:pt x="409" y="691"/>
                  </a:cubicBezTo>
                  <a:cubicBezTo>
                    <a:pt x="409" y="689"/>
                    <a:pt x="409" y="688"/>
                    <a:pt x="408" y="687"/>
                  </a:cubicBezTo>
                  <a:close/>
                  <a:moveTo>
                    <a:pt x="561" y="590"/>
                  </a:moveTo>
                  <a:cubicBezTo>
                    <a:pt x="561" y="567"/>
                    <a:pt x="562" y="541"/>
                    <a:pt x="558" y="521"/>
                  </a:cubicBezTo>
                  <a:cubicBezTo>
                    <a:pt x="557" y="571"/>
                    <a:pt x="557" y="648"/>
                    <a:pt x="559" y="688"/>
                  </a:cubicBezTo>
                  <a:cubicBezTo>
                    <a:pt x="560" y="653"/>
                    <a:pt x="562" y="621"/>
                    <a:pt x="561" y="590"/>
                  </a:cubicBezTo>
                  <a:close/>
                  <a:moveTo>
                    <a:pt x="412" y="662"/>
                  </a:moveTo>
                  <a:cubicBezTo>
                    <a:pt x="418" y="657"/>
                    <a:pt x="414" y="637"/>
                    <a:pt x="411" y="629"/>
                  </a:cubicBezTo>
                  <a:cubicBezTo>
                    <a:pt x="414" y="628"/>
                    <a:pt x="413" y="616"/>
                    <a:pt x="410" y="616"/>
                  </a:cubicBezTo>
                  <a:cubicBezTo>
                    <a:pt x="403" y="635"/>
                    <a:pt x="412" y="663"/>
                    <a:pt x="411" y="688"/>
                  </a:cubicBezTo>
                  <a:cubicBezTo>
                    <a:pt x="412" y="688"/>
                    <a:pt x="412" y="689"/>
                    <a:pt x="414" y="689"/>
                  </a:cubicBezTo>
                  <a:cubicBezTo>
                    <a:pt x="417" y="680"/>
                    <a:pt x="417" y="664"/>
                    <a:pt x="412" y="662"/>
                  </a:cubicBezTo>
                  <a:close/>
                  <a:moveTo>
                    <a:pt x="372" y="684"/>
                  </a:moveTo>
                  <a:cubicBezTo>
                    <a:pt x="374" y="671"/>
                    <a:pt x="368" y="685"/>
                    <a:pt x="373" y="687"/>
                  </a:cubicBezTo>
                  <a:cubicBezTo>
                    <a:pt x="373" y="686"/>
                    <a:pt x="373" y="685"/>
                    <a:pt x="372" y="684"/>
                  </a:cubicBezTo>
                  <a:close/>
                  <a:moveTo>
                    <a:pt x="512" y="636"/>
                  </a:moveTo>
                  <a:cubicBezTo>
                    <a:pt x="506" y="638"/>
                    <a:pt x="511" y="645"/>
                    <a:pt x="511" y="648"/>
                  </a:cubicBezTo>
                  <a:cubicBezTo>
                    <a:pt x="511" y="659"/>
                    <a:pt x="510" y="673"/>
                    <a:pt x="511" y="685"/>
                  </a:cubicBezTo>
                  <a:cubicBezTo>
                    <a:pt x="511" y="686"/>
                    <a:pt x="511" y="686"/>
                    <a:pt x="513" y="686"/>
                  </a:cubicBezTo>
                  <a:cubicBezTo>
                    <a:pt x="511" y="667"/>
                    <a:pt x="515" y="646"/>
                    <a:pt x="512" y="636"/>
                  </a:cubicBezTo>
                  <a:close/>
                  <a:moveTo>
                    <a:pt x="103" y="664"/>
                  </a:moveTo>
                  <a:cubicBezTo>
                    <a:pt x="101" y="667"/>
                    <a:pt x="102" y="675"/>
                    <a:pt x="104" y="677"/>
                  </a:cubicBezTo>
                  <a:cubicBezTo>
                    <a:pt x="103" y="673"/>
                    <a:pt x="105" y="666"/>
                    <a:pt x="103" y="664"/>
                  </a:cubicBezTo>
                  <a:close/>
                  <a:moveTo>
                    <a:pt x="417" y="662"/>
                  </a:moveTo>
                  <a:cubicBezTo>
                    <a:pt x="417" y="666"/>
                    <a:pt x="417" y="670"/>
                    <a:pt x="417" y="673"/>
                  </a:cubicBezTo>
                  <a:cubicBezTo>
                    <a:pt x="434" y="665"/>
                    <a:pt x="452" y="657"/>
                    <a:pt x="467" y="648"/>
                  </a:cubicBezTo>
                  <a:cubicBezTo>
                    <a:pt x="479" y="648"/>
                    <a:pt x="493" y="638"/>
                    <a:pt x="506" y="634"/>
                  </a:cubicBezTo>
                  <a:cubicBezTo>
                    <a:pt x="507" y="630"/>
                    <a:pt x="504" y="629"/>
                    <a:pt x="505" y="625"/>
                  </a:cubicBezTo>
                  <a:cubicBezTo>
                    <a:pt x="503" y="625"/>
                    <a:pt x="499" y="627"/>
                    <a:pt x="499" y="624"/>
                  </a:cubicBezTo>
                  <a:cubicBezTo>
                    <a:pt x="501" y="623"/>
                    <a:pt x="505" y="624"/>
                    <a:pt x="505" y="621"/>
                  </a:cubicBezTo>
                  <a:cubicBezTo>
                    <a:pt x="504" y="616"/>
                    <a:pt x="503" y="611"/>
                    <a:pt x="503" y="606"/>
                  </a:cubicBezTo>
                  <a:cubicBezTo>
                    <a:pt x="471" y="616"/>
                    <a:pt x="444" y="631"/>
                    <a:pt x="417" y="646"/>
                  </a:cubicBezTo>
                  <a:cubicBezTo>
                    <a:pt x="418" y="649"/>
                    <a:pt x="416" y="654"/>
                    <a:pt x="418" y="658"/>
                  </a:cubicBezTo>
                  <a:cubicBezTo>
                    <a:pt x="439" y="648"/>
                    <a:pt x="461" y="635"/>
                    <a:pt x="482" y="628"/>
                  </a:cubicBezTo>
                  <a:cubicBezTo>
                    <a:pt x="478" y="630"/>
                    <a:pt x="474" y="632"/>
                    <a:pt x="470" y="635"/>
                  </a:cubicBezTo>
                  <a:cubicBezTo>
                    <a:pt x="473" y="635"/>
                    <a:pt x="477" y="631"/>
                    <a:pt x="479" y="633"/>
                  </a:cubicBezTo>
                  <a:cubicBezTo>
                    <a:pt x="457" y="642"/>
                    <a:pt x="438" y="651"/>
                    <a:pt x="417" y="662"/>
                  </a:cubicBezTo>
                  <a:close/>
                  <a:moveTo>
                    <a:pt x="257" y="641"/>
                  </a:moveTo>
                  <a:cubicBezTo>
                    <a:pt x="257" y="653"/>
                    <a:pt x="257" y="665"/>
                    <a:pt x="259" y="672"/>
                  </a:cubicBezTo>
                  <a:cubicBezTo>
                    <a:pt x="259" y="662"/>
                    <a:pt x="262" y="651"/>
                    <a:pt x="257" y="641"/>
                  </a:cubicBezTo>
                  <a:close/>
                  <a:moveTo>
                    <a:pt x="939" y="628"/>
                  </a:moveTo>
                  <a:cubicBezTo>
                    <a:pt x="941" y="643"/>
                    <a:pt x="935" y="659"/>
                    <a:pt x="940" y="671"/>
                  </a:cubicBezTo>
                  <a:cubicBezTo>
                    <a:pt x="939" y="655"/>
                    <a:pt x="943" y="640"/>
                    <a:pt x="939" y="628"/>
                  </a:cubicBezTo>
                  <a:close/>
                  <a:moveTo>
                    <a:pt x="264" y="576"/>
                  </a:moveTo>
                  <a:cubicBezTo>
                    <a:pt x="264" y="605"/>
                    <a:pt x="265" y="633"/>
                    <a:pt x="267" y="664"/>
                  </a:cubicBezTo>
                  <a:cubicBezTo>
                    <a:pt x="268" y="638"/>
                    <a:pt x="269" y="605"/>
                    <a:pt x="264" y="576"/>
                  </a:cubicBezTo>
                  <a:close/>
                  <a:moveTo>
                    <a:pt x="930" y="603"/>
                  </a:moveTo>
                  <a:cubicBezTo>
                    <a:pt x="928" y="609"/>
                    <a:pt x="930" y="626"/>
                    <a:pt x="922" y="621"/>
                  </a:cubicBezTo>
                  <a:cubicBezTo>
                    <a:pt x="924" y="626"/>
                    <a:pt x="924" y="633"/>
                    <a:pt x="925" y="638"/>
                  </a:cubicBezTo>
                  <a:cubicBezTo>
                    <a:pt x="926" y="640"/>
                    <a:pt x="925" y="647"/>
                    <a:pt x="926" y="645"/>
                  </a:cubicBezTo>
                  <a:cubicBezTo>
                    <a:pt x="926" y="639"/>
                    <a:pt x="928" y="633"/>
                    <a:pt x="926" y="629"/>
                  </a:cubicBezTo>
                  <a:cubicBezTo>
                    <a:pt x="929" y="629"/>
                    <a:pt x="927" y="624"/>
                    <a:pt x="929" y="624"/>
                  </a:cubicBezTo>
                  <a:cubicBezTo>
                    <a:pt x="929" y="632"/>
                    <a:pt x="926" y="653"/>
                    <a:pt x="931" y="662"/>
                  </a:cubicBezTo>
                  <a:cubicBezTo>
                    <a:pt x="932" y="650"/>
                    <a:pt x="933" y="626"/>
                    <a:pt x="930" y="603"/>
                  </a:cubicBezTo>
                  <a:close/>
                  <a:moveTo>
                    <a:pt x="102" y="653"/>
                  </a:moveTo>
                  <a:cubicBezTo>
                    <a:pt x="99" y="655"/>
                    <a:pt x="101" y="664"/>
                    <a:pt x="104" y="661"/>
                  </a:cubicBezTo>
                  <a:cubicBezTo>
                    <a:pt x="101" y="661"/>
                    <a:pt x="104" y="654"/>
                    <a:pt x="102" y="653"/>
                  </a:cubicBezTo>
                  <a:close/>
                  <a:moveTo>
                    <a:pt x="564" y="555"/>
                  </a:moveTo>
                  <a:cubicBezTo>
                    <a:pt x="564" y="554"/>
                    <a:pt x="563" y="555"/>
                    <a:pt x="563" y="556"/>
                  </a:cubicBezTo>
                  <a:cubicBezTo>
                    <a:pt x="564" y="587"/>
                    <a:pt x="563" y="627"/>
                    <a:pt x="566" y="651"/>
                  </a:cubicBezTo>
                  <a:cubicBezTo>
                    <a:pt x="567" y="621"/>
                    <a:pt x="566" y="588"/>
                    <a:pt x="564" y="555"/>
                  </a:cubicBezTo>
                  <a:close/>
                  <a:moveTo>
                    <a:pt x="238" y="605"/>
                  </a:moveTo>
                  <a:cubicBezTo>
                    <a:pt x="235" y="570"/>
                    <a:pt x="233" y="520"/>
                    <a:pt x="235" y="482"/>
                  </a:cubicBezTo>
                  <a:cubicBezTo>
                    <a:pt x="233" y="481"/>
                    <a:pt x="234" y="477"/>
                    <a:pt x="231" y="477"/>
                  </a:cubicBezTo>
                  <a:cubicBezTo>
                    <a:pt x="233" y="471"/>
                    <a:pt x="232" y="462"/>
                    <a:pt x="234" y="456"/>
                  </a:cubicBezTo>
                  <a:cubicBezTo>
                    <a:pt x="232" y="455"/>
                    <a:pt x="231" y="461"/>
                    <a:pt x="229" y="457"/>
                  </a:cubicBezTo>
                  <a:cubicBezTo>
                    <a:pt x="229" y="450"/>
                    <a:pt x="233" y="447"/>
                    <a:pt x="234" y="441"/>
                  </a:cubicBezTo>
                  <a:cubicBezTo>
                    <a:pt x="229" y="440"/>
                    <a:pt x="228" y="441"/>
                    <a:pt x="222" y="441"/>
                  </a:cubicBezTo>
                  <a:cubicBezTo>
                    <a:pt x="218" y="453"/>
                    <a:pt x="220" y="467"/>
                    <a:pt x="213" y="477"/>
                  </a:cubicBezTo>
                  <a:cubicBezTo>
                    <a:pt x="212" y="511"/>
                    <a:pt x="217" y="553"/>
                    <a:pt x="217" y="595"/>
                  </a:cubicBezTo>
                  <a:cubicBezTo>
                    <a:pt x="228" y="589"/>
                    <a:pt x="226" y="584"/>
                    <a:pt x="226" y="570"/>
                  </a:cubicBezTo>
                  <a:cubicBezTo>
                    <a:pt x="227" y="547"/>
                    <a:pt x="229" y="509"/>
                    <a:pt x="226" y="487"/>
                  </a:cubicBezTo>
                  <a:cubicBezTo>
                    <a:pt x="225" y="473"/>
                    <a:pt x="222" y="457"/>
                    <a:pt x="227" y="447"/>
                  </a:cubicBezTo>
                  <a:cubicBezTo>
                    <a:pt x="229" y="495"/>
                    <a:pt x="230" y="540"/>
                    <a:pt x="229" y="585"/>
                  </a:cubicBezTo>
                  <a:cubicBezTo>
                    <a:pt x="229" y="587"/>
                    <a:pt x="234" y="585"/>
                    <a:pt x="232" y="588"/>
                  </a:cubicBezTo>
                  <a:cubicBezTo>
                    <a:pt x="227" y="594"/>
                    <a:pt x="231" y="604"/>
                    <a:pt x="226" y="609"/>
                  </a:cubicBezTo>
                  <a:cubicBezTo>
                    <a:pt x="224" y="609"/>
                    <a:pt x="227" y="603"/>
                    <a:pt x="225" y="603"/>
                  </a:cubicBezTo>
                  <a:cubicBezTo>
                    <a:pt x="217" y="619"/>
                    <a:pt x="205" y="634"/>
                    <a:pt x="201" y="650"/>
                  </a:cubicBezTo>
                  <a:cubicBezTo>
                    <a:pt x="213" y="635"/>
                    <a:pt x="226" y="621"/>
                    <a:pt x="238" y="605"/>
                  </a:cubicBezTo>
                  <a:close/>
                  <a:moveTo>
                    <a:pt x="101" y="640"/>
                  </a:moveTo>
                  <a:cubicBezTo>
                    <a:pt x="99" y="642"/>
                    <a:pt x="99" y="649"/>
                    <a:pt x="102" y="650"/>
                  </a:cubicBezTo>
                  <a:cubicBezTo>
                    <a:pt x="101" y="647"/>
                    <a:pt x="103" y="641"/>
                    <a:pt x="101" y="640"/>
                  </a:cubicBezTo>
                  <a:close/>
                  <a:moveTo>
                    <a:pt x="501" y="589"/>
                  </a:moveTo>
                  <a:cubicBezTo>
                    <a:pt x="504" y="588"/>
                    <a:pt x="503" y="591"/>
                    <a:pt x="505" y="591"/>
                  </a:cubicBezTo>
                  <a:cubicBezTo>
                    <a:pt x="505" y="589"/>
                    <a:pt x="505" y="586"/>
                    <a:pt x="505" y="584"/>
                  </a:cubicBezTo>
                  <a:cubicBezTo>
                    <a:pt x="492" y="593"/>
                    <a:pt x="472" y="600"/>
                    <a:pt x="462" y="608"/>
                  </a:cubicBezTo>
                  <a:cubicBezTo>
                    <a:pt x="474" y="601"/>
                    <a:pt x="492" y="599"/>
                    <a:pt x="501" y="589"/>
                  </a:cubicBezTo>
                  <a:close/>
                  <a:moveTo>
                    <a:pt x="416" y="632"/>
                  </a:moveTo>
                  <a:cubicBezTo>
                    <a:pt x="418" y="633"/>
                    <a:pt x="416" y="638"/>
                    <a:pt x="417" y="641"/>
                  </a:cubicBezTo>
                  <a:cubicBezTo>
                    <a:pt x="443" y="629"/>
                    <a:pt x="471" y="616"/>
                    <a:pt x="494" y="604"/>
                  </a:cubicBezTo>
                  <a:cubicBezTo>
                    <a:pt x="496" y="607"/>
                    <a:pt x="498" y="603"/>
                    <a:pt x="501" y="604"/>
                  </a:cubicBezTo>
                  <a:cubicBezTo>
                    <a:pt x="502" y="603"/>
                    <a:pt x="501" y="597"/>
                    <a:pt x="500" y="595"/>
                  </a:cubicBezTo>
                  <a:cubicBezTo>
                    <a:pt x="470" y="605"/>
                    <a:pt x="442" y="618"/>
                    <a:pt x="416" y="632"/>
                  </a:cubicBezTo>
                  <a:close/>
                  <a:moveTo>
                    <a:pt x="100" y="631"/>
                  </a:moveTo>
                  <a:cubicBezTo>
                    <a:pt x="99" y="634"/>
                    <a:pt x="99" y="636"/>
                    <a:pt x="101" y="638"/>
                  </a:cubicBezTo>
                  <a:cubicBezTo>
                    <a:pt x="100" y="636"/>
                    <a:pt x="102" y="632"/>
                    <a:pt x="100" y="631"/>
                  </a:cubicBezTo>
                  <a:close/>
                  <a:moveTo>
                    <a:pt x="256" y="608"/>
                  </a:moveTo>
                  <a:cubicBezTo>
                    <a:pt x="257" y="618"/>
                    <a:pt x="255" y="626"/>
                    <a:pt x="259" y="634"/>
                  </a:cubicBezTo>
                  <a:cubicBezTo>
                    <a:pt x="258" y="626"/>
                    <a:pt x="260" y="614"/>
                    <a:pt x="256" y="608"/>
                  </a:cubicBezTo>
                  <a:close/>
                  <a:moveTo>
                    <a:pt x="513" y="603"/>
                  </a:moveTo>
                  <a:cubicBezTo>
                    <a:pt x="510" y="603"/>
                    <a:pt x="509" y="604"/>
                    <a:pt x="507" y="604"/>
                  </a:cubicBezTo>
                  <a:cubicBezTo>
                    <a:pt x="507" y="613"/>
                    <a:pt x="508" y="622"/>
                    <a:pt x="509" y="633"/>
                  </a:cubicBezTo>
                  <a:cubicBezTo>
                    <a:pt x="510" y="633"/>
                    <a:pt x="511" y="633"/>
                    <a:pt x="513" y="633"/>
                  </a:cubicBezTo>
                  <a:cubicBezTo>
                    <a:pt x="513" y="623"/>
                    <a:pt x="513" y="614"/>
                    <a:pt x="513" y="603"/>
                  </a:cubicBezTo>
                  <a:close/>
                  <a:moveTo>
                    <a:pt x="678" y="623"/>
                  </a:moveTo>
                  <a:cubicBezTo>
                    <a:pt x="678" y="625"/>
                    <a:pt x="676" y="629"/>
                    <a:pt x="679" y="629"/>
                  </a:cubicBezTo>
                  <a:cubicBezTo>
                    <a:pt x="680" y="628"/>
                    <a:pt x="680" y="623"/>
                    <a:pt x="678" y="623"/>
                  </a:cubicBezTo>
                  <a:close/>
                  <a:moveTo>
                    <a:pt x="98" y="614"/>
                  </a:moveTo>
                  <a:cubicBezTo>
                    <a:pt x="100" y="604"/>
                    <a:pt x="99" y="589"/>
                    <a:pt x="97" y="578"/>
                  </a:cubicBezTo>
                  <a:cubicBezTo>
                    <a:pt x="91" y="591"/>
                    <a:pt x="97" y="615"/>
                    <a:pt x="100" y="628"/>
                  </a:cubicBezTo>
                  <a:cubicBezTo>
                    <a:pt x="100" y="625"/>
                    <a:pt x="101" y="614"/>
                    <a:pt x="98" y="614"/>
                  </a:cubicBezTo>
                  <a:close/>
                  <a:moveTo>
                    <a:pt x="417" y="626"/>
                  </a:moveTo>
                  <a:cubicBezTo>
                    <a:pt x="431" y="620"/>
                    <a:pt x="445" y="612"/>
                    <a:pt x="459" y="605"/>
                  </a:cubicBezTo>
                  <a:cubicBezTo>
                    <a:pt x="472" y="599"/>
                    <a:pt x="487" y="594"/>
                    <a:pt x="497" y="584"/>
                  </a:cubicBezTo>
                  <a:cubicBezTo>
                    <a:pt x="463" y="588"/>
                    <a:pt x="443" y="605"/>
                    <a:pt x="415" y="614"/>
                  </a:cubicBezTo>
                  <a:cubicBezTo>
                    <a:pt x="415" y="619"/>
                    <a:pt x="414" y="625"/>
                    <a:pt x="417" y="626"/>
                  </a:cubicBezTo>
                  <a:close/>
                  <a:moveTo>
                    <a:pt x="680" y="559"/>
                  </a:moveTo>
                  <a:cubicBezTo>
                    <a:pt x="680" y="555"/>
                    <a:pt x="679" y="546"/>
                    <a:pt x="679" y="555"/>
                  </a:cubicBezTo>
                  <a:cubicBezTo>
                    <a:pt x="680" y="583"/>
                    <a:pt x="676" y="597"/>
                    <a:pt x="681" y="619"/>
                  </a:cubicBezTo>
                  <a:cubicBezTo>
                    <a:pt x="681" y="598"/>
                    <a:pt x="679" y="577"/>
                    <a:pt x="680" y="559"/>
                  </a:cubicBezTo>
                  <a:close/>
                  <a:moveTo>
                    <a:pt x="550" y="495"/>
                  </a:moveTo>
                  <a:cubicBezTo>
                    <a:pt x="551" y="534"/>
                    <a:pt x="551" y="581"/>
                    <a:pt x="556" y="618"/>
                  </a:cubicBezTo>
                  <a:cubicBezTo>
                    <a:pt x="554" y="573"/>
                    <a:pt x="558" y="531"/>
                    <a:pt x="550" y="495"/>
                  </a:cubicBezTo>
                  <a:close/>
                  <a:moveTo>
                    <a:pt x="410" y="603"/>
                  </a:moveTo>
                  <a:cubicBezTo>
                    <a:pt x="410" y="606"/>
                    <a:pt x="406" y="613"/>
                    <a:pt x="410" y="613"/>
                  </a:cubicBezTo>
                  <a:cubicBezTo>
                    <a:pt x="411" y="612"/>
                    <a:pt x="412" y="605"/>
                    <a:pt x="410" y="603"/>
                  </a:cubicBezTo>
                  <a:close/>
                  <a:moveTo>
                    <a:pt x="926" y="604"/>
                  </a:moveTo>
                  <a:cubicBezTo>
                    <a:pt x="927" y="607"/>
                    <a:pt x="923" y="612"/>
                    <a:pt x="927" y="612"/>
                  </a:cubicBezTo>
                  <a:cubicBezTo>
                    <a:pt x="927" y="609"/>
                    <a:pt x="930" y="605"/>
                    <a:pt x="926" y="604"/>
                  </a:cubicBezTo>
                  <a:close/>
                  <a:moveTo>
                    <a:pt x="473" y="585"/>
                  </a:moveTo>
                  <a:cubicBezTo>
                    <a:pt x="446" y="581"/>
                    <a:pt x="433" y="596"/>
                    <a:pt x="413" y="600"/>
                  </a:cubicBezTo>
                  <a:cubicBezTo>
                    <a:pt x="414" y="604"/>
                    <a:pt x="413" y="609"/>
                    <a:pt x="416" y="611"/>
                  </a:cubicBezTo>
                  <a:cubicBezTo>
                    <a:pt x="434" y="602"/>
                    <a:pt x="456" y="596"/>
                    <a:pt x="473" y="585"/>
                  </a:cubicBezTo>
                  <a:close/>
                  <a:moveTo>
                    <a:pt x="118" y="609"/>
                  </a:moveTo>
                  <a:cubicBezTo>
                    <a:pt x="117" y="587"/>
                    <a:pt x="116" y="565"/>
                    <a:pt x="115" y="544"/>
                  </a:cubicBezTo>
                  <a:cubicBezTo>
                    <a:pt x="115" y="541"/>
                    <a:pt x="115" y="538"/>
                    <a:pt x="115" y="535"/>
                  </a:cubicBezTo>
                  <a:cubicBezTo>
                    <a:pt x="115" y="534"/>
                    <a:pt x="115" y="532"/>
                    <a:pt x="115" y="530"/>
                  </a:cubicBezTo>
                  <a:cubicBezTo>
                    <a:pt x="115" y="529"/>
                    <a:pt x="114" y="530"/>
                    <a:pt x="114" y="532"/>
                  </a:cubicBezTo>
                  <a:cubicBezTo>
                    <a:pt x="114" y="555"/>
                    <a:pt x="115" y="583"/>
                    <a:pt x="117" y="603"/>
                  </a:cubicBezTo>
                  <a:cubicBezTo>
                    <a:pt x="117" y="605"/>
                    <a:pt x="115" y="610"/>
                    <a:pt x="119" y="610"/>
                  </a:cubicBezTo>
                  <a:cubicBezTo>
                    <a:pt x="118" y="610"/>
                    <a:pt x="118" y="610"/>
                    <a:pt x="118" y="609"/>
                  </a:cubicBezTo>
                  <a:close/>
                  <a:moveTo>
                    <a:pt x="403" y="584"/>
                  </a:moveTo>
                  <a:cubicBezTo>
                    <a:pt x="405" y="591"/>
                    <a:pt x="403" y="601"/>
                    <a:pt x="405" y="609"/>
                  </a:cubicBezTo>
                  <a:cubicBezTo>
                    <a:pt x="406" y="601"/>
                    <a:pt x="413" y="587"/>
                    <a:pt x="403" y="584"/>
                  </a:cubicBezTo>
                  <a:close/>
                  <a:moveTo>
                    <a:pt x="259" y="595"/>
                  </a:moveTo>
                  <a:cubicBezTo>
                    <a:pt x="261" y="595"/>
                    <a:pt x="259" y="599"/>
                    <a:pt x="261" y="600"/>
                  </a:cubicBezTo>
                  <a:cubicBezTo>
                    <a:pt x="262" y="595"/>
                    <a:pt x="260" y="593"/>
                    <a:pt x="258" y="593"/>
                  </a:cubicBezTo>
                  <a:cubicBezTo>
                    <a:pt x="263" y="588"/>
                    <a:pt x="257" y="590"/>
                    <a:pt x="257" y="585"/>
                  </a:cubicBezTo>
                  <a:cubicBezTo>
                    <a:pt x="260" y="586"/>
                    <a:pt x="260" y="586"/>
                    <a:pt x="260" y="582"/>
                  </a:cubicBezTo>
                  <a:cubicBezTo>
                    <a:pt x="256" y="582"/>
                    <a:pt x="262" y="585"/>
                    <a:pt x="257" y="584"/>
                  </a:cubicBezTo>
                  <a:cubicBezTo>
                    <a:pt x="255" y="562"/>
                    <a:pt x="254" y="545"/>
                    <a:pt x="253" y="528"/>
                  </a:cubicBezTo>
                  <a:cubicBezTo>
                    <a:pt x="253" y="525"/>
                    <a:pt x="256" y="518"/>
                    <a:pt x="251" y="519"/>
                  </a:cubicBezTo>
                  <a:cubicBezTo>
                    <a:pt x="253" y="539"/>
                    <a:pt x="254" y="578"/>
                    <a:pt x="257" y="607"/>
                  </a:cubicBezTo>
                  <a:cubicBezTo>
                    <a:pt x="262" y="604"/>
                    <a:pt x="254" y="598"/>
                    <a:pt x="259" y="595"/>
                  </a:cubicBezTo>
                  <a:close/>
                  <a:moveTo>
                    <a:pt x="225" y="592"/>
                  </a:moveTo>
                  <a:cubicBezTo>
                    <a:pt x="219" y="594"/>
                    <a:pt x="215" y="601"/>
                    <a:pt x="221" y="606"/>
                  </a:cubicBezTo>
                  <a:cubicBezTo>
                    <a:pt x="221" y="601"/>
                    <a:pt x="228" y="598"/>
                    <a:pt x="225" y="592"/>
                  </a:cubicBezTo>
                  <a:close/>
                  <a:moveTo>
                    <a:pt x="204" y="477"/>
                  </a:moveTo>
                  <a:cubicBezTo>
                    <a:pt x="202" y="521"/>
                    <a:pt x="205" y="564"/>
                    <a:pt x="207" y="605"/>
                  </a:cubicBezTo>
                  <a:cubicBezTo>
                    <a:pt x="215" y="601"/>
                    <a:pt x="214" y="597"/>
                    <a:pt x="214" y="589"/>
                  </a:cubicBezTo>
                  <a:cubicBezTo>
                    <a:pt x="212" y="560"/>
                    <a:pt x="212" y="521"/>
                    <a:pt x="211" y="498"/>
                  </a:cubicBezTo>
                  <a:cubicBezTo>
                    <a:pt x="204" y="495"/>
                    <a:pt x="211" y="482"/>
                    <a:pt x="207" y="475"/>
                  </a:cubicBezTo>
                  <a:cubicBezTo>
                    <a:pt x="206" y="476"/>
                    <a:pt x="209" y="483"/>
                    <a:pt x="206" y="485"/>
                  </a:cubicBezTo>
                  <a:cubicBezTo>
                    <a:pt x="204" y="482"/>
                    <a:pt x="209" y="478"/>
                    <a:pt x="204" y="477"/>
                  </a:cubicBezTo>
                  <a:close/>
                  <a:moveTo>
                    <a:pt x="512" y="577"/>
                  </a:moveTo>
                  <a:cubicBezTo>
                    <a:pt x="507" y="582"/>
                    <a:pt x="505" y="590"/>
                    <a:pt x="511" y="595"/>
                  </a:cubicBezTo>
                  <a:cubicBezTo>
                    <a:pt x="510" y="598"/>
                    <a:pt x="506" y="597"/>
                    <a:pt x="507" y="601"/>
                  </a:cubicBezTo>
                  <a:cubicBezTo>
                    <a:pt x="509" y="601"/>
                    <a:pt x="511" y="601"/>
                    <a:pt x="513" y="601"/>
                  </a:cubicBezTo>
                  <a:cubicBezTo>
                    <a:pt x="512" y="594"/>
                    <a:pt x="514" y="584"/>
                    <a:pt x="512" y="577"/>
                  </a:cubicBezTo>
                  <a:close/>
                  <a:moveTo>
                    <a:pt x="422" y="590"/>
                  </a:moveTo>
                  <a:cubicBezTo>
                    <a:pt x="416" y="590"/>
                    <a:pt x="419" y="582"/>
                    <a:pt x="417" y="578"/>
                  </a:cubicBezTo>
                  <a:cubicBezTo>
                    <a:pt x="413" y="579"/>
                    <a:pt x="413" y="577"/>
                    <a:pt x="410" y="577"/>
                  </a:cubicBezTo>
                  <a:cubicBezTo>
                    <a:pt x="412" y="583"/>
                    <a:pt x="411" y="591"/>
                    <a:pt x="414" y="597"/>
                  </a:cubicBezTo>
                  <a:cubicBezTo>
                    <a:pt x="416" y="594"/>
                    <a:pt x="420" y="593"/>
                    <a:pt x="422" y="590"/>
                  </a:cubicBezTo>
                  <a:close/>
                  <a:moveTo>
                    <a:pt x="729" y="569"/>
                  </a:moveTo>
                  <a:cubicBezTo>
                    <a:pt x="723" y="576"/>
                    <a:pt x="723" y="583"/>
                    <a:pt x="722" y="595"/>
                  </a:cubicBezTo>
                  <a:cubicBezTo>
                    <a:pt x="730" y="592"/>
                    <a:pt x="729" y="575"/>
                    <a:pt x="729" y="569"/>
                  </a:cubicBezTo>
                  <a:close/>
                  <a:moveTo>
                    <a:pt x="452" y="583"/>
                  </a:moveTo>
                  <a:cubicBezTo>
                    <a:pt x="437" y="579"/>
                    <a:pt x="429" y="590"/>
                    <a:pt x="424" y="595"/>
                  </a:cubicBezTo>
                  <a:cubicBezTo>
                    <a:pt x="433" y="590"/>
                    <a:pt x="444" y="588"/>
                    <a:pt x="452" y="583"/>
                  </a:cubicBezTo>
                  <a:close/>
                  <a:moveTo>
                    <a:pt x="719" y="584"/>
                  </a:moveTo>
                  <a:cubicBezTo>
                    <a:pt x="718" y="586"/>
                    <a:pt x="716" y="594"/>
                    <a:pt x="720" y="594"/>
                  </a:cubicBezTo>
                  <a:cubicBezTo>
                    <a:pt x="719" y="591"/>
                    <a:pt x="721" y="585"/>
                    <a:pt x="719" y="584"/>
                  </a:cubicBezTo>
                  <a:close/>
                  <a:moveTo>
                    <a:pt x="715" y="566"/>
                  </a:moveTo>
                  <a:cubicBezTo>
                    <a:pt x="708" y="571"/>
                    <a:pt x="708" y="584"/>
                    <a:pt x="712" y="591"/>
                  </a:cubicBezTo>
                  <a:cubicBezTo>
                    <a:pt x="715" y="585"/>
                    <a:pt x="716" y="576"/>
                    <a:pt x="715" y="566"/>
                  </a:cubicBezTo>
                  <a:close/>
                  <a:moveTo>
                    <a:pt x="357" y="529"/>
                  </a:moveTo>
                  <a:cubicBezTo>
                    <a:pt x="356" y="547"/>
                    <a:pt x="354" y="573"/>
                    <a:pt x="359" y="590"/>
                  </a:cubicBezTo>
                  <a:cubicBezTo>
                    <a:pt x="360" y="570"/>
                    <a:pt x="357" y="549"/>
                    <a:pt x="357" y="529"/>
                  </a:cubicBezTo>
                  <a:close/>
                  <a:moveTo>
                    <a:pt x="436" y="582"/>
                  </a:moveTo>
                  <a:cubicBezTo>
                    <a:pt x="431" y="582"/>
                    <a:pt x="426" y="579"/>
                    <a:pt x="423" y="580"/>
                  </a:cubicBezTo>
                  <a:cubicBezTo>
                    <a:pt x="422" y="584"/>
                    <a:pt x="425" y="585"/>
                    <a:pt x="424" y="589"/>
                  </a:cubicBezTo>
                  <a:cubicBezTo>
                    <a:pt x="429" y="588"/>
                    <a:pt x="433" y="585"/>
                    <a:pt x="436" y="582"/>
                  </a:cubicBezTo>
                  <a:close/>
                  <a:moveTo>
                    <a:pt x="733" y="562"/>
                  </a:moveTo>
                  <a:cubicBezTo>
                    <a:pt x="731" y="569"/>
                    <a:pt x="729" y="576"/>
                    <a:pt x="731" y="584"/>
                  </a:cubicBezTo>
                  <a:cubicBezTo>
                    <a:pt x="732" y="576"/>
                    <a:pt x="735" y="568"/>
                    <a:pt x="733" y="562"/>
                  </a:cubicBezTo>
                  <a:close/>
                  <a:moveTo>
                    <a:pt x="756" y="548"/>
                  </a:moveTo>
                  <a:cubicBezTo>
                    <a:pt x="750" y="555"/>
                    <a:pt x="748" y="572"/>
                    <a:pt x="750" y="581"/>
                  </a:cubicBezTo>
                  <a:cubicBezTo>
                    <a:pt x="752" y="571"/>
                    <a:pt x="757" y="559"/>
                    <a:pt x="756" y="548"/>
                  </a:cubicBezTo>
                  <a:close/>
                  <a:moveTo>
                    <a:pt x="406" y="579"/>
                  </a:moveTo>
                  <a:cubicBezTo>
                    <a:pt x="405" y="577"/>
                    <a:pt x="408" y="577"/>
                    <a:pt x="408" y="576"/>
                  </a:cubicBezTo>
                  <a:cubicBezTo>
                    <a:pt x="405" y="575"/>
                    <a:pt x="405" y="572"/>
                    <a:pt x="402" y="572"/>
                  </a:cubicBezTo>
                  <a:cubicBezTo>
                    <a:pt x="402" y="577"/>
                    <a:pt x="404" y="580"/>
                    <a:pt x="407" y="582"/>
                  </a:cubicBezTo>
                  <a:cubicBezTo>
                    <a:pt x="407" y="581"/>
                    <a:pt x="406" y="580"/>
                    <a:pt x="406" y="579"/>
                  </a:cubicBezTo>
                  <a:close/>
                  <a:moveTo>
                    <a:pt x="96" y="519"/>
                  </a:moveTo>
                  <a:cubicBezTo>
                    <a:pt x="92" y="518"/>
                    <a:pt x="92" y="522"/>
                    <a:pt x="90" y="524"/>
                  </a:cubicBezTo>
                  <a:cubicBezTo>
                    <a:pt x="92" y="544"/>
                    <a:pt x="92" y="564"/>
                    <a:pt x="94" y="580"/>
                  </a:cubicBezTo>
                  <a:cubicBezTo>
                    <a:pt x="101" y="569"/>
                    <a:pt x="95" y="555"/>
                    <a:pt x="96" y="537"/>
                  </a:cubicBezTo>
                  <a:cubicBezTo>
                    <a:pt x="93" y="535"/>
                    <a:pt x="94" y="541"/>
                    <a:pt x="93" y="538"/>
                  </a:cubicBezTo>
                  <a:cubicBezTo>
                    <a:pt x="98" y="535"/>
                    <a:pt x="95" y="526"/>
                    <a:pt x="96" y="519"/>
                  </a:cubicBezTo>
                  <a:close/>
                  <a:moveTo>
                    <a:pt x="722" y="555"/>
                  </a:moveTo>
                  <a:cubicBezTo>
                    <a:pt x="715" y="557"/>
                    <a:pt x="715" y="575"/>
                    <a:pt x="720" y="579"/>
                  </a:cubicBezTo>
                  <a:cubicBezTo>
                    <a:pt x="720" y="574"/>
                    <a:pt x="722" y="563"/>
                    <a:pt x="722" y="555"/>
                  </a:cubicBezTo>
                  <a:close/>
                  <a:moveTo>
                    <a:pt x="446" y="577"/>
                  </a:moveTo>
                  <a:cubicBezTo>
                    <a:pt x="451" y="577"/>
                    <a:pt x="458" y="578"/>
                    <a:pt x="460" y="577"/>
                  </a:cubicBezTo>
                  <a:cubicBezTo>
                    <a:pt x="457" y="576"/>
                    <a:pt x="448" y="573"/>
                    <a:pt x="446" y="577"/>
                  </a:cubicBezTo>
                  <a:close/>
                  <a:moveTo>
                    <a:pt x="491" y="576"/>
                  </a:moveTo>
                  <a:cubicBezTo>
                    <a:pt x="486" y="576"/>
                    <a:pt x="479" y="575"/>
                    <a:pt x="476" y="577"/>
                  </a:cubicBezTo>
                  <a:cubicBezTo>
                    <a:pt x="482" y="577"/>
                    <a:pt x="488" y="578"/>
                    <a:pt x="491" y="576"/>
                  </a:cubicBezTo>
                  <a:close/>
                  <a:moveTo>
                    <a:pt x="443" y="576"/>
                  </a:moveTo>
                  <a:cubicBezTo>
                    <a:pt x="439" y="576"/>
                    <a:pt x="435" y="573"/>
                    <a:pt x="432" y="576"/>
                  </a:cubicBezTo>
                  <a:cubicBezTo>
                    <a:pt x="434" y="576"/>
                    <a:pt x="445" y="578"/>
                    <a:pt x="443" y="576"/>
                  </a:cubicBezTo>
                  <a:close/>
                  <a:moveTo>
                    <a:pt x="744" y="546"/>
                  </a:moveTo>
                  <a:cubicBezTo>
                    <a:pt x="738" y="554"/>
                    <a:pt x="735" y="560"/>
                    <a:pt x="738" y="573"/>
                  </a:cubicBezTo>
                  <a:cubicBezTo>
                    <a:pt x="741" y="566"/>
                    <a:pt x="745" y="554"/>
                    <a:pt x="744" y="546"/>
                  </a:cubicBezTo>
                  <a:close/>
                  <a:moveTo>
                    <a:pt x="366" y="552"/>
                  </a:moveTo>
                  <a:cubicBezTo>
                    <a:pt x="363" y="551"/>
                    <a:pt x="364" y="555"/>
                    <a:pt x="361" y="553"/>
                  </a:cubicBezTo>
                  <a:cubicBezTo>
                    <a:pt x="362" y="562"/>
                    <a:pt x="364" y="567"/>
                    <a:pt x="366" y="573"/>
                  </a:cubicBezTo>
                  <a:cubicBezTo>
                    <a:pt x="365" y="565"/>
                    <a:pt x="366" y="560"/>
                    <a:pt x="366" y="552"/>
                  </a:cubicBezTo>
                  <a:close/>
                  <a:moveTo>
                    <a:pt x="735" y="534"/>
                  </a:moveTo>
                  <a:cubicBezTo>
                    <a:pt x="729" y="543"/>
                    <a:pt x="719" y="554"/>
                    <a:pt x="725" y="572"/>
                  </a:cubicBezTo>
                  <a:cubicBezTo>
                    <a:pt x="734" y="560"/>
                    <a:pt x="737" y="550"/>
                    <a:pt x="735" y="534"/>
                  </a:cubicBezTo>
                  <a:close/>
                  <a:moveTo>
                    <a:pt x="259" y="545"/>
                  </a:moveTo>
                  <a:cubicBezTo>
                    <a:pt x="259" y="552"/>
                    <a:pt x="262" y="561"/>
                    <a:pt x="260" y="567"/>
                  </a:cubicBezTo>
                  <a:cubicBezTo>
                    <a:pt x="260" y="565"/>
                    <a:pt x="259" y="564"/>
                    <a:pt x="258" y="564"/>
                  </a:cubicBezTo>
                  <a:cubicBezTo>
                    <a:pt x="259" y="566"/>
                    <a:pt x="257" y="570"/>
                    <a:pt x="259" y="571"/>
                  </a:cubicBezTo>
                  <a:cubicBezTo>
                    <a:pt x="259" y="570"/>
                    <a:pt x="259" y="569"/>
                    <a:pt x="260" y="569"/>
                  </a:cubicBezTo>
                  <a:cubicBezTo>
                    <a:pt x="262" y="569"/>
                    <a:pt x="261" y="572"/>
                    <a:pt x="264" y="571"/>
                  </a:cubicBezTo>
                  <a:cubicBezTo>
                    <a:pt x="262" y="563"/>
                    <a:pt x="262" y="549"/>
                    <a:pt x="259" y="545"/>
                  </a:cubicBezTo>
                  <a:close/>
                  <a:moveTo>
                    <a:pt x="407" y="566"/>
                  </a:moveTo>
                  <a:cubicBezTo>
                    <a:pt x="405" y="566"/>
                    <a:pt x="404" y="566"/>
                    <a:pt x="402" y="566"/>
                  </a:cubicBezTo>
                  <a:cubicBezTo>
                    <a:pt x="402" y="569"/>
                    <a:pt x="405" y="569"/>
                    <a:pt x="406" y="570"/>
                  </a:cubicBezTo>
                  <a:cubicBezTo>
                    <a:pt x="406" y="568"/>
                    <a:pt x="407" y="568"/>
                    <a:pt x="407" y="566"/>
                  </a:cubicBezTo>
                  <a:close/>
                  <a:moveTo>
                    <a:pt x="711" y="521"/>
                  </a:moveTo>
                  <a:cubicBezTo>
                    <a:pt x="711" y="516"/>
                    <a:pt x="710" y="522"/>
                    <a:pt x="710" y="524"/>
                  </a:cubicBezTo>
                  <a:cubicBezTo>
                    <a:pt x="709" y="533"/>
                    <a:pt x="710" y="553"/>
                    <a:pt x="710" y="565"/>
                  </a:cubicBezTo>
                  <a:cubicBezTo>
                    <a:pt x="710" y="566"/>
                    <a:pt x="710" y="566"/>
                    <a:pt x="711" y="566"/>
                  </a:cubicBezTo>
                  <a:cubicBezTo>
                    <a:pt x="717" y="555"/>
                    <a:pt x="710" y="536"/>
                    <a:pt x="711" y="521"/>
                  </a:cubicBezTo>
                  <a:close/>
                  <a:moveTo>
                    <a:pt x="675" y="554"/>
                  </a:moveTo>
                  <a:cubicBezTo>
                    <a:pt x="676" y="559"/>
                    <a:pt x="674" y="564"/>
                    <a:pt x="677" y="564"/>
                  </a:cubicBezTo>
                  <a:cubicBezTo>
                    <a:pt x="676" y="561"/>
                    <a:pt x="678" y="555"/>
                    <a:pt x="675" y="554"/>
                  </a:cubicBezTo>
                  <a:close/>
                  <a:moveTo>
                    <a:pt x="751" y="537"/>
                  </a:moveTo>
                  <a:cubicBezTo>
                    <a:pt x="747" y="542"/>
                    <a:pt x="745" y="554"/>
                    <a:pt x="746" y="561"/>
                  </a:cubicBezTo>
                  <a:cubicBezTo>
                    <a:pt x="750" y="557"/>
                    <a:pt x="750" y="542"/>
                    <a:pt x="751" y="537"/>
                  </a:cubicBezTo>
                  <a:close/>
                  <a:moveTo>
                    <a:pt x="934" y="544"/>
                  </a:moveTo>
                  <a:cubicBezTo>
                    <a:pt x="934" y="550"/>
                    <a:pt x="931" y="558"/>
                    <a:pt x="935" y="560"/>
                  </a:cubicBezTo>
                  <a:cubicBezTo>
                    <a:pt x="934" y="555"/>
                    <a:pt x="936" y="547"/>
                    <a:pt x="934" y="544"/>
                  </a:cubicBezTo>
                  <a:close/>
                  <a:moveTo>
                    <a:pt x="767" y="532"/>
                  </a:moveTo>
                  <a:cubicBezTo>
                    <a:pt x="763" y="535"/>
                    <a:pt x="764" y="541"/>
                    <a:pt x="762" y="545"/>
                  </a:cubicBezTo>
                  <a:cubicBezTo>
                    <a:pt x="762" y="543"/>
                    <a:pt x="763" y="540"/>
                    <a:pt x="761" y="540"/>
                  </a:cubicBezTo>
                  <a:cubicBezTo>
                    <a:pt x="761" y="545"/>
                    <a:pt x="757" y="551"/>
                    <a:pt x="759" y="556"/>
                  </a:cubicBezTo>
                  <a:cubicBezTo>
                    <a:pt x="760" y="548"/>
                    <a:pt x="769" y="538"/>
                    <a:pt x="767" y="532"/>
                  </a:cubicBezTo>
                  <a:close/>
                  <a:moveTo>
                    <a:pt x="567" y="513"/>
                  </a:moveTo>
                  <a:cubicBezTo>
                    <a:pt x="562" y="523"/>
                    <a:pt x="566" y="541"/>
                    <a:pt x="568" y="553"/>
                  </a:cubicBezTo>
                  <a:cubicBezTo>
                    <a:pt x="568" y="542"/>
                    <a:pt x="569" y="527"/>
                    <a:pt x="567" y="513"/>
                  </a:cubicBezTo>
                  <a:close/>
                  <a:moveTo>
                    <a:pt x="749" y="528"/>
                  </a:moveTo>
                  <a:cubicBezTo>
                    <a:pt x="751" y="530"/>
                    <a:pt x="748" y="533"/>
                    <a:pt x="750" y="534"/>
                  </a:cubicBezTo>
                  <a:cubicBezTo>
                    <a:pt x="752" y="530"/>
                    <a:pt x="752" y="522"/>
                    <a:pt x="753" y="514"/>
                  </a:cubicBezTo>
                  <a:cubicBezTo>
                    <a:pt x="741" y="518"/>
                    <a:pt x="737" y="538"/>
                    <a:pt x="739" y="550"/>
                  </a:cubicBezTo>
                  <a:cubicBezTo>
                    <a:pt x="744" y="544"/>
                    <a:pt x="747" y="536"/>
                    <a:pt x="749" y="528"/>
                  </a:cubicBezTo>
                  <a:close/>
                  <a:moveTo>
                    <a:pt x="674" y="534"/>
                  </a:moveTo>
                  <a:cubicBezTo>
                    <a:pt x="676" y="537"/>
                    <a:pt x="673" y="545"/>
                    <a:pt x="677" y="546"/>
                  </a:cubicBezTo>
                  <a:cubicBezTo>
                    <a:pt x="675" y="543"/>
                    <a:pt x="678" y="535"/>
                    <a:pt x="674" y="534"/>
                  </a:cubicBezTo>
                  <a:close/>
                  <a:moveTo>
                    <a:pt x="365" y="479"/>
                  </a:moveTo>
                  <a:cubicBezTo>
                    <a:pt x="362" y="495"/>
                    <a:pt x="363" y="528"/>
                    <a:pt x="365" y="546"/>
                  </a:cubicBezTo>
                  <a:cubicBezTo>
                    <a:pt x="368" y="524"/>
                    <a:pt x="364" y="502"/>
                    <a:pt x="365" y="479"/>
                  </a:cubicBezTo>
                  <a:close/>
                  <a:moveTo>
                    <a:pt x="535" y="520"/>
                  </a:moveTo>
                  <a:cubicBezTo>
                    <a:pt x="533" y="518"/>
                    <a:pt x="529" y="518"/>
                    <a:pt x="528" y="520"/>
                  </a:cubicBezTo>
                  <a:cubicBezTo>
                    <a:pt x="528" y="524"/>
                    <a:pt x="530" y="526"/>
                    <a:pt x="528" y="529"/>
                  </a:cubicBezTo>
                  <a:cubicBezTo>
                    <a:pt x="530" y="531"/>
                    <a:pt x="532" y="528"/>
                    <a:pt x="534" y="531"/>
                  </a:cubicBezTo>
                  <a:cubicBezTo>
                    <a:pt x="531" y="531"/>
                    <a:pt x="528" y="531"/>
                    <a:pt x="528" y="533"/>
                  </a:cubicBezTo>
                  <a:cubicBezTo>
                    <a:pt x="530" y="535"/>
                    <a:pt x="528" y="540"/>
                    <a:pt x="529" y="543"/>
                  </a:cubicBezTo>
                  <a:cubicBezTo>
                    <a:pt x="534" y="544"/>
                    <a:pt x="529" y="526"/>
                    <a:pt x="535" y="535"/>
                  </a:cubicBezTo>
                  <a:cubicBezTo>
                    <a:pt x="534" y="531"/>
                    <a:pt x="535" y="526"/>
                    <a:pt x="535" y="520"/>
                  </a:cubicBezTo>
                  <a:close/>
                  <a:moveTo>
                    <a:pt x="931" y="420"/>
                  </a:moveTo>
                  <a:cubicBezTo>
                    <a:pt x="930" y="460"/>
                    <a:pt x="932" y="504"/>
                    <a:pt x="934" y="542"/>
                  </a:cubicBezTo>
                  <a:cubicBezTo>
                    <a:pt x="938" y="499"/>
                    <a:pt x="932" y="458"/>
                    <a:pt x="931" y="420"/>
                  </a:cubicBezTo>
                  <a:close/>
                  <a:moveTo>
                    <a:pt x="676" y="470"/>
                  </a:moveTo>
                  <a:cubicBezTo>
                    <a:pt x="670" y="477"/>
                    <a:pt x="678" y="490"/>
                    <a:pt x="672" y="498"/>
                  </a:cubicBezTo>
                  <a:cubicBezTo>
                    <a:pt x="676" y="506"/>
                    <a:pt x="672" y="517"/>
                    <a:pt x="675" y="529"/>
                  </a:cubicBezTo>
                  <a:cubicBezTo>
                    <a:pt x="675" y="528"/>
                    <a:pt x="676" y="527"/>
                    <a:pt x="677" y="528"/>
                  </a:cubicBezTo>
                  <a:cubicBezTo>
                    <a:pt x="678" y="534"/>
                    <a:pt x="676" y="539"/>
                    <a:pt x="679" y="542"/>
                  </a:cubicBezTo>
                  <a:cubicBezTo>
                    <a:pt x="680" y="518"/>
                    <a:pt x="676" y="493"/>
                    <a:pt x="676" y="470"/>
                  </a:cubicBezTo>
                  <a:close/>
                  <a:moveTo>
                    <a:pt x="524" y="519"/>
                  </a:moveTo>
                  <a:cubicBezTo>
                    <a:pt x="525" y="525"/>
                    <a:pt x="523" y="528"/>
                    <a:pt x="526" y="530"/>
                  </a:cubicBezTo>
                  <a:cubicBezTo>
                    <a:pt x="525" y="527"/>
                    <a:pt x="528" y="520"/>
                    <a:pt x="524" y="519"/>
                  </a:cubicBezTo>
                  <a:close/>
                  <a:moveTo>
                    <a:pt x="361" y="484"/>
                  </a:moveTo>
                  <a:cubicBezTo>
                    <a:pt x="361" y="480"/>
                    <a:pt x="363" y="473"/>
                    <a:pt x="359" y="473"/>
                  </a:cubicBezTo>
                  <a:cubicBezTo>
                    <a:pt x="355" y="494"/>
                    <a:pt x="359" y="509"/>
                    <a:pt x="361" y="528"/>
                  </a:cubicBezTo>
                  <a:cubicBezTo>
                    <a:pt x="361" y="515"/>
                    <a:pt x="361" y="497"/>
                    <a:pt x="361" y="484"/>
                  </a:cubicBezTo>
                  <a:close/>
                  <a:moveTo>
                    <a:pt x="751" y="499"/>
                  </a:moveTo>
                  <a:cubicBezTo>
                    <a:pt x="746" y="498"/>
                    <a:pt x="747" y="503"/>
                    <a:pt x="741" y="504"/>
                  </a:cubicBezTo>
                  <a:cubicBezTo>
                    <a:pt x="741" y="510"/>
                    <a:pt x="738" y="523"/>
                    <a:pt x="741" y="524"/>
                  </a:cubicBezTo>
                  <a:cubicBezTo>
                    <a:pt x="743" y="514"/>
                    <a:pt x="748" y="508"/>
                    <a:pt x="751" y="499"/>
                  </a:cubicBezTo>
                  <a:close/>
                  <a:moveTo>
                    <a:pt x="91" y="521"/>
                  </a:moveTo>
                  <a:cubicBezTo>
                    <a:pt x="96" y="517"/>
                    <a:pt x="94" y="507"/>
                    <a:pt x="95" y="501"/>
                  </a:cubicBezTo>
                  <a:cubicBezTo>
                    <a:pt x="88" y="500"/>
                    <a:pt x="89" y="515"/>
                    <a:pt x="93" y="511"/>
                  </a:cubicBezTo>
                  <a:cubicBezTo>
                    <a:pt x="91" y="512"/>
                    <a:pt x="88" y="518"/>
                    <a:pt x="91" y="521"/>
                  </a:cubicBezTo>
                  <a:close/>
                  <a:moveTo>
                    <a:pt x="557" y="506"/>
                  </a:moveTo>
                  <a:cubicBezTo>
                    <a:pt x="558" y="511"/>
                    <a:pt x="554" y="514"/>
                    <a:pt x="557" y="517"/>
                  </a:cubicBezTo>
                  <a:cubicBezTo>
                    <a:pt x="560" y="516"/>
                    <a:pt x="559" y="508"/>
                    <a:pt x="557" y="506"/>
                  </a:cubicBezTo>
                  <a:close/>
                  <a:moveTo>
                    <a:pt x="543" y="496"/>
                  </a:moveTo>
                  <a:cubicBezTo>
                    <a:pt x="541" y="496"/>
                    <a:pt x="539" y="496"/>
                    <a:pt x="537" y="496"/>
                  </a:cubicBezTo>
                  <a:cubicBezTo>
                    <a:pt x="537" y="503"/>
                    <a:pt x="535" y="513"/>
                    <a:pt x="539" y="517"/>
                  </a:cubicBezTo>
                  <a:cubicBezTo>
                    <a:pt x="540" y="517"/>
                    <a:pt x="541" y="517"/>
                    <a:pt x="541" y="517"/>
                  </a:cubicBezTo>
                  <a:cubicBezTo>
                    <a:pt x="541" y="509"/>
                    <a:pt x="543" y="503"/>
                    <a:pt x="543" y="496"/>
                  </a:cubicBezTo>
                  <a:close/>
                  <a:moveTo>
                    <a:pt x="532" y="496"/>
                  </a:moveTo>
                  <a:cubicBezTo>
                    <a:pt x="530" y="496"/>
                    <a:pt x="529" y="496"/>
                    <a:pt x="528" y="496"/>
                  </a:cubicBezTo>
                  <a:cubicBezTo>
                    <a:pt x="528" y="503"/>
                    <a:pt x="528" y="509"/>
                    <a:pt x="528" y="516"/>
                  </a:cubicBezTo>
                  <a:cubicBezTo>
                    <a:pt x="530" y="516"/>
                    <a:pt x="533" y="516"/>
                    <a:pt x="535" y="517"/>
                  </a:cubicBezTo>
                  <a:cubicBezTo>
                    <a:pt x="534" y="510"/>
                    <a:pt x="537" y="499"/>
                    <a:pt x="532" y="496"/>
                  </a:cubicBezTo>
                  <a:close/>
                  <a:moveTo>
                    <a:pt x="523" y="497"/>
                  </a:moveTo>
                  <a:cubicBezTo>
                    <a:pt x="525" y="502"/>
                    <a:pt x="522" y="513"/>
                    <a:pt x="526" y="516"/>
                  </a:cubicBezTo>
                  <a:cubicBezTo>
                    <a:pt x="525" y="508"/>
                    <a:pt x="527" y="500"/>
                    <a:pt x="523" y="497"/>
                  </a:cubicBezTo>
                  <a:close/>
                  <a:moveTo>
                    <a:pt x="916" y="506"/>
                  </a:moveTo>
                  <a:cubicBezTo>
                    <a:pt x="915" y="506"/>
                    <a:pt x="914" y="506"/>
                    <a:pt x="914" y="506"/>
                  </a:cubicBezTo>
                  <a:cubicBezTo>
                    <a:pt x="914" y="509"/>
                    <a:pt x="914" y="512"/>
                    <a:pt x="914" y="514"/>
                  </a:cubicBezTo>
                  <a:cubicBezTo>
                    <a:pt x="918" y="515"/>
                    <a:pt x="915" y="509"/>
                    <a:pt x="916" y="506"/>
                  </a:cubicBezTo>
                  <a:close/>
                  <a:moveTo>
                    <a:pt x="753" y="512"/>
                  </a:moveTo>
                  <a:cubicBezTo>
                    <a:pt x="752" y="511"/>
                    <a:pt x="754" y="507"/>
                    <a:pt x="752" y="507"/>
                  </a:cubicBezTo>
                  <a:cubicBezTo>
                    <a:pt x="751" y="510"/>
                    <a:pt x="746" y="512"/>
                    <a:pt x="749" y="514"/>
                  </a:cubicBezTo>
                  <a:cubicBezTo>
                    <a:pt x="749" y="512"/>
                    <a:pt x="750" y="512"/>
                    <a:pt x="753" y="512"/>
                  </a:cubicBezTo>
                  <a:close/>
                  <a:moveTo>
                    <a:pt x="564" y="497"/>
                  </a:moveTo>
                  <a:cubicBezTo>
                    <a:pt x="565" y="501"/>
                    <a:pt x="563" y="508"/>
                    <a:pt x="565" y="511"/>
                  </a:cubicBezTo>
                  <a:cubicBezTo>
                    <a:pt x="568" y="507"/>
                    <a:pt x="568" y="499"/>
                    <a:pt x="564" y="497"/>
                  </a:cubicBezTo>
                  <a:close/>
                  <a:moveTo>
                    <a:pt x="250" y="479"/>
                  </a:moveTo>
                  <a:cubicBezTo>
                    <a:pt x="249" y="485"/>
                    <a:pt x="249" y="495"/>
                    <a:pt x="251" y="500"/>
                  </a:cubicBezTo>
                  <a:cubicBezTo>
                    <a:pt x="248" y="499"/>
                    <a:pt x="248" y="502"/>
                    <a:pt x="250" y="503"/>
                  </a:cubicBezTo>
                  <a:cubicBezTo>
                    <a:pt x="255" y="497"/>
                    <a:pt x="252" y="485"/>
                    <a:pt x="250" y="479"/>
                  </a:cubicBezTo>
                  <a:close/>
                  <a:moveTo>
                    <a:pt x="95" y="498"/>
                  </a:moveTo>
                  <a:cubicBezTo>
                    <a:pt x="95" y="488"/>
                    <a:pt x="95" y="484"/>
                    <a:pt x="94" y="477"/>
                  </a:cubicBezTo>
                  <a:cubicBezTo>
                    <a:pt x="86" y="480"/>
                    <a:pt x="88" y="493"/>
                    <a:pt x="91" y="502"/>
                  </a:cubicBezTo>
                  <a:cubicBezTo>
                    <a:pt x="91" y="499"/>
                    <a:pt x="94" y="499"/>
                    <a:pt x="95" y="498"/>
                  </a:cubicBezTo>
                  <a:close/>
                  <a:moveTo>
                    <a:pt x="564" y="487"/>
                  </a:moveTo>
                  <a:cubicBezTo>
                    <a:pt x="564" y="490"/>
                    <a:pt x="562" y="494"/>
                    <a:pt x="566" y="496"/>
                  </a:cubicBezTo>
                  <a:cubicBezTo>
                    <a:pt x="566" y="493"/>
                    <a:pt x="568" y="488"/>
                    <a:pt x="564" y="487"/>
                  </a:cubicBezTo>
                  <a:close/>
                  <a:moveTo>
                    <a:pt x="534" y="491"/>
                  </a:moveTo>
                  <a:cubicBezTo>
                    <a:pt x="534" y="489"/>
                    <a:pt x="530" y="491"/>
                    <a:pt x="528" y="490"/>
                  </a:cubicBezTo>
                  <a:cubicBezTo>
                    <a:pt x="528" y="491"/>
                    <a:pt x="528" y="493"/>
                    <a:pt x="528" y="494"/>
                  </a:cubicBezTo>
                  <a:cubicBezTo>
                    <a:pt x="529" y="493"/>
                    <a:pt x="534" y="494"/>
                    <a:pt x="534" y="491"/>
                  </a:cubicBezTo>
                  <a:close/>
                  <a:moveTo>
                    <a:pt x="544" y="492"/>
                  </a:moveTo>
                  <a:cubicBezTo>
                    <a:pt x="545" y="489"/>
                    <a:pt x="535" y="489"/>
                    <a:pt x="537" y="492"/>
                  </a:cubicBezTo>
                  <a:cubicBezTo>
                    <a:pt x="537" y="494"/>
                    <a:pt x="543" y="493"/>
                    <a:pt x="544" y="492"/>
                  </a:cubicBezTo>
                  <a:close/>
                  <a:moveTo>
                    <a:pt x="544" y="486"/>
                  </a:moveTo>
                  <a:cubicBezTo>
                    <a:pt x="544" y="482"/>
                    <a:pt x="544" y="479"/>
                    <a:pt x="544" y="475"/>
                  </a:cubicBezTo>
                  <a:cubicBezTo>
                    <a:pt x="543" y="473"/>
                    <a:pt x="537" y="475"/>
                    <a:pt x="536" y="473"/>
                  </a:cubicBezTo>
                  <a:cubicBezTo>
                    <a:pt x="536" y="474"/>
                    <a:pt x="534" y="478"/>
                    <a:pt x="537" y="479"/>
                  </a:cubicBezTo>
                  <a:cubicBezTo>
                    <a:pt x="537" y="476"/>
                    <a:pt x="541" y="478"/>
                    <a:pt x="540" y="480"/>
                  </a:cubicBezTo>
                  <a:cubicBezTo>
                    <a:pt x="538" y="479"/>
                    <a:pt x="538" y="481"/>
                    <a:pt x="536" y="480"/>
                  </a:cubicBezTo>
                  <a:cubicBezTo>
                    <a:pt x="535" y="484"/>
                    <a:pt x="536" y="486"/>
                    <a:pt x="537" y="488"/>
                  </a:cubicBezTo>
                  <a:cubicBezTo>
                    <a:pt x="540" y="489"/>
                    <a:pt x="542" y="487"/>
                    <a:pt x="544" y="486"/>
                  </a:cubicBezTo>
                  <a:close/>
                  <a:moveTo>
                    <a:pt x="534" y="487"/>
                  </a:moveTo>
                  <a:cubicBezTo>
                    <a:pt x="532" y="484"/>
                    <a:pt x="534" y="483"/>
                    <a:pt x="533" y="481"/>
                  </a:cubicBezTo>
                  <a:cubicBezTo>
                    <a:pt x="531" y="481"/>
                    <a:pt x="529" y="481"/>
                    <a:pt x="527" y="481"/>
                  </a:cubicBezTo>
                  <a:cubicBezTo>
                    <a:pt x="526" y="485"/>
                    <a:pt x="529" y="485"/>
                    <a:pt x="527" y="487"/>
                  </a:cubicBezTo>
                  <a:cubicBezTo>
                    <a:pt x="529" y="488"/>
                    <a:pt x="532" y="489"/>
                    <a:pt x="534" y="487"/>
                  </a:cubicBezTo>
                  <a:close/>
                  <a:moveTo>
                    <a:pt x="522" y="481"/>
                  </a:moveTo>
                  <a:cubicBezTo>
                    <a:pt x="521" y="484"/>
                    <a:pt x="521" y="486"/>
                    <a:pt x="524" y="488"/>
                  </a:cubicBezTo>
                  <a:cubicBezTo>
                    <a:pt x="525" y="487"/>
                    <a:pt x="526" y="481"/>
                    <a:pt x="522" y="481"/>
                  </a:cubicBezTo>
                  <a:close/>
                  <a:moveTo>
                    <a:pt x="549" y="476"/>
                  </a:moveTo>
                  <a:cubicBezTo>
                    <a:pt x="549" y="479"/>
                    <a:pt x="546" y="484"/>
                    <a:pt x="550" y="486"/>
                  </a:cubicBezTo>
                  <a:cubicBezTo>
                    <a:pt x="549" y="483"/>
                    <a:pt x="551" y="477"/>
                    <a:pt x="549" y="476"/>
                  </a:cubicBezTo>
                  <a:close/>
                  <a:moveTo>
                    <a:pt x="564" y="441"/>
                  </a:moveTo>
                  <a:cubicBezTo>
                    <a:pt x="566" y="460"/>
                    <a:pt x="561" y="472"/>
                    <a:pt x="565" y="485"/>
                  </a:cubicBezTo>
                  <a:cubicBezTo>
                    <a:pt x="567" y="473"/>
                    <a:pt x="568" y="446"/>
                    <a:pt x="564" y="441"/>
                  </a:cubicBezTo>
                  <a:close/>
                  <a:moveTo>
                    <a:pt x="522" y="473"/>
                  </a:moveTo>
                  <a:cubicBezTo>
                    <a:pt x="520" y="474"/>
                    <a:pt x="521" y="480"/>
                    <a:pt x="524" y="480"/>
                  </a:cubicBezTo>
                  <a:cubicBezTo>
                    <a:pt x="523" y="477"/>
                    <a:pt x="526" y="472"/>
                    <a:pt x="522" y="473"/>
                  </a:cubicBezTo>
                  <a:close/>
                  <a:moveTo>
                    <a:pt x="93" y="462"/>
                  </a:moveTo>
                  <a:cubicBezTo>
                    <a:pt x="92" y="465"/>
                    <a:pt x="92" y="467"/>
                    <a:pt x="89" y="467"/>
                  </a:cubicBezTo>
                  <a:cubicBezTo>
                    <a:pt x="89" y="464"/>
                    <a:pt x="93" y="463"/>
                    <a:pt x="91" y="460"/>
                  </a:cubicBezTo>
                  <a:cubicBezTo>
                    <a:pt x="84" y="462"/>
                    <a:pt x="89" y="474"/>
                    <a:pt x="89" y="480"/>
                  </a:cubicBezTo>
                  <a:cubicBezTo>
                    <a:pt x="92" y="476"/>
                    <a:pt x="97" y="467"/>
                    <a:pt x="93" y="462"/>
                  </a:cubicBezTo>
                  <a:close/>
                  <a:moveTo>
                    <a:pt x="532" y="473"/>
                  </a:moveTo>
                  <a:cubicBezTo>
                    <a:pt x="530" y="473"/>
                    <a:pt x="529" y="473"/>
                    <a:pt x="527" y="473"/>
                  </a:cubicBezTo>
                  <a:cubicBezTo>
                    <a:pt x="527" y="475"/>
                    <a:pt x="527" y="477"/>
                    <a:pt x="527" y="479"/>
                  </a:cubicBezTo>
                  <a:cubicBezTo>
                    <a:pt x="529" y="479"/>
                    <a:pt x="531" y="479"/>
                    <a:pt x="533" y="479"/>
                  </a:cubicBezTo>
                  <a:cubicBezTo>
                    <a:pt x="533" y="476"/>
                    <a:pt x="533" y="474"/>
                    <a:pt x="532" y="473"/>
                  </a:cubicBezTo>
                  <a:close/>
                  <a:moveTo>
                    <a:pt x="249" y="471"/>
                  </a:moveTo>
                  <a:cubicBezTo>
                    <a:pt x="252" y="459"/>
                    <a:pt x="251" y="455"/>
                    <a:pt x="250" y="443"/>
                  </a:cubicBezTo>
                  <a:cubicBezTo>
                    <a:pt x="250" y="441"/>
                    <a:pt x="250" y="440"/>
                    <a:pt x="250" y="438"/>
                  </a:cubicBezTo>
                  <a:cubicBezTo>
                    <a:pt x="251" y="436"/>
                    <a:pt x="249" y="434"/>
                    <a:pt x="249" y="437"/>
                  </a:cubicBezTo>
                  <a:cubicBezTo>
                    <a:pt x="249" y="441"/>
                    <a:pt x="249" y="445"/>
                    <a:pt x="249" y="449"/>
                  </a:cubicBezTo>
                  <a:cubicBezTo>
                    <a:pt x="249" y="454"/>
                    <a:pt x="247" y="470"/>
                    <a:pt x="249" y="478"/>
                  </a:cubicBezTo>
                  <a:cubicBezTo>
                    <a:pt x="250" y="476"/>
                    <a:pt x="251" y="477"/>
                    <a:pt x="251" y="478"/>
                  </a:cubicBezTo>
                  <a:cubicBezTo>
                    <a:pt x="252" y="472"/>
                    <a:pt x="250" y="473"/>
                    <a:pt x="249" y="471"/>
                  </a:cubicBezTo>
                  <a:close/>
                  <a:moveTo>
                    <a:pt x="244" y="434"/>
                  </a:moveTo>
                  <a:cubicBezTo>
                    <a:pt x="236" y="441"/>
                    <a:pt x="238" y="454"/>
                    <a:pt x="237" y="463"/>
                  </a:cubicBezTo>
                  <a:cubicBezTo>
                    <a:pt x="241" y="464"/>
                    <a:pt x="238" y="458"/>
                    <a:pt x="242" y="459"/>
                  </a:cubicBezTo>
                  <a:cubicBezTo>
                    <a:pt x="243" y="464"/>
                    <a:pt x="243" y="470"/>
                    <a:pt x="245" y="474"/>
                  </a:cubicBezTo>
                  <a:cubicBezTo>
                    <a:pt x="244" y="462"/>
                    <a:pt x="243" y="446"/>
                    <a:pt x="244" y="434"/>
                  </a:cubicBezTo>
                  <a:close/>
                  <a:moveTo>
                    <a:pt x="541" y="462"/>
                  </a:moveTo>
                  <a:cubicBezTo>
                    <a:pt x="541" y="464"/>
                    <a:pt x="543" y="469"/>
                    <a:pt x="540" y="469"/>
                  </a:cubicBezTo>
                  <a:cubicBezTo>
                    <a:pt x="540" y="467"/>
                    <a:pt x="540" y="464"/>
                    <a:pt x="540" y="462"/>
                  </a:cubicBezTo>
                  <a:cubicBezTo>
                    <a:pt x="538" y="462"/>
                    <a:pt x="537" y="461"/>
                    <a:pt x="534" y="461"/>
                  </a:cubicBezTo>
                  <a:cubicBezTo>
                    <a:pt x="534" y="465"/>
                    <a:pt x="535" y="467"/>
                    <a:pt x="535" y="471"/>
                  </a:cubicBezTo>
                  <a:cubicBezTo>
                    <a:pt x="538" y="471"/>
                    <a:pt x="541" y="471"/>
                    <a:pt x="544" y="471"/>
                  </a:cubicBezTo>
                  <a:cubicBezTo>
                    <a:pt x="544" y="467"/>
                    <a:pt x="546" y="462"/>
                    <a:pt x="541" y="462"/>
                  </a:cubicBezTo>
                  <a:close/>
                  <a:moveTo>
                    <a:pt x="526" y="460"/>
                  </a:moveTo>
                  <a:cubicBezTo>
                    <a:pt x="525" y="465"/>
                    <a:pt x="527" y="467"/>
                    <a:pt x="526" y="470"/>
                  </a:cubicBezTo>
                  <a:cubicBezTo>
                    <a:pt x="528" y="470"/>
                    <a:pt x="529" y="472"/>
                    <a:pt x="532" y="471"/>
                  </a:cubicBezTo>
                  <a:cubicBezTo>
                    <a:pt x="532" y="465"/>
                    <a:pt x="533" y="459"/>
                    <a:pt x="526" y="460"/>
                  </a:cubicBezTo>
                  <a:close/>
                  <a:moveTo>
                    <a:pt x="521" y="460"/>
                  </a:moveTo>
                  <a:cubicBezTo>
                    <a:pt x="519" y="463"/>
                    <a:pt x="521" y="469"/>
                    <a:pt x="521" y="470"/>
                  </a:cubicBezTo>
                  <a:cubicBezTo>
                    <a:pt x="522" y="470"/>
                    <a:pt x="523" y="470"/>
                    <a:pt x="524" y="470"/>
                  </a:cubicBezTo>
                  <a:cubicBezTo>
                    <a:pt x="524" y="466"/>
                    <a:pt x="525" y="461"/>
                    <a:pt x="521" y="460"/>
                  </a:cubicBezTo>
                  <a:close/>
                  <a:moveTo>
                    <a:pt x="673" y="450"/>
                  </a:moveTo>
                  <a:cubicBezTo>
                    <a:pt x="673" y="447"/>
                    <a:pt x="673" y="445"/>
                    <a:pt x="673" y="442"/>
                  </a:cubicBezTo>
                  <a:cubicBezTo>
                    <a:pt x="671" y="442"/>
                    <a:pt x="672" y="447"/>
                    <a:pt x="672" y="449"/>
                  </a:cubicBezTo>
                  <a:cubicBezTo>
                    <a:pt x="672" y="454"/>
                    <a:pt x="672" y="459"/>
                    <a:pt x="672" y="464"/>
                  </a:cubicBezTo>
                  <a:cubicBezTo>
                    <a:pt x="672" y="465"/>
                    <a:pt x="672" y="466"/>
                    <a:pt x="673" y="466"/>
                  </a:cubicBezTo>
                  <a:cubicBezTo>
                    <a:pt x="674" y="462"/>
                    <a:pt x="674" y="455"/>
                    <a:pt x="673" y="450"/>
                  </a:cubicBezTo>
                  <a:close/>
                  <a:moveTo>
                    <a:pt x="751" y="456"/>
                  </a:moveTo>
                  <a:cubicBezTo>
                    <a:pt x="748" y="460"/>
                    <a:pt x="742" y="461"/>
                    <a:pt x="740" y="465"/>
                  </a:cubicBezTo>
                  <a:cubicBezTo>
                    <a:pt x="744" y="463"/>
                    <a:pt x="752" y="460"/>
                    <a:pt x="751" y="456"/>
                  </a:cubicBezTo>
                  <a:close/>
                  <a:moveTo>
                    <a:pt x="254" y="452"/>
                  </a:moveTo>
                  <a:cubicBezTo>
                    <a:pt x="255" y="454"/>
                    <a:pt x="253" y="463"/>
                    <a:pt x="255" y="461"/>
                  </a:cubicBezTo>
                  <a:cubicBezTo>
                    <a:pt x="255" y="459"/>
                    <a:pt x="256" y="450"/>
                    <a:pt x="254" y="452"/>
                  </a:cubicBezTo>
                  <a:close/>
                  <a:moveTo>
                    <a:pt x="218" y="444"/>
                  </a:moveTo>
                  <a:cubicBezTo>
                    <a:pt x="217" y="447"/>
                    <a:pt x="215" y="443"/>
                    <a:pt x="216" y="441"/>
                  </a:cubicBezTo>
                  <a:cubicBezTo>
                    <a:pt x="214" y="441"/>
                    <a:pt x="212" y="441"/>
                    <a:pt x="210" y="441"/>
                  </a:cubicBezTo>
                  <a:cubicBezTo>
                    <a:pt x="210" y="447"/>
                    <a:pt x="212" y="452"/>
                    <a:pt x="212" y="460"/>
                  </a:cubicBezTo>
                  <a:cubicBezTo>
                    <a:pt x="215" y="459"/>
                    <a:pt x="214" y="462"/>
                    <a:pt x="216" y="462"/>
                  </a:cubicBezTo>
                  <a:cubicBezTo>
                    <a:pt x="217" y="457"/>
                    <a:pt x="220" y="449"/>
                    <a:pt x="218" y="444"/>
                  </a:cubicBezTo>
                  <a:close/>
                  <a:moveTo>
                    <a:pt x="937" y="344"/>
                  </a:moveTo>
                  <a:cubicBezTo>
                    <a:pt x="935" y="381"/>
                    <a:pt x="933" y="424"/>
                    <a:pt x="938" y="459"/>
                  </a:cubicBezTo>
                  <a:cubicBezTo>
                    <a:pt x="939" y="434"/>
                    <a:pt x="940" y="377"/>
                    <a:pt x="937" y="344"/>
                  </a:cubicBezTo>
                  <a:close/>
                  <a:moveTo>
                    <a:pt x="541" y="427"/>
                  </a:moveTo>
                  <a:cubicBezTo>
                    <a:pt x="541" y="428"/>
                    <a:pt x="541" y="429"/>
                    <a:pt x="539" y="430"/>
                  </a:cubicBezTo>
                  <a:cubicBezTo>
                    <a:pt x="538" y="421"/>
                    <a:pt x="542" y="413"/>
                    <a:pt x="539" y="407"/>
                  </a:cubicBezTo>
                  <a:cubicBezTo>
                    <a:pt x="536" y="419"/>
                    <a:pt x="541" y="428"/>
                    <a:pt x="538" y="437"/>
                  </a:cubicBezTo>
                  <a:cubicBezTo>
                    <a:pt x="539" y="439"/>
                    <a:pt x="542" y="437"/>
                    <a:pt x="542" y="439"/>
                  </a:cubicBezTo>
                  <a:cubicBezTo>
                    <a:pt x="536" y="443"/>
                    <a:pt x="543" y="453"/>
                    <a:pt x="541" y="459"/>
                  </a:cubicBezTo>
                  <a:cubicBezTo>
                    <a:pt x="542" y="459"/>
                    <a:pt x="543" y="459"/>
                    <a:pt x="544" y="459"/>
                  </a:cubicBezTo>
                  <a:cubicBezTo>
                    <a:pt x="543" y="445"/>
                    <a:pt x="544" y="439"/>
                    <a:pt x="541" y="427"/>
                  </a:cubicBezTo>
                  <a:close/>
                  <a:moveTo>
                    <a:pt x="96" y="410"/>
                  </a:moveTo>
                  <a:cubicBezTo>
                    <a:pt x="95" y="407"/>
                    <a:pt x="97" y="400"/>
                    <a:pt x="95" y="398"/>
                  </a:cubicBezTo>
                  <a:cubicBezTo>
                    <a:pt x="95" y="400"/>
                    <a:pt x="93" y="401"/>
                    <a:pt x="92" y="403"/>
                  </a:cubicBezTo>
                  <a:cubicBezTo>
                    <a:pt x="91" y="399"/>
                    <a:pt x="94" y="398"/>
                    <a:pt x="94" y="395"/>
                  </a:cubicBezTo>
                  <a:cubicBezTo>
                    <a:pt x="91" y="394"/>
                    <a:pt x="89" y="398"/>
                    <a:pt x="88" y="396"/>
                  </a:cubicBezTo>
                  <a:cubicBezTo>
                    <a:pt x="90" y="394"/>
                    <a:pt x="91" y="392"/>
                    <a:pt x="95" y="392"/>
                  </a:cubicBezTo>
                  <a:cubicBezTo>
                    <a:pt x="95" y="388"/>
                    <a:pt x="94" y="385"/>
                    <a:pt x="92" y="383"/>
                  </a:cubicBezTo>
                  <a:cubicBezTo>
                    <a:pt x="92" y="384"/>
                    <a:pt x="91" y="385"/>
                    <a:pt x="90" y="385"/>
                  </a:cubicBezTo>
                  <a:cubicBezTo>
                    <a:pt x="91" y="381"/>
                    <a:pt x="88" y="387"/>
                    <a:pt x="87" y="384"/>
                  </a:cubicBezTo>
                  <a:cubicBezTo>
                    <a:pt x="91" y="379"/>
                    <a:pt x="94" y="372"/>
                    <a:pt x="89" y="366"/>
                  </a:cubicBezTo>
                  <a:cubicBezTo>
                    <a:pt x="88" y="375"/>
                    <a:pt x="84" y="386"/>
                    <a:pt x="88" y="389"/>
                  </a:cubicBezTo>
                  <a:cubicBezTo>
                    <a:pt x="84" y="398"/>
                    <a:pt x="84" y="415"/>
                    <a:pt x="86" y="421"/>
                  </a:cubicBezTo>
                  <a:cubicBezTo>
                    <a:pt x="89" y="417"/>
                    <a:pt x="91" y="412"/>
                    <a:pt x="96" y="410"/>
                  </a:cubicBezTo>
                  <a:close/>
                  <a:moveTo>
                    <a:pt x="85" y="439"/>
                  </a:moveTo>
                  <a:cubicBezTo>
                    <a:pt x="88" y="440"/>
                    <a:pt x="88" y="433"/>
                    <a:pt x="90" y="436"/>
                  </a:cubicBezTo>
                  <a:cubicBezTo>
                    <a:pt x="85" y="441"/>
                    <a:pt x="86" y="451"/>
                    <a:pt x="87" y="459"/>
                  </a:cubicBezTo>
                  <a:cubicBezTo>
                    <a:pt x="97" y="458"/>
                    <a:pt x="95" y="444"/>
                    <a:pt x="95" y="432"/>
                  </a:cubicBezTo>
                  <a:cubicBezTo>
                    <a:pt x="93" y="431"/>
                    <a:pt x="93" y="437"/>
                    <a:pt x="91" y="433"/>
                  </a:cubicBezTo>
                  <a:cubicBezTo>
                    <a:pt x="97" y="432"/>
                    <a:pt x="97" y="420"/>
                    <a:pt x="95" y="413"/>
                  </a:cubicBezTo>
                  <a:cubicBezTo>
                    <a:pt x="86" y="418"/>
                    <a:pt x="84" y="425"/>
                    <a:pt x="85" y="439"/>
                  </a:cubicBezTo>
                  <a:close/>
                  <a:moveTo>
                    <a:pt x="538" y="454"/>
                  </a:moveTo>
                  <a:cubicBezTo>
                    <a:pt x="536" y="454"/>
                    <a:pt x="535" y="453"/>
                    <a:pt x="534" y="453"/>
                  </a:cubicBezTo>
                  <a:cubicBezTo>
                    <a:pt x="532" y="454"/>
                    <a:pt x="534" y="455"/>
                    <a:pt x="534" y="458"/>
                  </a:cubicBezTo>
                  <a:cubicBezTo>
                    <a:pt x="536" y="458"/>
                    <a:pt x="537" y="458"/>
                    <a:pt x="539" y="458"/>
                  </a:cubicBezTo>
                  <a:cubicBezTo>
                    <a:pt x="540" y="456"/>
                    <a:pt x="538" y="456"/>
                    <a:pt x="538" y="454"/>
                  </a:cubicBezTo>
                  <a:close/>
                  <a:moveTo>
                    <a:pt x="530" y="452"/>
                  </a:moveTo>
                  <a:cubicBezTo>
                    <a:pt x="528" y="452"/>
                    <a:pt x="527" y="452"/>
                    <a:pt x="525" y="452"/>
                  </a:cubicBezTo>
                  <a:cubicBezTo>
                    <a:pt x="524" y="455"/>
                    <a:pt x="526" y="456"/>
                    <a:pt x="526" y="458"/>
                  </a:cubicBezTo>
                  <a:cubicBezTo>
                    <a:pt x="528" y="458"/>
                    <a:pt x="529" y="458"/>
                    <a:pt x="531" y="458"/>
                  </a:cubicBezTo>
                  <a:cubicBezTo>
                    <a:pt x="531" y="456"/>
                    <a:pt x="531" y="453"/>
                    <a:pt x="530" y="452"/>
                  </a:cubicBezTo>
                  <a:close/>
                  <a:moveTo>
                    <a:pt x="520" y="451"/>
                  </a:moveTo>
                  <a:cubicBezTo>
                    <a:pt x="518" y="452"/>
                    <a:pt x="519" y="457"/>
                    <a:pt x="520" y="458"/>
                  </a:cubicBezTo>
                  <a:cubicBezTo>
                    <a:pt x="521" y="458"/>
                    <a:pt x="522" y="458"/>
                    <a:pt x="523" y="458"/>
                  </a:cubicBezTo>
                  <a:cubicBezTo>
                    <a:pt x="523" y="455"/>
                    <a:pt x="523" y="451"/>
                    <a:pt x="520" y="451"/>
                  </a:cubicBezTo>
                  <a:close/>
                  <a:moveTo>
                    <a:pt x="343" y="451"/>
                  </a:moveTo>
                  <a:cubicBezTo>
                    <a:pt x="341" y="443"/>
                    <a:pt x="342" y="462"/>
                    <a:pt x="344" y="456"/>
                  </a:cubicBezTo>
                  <a:cubicBezTo>
                    <a:pt x="343" y="457"/>
                    <a:pt x="343" y="451"/>
                    <a:pt x="343" y="451"/>
                  </a:cubicBezTo>
                  <a:close/>
                  <a:moveTo>
                    <a:pt x="561" y="404"/>
                  </a:moveTo>
                  <a:cubicBezTo>
                    <a:pt x="560" y="428"/>
                    <a:pt x="558" y="436"/>
                    <a:pt x="561" y="456"/>
                  </a:cubicBezTo>
                  <a:cubicBezTo>
                    <a:pt x="563" y="444"/>
                    <a:pt x="564" y="412"/>
                    <a:pt x="561" y="404"/>
                  </a:cubicBezTo>
                  <a:close/>
                  <a:moveTo>
                    <a:pt x="545" y="406"/>
                  </a:moveTo>
                  <a:cubicBezTo>
                    <a:pt x="545" y="425"/>
                    <a:pt x="546" y="440"/>
                    <a:pt x="547" y="453"/>
                  </a:cubicBezTo>
                  <a:cubicBezTo>
                    <a:pt x="548" y="435"/>
                    <a:pt x="550" y="416"/>
                    <a:pt x="545" y="406"/>
                  </a:cubicBezTo>
                  <a:close/>
                  <a:moveTo>
                    <a:pt x="754" y="422"/>
                  </a:moveTo>
                  <a:cubicBezTo>
                    <a:pt x="742" y="428"/>
                    <a:pt x="729" y="438"/>
                    <a:pt x="729" y="453"/>
                  </a:cubicBezTo>
                  <a:cubicBezTo>
                    <a:pt x="739" y="445"/>
                    <a:pt x="749" y="435"/>
                    <a:pt x="754" y="422"/>
                  </a:cubicBezTo>
                  <a:close/>
                  <a:moveTo>
                    <a:pt x="537" y="439"/>
                  </a:moveTo>
                  <a:cubicBezTo>
                    <a:pt x="535" y="439"/>
                    <a:pt x="533" y="439"/>
                    <a:pt x="532" y="439"/>
                  </a:cubicBezTo>
                  <a:cubicBezTo>
                    <a:pt x="531" y="444"/>
                    <a:pt x="533" y="445"/>
                    <a:pt x="533" y="450"/>
                  </a:cubicBezTo>
                  <a:cubicBezTo>
                    <a:pt x="534" y="450"/>
                    <a:pt x="536" y="450"/>
                    <a:pt x="537" y="450"/>
                  </a:cubicBezTo>
                  <a:cubicBezTo>
                    <a:pt x="538" y="445"/>
                    <a:pt x="536" y="444"/>
                    <a:pt x="537" y="439"/>
                  </a:cubicBezTo>
                  <a:close/>
                  <a:moveTo>
                    <a:pt x="529" y="438"/>
                  </a:moveTo>
                  <a:cubicBezTo>
                    <a:pt x="527" y="439"/>
                    <a:pt x="524" y="437"/>
                    <a:pt x="524" y="439"/>
                  </a:cubicBezTo>
                  <a:cubicBezTo>
                    <a:pt x="526" y="442"/>
                    <a:pt x="523" y="445"/>
                    <a:pt x="526" y="450"/>
                  </a:cubicBezTo>
                  <a:cubicBezTo>
                    <a:pt x="526" y="447"/>
                    <a:pt x="528" y="451"/>
                    <a:pt x="530" y="450"/>
                  </a:cubicBezTo>
                  <a:cubicBezTo>
                    <a:pt x="531" y="444"/>
                    <a:pt x="526" y="444"/>
                    <a:pt x="529" y="438"/>
                  </a:cubicBezTo>
                  <a:close/>
                  <a:moveTo>
                    <a:pt x="519" y="437"/>
                  </a:moveTo>
                  <a:cubicBezTo>
                    <a:pt x="520" y="440"/>
                    <a:pt x="517" y="445"/>
                    <a:pt x="519" y="449"/>
                  </a:cubicBezTo>
                  <a:cubicBezTo>
                    <a:pt x="520" y="449"/>
                    <a:pt x="521" y="449"/>
                    <a:pt x="522" y="449"/>
                  </a:cubicBezTo>
                  <a:cubicBezTo>
                    <a:pt x="522" y="444"/>
                    <a:pt x="523" y="439"/>
                    <a:pt x="519" y="437"/>
                  </a:cubicBezTo>
                  <a:close/>
                  <a:moveTo>
                    <a:pt x="115" y="423"/>
                  </a:moveTo>
                  <a:cubicBezTo>
                    <a:pt x="116" y="427"/>
                    <a:pt x="114" y="439"/>
                    <a:pt x="116" y="438"/>
                  </a:cubicBezTo>
                  <a:cubicBezTo>
                    <a:pt x="116" y="434"/>
                    <a:pt x="117" y="422"/>
                    <a:pt x="115" y="423"/>
                  </a:cubicBezTo>
                  <a:close/>
                  <a:moveTo>
                    <a:pt x="253" y="429"/>
                  </a:moveTo>
                  <a:cubicBezTo>
                    <a:pt x="254" y="431"/>
                    <a:pt x="253" y="440"/>
                    <a:pt x="254" y="437"/>
                  </a:cubicBezTo>
                  <a:cubicBezTo>
                    <a:pt x="254" y="435"/>
                    <a:pt x="255" y="426"/>
                    <a:pt x="253" y="429"/>
                  </a:cubicBezTo>
                  <a:close/>
                  <a:moveTo>
                    <a:pt x="233" y="411"/>
                  </a:moveTo>
                  <a:cubicBezTo>
                    <a:pt x="229" y="420"/>
                    <a:pt x="224" y="427"/>
                    <a:pt x="223" y="438"/>
                  </a:cubicBezTo>
                  <a:cubicBezTo>
                    <a:pt x="226" y="438"/>
                    <a:pt x="230" y="438"/>
                    <a:pt x="234" y="438"/>
                  </a:cubicBezTo>
                  <a:cubicBezTo>
                    <a:pt x="233" y="430"/>
                    <a:pt x="235" y="418"/>
                    <a:pt x="233" y="411"/>
                  </a:cubicBezTo>
                  <a:close/>
                  <a:moveTo>
                    <a:pt x="224" y="400"/>
                  </a:moveTo>
                  <a:cubicBezTo>
                    <a:pt x="218" y="399"/>
                    <a:pt x="215" y="401"/>
                    <a:pt x="213" y="404"/>
                  </a:cubicBezTo>
                  <a:cubicBezTo>
                    <a:pt x="210" y="402"/>
                    <a:pt x="213" y="399"/>
                    <a:pt x="210" y="399"/>
                  </a:cubicBezTo>
                  <a:cubicBezTo>
                    <a:pt x="208" y="406"/>
                    <a:pt x="209" y="421"/>
                    <a:pt x="210" y="438"/>
                  </a:cubicBezTo>
                  <a:cubicBezTo>
                    <a:pt x="213" y="438"/>
                    <a:pt x="215" y="438"/>
                    <a:pt x="218" y="438"/>
                  </a:cubicBezTo>
                  <a:cubicBezTo>
                    <a:pt x="222" y="428"/>
                    <a:pt x="223" y="414"/>
                    <a:pt x="224" y="400"/>
                  </a:cubicBezTo>
                  <a:close/>
                  <a:moveTo>
                    <a:pt x="537" y="435"/>
                  </a:moveTo>
                  <a:cubicBezTo>
                    <a:pt x="535" y="434"/>
                    <a:pt x="536" y="430"/>
                    <a:pt x="532" y="431"/>
                  </a:cubicBezTo>
                  <a:cubicBezTo>
                    <a:pt x="532" y="433"/>
                    <a:pt x="531" y="437"/>
                    <a:pt x="533" y="437"/>
                  </a:cubicBezTo>
                  <a:cubicBezTo>
                    <a:pt x="534" y="435"/>
                    <a:pt x="536" y="439"/>
                    <a:pt x="537" y="435"/>
                  </a:cubicBezTo>
                  <a:close/>
                  <a:moveTo>
                    <a:pt x="674" y="400"/>
                  </a:moveTo>
                  <a:cubicBezTo>
                    <a:pt x="672" y="407"/>
                    <a:pt x="674" y="429"/>
                    <a:pt x="676" y="435"/>
                  </a:cubicBezTo>
                  <a:cubicBezTo>
                    <a:pt x="676" y="423"/>
                    <a:pt x="676" y="410"/>
                    <a:pt x="674" y="400"/>
                  </a:cubicBezTo>
                  <a:close/>
                  <a:moveTo>
                    <a:pt x="529" y="432"/>
                  </a:moveTo>
                  <a:cubicBezTo>
                    <a:pt x="528" y="431"/>
                    <a:pt x="525" y="431"/>
                    <a:pt x="524" y="430"/>
                  </a:cubicBezTo>
                  <a:cubicBezTo>
                    <a:pt x="524" y="432"/>
                    <a:pt x="524" y="435"/>
                    <a:pt x="525" y="436"/>
                  </a:cubicBezTo>
                  <a:cubicBezTo>
                    <a:pt x="526" y="436"/>
                    <a:pt x="528" y="436"/>
                    <a:pt x="529" y="436"/>
                  </a:cubicBezTo>
                  <a:cubicBezTo>
                    <a:pt x="529" y="435"/>
                    <a:pt x="529" y="433"/>
                    <a:pt x="529" y="432"/>
                  </a:cubicBezTo>
                  <a:close/>
                  <a:moveTo>
                    <a:pt x="554" y="403"/>
                  </a:moveTo>
                  <a:cubicBezTo>
                    <a:pt x="552" y="414"/>
                    <a:pt x="551" y="424"/>
                    <a:pt x="555" y="434"/>
                  </a:cubicBezTo>
                  <a:cubicBezTo>
                    <a:pt x="554" y="424"/>
                    <a:pt x="556" y="411"/>
                    <a:pt x="554" y="403"/>
                  </a:cubicBezTo>
                  <a:close/>
                  <a:moveTo>
                    <a:pt x="240" y="401"/>
                  </a:moveTo>
                  <a:cubicBezTo>
                    <a:pt x="232" y="406"/>
                    <a:pt x="237" y="426"/>
                    <a:pt x="238" y="432"/>
                  </a:cubicBezTo>
                  <a:cubicBezTo>
                    <a:pt x="242" y="427"/>
                    <a:pt x="247" y="408"/>
                    <a:pt x="240" y="401"/>
                  </a:cubicBezTo>
                  <a:close/>
                  <a:moveTo>
                    <a:pt x="532" y="413"/>
                  </a:moveTo>
                  <a:cubicBezTo>
                    <a:pt x="531" y="417"/>
                    <a:pt x="530" y="425"/>
                    <a:pt x="532" y="429"/>
                  </a:cubicBezTo>
                  <a:cubicBezTo>
                    <a:pt x="533" y="429"/>
                    <a:pt x="534" y="429"/>
                    <a:pt x="536" y="429"/>
                  </a:cubicBezTo>
                  <a:cubicBezTo>
                    <a:pt x="535" y="423"/>
                    <a:pt x="538" y="414"/>
                    <a:pt x="532" y="413"/>
                  </a:cubicBezTo>
                  <a:close/>
                  <a:moveTo>
                    <a:pt x="779" y="392"/>
                  </a:moveTo>
                  <a:cubicBezTo>
                    <a:pt x="764" y="403"/>
                    <a:pt x="747" y="411"/>
                    <a:pt x="739" y="427"/>
                  </a:cubicBezTo>
                  <a:cubicBezTo>
                    <a:pt x="739" y="427"/>
                    <a:pt x="740" y="428"/>
                    <a:pt x="741" y="428"/>
                  </a:cubicBezTo>
                  <a:cubicBezTo>
                    <a:pt x="783" y="399"/>
                    <a:pt x="824" y="370"/>
                    <a:pt x="872" y="346"/>
                  </a:cubicBezTo>
                  <a:cubicBezTo>
                    <a:pt x="873" y="336"/>
                    <a:pt x="881" y="332"/>
                    <a:pt x="885" y="324"/>
                  </a:cubicBezTo>
                  <a:cubicBezTo>
                    <a:pt x="851" y="344"/>
                    <a:pt x="813" y="370"/>
                    <a:pt x="779" y="392"/>
                  </a:cubicBezTo>
                  <a:close/>
                  <a:moveTo>
                    <a:pt x="525" y="416"/>
                  </a:moveTo>
                  <a:cubicBezTo>
                    <a:pt x="526" y="416"/>
                    <a:pt x="527" y="416"/>
                    <a:pt x="528" y="416"/>
                  </a:cubicBezTo>
                  <a:cubicBezTo>
                    <a:pt x="528" y="413"/>
                    <a:pt x="528" y="411"/>
                    <a:pt x="525" y="411"/>
                  </a:cubicBezTo>
                  <a:cubicBezTo>
                    <a:pt x="524" y="418"/>
                    <a:pt x="523" y="421"/>
                    <a:pt x="523" y="427"/>
                  </a:cubicBezTo>
                  <a:cubicBezTo>
                    <a:pt x="524" y="428"/>
                    <a:pt x="526" y="428"/>
                    <a:pt x="528" y="428"/>
                  </a:cubicBezTo>
                  <a:cubicBezTo>
                    <a:pt x="528" y="423"/>
                    <a:pt x="529" y="417"/>
                    <a:pt x="525" y="416"/>
                  </a:cubicBezTo>
                  <a:close/>
                  <a:moveTo>
                    <a:pt x="931" y="409"/>
                  </a:moveTo>
                  <a:cubicBezTo>
                    <a:pt x="930" y="412"/>
                    <a:pt x="929" y="418"/>
                    <a:pt x="932" y="419"/>
                  </a:cubicBezTo>
                  <a:cubicBezTo>
                    <a:pt x="931" y="416"/>
                    <a:pt x="933" y="411"/>
                    <a:pt x="931" y="409"/>
                  </a:cubicBezTo>
                  <a:close/>
                  <a:moveTo>
                    <a:pt x="925" y="384"/>
                  </a:moveTo>
                  <a:cubicBezTo>
                    <a:pt x="923" y="388"/>
                    <a:pt x="924" y="396"/>
                    <a:pt x="927" y="398"/>
                  </a:cubicBezTo>
                  <a:cubicBezTo>
                    <a:pt x="923" y="401"/>
                    <a:pt x="927" y="417"/>
                    <a:pt x="927" y="418"/>
                  </a:cubicBezTo>
                  <a:cubicBezTo>
                    <a:pt x="926" y="406"/>
                    <a:pt x="932" y="394"/>
                    <a:pt x="925" y="384"/>
                  </a:cubicBezTo>
                  <a:close/>
                  <a:moveTo>
                    <a:pt x="232" y="401"/>
                  </a:moveTo>
                  <a:cubicBezTo>
                    <a:pt x="230" y="400"/>
                    <a:pt x="229" y="399"/>
                    <a:pt x="225" y="400"/>
                  </a:cubicBezTo>
                  <a:cubicBezTo>
                    <a:pt x="227" y="406"/>
                    <a:pt x="223" y="412"/>
                    <a:pt x="225" y="417"/>
                  </a:cubicBezTo>
                  <a:cubicBezTo>
                    <a:pt x="227" y="411"/>
                    <a:pt x="230" y="406"/>
                    <a:pt x="232" y="401"/>
                  </a:cubicBezTo>
                  <a:close/>
                  <a:moveTo>
                    <a:pt x="534" y="405"/>
                  </a:moveTo>
                  <a:cubicBezTo>
                    <a:pt x="530" y="404"/>
                    <a:pt x="532" y="409"/>
                    <a:pt x="532" y="411"/>
                  </a:cubicBezTo>
                  <a:cubicBezTo>
                    <a:pt x="533" y="411"/>
                    <a:pt x="534" y="411"/>
                    <a:pt x="536" y="411"/>
                  </a:cubicBezTo>
                  <a:cubicBezTo>
                    <a:pt x="535" y="409"/>
                    <a:pt x="537" y="404"/>
                    <a:pt x="534" y="405"/>
                  </a:cubicBezTo>
                  <a:close/>
                  <a:moveTo>
                    <a:pt x="528" y="404"/>
                  </a:moveTo>
                  <a:cubicBezTo>
                    <a:pt x="525" y="404"/>
                    <a:pt x="524" y="405"/>
                    <a:pt x="524" y="408"/>
                  </a:cubicBezTo>
                  <a:cubicBezTo>
                    <a:pt x="525" y="409"/>
                    <a:pt x="526" y="410"/>
                    <a:pt x="528" y="409"/>
                  </a:cubicBezTo>
                  <a:cubicBezTo>
                    <a:pt x="528" y="408"/>
                    <a:pt x="528" y="406"/>
                    <a:pt x="528" y="404"/>
                  </a:cubicBezTo>
                  <a:close/>
                  <a:moveTo>
                    <a:pt x="922" y="387"/>
                  </a:moveTo>
                  <a:cubicBezTo>
                    <a:pt x="918" y="387"/>
                    <a:pt x="917" y="399"/>
                    <a:pt x="921" y="401"/>
                  </a:cubicBezTo>
                  <a:cubicBezTo>
                    <a:pt x="923" y="398"/>
                    <a:pt x="922" y="392"/>
                    <a:pt x="922" y="387"/>
                  </a:cubicBezTo>
                  <a:close/>
                  <a:moveTo>
                    <a:pt x="673" y="386"/>
                  </a:moveTo>
                  <a:cubicBezTo>
                    <a:pt x="673" y="392"/>
                    <a:pt x="672" y="398"/>
                    <a:pt x="675" y="399"/>
                  </a:cubicBezTo>
                  <a:cubicBezTo>
                    <a:pt x="674" y="393"/>
                    <a:pt x="676" y="389"/>
                    <a:pt x="673" y="386"/>
                  </a:cubicBezTo>
                  <a:close/>
                  <a:moveTo>
                    <a:pt x="355" y="383"/>
                  </a:moveTo>
                  <a:cubicBezTo>
                    <a:pt x="356" y="386"/>
                    <a:pt x="354" y="397"/>
                    <a:pt x="356" y="396"/>
                  </a:cubicBezTo>
                  <a:cubicBezTo>
                    <a:pt x="356" y="392"/>
                    <a:pt x="357" y="382"/>
                    <a:pt x="355" y="383"/>
                  </a:cubicBezTo>
                  <a:close/>
                  <a:moveTo>
                    <a:pt x="527" y="393"/>
                  </a:moveTo>
                  <a:cubicBezTo>
                    <a:pt x="496" y="392"/>
                    <a:pt x="450" y="383"/>
                    <a:pt x="418" y="382"/>
                  </a:cubicBezTo>
                  <a:cubicBezTo>
                    <a:pt x="453" y="389"/>
                    <a:pt x="492" y="398"/>
                    <a:pt x="527" y="393"/>
                  </a:cubicBezTo>
                  <a:close/>
                  <a:moveTo>
                    <a:pt x="205" y="394"/>
                  </a:moveTo>
                  <a:cubicBezTo>
                    <a:pt x="205" y="388"/>
                    <a:pt x="204" y="382"/>
                    <a:pt x="205" y="378"/>
                  </a:cubicBezTo>
                  <a:cubicBezTo>
                    <a:pt x="207" y="378"/>
                    <a:pt x="206" y="380"/>
                    <a:pt x="207" y="381"/>
                  </a:cubicBezTo>
                  <a:cubicBezTo>
                    <a:pt x="206" y="376"/>
                    <a:pt x="210" y="371"/>
                    <a:pt x="206" y="369"/>
                  </a:cubicBezTo>
                  <a:cubicBezTo>
                    <a:pt x="206" y="371"/>
                    <a:pt x="204" y="375"/>
                    <a:pt x="206" y="377"/>
                  </a:cubicBezTo>
                  <a:cubicBezTo>
                    <a:pt x="200" y="379"/>
                    <a:pt x="201" y="388"/>
                    <a:pt x="199" y="394"/>
                  </a:cubicBezTo>
                  <a:cubicBezTo>
                    <a:pt x="202" y="394"/>
                    <a:pt x="203" y="396"/>
                    <a:pt x="205" y="394"/>
                  </a:cubicBezTo>
                  <a:close/>
                  <a:moveTo>
                    <a:pt x="213" y="393"/>
                  </a:moveTo>
                  <a:cubicBezTo>
                    <a:pt x="220" y="372"/>
                    <a:pt x="226" y="350"/>
                    <a:pt x="227" y="322"/>
                  </a:cubicBezTo>
                  <a:cubicBezTo>
                    <a:pt x="220" y="325"/>
                    <a:pt x="216" y="337"/>
                    <a:pt x="213" y="346"/>
                  </a:cubicBezTo>
                  <a:cubicBezTo>
                    <a:pt x="209" y="359"/>
                    <a:pt x="209" y="373"/>
                    <a:pt x="208" y="387"/>
                  </a:cubicBezTo>
                  <a:cubicBezTo>
                    <a:pt x="206" y="388"/>
                    <a:pt x="209" y="383"/>
                    <a:pt x="206" y="384"/>
                  </a:cubicBezTo>
                  <a:cubicBezTo>
                    <a:pt x="207" y="387"/>
                    <a:pt x="206" y="393"/>
                    <a:pt x="209" y="394"/>
                  </a:cubicBezTo>
                  <a:cubicBezTo>
                    <a:pt x="209" y="393"/>
                    <a:pt x="211" y="393"/>
                    <a:pt x="213" y="393"/>
                  </a:cubicBezTo>
                  <a:close/>
                  <a:moveTo>
                    <a:pt x="225" y="360"/>
                  </a:moveTo>
                  <a:cubicBezTo>
                    <a:pt x="224" y="370"/>
                    <a:pt x="215" y="383"/>
                    <a:pt x="219" y="392"/>
                  </a:cubicBezTo>
                  <a:cubicBezTo>
                    <a:pt x="225" y="386"/>
                    <a:pt x="225" y="367"/>
                    <a:pt x="225" y="360"/>
                  </a:cubicBezTo>
                  <a:close/>
                  <a:moveTo>
                    <a:pt x="232" y="388"/>
                  </a:moveTo>
                  <a:cubicBezTo>
                    <a:pt x="232" y="384"/>
                    <a:pt x="233" y="378"/>
                    <a:pt x="231" y="374"/>
                  </a:cubicBezTo>
                  <a:cubicBezTo>
                    <a:pt x="229" y="377"/>
                    <a:pt x="224" y="387"/>
                    <a:pt x="227" y="390"/>
                  </a:cubicBezTo>
                  <a:cubicBezTo>
                    <a:pt x="228" y="389"/>
                    <a:pt x="231" y="389"/>
                    <a:pt x="232" y="388"/>
                  </a:cubicBezTo>
                  <a:close/>
                  <a:moveTo>
                    <a:pt x="147" y="387"/>
                  </a:moveTo>
                  <a:cubicBezTo>
                    <a:pt x="148" y="388"/>
                    <a:pt x="152" y="392"/>
                    <a:pt x="153" y="389"/>
                  </a:cubicBezTo>
                  <a:cubicBezTo>
                    <a:pt x="152" y="389"/>
                    <a:pt x="149" y="385"/>
                    <a:pt x="147" y="387"/>
                  </a:cubicBezTo>
                  <a:close/>
                  <a:moveTo>
                    <a:pt x="242" y="381"/>
                  </a:moveTo>
                  <a:cubicBezTo>
                    <a:pt x="243" y="383"/>
                    <a:pt x="238" y="387"/>
                    <a:pt x="243" y="387"/>
                  </a:cubicBezTo>
                  <a:cubicBezTo>
                    <a:pt x="242" y="385"/>
                    <a:pt x="244" y="381"/>
                    <a:pt x="242" y="381"/>
                  </a:cubicBezTo>
                  <a:close/>
                  <a:moveTo>
                    <a:pt x="244" y="361"/>
                  </a:moveTo>
                  <a:cubicBezTo>
                    <a:pt x="234" y="360"/>
                    <a:pt x="233" y="378"/>
                    <a:pt x="234" y="387"/>
                  </a:cubicBezTo>
                  <a:cubicBezTo>
                    <a:pt x="235" y="387"/>
                    <a:pt x="237" y="387"/>
                    <a:pt x="238" y="387"/>
                  </a:cubicBezTo>
                  <a:cubicBezTo>
                    <a:pt x="239" y="378"/>
                    <a:pt x="245" y="373"/>
                    <a:pt x="244" y="361"/>
                  </a:cubicBezTo>
                  <a:close/>
                  <a:moveTo>
                    <a:pt x="935" y="270"/>
                  </a:moveTo>
                  <a:cubicBezTo>
                    <a:pt x="932" y="302"/>
                    <a:pt x="930" y="347"/>
                    <a:pt x="932" y="384"/>
                  </a:cubicBezTo>
                  <a:cubicBezTo>
                    <a:pt x="933" y="345"/>
                    <a:pt x="938" y="307"/>
                    <a:pt x="935" y="270"/>
                  </a:cubicBezTo>
                  <a:close/>
                  <a:moveTo>
                    <a:pt x="400" y="382"/>
                  </a:moveTo>
                  <a:cubicBezTo>
                    <a:pt x="404" y="381"/>
                    <a:pt x="408" y="385"/>
                    <a:pt x="411" y="383"/>
                  </a:cubicBezTo>
                  <a:cubicBezTo>
                    <a:pt x="407" y="383"/>
                    <a:pt x="403" y="379"/>
                    <a:pt x="400" y="382"/>
                  </a:cubicBezTo>
                  <a:close/>
                  <a:moveTo>
                    <a:pt x="925" y="372"/>
                  </a:moveTo>
                  <a:cubicBezTo>
                    <a:pt x="925" y="378"/>
                    <a:pt x="924" y="380"/>
                    <a:pt x="925" y="383"/>
                  </a:cubicBezTo>
                  <a:cubicBezTo>
                    <a:pt x="928" y="381"/>
                    <a:pt x="927" y="372"/>
                    <a:pt x="925" y="372"/>
                  </a:cubicBezTo>
                  <a:close/>
                  <a:moveTo>
                    <a:pt x="389" y="379"/>
                  </a:moveTo>
                  <a:cubicBezTo>
                    <a:pt x="392" y="378"/>
                    <a:pt x="396" y="383"/>
                    <a:pt x="399" y="380"/>
                  </a:cubicBezTo>
                  <a:cubicBezTo>
                    <a:pt x="396" y="380"/>
                    <a:pt x="391" y="376"/>
                    <a:pt x="389" y="379"/>
                  </a:cubicBezTo>
                  <a:close/>
                  <a:moveTo>
                    <a:pt x="230" y="335"/>
                  </a:moveTo>
                  <a:cubicBezTo>
                    <a:pt x="229" y="350"/>
                    <a:pt x="225" y="368"/>
                    <a:pt x="227" y="379"/>
                  </a:cubicBezTo>
                  <a:cubicBezTo>
                    <a:pt x="235" y="368"/>
                    <a:pt x="231" y="351"/>
                    <a:pt x="230" y="335"/>
                  </a:cubicBezTo>
                  <a:close/>
                  <a:moveTo>
                    <a:pt x="368" y="347"/>
                  </a:moveTo>
                  <a:cubicBezTo>
                    <a:pt x="370" y="341"/>
                    <a:pt x="371" y="317"/>
                    <a:pt x="368" y="306"/>
                  </a:cubicBezTo>
                  <a:cubicBezTo>
                    <a:pt x="370" y="327"/>
                    <a:pt x="358" y="364"/>
                    <a:pt x="373" y="367"/>
                  </a:cubicBezTo>
                  <a:cubicBezTo>
                    <a:pt x="368" y="363"/>
                    <a:pt x="373" y="352"/>
                    <a:pt x="368" y="347"/>
                  </a:cubicBezTo>
                  <a:close/>
                  <a:moveTo>
                    <a:pt x="105" y="363"/>
                  </a:moveTo>
                  <a:cubicBezTo>
                    <a:pt x="105" y="362"/>
                    <a:pt x="106" y="357"/>
                    <a:pt x="105" y="352"/>
                  </a:cubicBezTo>
                  <a:cubicBezTo>
                    <a:pt x="101" y="353"/>
                    <a:pt x="97" y="355"/>
                    <a:pt x="90" y="355"/>
                  </a:cubicBezTo>
                  <a:cubicBezTo>
                    <a:pt x="90" y="358"/>
                    <a:pt x="89" y="359"/>
                    <a:pt x="88" y="363"/>
                  </a:cubicBezTo>
                  <a:cubicBezTo>
                    <a:pt x="93" y="362"/>
                    <a:pt x="101" y="365"/>
                    <a:pt x="105" y="363"/>
                  </a:cubicBezTo>
                  <a:close/>
                  <a:moveTo>
                    <a:pt x="86" y="356"/>
                  </a:moveTo>
                  <a:cubicBezTo>
                    <a:pt x="73" y="358"/>
                    <a:pt x="66" y="354"/>
                    <a:pt x="52" y="357"/>
                  </a:cubicBezTo>
                  <a:cubicBezTo>
                    <a:pt x="63" y="359"/>
                    <a:pt x="72" y="362"/>
                    <a:pt x="85" y="362"/>
                  </a:cubicBezTo>
                  <a:cubicBezTo>
                    <a:pt x="85" y="359"/>
                    <a:pt x="86" y="358"/>
                    <a:pt x="86" y="356"/>
                  </a:cubicBezTo>
                  <a:close/>
                  <a:moveTo>
                    <a:pt x="352" y="290"/>
                  </a:moveTo>
                  <a:cubicBezTo>
                    <a:pt x="353" y="320"/>
                    <a:pt x="351" y="338"/>
                    <a:pt x="352" y="361"/>
                  </a:cubicBezTo>
                  <a:cubicBezTo>
                    <a:pt x="354" y="342"/>
                    <a:pt x="356" y="312"/>
                    <a:pt x="352" y="290"/>
                  </a:cubicBezTo>
                  <a:close/>
                  <a:moveTo>
                    <a:pt x="110" y="352"/>
                  </a:moveTo>
                  <a:cubicBezTo>
                    <a:pt x="111" y="357"/>
                    <a:pt x="111" y="360"/>
                    <a:pt x="111" y="354"/>
                  </a:cubicBezTo>
                  <a:cubicBezTo>
                    <a:pt x="111" y="351"/>
                    <a:pt x="113" y="345"/>
                    <a:pt x="109" y="343"/>
                  </a:cubicBezTo>
                  <a:cubicBezTo>
                    <a:pt x="108" y="346"/>
                    <a:pt x="110" y="349"/>
                    <a:pt x="110" y="352"/>
                  </a:cubicBezTo>
                  <a:close/>
                  <a:moveTo>
                    <a:pt x="407" y="338"/>
                  </a:moveTo>
                  <a:cubicBezTo>
                    <a:pt x="401" y="342"/>
                    <a:pt x="395" y="345"/>
                    <a:pt x="390" y="350"/>
                  </a:cubicBezTo>
                  <a:cubicBezTo>
                    <a:pt x="395" y="347"/>
                    <a:pt x="406" y="343"/>
                    <a:pt x="407" y="338"/>
                  </a:cubicBezTo>
                  <a:close/>
                  <a:moveTo>
                    <a:pt x="376" y="343"/>
                  </a:moveTo>
                  <a:cubicBezTo>
                    <a:pt x="376" y="342"/>
                    <a:pt x="378" y="342"/>
                    <a:pt x="379" y="342"/>
                  </a:cubicBezTo>
                  <a:cubicBezTo>
                    <a:pt x="380" y="332"/>
                    <a:pt x="381" y="318"/>
                    <a:pt x="379" y="311"/>
                  </a:cubicBezTo>
                  <a:cubicBezTo>
                    <a:pt x="379" y="324"/>
                    <a:pt x="374" y="335"/>
                    <a:pt x="376" y="343"/>
                  </a:cubicBezTo>
                  <a:close/>
                  <a:moveTo>
                    <a:pt x="391" y="292"/>
                  </a:moveTo>
                  <a:cubicBezTo>
                    <a:pt x="385" y="293"/>
                    <a:pt x="384" y="297"/>
                    <a:pt x="383" y="301"/>
                  </a:cubicBezTo>
                  <a:cubicBezTo>
                    <a:pt x="380" y="313"/>
                    <a:pt x="385" y="326"/>
                    <a:pt x="383" y="338"/>
                  </a:cubicBezTo>
                  <a:cubicBezTo>
                    <a:pt x="383" y="339"/>
                    <a:pt x="384" y="340"/>
                    <a:pt x="385" y="339"/>
                  </a:cubicBezTo>
                  <a:cubicBezTo>
                    <a:pt x="389" y="324"/>
                    <a:pt x="390" y="310"/>
                    <a:pt x="391" y="292"/>
                  </a:cubicBezTo>
                  <a:close/>
                  <a:moveTo>
                    <a:pt x="560" y="215"/>
                  </a:moveTo>
                  <a:cubicBezTo>
                    <a:pt x="546" y="224"/>
                    <a:pt x="532" y="233"/>
                    <a:pt x="516" y="240"/>
                  </a:cubicBezTo>
                  <a:cubicBezTo>
                    <a:pt x="500" y="252"/>
                    <a:pt x="485" y="258"/>
                    <a:pt x="475" y="264"/>
                  </a:cubicBezTo>
                  <a:cubicBezTo>
                    <a:pt x="472" y="266"/>
                    <a:pt x="466" y="270"/>
                    <a:pt x="471" y="267"/>
                  </a:cubicBezTo>
                  <a:cubicBezTo>
                    <a:pt x="484" y="262"/>
                    <a:pt x="492" y="257"/>
                    <a:pt x="505" y="250"/>
                  </a:cubicBezTo>
                  <a:cubicBezTo>
                    <a:pt x="536" y="233"/>
                    <a:pt x="575" y="211"/>
                    <a:pt x="601" y="196"/>
                  </a:cubicBezTo>
                  <a:cubicBezTo>
                    <a:pt x="551" y="231"/>
                    <a:pt x="494" y="257"/>
                    <a:pt x="442" y="287"/>
                  </a:cubicBezTo>
                  <a:cubicBezTo>
                    <a:pt x="441" y="287"/>
                    <a:pt x="440" y="285"/>
                    <a:pt x="439" y="286"/>
                  </a:cubicBezTo>
                  <a:cubicBezTo>
                    <a:pt x="429" y="293"/>
                    <a:pt x="415" y="296"/>
                    <a:pt x="410" y="308"/>
                  </a:cubicBezTo>
                  <a:cubicBezTo>
                    <a:pt x="406" y="308"/>
                    <a:pt x="405" y="306"/>
                    <a:pt x="403" y="308"/>
                  </a:cubicBezTo>
                  <a:cubicBezTo>
                    <a:pt x="399" y="312"/>
                    <a:pt x="401" y="323"/>
                    <a:pt x="394" y="325"/>
                  </a:cubicBezTo>
                  <a:cubicBezTo>
                    <a:pt x="391" y="324"/>
                    <a:pt x="394" y="319"/>
                    <a:pt x="392" y="317"/>
                  </a:cubicBezTo>
                  <a:cubicBezTo>
                    <a:pt x="391" y="323"/>
                    <a:pt x="390" y="330"/>
                    <a:pt x="389" y="336"/>
                  </a:cubicBezTo>
                  <a:cubicBezTo>
                    <a:pt x="425" y="311"/>
                    <a:pt x="466" y="289"/>
                    <a:pt x="506" y="264"/>
                  </a:cubicBezTo>
                  <a:cubicBezTo>
                    <a:pt x="545" y="240"/>
                    <a:pt x="584" y="212"/>
                    <a:pt x="629" y="195"/>
                  </a:cubicBezTo>
                  <a:cubicBezTo>
                    <a:pt x="628" y="186"/>
                    <a:pt x="629" y="177"/>
                    <a:pt x="631" y="168"/>
                  </a:cubicBezTo>
                  <a:cubicBezTo>
                    <a:pt x="604" y="180"/>
                    <a:pt x="579" y="197"/>
                    <a:pt x="553" y="212"/>
                  </a:cubicBezTo>
                  <a:cubicBezTo>
                    <a:pt x="533" y="223"/>
                    <a:pt x="512" y="233"/>
                    <a:pt x="492" y="243"/>
                  </a:cubicBezTo>
                  <a:cubicBezTo>
                    <a:pt x="486" y="247"/>
                    <a:pt x="479" y="253"/>
                    <a:pt x="471" y="252"/>
                  </a:cubicBezTo>
                  <a:cubicBezTo>
                    <a:pt x="525" y="224"/>
                    <a:pt x="580" y="195"/>
                    <a:pt x="631" y="164"/>
                  </a:cubicBezTo>
                  <a:cubicBezTo>
                    <a:pt x="630" y="160"/>
                    <a:pt x="632" y="154"/>
                    <a:pt x="630" y="152"/>
                  </a:cubicBezTo>
                  <a:cubicBezTo>
                    <a:pt x="578" y="182"/>
                    <a:pt x="525" y="210"/>
                    <a:pt x="472" y="239"/>
                  </a:cubicBezTo>
                  <a:cubicBezTo>
                    <a:pt x="472" y="236"/>
                    <a:pt x="480" y="234"/>
                    <a:pt x="475" y="233"/>
                  </a:cubicBezTo>
                  <a:cubicBezTo>
                    <a:pt x="438" y="246"/>
                    <a:pt x="402" y="268"/>
                    <a:pt x="365" y="284"/>
                  </a:cubicBezTo>
                  <a:cubicBezTo>
                    <a:pt x="364" y="289"/>
                    <a:pt x="364" y="295"/>
                    <a:pt x="363" y="300"/>
                  </a:cubicBezTo>
                  <a:cubicBezTo>
                    <a:pt x="368" y="301"/>
                    <a:pt x="366" y="295"/>
                    <a:pt x="369" y="295"/>
                  </a:cubicBezTo>
                  <a:cubicBezTo>
                    <a:pt x="371" y="299"/>
                    <a:pt x="375" y="295"/>
                    <a:pt x="378" y="295"/>
                  </a:cubicBezTo>
                  <a:cubicBezTo>
                    <a:pt x="381" y="293"/>
                    <a:pt x="379" y="285"/>
                    <a:pt x="383" y="284"/>
                  </a:cubicBezTo>
                  <a:cubicBezTo>
                    <a:pt x="386" y="284"/>
                    <a:pt x="383" y="291"/>
                    <a:pt x="386" y="292"/>
                  </a:cubicBezTo>
                  <a:cubicBezTo>
                    <a:pt x="392" y="292"/>
                    <a:pt x="390" y="283"/>
                    <a:pt x="394" y="281"/>
                  </a:cubicBezTo>
                  <a:cubicBezTo>
                    <a:pt x="397" y="282"/>
                    <a:pt x="395" y="286"/>
                    <a:pt x="397" y="288"/>
                  </a:cubicBezTo>
                  <a:cubicBezTo>
                    <a:pt x="402" y="285"/>
                    <a:pt x="406" y="283"/>
                    <a:pt x="408" y="278"/>
                  </a:cubicBezTo>
                  <a:cubicBezTo>
                    <a:pt x="410" y="278"/>
                    <a:pt x="409" y="282"/>
                    <a:pt x="412" y="281"/>
                  </a:cubicBezTo>
                  <a:cubicBezTo>
                    <a:pt x="433" y="271"/>
                    <a:pt x="452" y="259"/>
                    <a:pt x="473" y="248"/>
                  </a:cubicBezTo>
                  <a:cubicBezTo>
                    <a:pt x="455" y="262"/>
                    <a:pt x="434" y="273"/>
                    <a:pt x="411" y="283"/>
                  </a:cubicBezTo>
                  <a:cubicBezTo>
                    <a:pt x="410" y="288"/>
                    <a:pt x="407" y="295"/>
                    <a:pt x="410" y="300"/>
                  </a:cubicBezTo>
                  <a:cubicBezTo>
                    <a:pt x="416" y="293"/>
                    <a:pt x="421" y="284"/>
                    <a:pt x="429" y="278"/>
                  </a:cubicBezTo>
                  <a:cubicBezTo>
                    <a:pt x="428" y="284"/>
                    <a:pt x="420" y="289"/>
                    <a:pt x="420" y="293"/>
                  </a:cubicBezTo>
                  <a:cubicBezTo>
                    <a:pt x="466" y="266"/>
                    <a:pt x="512" y="240"/>
                    <a:pt x="560" y="215"/>
                  </a:cubicBezTo>
                  <a:close/>
                  <a:moveTo>
                    <a:pt x="378" y="297"/>
                  </a:moveTo>
                  <a:cubicBezTo>
                    <a:pt x="375" y="298"/>
                    <a:pt x="374" y="299"/>
                    <a:pt x="371" y="300"/>
                  </a:cubicBezTo>
                  <a:cubicBezTo>
                    <a:pt x="374" y="308"/>
                    <a:pt x="371" y="323"/>
                    <a:pt x="373" y="332"/>
                  </a:cubicBezTo>
                  <a:cubicBezTo>
                    <a:pt x="375" y="320"/>
                    <a:pt x="378" y="310"/>
                    <a:pt x="378" y="297"/>
                  </a:cubicBezTo>
                  <a:close/>
                  <a:moveTo>
                    <a:pt x="251" y="321"/>
                  </a:moveTo>
                  <a:cubicBezTo>
                    <a:pt x="249" y="321"/>
                    <a:pt x="247" y="328"/>
                    <a:pt x="250" y="329"/>
                  </a:cubicBezTo>
                  <a:cubicBezTo>
                    <a:pt x="251" y="324"/>
                    <a:pt x="250" y="324"/>
                    <a:pt x="251" y="321"/>
                  </a:cubicBezTo>
                  <a:close/>
                  <a:moveTo>
                    <a:pt x="366" y="304"/>
                  </a:moveTo>
                  <a:cubicBezTo>
                    <a:pt x="361" y="307"/>
                    <a:pt x="364" y="320"/>
                    <a:pt x="365" y="328"/>
                  </a:cubicBezTo>
                  <a:cubicBezTo>
                    <a:pt x="365" y="320"/>
                    <a:pt x="364" y="311"/>
                    <a:pt x="366" y="304"/>
                  </a:cubicBezTo>
                  <a:close/>
                  <a:moveTo>
                    <a:pt x="209" y="208"/>
                  </a:moveTo>
                  <a:cubicBezTo>
                    <a:pt x="213" y="205"/>
                    <a:pt x="220" y="203"/>
                    <a:pt x="220" y="197"/>
                  </a:cubicBezTo>
                  <a:cubicBezTo>
                    <a:pt x="188" y="217"/>
                    <a:pt x="155" y="240"/>
                    <a:pt x="121" y="262"/>
                  </a:cubicBezTo>
                  <a:cubicBezTo>
                    <a:pt x="87" y="283"/>
                    <a:pt x="49" y="301"/>
                    <a:pt x="19" y="326"/>
                  </a:cubicBezTo>
                  <a:cubicBezTo>
                    <a:pt x="79" y="284"/>
                    <a:pt x="151" y="251"/>
                    <a:pt x="209" y="208"/>
                  </a:cubicBezTo>
                  <a:close/>
                  <a:moveTo>
                    <a:pt x="117" y="312"/>
                  </a:moveTo>
                  <a:cubicBezTo>
                    <a:pt x="113" y="312"/>
                    <a:pt x="111" y="318"/>
                    <a:pt x="112" y="320"/>
                  </a:cubicBezTo>
                  <a:cubicBezTo>
                    <a:pt x="113" y="317"/>
                    <a:pt x="116" y="316"/>
                    <a:pt x="117" y="312"/>
                  </a:cubicBezTo>
                  <a:close/>
                  <a:moveTo>
                    <a:pt x="395" y="311"/>
                  </a:moveTo>
                  <a:cubicBezTo>
                    <a:pt x="396" y="313"/>
                    <a:pt x="394" y="318"/>
                    <a:pt x="396" y="318"/>
                  </a:cubicBezTo>
                  <a:cubicBezTo>
                    <a:pt x="396" y="315"/>
                    <a:pt x="399" y="311"/>
                    <a:pt x="395" y="311"/>
                  </a:cubicBezTo>
                  <a:close/>
                  <a:moveTo>
                    <a:pt x="489" y="280"/>
                  </a:moveTo>
                  <a:cubicBezTo>
                    <a:pt x="469" y="292"/>
                    <a:pt x="445" y="304"/>
                    <a:pt x="429" y="317"/>
                  </a:cubicBezTo>
                  <a:cubicBezTo>
                    <a:pt x="448" y="304"/>
                    <a:pt x="474" y="293"/>
                    <a:pt x="489" y="280"/>
                  </a:cubicBezTo>
                  <a:close/>
                  <a:moveTo>
                    <a:pt x="137" y="258"/>
                  </a:moveTo>
                  <a:cubicBezTo>
                    <a:pt x="104" y="276"/>
                    <a:pt x="72" y="295"/>
                    <a:pt x="42" y="315"/>
                  </a:cubicBezTo>
                  <a:cubicBezTo>
                    <a:pt x="74" y="297"/>
                    <a:pt x="107" y="278"/>
                    <a:pt x="137" y="258"/>
                  </a:cubicBezTo>
                  <a:close/>
                  <a:moveTo>
                    <a:pt x="136" y="308"/>
                  </a:moveTo>
                  <a:cubicBezTo>
                    <a:pt x="142" y="315"/>
                    <a:pt x="159" y="311"/>
                    <a:pt x="169" y="313"/>
                  </a:cubicBezTo>
                  <a:cubicBezTo>
                    <a:pt x="159" y="311"/>
                    <a:pt x="146" y="305"/>
                    <a:pt x="136" y="308"/>
                  </a:cubicBezTo>
                  <a:close/>
                  <a:moveTo>
                    <a:pt x="403" y="287"/>
                  </a:moveTo>
                  <a:cubicBezTo>
                    <a:pt x="401" y="288"/>
                    <a:pt x="399" y="289"/>
                    <a:pt x="395" y="289"/>
                  </a:cubicBezTo>
                  <a:cubicBezTo>
                    <a:pt x="396" y="296"/>
                    <a:pt x="394" y="304"/>
                    <a:pt x="396" y="309"/>
                  </a:cubicBezTo>
                  <a:cubicBezTo>
                    <a:pt x="401" y="305"/>
                    <a:pt x="403" y="292"/>
                    <a:pt x="403" y="287"/>
                  </a:cubicBezTo>
                  <a:close/>
                  <a:moveTo>
                    <a:pt x="405" y="293"/>
                  </a:moveTo>
                  <a:cubicBezTo>
                    <a:pt x="406" y="297"/>
                    <a:pt x="401" y="302"/>
                    <a:pt x="405" y="303"/>
                  </a:cubicBezTo>
                  <a:cubicBezTo>
                    <a:pt x="406" y="301"/>
                    <a:pt x="407" y="295"/>
                    <a:pt x="405" y="293"/>
                  </a:cubicBezTo>
                  <a:close/>
                  <a:moveTo>
                    <a:pt x="71" y="303"/>
                  </a:moveTo>
                  <a:cubicBezTo>
                    <a:pt x="81" y="298"/>
                    <a:pt x="80" y="295"/>
                    <a:pt x="71" y="303"/>
                  </a:cubicBezTo>
                  <a:close/>
                  <a:moveTo>
                    <a:pt x="567" y="241"/>
                  </a:moveTo>
                  <a:cubicBezTo>
                    <a:pt x="540" y="255"/>
                    <a:pt x="506" y="276"/>
                    <a:pt x="485" y="289"/>
                  </a:cubicBezTo>
                  <a:cubicBezTo>
                    <a:pt x="513" y="275"/>
                    <a:pt x="542" y="259"/>
                    <a:pt x="567" y="241"/>
                  </a:cubicBezTo>
                  <a:close/>
                  <a:moveTo>
                    <a:pt x="352" y="273"/>
                  </a:moveTo>
                  <a:cubicBezTo>
                    <a:pt x="353" y="277"/>
                    <a:pt x="351" y="287"/>
                    <a:pt x="353" y="286"/>
                  </a:cubicBezTo>
                  <a:cubicBezTo>
                    <a:pt x="353" y="282"/>
                    <a:pt x="354" y="272"/>
                    <a:pt x="352" y="273"/>
                  </a:cubicBezTo>
                  <a:close/>
                  <a:moveTo>
                    <a:pt x="357" y="271"/>
                  </a:moveTo>
                  <a:cubicBezTo>
                    <a:pt x="357" y="275"/>
                    <a:pt x="353" y="283"/>
                    <a:pt x="358" y="285"/>
                  </a:cubicBezTo>
                  <a:cubicBezTo>
                    <a:pt x="362" y="285"/>
                    <a:pt x="359" y="278"/>
                    <a:pt x="364" y="278"/>
                  </a:cubicBezTo>
                  <a:cubicBezTo>
                    <a:pt x="366" y="277"/>
                    <a:pt x="363" y="282"/>
                    <a:pt x="366" y="282"/>
                  </a:cubicBezTo>
                  <a:cubicBezTo>
                    <a:pt x="383" y="273"/>
                    <a:pt x="400" y="265"/>
                    <a:pt x="418" y="256"/>
                  </a:cubicBezTo>
                  <a:cubicBezTo>
                    <a:pt x="439" y="246"/>
                    <a:pt x="461" y="232"/>
                    <a:pt x="483" y="231"/>
                  </a:cubicBezTo>
                  <a:cubicBezTo>
                    <a:pt x="531" y="204"/>
                    <a:pt x="580" y="179"/>
                    <a:pt x="628" y="151"/>
                  </a:cubicBezTo>
                  <a:cubicBezTo>
                    <a:pt x="626" y="151"/>
                    <a:pt x="621" y="152"/>
                    <a:pt x="621" y="150"/>
                  </a:cubicBezTo>
                  <a:cubicBezTo>
                    <a:pt x="631" y="149"/>
                    <a:pt x="633" y="141"/>
                    <a:pt x="632" y="129"/>
                  </a:cubicBezTo>
                  <a:cubicBezTo>
                    <a:pt x="621" y="133"/>
                    <a:pt x="614" y="141"/>
                    <a:pt x="602" y="143"/>
                  </a:cubicBezTo>
                  <a:cubicBezTo>
                    <a:pt x="610" y="132"/>
                    <a:pt x="631" y="136"/>
                    <a:pt x="632" y="119"/>
                  </a:cubicBezTo>
                  <a:cubicBezTo>
                    <a:pt x="609" y="132"/>
                    <a:pt x="585" y="142"/>
                    <a:pt x="561" y="155"/>
                  </a:cubicBezTo>
                  <a:cubicBezTo>
                    <a:pt x="538" y="168"/>
                    <a:pt x="516" y="182"/>
                    <a:pt x="491" y="192"/>
                  </a:cubicBezTo>
                  <a:cubicBezTo>
                    <a:pt x="488" y="192"/>
                    <a:pt x="494" y="189"/>
                    <a:pt x="489" y="190"/>
                  </a:cubicBezTo>
                  <a:cubicBezTo>
                    <a:pt x="449" y="206"/>
                    <a:pt x="408" y="227"/>
                    <a:pt x="368" y="240"/>
                  </a:cubicBezTo>
                  <a:cubicBezTo>
                    <a:pt x="376" y="232"/>
                    <a:pt x="390" y="229"/>
                    <a:pt x="401" y="223"/>
                  </a:cubicBezTo>
                  <a:cubicBezTo>
                    <a:pt x="404" y="223"/>
                    <a:pt x="399" y="226"/>
                    <a:pt x="403" y="225"/>
                  </a:cubicBezTo>
                  <a:cubicBezTo>
                    <a:pt x="433" y="213"/>
                    <a:pt x="460" y="197"/>
                    <a:pt x="493" y="188"/>
                  </a:cubicBezTo>
                  <a:cubicBezTo>
                    <a:pt x="497" y="186"/>
                    <a:pt x="494" y="191"/>
                    <a:pt x="496" y="191"/>
                  </a:cubicBezTo>
                  <a:cubicBezTo>
                    <a:pt x="538" y="163"/>
                    <a:pt x="587" y="142"/>
                    <a:pt x="631" y="116"/>
                  </a:cubicBezTo>
                  <a:cubicBezTo>
                    <a:pt x="631" y="107"/>
                    <a:pt x="632" y="102"/>
                    <a:pt x="630" y="95"/>
                  </a:cubicBezTo>
                  <a:cubicBezTo>
                    <a:pt x="587" y="115"/>
                    <a:pt x="545" y="136"/>
                    <a:pt x="505" y="160"/>
                  </a:cubicBezTo>
                  <a:cubicBezTo>
                    <a:pt x="503" y="160"/>
                    <a:pt x="506" y="164"/>
                    <a:pt x="503" y="165"/>
                  </a:cubicBezTo>
                  <a:cubicBezTo>
                    <a:pt x="491" y="165"/>
                    <a:pt x="486" y="177"/>
                    <a:pt x="476" y="176"/>
                  </a:cubicBezTo>
                  <a:cubicBezTo>
                    <a:pt x="478" y="174"/>
                    <a:pt x="482" y="173"/>
                    <a:pt x="483" y="170"/>
                  </a:cubicBezTo>
                  <a:cubicBezTo>
                    <a:pt x="442" y="185"/>
                    <a:pt x="402" y="205"/>
                    <a:pt x="364" y="218"/>
                  </a:cubicBezTo>
                  <a:cubicBezTo>
                    <a:pt x="368" y="212"/>
                    <a:pt x="378" y="207"/>
                    <a:pt x="388" y="208"/>
                  </a:cubicBezTo>
                  <a:cubicBezTo>
                    <a:pt x="438" y="187"/>
                    <a:pt x="487" y="167"/>
                    <a:pt x="534" y="142"/>
                  </a:cubicBezTo>
                  <a:cubicBezTo>
                    <a:pt x="565" y="124"/>
                    <a:pt x="597" y="107"/>
                    <a:pt x="631" y="93"/>
                  </a:cubicBezTo>
                  <a:cubicBezTo>
                    <a:pt x="630" y="90"/>
                    <a:pt x="632" y="85"/>
                    <a:pt x="630" y="84"/>
                  </a:cubicBezTo>
                  <a:cubicBezTo>
                    <a:pt x="596" y="101"/>
                    <a:pt x="561" y="116"/>
                    <a:pt x="527" y="133"/>
                  </a:cubicBezTo>
                  <a:cubicBezTo>
                    <a:pt x="527" y="136"/>
                    <a:pt x="525" y="139"/>
                    <a:pt x="521" y="140"/>
                  </a:cubicBezTo>
                  <a:cubicBezTo>
                    <a:pt x="521" y="138"/>
                    <a:pt x="524" y="137"/>
                    <a:pt x="520" y="137"/>
                  </a:cubicBezTo>
                  <a:cubicBezTo>
                    <a:pt x="511" y="141"/>
                    <a:pt x="502" y="145"/>
                    <a:pt x="495" y="151"/>
                  </a:cubicBezTo>
                  <a:cubicBezTo>
                    <a:pt x="494" y="150"/>
                    <a:pt x="494" y="147"/>
                    <a:pt x="492" y="149"/>
                  </a:cubicBezTo>
                  <a:cubicBezTo>
                    <a:pt x="462" y="162"/>
                    <a:pt x="427" y="178"/>
                    <a:pt x="396" y="192"/>
                  </a:cubicBezTo>
                  <a:cubicBezTo>
                    <a:pt x="387" y="197"/>
                    <a:pt x="375" y="204"/>
                    <a:pt x="365" y="206"/>
                  </a:cubicBezTo>
                  <a:cubicBezTo>
                    <a:pt x="375" y="197"/>
                    <a:pt x="389" y="193"/>
                    <a:pt x="402" y="187"/>
                  </a:cubicBezTo>
                  <a:cubicBezTo>
                    <a:pt x="441" y="168"/>
                    <a:pt x="483" y="154"/>
                    <a:pt x="519" y="133"/>
                  </a:cubicBezTo>
                  <a:cubicBezTo>
                    <a:pt x="505" y="133"/>
                    <a:pt x="491" y="141"/>
                    <a:pt x="478" y="146"/>
                  </a:cubicBezTo>
                  <a:cubicBezTo>
                    <a:pt x="451" y="157"/>
                    <a:pt x="422" y="167"/>
                    <a:pt x="395" y="178"/>
                  </a:cubicBezTo>
                  <a:cubicBezTo>
                    <a:pt x="382" y="184"/>
                    <a:pt x="370" y="192"/>
                    <a:pt x="356" y="194"/>
                  </a:cubicBezTo>
                  <a:cubicBezTo>
                    <a:pt x="366" y="186"/>
                    <a:pt x="380" y="182"/>
                    <a:pt x="394" y="177"/>
                  </a:cubicBezTo>
                  <a:cubicBezTo>
                    <a:pt x="421" y="167"/>
                    <a:pt x="448" y="157"/>
                    <a:pt x="475" y="146"/>
                  </a:cubicBezTo>
                  <a:cubicBezTo>
                    <a:pt x="492" y="140"/>
                    <a:pt x="509" y="127"/>
                    <a:pt x="524" y="132"/>
                  </a:cubicBezTo>
                  <a:cubicBezTo>
                    <a:pt x="558" y="113"/>
                    <a:pt x="596" y="99"/>
                    <a:pt x="631" y="81"/>
                  </a:cubicBezTo>
                  <a:cubicBezTo>
                    <a:pt x="630" y="68"/>
                    <a:pt x="628" y="67"/>
                    <a:pt x="629" y="53"/>
                  </a:cubicBezTo>
                  <a:cubicBezTo>
                    <a:pt x="590" y="69"/>
                    <a:pt x="553" y="85"/>
                    <a:pt x="520" y="106"/>
                  </a:cubicBezTo>
                  <a:cubicBezTo>
                    <a:pt x="516" y="103"/>
                    <a:pt x="511" y="113"/>
                    <a:pt x="507" y="111"/>
                  </a:cubicBezTo>
                  <a:cubicBezTo>
                    <a:pt x="506" y="107"/>
                    <a:pt x="510" y="109"/>
                    <a:pt x="511" y="106"/>
                  </a:cubicBezTo>
                  <a:cubicBezTo>
                    <a:pt x="473" y="119"/>
                    <a:pt x="436" y="134"/>
                    <a:pt x="400" y="148"/>
                  </a:cubicBezTo>
                  <a:cubicBezTo>
                    <a:pt x="389" y="152"/>
                    <a:pt x="379" y="158"/>
                    <a:pt x="369" y="165"/>
                  </a:cubicBezTo>
                  <a:cubicBezTo>
                    <a:pt x="363" y="167"/>
                    <a:pt x="352" y="170"/>
                    <a:pt x="355" y="179"/>
                  </a:cubicBezTo>
                  <a:cubicBezTo>
                    <a:pt x="393" y="164"/>
                    <a:pt x="433" y="149"/>
                    <a:pt x="470" y="133"/>
                  </a:cubicBezTo>
                  <a:cubicBezTo>
                    <a:pt x="487" y="126"/>
                    <a:pt x="503" y="117"/>
                    <a:pt x="520" y="118"/>
                  </a:cubicBezTo>
                  <a:cubicBezTo>
                    <a:pt x="535" y="108"/>
                    <a:pt x="552" y="100"/>
                    <a:pt x="568" y="92"/>
                  </a:cubicBezTo>
                  <a:cubicBezTo>
                    <a:pt x="585" y="83"/>
                    <a:pt x="601" y="73"/>
                    <a:pt x="618" y="69"/>
                  </a:cubicBezTo>
                  <a:cubicBezTo>
                    <a:pt x="584" y="86"/>
                    <a:pt x="547" y="105"/>
                    <a:pt x="516" y="121"/>
                  </a:cubicBezTo>
                  <a:cubicBezTo>
                    <a:pt x="515" y="122"/>
                    <a:pt x="513" y="120"/>
                    <a:pt x="510" y="120"/>
                  </a:cubicBezTo>
                  <a:cubicBezTo>
                    <a:pt x="458" y="140"/>
                    <a:pt x="405" y="160"/>
                    <a:pt x="355" y="183"/>
                  </a:cubicBezTo>
                  <a:cubicBezTo>
                    <a:pt x="354" y="189"/>
                    <a:pt x="356" y="193"/>
                    <a:pt x="353" y="196"/>
                  </a:cubicBezTo>
                  <a:cubicBezTo>
                    <a:pt x="351" y="194"/>
                    <a:pt x="354" y="186"/>
                    <a:pt x="351" y="184"/>
                  </a:cubicBezTo>
                  <a:cubicBezTo>
                    <a:pt x="349" y="189"/>
                    <a:pt x="351" y="198"/>
                    <a:pt x="350" y="205"/>
                  </a:cubicBezTo>
                  <a:cubicBezTo>
                    <a:pt x="355" y="204"/>
                    <a:pt x="353" y="208"/>
                    <a:pt x="353" y="211"/>
                  </a:cubicBezTo>
                  <a:cubicBezTo>
                    <a:pt x="353" y="210"/>
                    <a:pt x="353" y="206"/>
                    <a:pt x="352" y="207"/>
                  </a:cubicBezTo>
                  <a:cubicBezTo>
                    <a:pt x="348" y="213"/>
                    <a:pt x="351" y="227"/>
                    <a:pt x="351" y="234"/>
                  </a:cubicBezTo>
                  <a:cubicBezTo>
                    <a:pt x="365" y="229"/>
                    <a:pt x="387" y="215"/>
                    <a:pt x="401" y="211"/>
                  </a:cubicBezTo>
                  <a:cubicBezTo>
                    <a:pt x="407" y="209"/>
                    <a:pt x="409" y="211"/>
                    <a:pt x="408" y="208"/>
                  </a:cubicBezTo>
                  <a:cubicBezTo>
                    <a:pt x="435" y="203"/>
                    <a:pt x="466" y="178"/>
                    <a:pt x="496" y="176"/>
                  </a:cubicBezTo>
                  <a:cubicBezTo>
                    <a:pt x="492" y="179"/>
                    <a:pt x="491" y="180"/>
                    <a:pt x="484" y="179"/>
                  </a:cubicBezTo>
                  <a:cubicBezTo>
                    <a:pt x="439" y="198"/>
                    <a:pt x="394" y="217"/>
                    <a:pt x="350" y="238"/>
                  </a:cubicBezTo>
                  <a:cubicBezTo>
                    <a:pt x="350" y="246"/>
                    <a:pt x="352" y="252"/>
                    <a:pt x="352" y="259"/>
                  </a:cubicBezTo>
                  <a:cubicBezTo>
                    <a:pt x="389" y="244"/>
                    <a:pt x="426" y="224"/>
                    <a:pt x="464" y="213"/>
                  </a:cubicBezTo>
                  <a:cubicBezTo>
                    <a:pt x="436" y="224"/>
                    <a:pt x="407" y="237"/>
                    <a:pt x="380" y="249"/>
                  </a:cubicBezTo>
                  <a:cubicBezTo>
                    <a:pt x="372" y="253"/>
                    <a:pt x="358" y="255"/>
                    <a:pt x="357" y="266"/>
                  </a:cubicBezTo>
                  <a:cubicBezTo>
                    <a:pt x="406" y="254"/>
                    <a:pt x="444" y="231"/>
                    <a:pt x="489" y="215"/>
                  </a:cubicBezTo>
                  <a:cubicBezTo>
                    <a:pt x="447" y="236"/>
                    <a:pt x="401" y="253"/>
                    <a:pt x="357" y="271"/>
                  </a:cubicBezTo>
                  <a:close/>
                  <a:moveTo>
                    <a:pt x="135" y="271"/>
                  </a:moveTo>
                  <a:cubicBezTo>
                    <a:pt x="130" y="274"/>
                    <a:pt x="124" y="277"/>
                    <a:pt x="120" y="281"/>
                  </a:cubicBezTo>
                  <a:cubicBezTo>
                    <a:pt x="126" y="278"/>
                    <a:pt x="131" y="275"/>
                    <a:pt x="135" y="271"/>
                  </a:cubicBezTo>
                  <a:close/>
                  <a:moveTo>
                    <a:pt x="685" y="278"/>
                  </a:moveTo>
                  <a:cubicBezTo>
                    <a:pt x="753" y="242"/>
                    <a:pt x="830" y="197"/>
                    <a:pt x="897" y="159"/>
                  </a:cubicBezTo>
                  <a:cubicBezTo>
                    <a:pt x="906" y="154"/>
                    <a:pt x="922" y="151"/>
                    <a:pt x="922" y="137"/>
                  </a:cubicBezTo>
                  <a:cubicBezTo>
                    <a:pt x="843" y="177"/>
                    <a:pt x="767" y="222"/>
                    <a:pt x="690" y="267"/>
                  </a:cubicBezTo>
                  <a:cubicBezTo>
                    <a:pt x="687" y="269"/>
                    <a:pt x="689" y="272"/>
                    <a:pt x="686" y="273"/>
                  </a:cubicBezTo>
                  <a:cubicBezTo>
                    <a:pt x="682" y="273"/>
                    <a:pt x="677" y="272"/>
                    <a:pt x="678" y="278"/>
                  </a:cubicBezTo>
                  <a:cubicBezTo>
                    <a:pt x="679" y="283"/>
                    <a:pt x="685" y="278"/>
                    <a:pt x="685" y="278"/>
                  </a:cubicBezTo>
                  <a:close/>
                  <a:moveTo>
                    <a:pt x="576" y="273"/>
                  </a:moveTo>
                  <a:cubicBezTo>
                    <a:pt x="591" y="278"/>
                    <a:pt x="615" y="280"/>
                    <a:pt x="628" y="279"/>
                  </a:cubicBezTo>
                  <a:cubicBezTo>
                    <a:pt x="611" y="277"/>
                    <a:pt x="594" y="272"/>
                    <a:pt x="576" y="273"/>
                  </a:cubicBezTo>
                  <a:close/>
                  <a:moveTo>
                    <a:pt x="707" y="269"/>
                  </a:moveTo>
                  <a:cubicBezTo>
                    <a:pt x="704" y="271"/>
                    <a:pt x="697" y="273"/>
                    <a:pt x="700" y="275"/>
                  </a:cubicBezTo>
                  <a:cubicBezTo>
                    <a:pt x="757" y="246"/>
                    <a:pt x="821" y="217"/>
                    <a:pt x="869" y="180"/>
                  </a:cubicBezTo>
                  <a:cubicBezTo>
                    <a:pt x="816" y="209"/>
                    <a:pt x="760" y="240"/>
                    <a:pt x="707" y="269"/>
                  </a:cubicBezTo>
                  <a:close/>
                  <a:moveTo>
                    <a:pt x="932" y="236"/>
                  </a:moveTo>
                  <a:cubicBezTo>
                    <a:pt x="928" y="245"/>
                    <a:pt x="928" y="263"/>
                    <a:pt x="930" y="274"/>
                  </a:cubicBezTo>
                  <a:cubicBezTo>
                    <a:pt x="933" y="263"/>
                    <a:pt x="930" y="244"/>
                    <a:pt x="932" y="236"/>
                  </a:cubicBezTo>
                  <a:close/>
                  <a:moveTo>
                    <a:pt x="654" y="238"/>
                  </a:moveTo>
                  <a:cubicBezTo>
                    <a:pt x="635" y="248"/>
                    <a:pt x="615" y="257"/>
                    <a:pt x="598" y="269"/>
                  </a:cubicBezTo>
                  <a:cubicBezTo>
                    <a:pt x="618" y="262"/>
                    <a:pt x="640" y="245"/>
                    <a:pt x="654" y="238"/>
                  </a:cubicBezTo>
                  <a:close/>
                  <a:moveTo>
                    <a:pt x="216" y="253"/>
                  </a:moveTo>
                  <a:cubicBezTo>
                    <a:pt x="211" y="258"/>
                    <a:pt x="201" y="263"/>
                    <a:pt x="200" y="267"/>
                  </a:cubicBezTo>
                  <a:cubicBezTo>
                    <a:pt x="205" y="263"/>
                    <a:pt x="214" y="258"/>
                    <a:pt x="216" y="253"/>
                  </a:cubicBezTo>
                  <a:close/>
                  <a:moveTo>
                    <a:pt x="626" y="200"/>
                  </a:moveTo>
                  <a:cubicBezTo>
                    <a:pt x="583" y="219"/>
                    <a:pt x="545" y="242"/>
                    <a:pt x="512" y="266"/>
                  </a:cubicBezTo>
                  <a:cubicBezTo>
                    <a:pt x="550" y="245"/>
                    <a:pt x="592" y="226"/>
                    <a:pt x="626" y="200"/>
                  </a:cubicBezTo>
                  <a:close/>
                  <a:moveTo>
                    <a:pt x="700" y="217"/>
                  </a:moveTo>
                  <a:cubicBezTo>
                    <a:pt x="695" y="217"/>
                    <a:pt x="704" y="213"/>
                    <a:pt x="703" y="216"/>
                  </a:cubicBezTo>
                  <a:cubicBezTo>
                    <a:pt x="702" y="212"/>
                    <a:pt x="713" y="207"/>
                    <a:pt x="717" y="207"/>
                  </a:cubicBezTo>
                  <a:cubicBezTo>
                    <a:pt x="715" y="210"/>
                    <a:pt x="705" y="211"/>
                    <a:pt x="706" y="215"/>
                  </a:cubicBezTo>
                  <a:cubicBezTo>
                    <a:pt x="715" y="209"/>
                    <a:pt x="729" y="204"/>
                    <a:pt x="733" y="198"/>
                  </a:cubicBezTo>
                  <a:cubicBezTo>
                    <a:pt x="730" y="200"/>
                    <a:pt x="724" y="205"/>
                    <a:pt x="720" y="204"/>
                  </a:cubicBezTo>
                  <a:cubicBezTo>
                    <a:pt x="754" y="187"/>
                    <a:pt x="790" y="167"/>
                    <a:pt x="821" y="149"/>
                  </a:cubicBezTo>
                  <a:cubicBezTo>
                    <a:pt x="819" y="147"/>
                    <a:pt x="815" y="153"/>
                    <a:pt x="814" y="148"/>
                  </a:cubicBezTo>
                  <a:cubicBezTo>
                    <a:pt x="816" y="142"/>
                    <a:pt x="820" y="139"/>
                    <a:pt x="822" y="133"/>
                  </a:cubicBezTo>
                  <a:cubicBezTo>
                    <a:pt x="748" y="179"/>
                    <a:pt x="670" y="220"/>
                    <a:pt x="594" y="264"/>
                  </a:cubicBezTo>
                  <a:cubicBezTo>
                    <a:pt x="613" y="257"/>
                    <a:pt x="631" y="246"/>
                    <a:pt x="649" y="236"/>
                  </a:cubicBezTo>
                  <a:cubicBezTo>
                    <a:pt x="693" y="210"/>
                    <a:pt x="741" y="185"/>
                    <a:pt x="784" y="160"/>
                  </a:cubicBezTo>
                  <a:cubicBezTo>
                    <a:pt x="792" y="155"/>
                    <a:pt x="802" y="144"/>
                    <a:pt x="810" y="149"/>
                  </a:cubicBezTo>
                  <a:cubicBezTo>
                    <a:pt x="761" y="179"/>
                    <a:pt x="708" y="206"/>
                    <a:pt x="659" y="238"/>
                  </a:cubicBezTo>
                  <a:cubicBezTo>
                    <a:pt x="675" y="233"/>
                    <a:pt x="689" y="220"/>
                    <a:pt x="700" y="217"/>
                  </a:cubicBezTo>
                  <a:close/>
                  <a:moveTo>
                    <a:pt x="938" y="248"/>
                  </a:moveTo>
                  <a:cubicBezTo>
                    <a:pt x="939" y="226"/>
                    <a:pt x="934" y="244"/>
                    <a:pt x="938" y="248"/>
                  </a:cubicBezTo>
                  <a:close/>
                  <a:moveTo>
                    <a:pt x="593" y="231"/>
                  </a:moveTo>
                  <a:cubicBezTo>
                    <a:pt x="586" y="237"/>
                    <a:pt x="575" y="241"/>
                    <a:pt x="568" y="247"/>
                  </a:cubicBezTo>
                  <a:cubicBezTo>
                    <a:pt x="577" y="243"/>
                    <a:pt x="589" y="237"/>
                    <a:pt x="593" y="231"/>
                  </a:cubicBezTo>
                  <a:close/>
                  <a:moveTo>
                    <a:pt x="202" y="224"/>
                  </a:moveTo>
                  <a:cubicBezTo>
                    <a:pt x="214" y="216"/>
                    <a:pt x="223" y="206"/>
                    <a:pt x="237" y="201"/>
                  </a:cubicBezTo>
                  <a:cubicBezTo>
                    <a:pt x="238" y="206"/>
                    <a:pt x="234" y="206"/>
                    <a:pt x="232" y="209"/>
                  </a:cubicBezTo>
                  <a:cubicBezTo>
                    <a:pt x="237" y="206"/>
                    <a:pt x="248" y="204"/>
                    <a:pt x="247" y="198"/>
                  </a:cubicBezTo>
                  <a:cubicBezTo>
                    <a:pt x="246" y="196"/>
                    <a:pt x="245" y="201"/>
                    <a:pt x="242" y="199"/>
                  </a:cubicBezTo>
                  <a:cubicBezTo>
                    <a:pt x="240" y="198"/>
                    <a:pt x="241" y="194"/>
                    <a:pt x="239" y="192"/>
                  </a:cubicBezTo>
                  <a:cubicBezTo>
                    <a:pt x="237" y="198"/>
                    <a:pt x="230" y="203"/>
                    <a:pt x="225" y="199"/>
                  </a:cubicBezTo>
                  <a:cubicBezTo>
                    <a:pt x="207" y="216"/>
                    <a:pt x="177" y="234"/>
                    <a:pt x="159" y="245"/>
                  </a:cubicBezTo>
                  <a:cubicBezTo>
                    <a:pt x="175" y="240"/>
                    <a:pt x="184" y="227"/>
                    <a:pt x="202" y="224"/>
                  </a:cubicBezTo>
                  <a:close/>
                  <a:moveTo>
                    <a:pt x="920" y="243"/>
                  </a:moveTo>
                  <a:cubicBezTo>
                    <a:pt x="923" y="214"/>
                    <a:pt x="927" y="180"/>
                    <a:pt x="923" y="155"/>
                  </a:cubicBezTo>
                  <a:cubicBezTo>
                    <a:pt x="916" y="177"/>
                    <a:pt x="917" y="193"/>
                    <a:pt x="914" y="222"/>
                  </a:cubicBezTo>
                  <a:cubicBezTo>
                    <a:pt x="925" y="223"/>
                    <a:pt x="912" y="240"/>
                    <a:pt x="917" y="245"/>
                  </a:cubicBezTo>
                  <a:cubicBezTo>
                    <a:pt x="917" y="244"/>
                    <a:pt x="919" y="244"/>
                    <a:pt x="920" y="243"/>
                  </a:cubicBezTo>
                  <a:close/>
                  <a:moveTo>
                    <a:pt x="914" y="225"/>
                  </a:moveTo>
                  <a:cubicBezTo>
                    <a:pt x="913" y="229"/>
                    <a:pt x="911" y="238"/>
                    <a:pt x="913" y="241"/>
                  </a:cubicBezTo>
                  <a:cubicBezTo>
                    <a:pt x="912" y="236"/>
                    <a:pt x="918" y="228"/>
                    <a:pt x="914" y="225"/>
                  </a:cubicBezTo>
                  <a:close/>
                  <a:moveTo>
                    <a:pt x="930" y="231"/>
                  </a:moveTo>
                  <a:cubicBezTo>
                    <a:pt x="933" y="230"/>
                    <a:pt x="929" y="235"/>
                    <a:pt x="932" y="235"/>
                  </a:cubicBezTo>
                  <a:cubicBezTo>
                    <a:pt x="932" y="221"/>
                    <a:pt x="932" y="220"/>
                    <a:pt x="930" y="231"/>
                  </a:cubicBezTo>
                  <a:close/>
                  <a:moveTo>
                    <a:pt x="905" y="202"/>
                  </a:moveTo>
                  <a:cubicBezTo>
                    <a:pt x="894" y="205"/>
                    <a:pt x="901" y="225"/>
                    <a:pt x="897" y="234"/>
                  </a:cubicBezTo>
                  <a:cubicBezTo>
                    <a:pt x="897" y="234"/>
                    <a:pt x="898" y="234"/>
                    <a:pt x="899" y="234"/>
                  </a:cubicBezTo>
                  <a:cubicBezTo>
                    <a:pt x="902" y="224"/>
                    <a:pt x="903" y="212"/>
                    <a:pt x="905" y="202"/>
                  </a:cubicBezTo>
                  <a:close/>
                  <a:moveTo>
                    <a:pt x="919" y="152"/>
                  </a:moveTo>
                  <a:cubicBezTo>
                    <a:pt x="908" y="157"/>
                    <a:pt x="909" y="174"/>
                    <a:pt x="911" y="184"/>
                  </a:cubicBezTo>
                  <a:cubicBezTo>
                    <a:pt x="911" y="186"/>
                    <a:pt x="907" y="185"/>
                    <a:pt x="908" y="188"/>
                  </a:cubicBezTo>
                  <a:cubicBezTo>
                    <a:pt x="909" y="200"/>
                    <a:pt x="903" y="215"/>
                    <a:pt x="905" y="224"/>
                  </a:cubicBezTo>
                  <a:cubicBezTo>
                    <a:pt x="907" y="219"/>
                    <a:pt x="906" y="211"/>
                    <a:pt x="911" y="208"/>
                  </a:cubicBezTo>
                  <a:cubicBezTo>
                    <a:pt x="911" y="215"/>
                    <a:pt x="905" y="221"/>
                    <a:pt x="909" y="226"/>
                  </a:cubicBezTo>
                  <a:cubicBezTo>
                    <a:pt x="915" y="205"/>
                    <a:pt x="916" y="173"/>
                    <a:pt x="919" y="152"/>
                  </a:cubicBezTo>
                  <a:close/>
                  <a:moveTo>
                    <a:pt x="893" y="202"/>
                  </a:moveTo>
                  <a:cubicBezTo>
                    <a:pt x="881" y="204"/>
                    <a:pt x="874" y="215"/>
                    <a:pt x="870" y="221"/>
                  </a:cubicBezTo>
                  <a:cubicBezTo>
                    <a:pt x="876" y="213"/>
                    <a:pt x="893" y="216"/>
                    <a:pt x="893" y="202"/>
                  </a:cubicBezTo>
                  <a:close/>
                  <a:moveTo>
                    <a:pt x="666" y="202"/>
                  </a:moveTo>
                  <a:cubicBezTo>
                    <a:pt x="663" y="199"/>
                    <a:pt x="664" y="208"/>
                    <a:pt x="658" y="206"/>
                  </a:cubicBezTo>
                  <a:cubicBezTo>
                    <a:pt x="653" y="148"/>
                    <a:pt x="662" y="113"/>
                    <a:pt x="653" y="57"/>
                  </a:cubicBezTo>
                  <a:cubicBezTo>
                    <a:pt x="654" y="106"/>
                    <a:pt x="655" y="151"/>
                    <a:pt x="655" y="211"/>
                  </a:cubicBezTo>
                  <a:cubicBezTo>
                    <a:pt x="655" y="211"/>
                    <a:pt x="655" y="212"/>
                    <a:pt x="656" y="212"/>
                  </a:cubicBezTo>
                  <a:cubicBezTo>
                    <a:pt x="658" y="208"/>
                    <a:pt x="666" y="209"/>
                    <a:pt x="666" y="202"/>
                  </a:cubicBezTo>
                  <a:close/>
                  <a:moveTo>
                    <a:pt x="637" y="208"/>
                  </a:moveTo>
                  <a:cubicBezTo>
                    <a:pt x="637" y="206"/>
                    <a:pt x="637" y="205"/>
                    <a:pt x="635" y="204"/>
                  </a:cubicBezTo>
                  <a:cubicBezTo>
                    <a:pt x="635" y="206"/>
                    <a:pt x="634" y="208"/>
                    <a:pt x="633" y="210"/>
                  </a:cubicBezTo>
                  <a:cubicBezTo>
                    <a:pt x="635" y="210"/>
                    <a:pt x="634" y="207"/>
                    <a:pt x="637" y="208"/>
                  </a:cubicBezTo>
                  <a:close/>
                  <a:moveTo>
                    <a:pt x="629" y="205"/>
                  </a:moveTo>
                  <a:cubicBezTo>
                    <a:pt x="626" y="205"/>
                    <a:pt x="625" y="208"/>
                    <a:pt x="623" y="209"/>
                  </a:cubicBezTo>
                  <a:cubicBezTo>
                    <a:pt x="626" y="208"/>
                    <a:pt x="625" y="210"/>
                    <a:pt x="628" y="210"/>
                  </a:cubicBezTo>
                  <a:cubicBezTo>
                    <a:pt x="629" y="209"/>
                    <a:pt x="629" y="207"/>
                    <a:pt x="629" y="205"/>
                  </a:cubicBezTo>
                  <a:close/>
                  <a:moveTo>
                    <a:pt x="898" y="199"/>
                  </a:moveTo>
                  <a:cubicBezTo>
                    <a:pt x="895" y="198"/>
                    <a:pt x="895" y="205"/>
                    <a:pt x="897" y="205"/>
                  </a:cubicBezTo>
                  <a:cubicBezTo>
                    <a:pt x="897" y="202"/>
                    <a:pt x="898" y="201"/>
                    <a:pt x="898" y="199"/>
                  </a:cubicBezTo>
                  <a:close/>
                  <a:moveTo>
                    <a:pt x="893" y="194"/>
                  </a:moveTo>
                  <a:cubicBezTo>
                    <a:pt x="891" y="198"/>
                    <a:pt x="885" y="201"/>
                    <a:pt x="886" y="203"/>
                  </a:cubicBezTo>
                  <a:cubicBezTo>
                    <a:pt x="888" y="200"/>
                    <a:pt x="897" y="200"/>
                    <a:pt x="893" y="194"/>
                  </a:cubicBezTo>
                  <a:close/>
                  <a:moveTo>
                    <a:pt x="651" y="200"/>
                  </a:moveTo>
                  <a:cubicBezTo>
                    <a:pt x="651" y="168"/>
                    <a:pt x="652" y="160"/>
                    <a:pt x="652" y="119"/>
                  </a:cubicBezTo>
                  <a:cubicBezTo>
                    <a:pt x="646" y="119"/>
                    <a:pt x="648" y="121"/>
                    <a:pt x="642" y="122"/>
                  </a:cubicBezTo>
                  <a:cubicBezTo>
                    <a:pt x="644" y="145"/>
                    <a:pt x="639" y="163"/>
                    <a:pt x="641" y="180"/>
                  </a:cubicBezTo>
                  <a:cubicBezTo>
                    <a:pt x="641" y="178"/>
                    <a:pt x="640" y="175"/>
                    <a:pt x="643" y="176"/>
                  </a:cubicBezTo>
                  <a:cubicBezTo>
                    <a:pt x="641" y="178"/>
                    <a:pt x="642" y="184"/>
                    <a:pt x="642" y="188"/>
                  </a:cubicBezTo>
                  <a:cubicBezTo>
                    <a:pt x="644" y="189"/>
                    <a:pt x="645" y="185"/>
                    <a:pt x="646" y="188"/>
                  </a:cubicBezTo>
                  <a:cubicBezTo>
                    <a:pt x="645" y="191"/>
                    <a:pt x="640" y="190"/>
                    <a:pt x="641" y="196"/>
                  </a:cubicBezTo>
                  <a:cubicBezTo>
                    <a:pt x="648" y="193"/>
                    <a:pt x="645" y="199"/>
                    <a:pt x="648" y="202"/>
                  </a:cubicBezTo>
                  <a:cubicBezTo>
                    <a:pt x="648" y="201"/>
                    <a:pt x="650" y="201"/>
                    <a:pt x="651" y="200"/>
                  </a:cubicBezTo>
                  <a:close/>
                  <a:moveTo>
                    <a:pt x="663" y="137"/>
                  </a:moveTo>
                  <a:cubicBezTo>
                    <a:pt x="664" y="120"/>
                    <a:pt x="667" y="102"/>
                    <a:pt x="666" y="93"/>
                  </a:cubicBezTo>
                  <a:cubicBezTo>
                    <a:pt x="668" y="89"/>
                    <a:pt x="662" y="92"/>
                    <a:pt x="662" y="90"/>
                  </a:cubicBezTo>
                  <a:cubicBezTo>
                    <a:pt x="664" y="89"/>
                    <a:pt x="666" y="89"/>
                    <a:pt x="665" y="86"/>
                  </a:cubicBezTo>
                  <a:cubicBezTo>
                    <a:pt x="668" y="65"/>
                    <a:pt x="658" y="46"/>
                    <a:pt x="660" y="31"/>
                  </a:cubicBezTo>
                  <a:cubicBezTo>
                    <a:pt x="663" y="33"/>
                    <a:pt x="663" y="38"/>
                    <a:pt x="665" y="40"/>
                  </a:cubicBezTo>
                  <a:cubicBezTo>
                    <a:pt x="665" y="35"/>
                    <a:pt x="666" y="28"/>
                    <a:pt x="664" y="25"/>
                  </a:cubicBezTo>
                  <a:cubicBezTo>
                    <a:pt x="662" y="28"/>
                    <a:pt x="657" y="29"/>
                    <a:pt x="656" y="32"/>
                  </a:cubicBezTo>
                  <a:cubicBezTo>
                    <a:pt x="661" y="78"/>
                    <a:pt x="657" y="143"/>
                    <a:pt x="661" y="201"/>
                  </a:cubicBezTo>
                  <a:cubicBezTo>
                    <a:pt x="667" y="185"/>
                    <a:pt x="662" y="162"/>
                    <a:pt x="663" y="137"/>
                  </a:cubicBezTo>
                  <a:close/>
                  <a:moveTo>
                    <a:pt x="250" y="184"/>
                  </a:moveTo>
                  <a:cubicBezTo>
                    <a:pt x="251" y="189"/>
                    <a:pt x="250" y="196"/>
                    <a:pt x="253" y="198"/>
                  </a:cubicBezTo>
                  <a:cubicBezTo>
                    <a:pt x="252" y="194"/>
                    <a:pt x="253" y="187"/>
                    <a:pt x="250" y="184"/>
                  </a:cubicBezTo>
                  <a:close/>
                  <a:moveTo>
                    <a:pt x="228" y="192"/>
                  </a:moveTo>
                  <a:cubicBezTo>
                    <a:pt x="228" y="195"/>
                    <a:pt x="221" y="196"/>
                    <a:pt x="224" y="198"/>
                  </a:cubicBezTo>
                  <a:cubicBezTo>
                    <a:pt x="225" y="196"/>
                    <a:pt x="231" y="195"/>
                    <a:pt x="228" y="192"/>
                  </a:cubicBezTo>
                  <a:close/>
                  <a:moveTo>
                    <a:pt x="905" y="195"/>
                  </a:moveTo>
                  <a:cubicBezTo>
                    <a:pt x="904" y="191"/>
                    <a:pt x="908" y="187"/>
                    <a:pt x="905" y="184"/>
                  </a:cubicBezTo>
                  <a:cubicBezTo>
                    <a:pt x="904" y="186"/>
                    <a:pt x="901" y="186"/>
                    <a:pt x="899" y="188"/>
                  </a:cubicBezTo>
                  <a:cubicBezTo>
                    <a:pt x="899" y="191"/>
                    <a:pt x="899" y="193"/>
                    <a:pt x="899" y="196"/>
                  </a:cubicBezTo>
                  <a:cubicBezTo>
                    <a:pt x="902" y="196"/>
                    <a:pt x="902" y="195"/>
                    <a:pt x="905" y="195"/>
                  </a:cubicBezTo>
                  <a:close/>
                  <a:moveTo>
                    <a:pt x="638" y="163"/>
                  </a:moveTo>
                  <a:cubicBezTo>
                    <a:pt x="629" y="164"/>
                    <a:pt x="630" y="188"/>
                    <a:pt x="633" y="192"/>
                  </a:cubicBezTo>
                  <a:cubicBezTo>
                    <a:pt x="640" y="187"/>
                    <a:pt x="636" y="172"/>
                    <a:pt x="638" y="163"/>
                  </a:cubicBezTo>
                  <a:close/>
                  <a:moveTo>
                    <a:pt x="902" y="184"/>
                  </a:moveTo>
                  <a:cubicBezTo>
                    <a:pt x="902" y="182"/>
                    <a:pt x="905" y="183"/>
                    <a:pt x="906" y="183"/>
                  </a:cubicBezTo>
                  <a:cubicBezTo>
                    <a:pt x="907" y="176"/>
                    <a:pt x="908" y="170"/>
                    <a:pt x="908" y="162"/>
                  </a:cubicBezTo>
                  <a:cubicBezTo>
                    <a:pt x="903" y="167"/>
                    <a:pt x="898" y="179"/>
                    <a:pt x="902" y="184"/>
                  </a:cubicBezTo>
                  <a:close/>
                  <a:moveTo>
                    <a:pt x="884" y="173"/>
                  </a:moveTo>
                  <a:cubicBezTo>
                    <a:pt x="892" y="168"/>
                    <a:pt x="888" y="168"/>
                    <a:pt x="882" y="171"/>
                  </a:cubicBezTo>
                  <a:cubicBezTo>
                    <a:pt x="879" y="173"/>
                    <a:pt x="873" y="176"/>
                    <a:pt x="875" y="178"/>
                  </a:cubicBezTo>
                  <a:cubicBezTo>
                    <a:pt x="878" y="174"/>
                    <a:pt x="881" y="176"/>
                    <a:pt x="884" y="173"/>
                  </a:cubicBezTo>
                  <a:close/>
                  <a:moveTo>
                    <a:pt x="355" y="156"/>
                  </a:moveTo>
                  <a:cubicBezTo>
                    <a:pt x="355" y="160"/>
                    <a:pt x="355" y="163"/>
                    <a:pt x="355" y="167"/>
                  </a:cubicBezTo>
                  <a:cubicBezTo>
                    <a:pt x="402" y="146"/>
                    <a:pt x="448" y="127"/>
                    <a:pt x="495" y="109"/>
                  </a:cubicBezTo>
                  <a:cubicBezTo>
                    <a:pt x="503" y="106"/>
                    <a:pt x="511" y="106"/>
                    <a:pt x="518" y="103"/>
                  </a:cubicBezTo>
                  <a:cubicBezTo>
                    <a:pt x="527" y="100"/>
                    <a:pt x="535" y="93"/>
                    <a:pt x="544" y="89"/>
                  </a:cubicBezTo>
                  <a:cubicBezTo>
                    <a:pt x="576" y="73"/>
                    <a:pt x="609" y="58"/>
                    <a:pt x="642" y="46"/>
                  </a:cubicBezTo>
                  <a:cubicBezTo>
                    <a:pt x="644" y="43"/>
                    <a:pt x="642" y="37"/>
                    <a:pt x="645" y="36"/>
                  </a:cubicBezTo>
                  <a:cubicBezTo>
                    <a:pt x="648" y="36"/>
                    <a:pt x="644" y="45"/>
                    <a:pt x="648" y="42"/>
                  </a:cubicBezTo>
                  <a:cubicBezTo>
                    <a:pt x="652" y="42"/>
                    <a:pt x="650" y="37"/>
                    <a:pt x="651" y="33"/>
                  </a:cubicBezTo>
                  <a:cubicBezTo>
                    <a:pt x="603" y="43"/>
                    <a:pt x="567" y="64"/>
                    <a:pt x="521" y="75"/>
                  </a:cubicBezTo>
                  <a:cubicBezTo>
                    <a:pt x="520" y="77"/>
                    <a:pt x="517" y="78"/>
                    <a:pt x="515" y="80"/>
                  </a:cubicBezTo>
                  <a:cubicBezTo>
                    <a:pt x="465" y="95"/>
                    <a:pt x="411" y="113"/>
                    <a:pt x="364" y="134"/>
                  </a:cubicBezTo>
                  <a:cubicBezTo>
                    <a:pt x="365" y="134"/>
                    <a:pt x="366" y="134"/>
                    <a:pt x="367" y="135"/>
                  </a:cubicBezTo>
                  <a:cubicBezTo>
                    <a:pt x="356" y="134"/>
                    <a:pt x="354" y="142"/>
                    <a:pt x="355" y="153"/>
                  </a:cubicBezTo>
                  <a:cubicBezTo>
                    <a:pt x="391" y="141"/>
                    <a:pt x="427" y="126"/>
                    <a:pt x="463" y="112"/>
                  </a:cubicBezTo>
                  <a:cubicBezTo>
                    <a:pt x="483" y="104"/>
                    <a:pt x="503" y="95"/>
                    <a:pt x="523" y="93"/>
                  </a:cubicBezTo>
                  <a:cubicBezTo>
                    <a:pt x="467" y="110"/>
                    <a:pt x="411" y="135"/>
                    <a:pt x="355" y="156"/>
                  </a:cubicBezTo>
                  <a:close/>
                  <a:moveTo>
                    <a:pt x="929" y="144"/>
                  </a:moveTo>
                  <a:cubicBezTo>
                    <a:pt x="924" y="149"/>
                    <a:pt x="927" y="161"/>
                    <a:pt x="928" y="166"/>
                  </a:cubicBezTo>
                  <a:cubicBezTo>
                    <a:pt x="927" y="157"/>
                    <a:pt x="932" y="151"/>
                    <a:pt x="929" y="144"/>
                  </a:cubicBezTo>
                  <a:close/>
                  <a:moveTo>
                    <a:pt x="904" y="160"/>
                  </a:moveTo>
                  <a:cubicBezTo>
                    <a:pt x="901" y="162"/>
                    <a:pt x="897" y="163"/>
                    <a:pt x="895" y="166"/>
                  </a:cubicBezTo>
                  <a:cubicBezTo>
                    <a:pt x="899" y="164"/>
                    <a:pt x="903" y="164"/>
                    <a:pt x="904" y="160"/>
                  </a:cubicBezTo>
                  <a:close/>
                  <a:moveTo>
                    <a:pt x="639" y="125"/>
                  </a:moveTo>
                  <a:cubicBezTo>
                    <a:pt x="627" y="129"/>
                    <a:pt x="638" y="151"/>
                    <a:pt x="633" y="161"/>
                  </a:cubicBezTo>
                  <a:cubicBezTo>
                    <a:pt x="633" y="161"/>
                    <a:pt x="633" y="162"/>
                    <a:pt x="633" y="162"/>
                  </a:cubicBezTo>
                  <a:cubicBezTo>
                    <a:pt x="643" y="157"/>
                    <a:pt x="638" y="140"/>
                    <a:pt x="639" y="125"/>
                  </a:cubicBezTo>
                  <a:close/>
                  <a:moveTo>
                    <a:pt x="665" y="145"/>
                  </a:moveTo>
                  <a:cubicBezTo>
                    <a:pt x="666" y="147"/>
                    <a:pt x="664" y="152"/>
                    <a:pt x="667" y="151"/>
                  </a:cubicBezTo>
                  <a:cubicBezTo>
                    <a:pt x="667" y="149"/>
                    <a:pt x="669" y="145"/>
                    <a:pt x="665" y="145"/>
                  </a:cubicBezTo>
                  <a:close/>
                  <a:moveTo>
                    <a:pt x="352" y="140"/>
                  </a:moveTo>
                  <a:cubicBezTo>
                    <a:pt x="351" y="140"/>
                    <a:pt x="350" y="140"/>
                    <a:pt x="348" y="140"/>
                  </a:cubicBezTo>
                  <a:cubicBezTo>
                    <a:pt x="348" y="141"/>
                    <a:pt x="348" y="143"/>
                    <a:pt x="348" y="144"/>
                  </a:cubicBezTo>
                  <a:cubicBezTo>
                    <a:pt x="350" y="144"/>
                    <a:pt x="351" y="144"/>
                    <a:pt x="352" y="144"/>
                  </a:cubicBezTo>
                  <a:cubicBezTo>
                    <a:pt x="352" y="143"/>
                    <a:pt x="352" y="141"/>
                    <a:pt x="352" y="140"/>
                  </a:cubicBezTo>
                  <a:close/>
                  <a:moveTo>
                    <a:pt x="937" y="134"/>
                  </a:moveTo>
                  <a:cubicBezTo>
                    <a:pt x="931" y="134"/>
                    <a:pt x="930" y="138"/>
                    <a:pt x="924" y="138"/>
                  </a:cubicBezTo>
                  <a:cubicBezTo>
                    <a:pt x="925" y="139"/>
                    <a:pt x="923" y="143"/>
                    <a:pt x="925" y="144"/>
                  </a:cubicBezTo>
                  <a:cubicBezTo>
                    <a:pt x="928" y="139"/>
                    <a:pt x="933" y="137"/>
                    <a:pt x="937" y="134"/>
                  </a:cubicBezTo>
                  <a:close/>
                  <a:moveTo>
                    <a:pt x="408" y="114"/>
                  </a:moveTo>
                  <a:cubicBezTo>
                    <a:pt x="403" y="115"/>
                    <a:pt x="409" y="111"/>
                    <a:pt x="406" y="111"/>
                  </a:cubicBezTo>
                  <a:cubicBezTo>
                    <a:pt x="398" y="115"/>
                    <a:pt x="386" y="116"/>
                    <a:pt x="379" y="121"/>
                  </a:cubicBezTo>
                  <a:cubicBezTo>
                    <a:pt x="381" y="123"/>
                    <a:pt x="384" y="119"/>
                    <a:pt x="384" y="121"/>
                  </a:cubicBezTo>
                  <a:cubicBezTo>
                    <a:pt x="374" y="123"/>
                    <a:pt x="363" y="132"/>
                    <a:pt x="355" y="129"/>
                  </a:cubicBezTo>
                  <a:cubicBezTo>
                    <a:pt x="355" y="127"/>
                    <a:pt x="359" y="128"/>
                    <a:pt x="359" y="125"/>
                  </a:cubicBezTo>
                  <a:cubicBezTo>
                    <a:pt x="351" y="126"/>
                    <a:pt x="347" y="130"/>
                    <a:pt x="348" y="137"/>
                  </a:cubicBezTo>
                  <a:cubicBezTo>
                    <a:pt x="350" y="137"/>
                    <a:pt x="350" y="136"/>
                    <a:pt x="352" y="136"/>
                  </a:cubicBezTo>
                  <a:cubicBezTo>
                    <a:pt x="352" y="132"/>
                    <a:pt x="351" y="131"/>
                    <a:pt x="354" y="129"/>
                  </a:cubicBezTo>
                  <a:cubicBezTo>
                    <a:pt x="354" y="131"/>
                    <a:pt x="356" y="131"/>
                    <a:pt x="355" y="134"/>
                  </a:cubicBezTo>
                  <a:cubicBezTo>
                    <a:pt x="371" y="127"/>
                    <a:pt x="389" y="122"/>
                    <a:pt x="405" y="115"/>
                  </a:cubicBezTo>
                  <a:cubicBezTo>
                    <a:pt x="404" y="115"/>
                    <a:pt x="401" y="115"/>
                    <a:pt x="401" y="114"/>
                  </a:cubicBezTo>
                  <a:cubicBezTo>
                    <a:pt x="404" y="112"/>
                    <a:pt x="406" y="117"/>
                    <a:pt x="408" y="114"/>
                  </a:cubicBezTo>
                  <a:close/>
                  <a:moveTo>
                    <a:pt x="640" y="90"/>
                  </a:moveTo>
                  <a:cubicBezTo>
                    <a:pt x="639" y="90"/>
                    <a:pt x="637" y="90"/>
                    <a:pt x="637" y="89"/>
                  </a:cubicBezTo>
                  <a:cubicBezTo>
                    <a:pt x="642" y="91"/>
                    <a:pt x="641" y="81"/>
                    <a:pt x="639" y="80"/>
                  </a:cubicBezTo>
                  <a:cubicBezTo>
                    <a:pt x="637" y="82"/>
                    <a:pt x="635" y="82"/>
                    <a:pt x="633" y="83"/>
                  </a:cubicBezTo>
                  <a:cubicBezTo>
                    <a:pt x="633" y="86"/>
                    <a:pt x="633" y="88"/>
                    <a:pt x="633" y="91"/>
                  </a:cubicBezTo>
                  <a:cubicBezTo>
                    <a:pt x="634" y="91"/>
                    <a:pt x="636" y="91"/>
                    <a:pt x="635" y="93"/>
                  </a:cubicBezTo>
                  <a:cubicBezTo>
                    <a:pt x="631" y="96"/>
                    <a:pt x="633" y="103"/>
                    <a:pt x="633" y="108"/>
                  </a:cubicBezTo>
                  <a:cubicBezTo>
                    <a:pt x="637" y="107"/>
                    <a:pt x="638" y="108"/>
                    <a:pt x="639" y="110"/>
                  </a:cubicBezTo>
                  <a:cubicBezTo>
                    <a:pt x="637" y="114"/>
                    <a:pt x="632" y="116"/>
                    <a:pt x="633" y="124"/>
                  </a:cubicBezTo>
                  <a:cubicBezTo>
                    <a:pt x="645" y="122"/>
                    <a:pt x="638" y="102"/>
                    <a:pt x="640" y="90"/>
                  </a:cubicBezTo>
                  <a:close/>
                  <a:moveTo>
                    <a:pt x="652" y="114"/>
                  </a:moveTo>
                  <a:cubicBezTo>
                    <a:pt x="651" y="98"/>
                    <a:pt x="652" y="90"/>
                    <a:pt x="650" y="74"/>
                  </a:cubicBezTo>
                  <a:cubicBezTo>
                    <a:pt x="650" y="75"/>
                    <a:pt x="646" y="78"/>
                    <a:pt x="646" y="75"/>
                  </a:cubicBezTo>
                  <a:cubicBezTo>
                    <a:pt x="646" y="73"/>
                    <a:pt x="651" y="75"/>
                    <a:pt x="651" y="72"/>
                  </a:cubicBezTo>
                  <a:cubicBezTo>
                    <a:pt x="651" y="59"/>
                    <a:pt x="650" y="56"/>
                    <a:pt x="651" y="45"/>
                  </a:cubicBezTo>
                  <a:cubicBezTo>
                    <a:pt x="643" y="46"/>
                    <a:pt x="644" y="56"/>
                    <a:pt x="643" y="62"/>
                  </a:cubicBezTo>
                  <a:cubicBezTo>
                    <a:pt x="642" y="79"/>
                    <a:pt x="643" y="98"/>
                    <a:pt x="642" y="119"/>
                  </a:cubicBezTo>
                  <a:cubicBezTo>
                    <a:pt x="642" y="119"/>
                    <a:pt x="643" y="120"/>
                    <a:pt x="644" y="120"/>
                  </a:cubicBezTo>
                  <a:cubicBezTo>
                    <a:pt x="645" y="116"/>
                    <a:pt x="649" y="116"/>
                    <a:pt x="652" y="114"/>
                  </a:cubicBezTo>
                  <a:close/>
                  <a:moveTo>
                    <a:pt x="643" y="15"/>
                  </a:moveTo>
                  <a:cubicBezTo>
                    <a:pt x="564" y="38"/>
                    <a:pt x="487" y="67"/>
                    <a:pt x="416" y="96"/>
                  </a:cubicBezTo>
                  <a:cubicBezTo>
                    <a:pt x="405" y="101"/>
                    <a:pt x="393" y="102"/>
                    <a:pt x="386" y="112"/>
                  </a:cubicBezTo>
                  <a:cubicBezTo>
                    <a:pt x="386" y="112"/>
                    <a:pt x="387" y="112"/>
                    <a:pt x="388" y="112"/>
                  </a:cubicBezTo>
                  <a:cubicBezTo>
                    <a:pt x="476" y="82"/>
                    <a:pt x="565" y="54"/>
                    <a:pt x="643" y="15"/>
                  </a:cubicBezTo>
                  <a:close/>
                  <a:moveTo>
                    <a:pt x="417" y="108"/>
                  </a:moveTo>
                  <a:cubicBezTo>
                    <a:pt x="415" y="108"/>
                    <a:pt x="414" y="108"/>
                    <a:pt x="413" y="110"/>
                  </a:cubicBezTo>
                  <a:cubicBezTo>
                    <a:pt x="414" y="111"/>
                    <a:pt x="418" y="111"/>
                    <a:pt x="417" y="108"/>
                  </a:cubicBezTo>
                  <a:close/>
                  <a:moveTo>
                    <a:pt x="464" y="93"/>
                  </a:moveTo>
                  <a:cubicBezTo>
                    <a:pt x="460" y="93"/>
                    <a:pt x="457" y="94"/>
                    <a:pt x="455" y="96"/>
                  </a:cubicBezTo>
                  <a:cubicBezTo>
                    <a:pt x="458" y="96"/>
                    <a:pt x="462" y="95"/>
                    <a:pt x="464" y="93"/>
                  </a:cubicBezTo>
                  <a:close/>
                  <a:moveTo>
                    <a:pt x="640" y="78"/>
                  </a:moveTo>
                  <a:cubicBezTo>
                    <a:pt x="641" y="70"/>
                    <a:pt x="641" y="58"/>
                    <a:pt x="642" y="48"/>
                  </a:cubicBezTo>
                  <a:cubicBezTo>
                    <a:pt x="638" y="48"/>
                    <a:pt x="636" y="51"/>
                    <a:pt x="632" y="51"/>
                  </a:cubicBezTo>
                  <a:cubicBezTo>
                    <a:pt x="632" y="54"/>
                    <a:pt x="632" y="56"/>
                    <a:pt x="632" y="59"/>
                  </a:cubicBezTo>
                  <a:cubicBezTo>
                    <a:pt x="635" y="60"/>
                    <a:pt x="637" y="56"/>
                    <a:pt x="639" y="57"/>
                  </a:cubicBezTo>
                  <a:cubicBezTo>
                    <a:pt x="638" y="60"/>
                    <a:pt x="634" y="60"/>
                    <a:pt x="632" y="62"/>
                  </a:cubicBezTo>
                  <a:cubicBezTo>
                    <a:pt x="633" y="69"/>
                    <a:pt x="631" y="73"/>
                    <a:pt x="633" y="81"/>
                  </a:cubicBezTo>
                  <a:cubicBezTo>
                    <a:pt x="635" y="80"/>
                    <a:pt x="638" y="79"/>
                    <a:pt x="640"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0" name="Freeform 448"/>
            <p:cNvSpPr/>
            <p:nvPr/>
          </p:nvSpPr>
          <p:spPr bwMode="auto">
            <a:xfrm>
              <a:off x="7049419" y="5944493"/>
              <a:ext cx="131110" cy="125925"/>
            </a:xfrm>
            <a:custGeom>
              <a:avLst/>
              <a:gdLst>
                <a:gd name="T0" fmla="*/ 39 w 88"/>
                <a:gd name="T1" fmla="*/ 37 h 85"/>
                <a:gd name="T2" fmla="*/ 55 w 88"/>
                <a:gd name="T3" fmla="*/ 24 h 85"/>
                <a:gd name="T4" fmla="*/ 88 w 88"/>
                <a:gd name="T5" fmla="*/ 0 h 85"/>
                <a:gd name="T6" fmla="*/ 63 w 88"/>
                <a:gd name="T7" fmla="*/ 26 h 85"/>
                <a:gd name="T8" fmla="*/ 4 w 88"/>
                <a:gd name="T9" fmla="*/ 81 h 85"/>
                <a:gd name="T10" fmla="*/ 50 w 88"/>
                <a:gd name="T11" fmla="*/ 51 h 85"/>
                <a:gd name="T12" fmla="*/ 26 w 88"/>
                <a:gd name="T13" fmla="*/ 70 h 85"/>
                <a:gd name="T14" fmla="*/ 0 w 88"/>
                <a:gd name="T15" fmla="*/ 85 h 85"/>
                <a:gd name="T16" fmla="*/ 17 w 88"/>
                <a:gd name="T17" fmla="*/ 65 h 85"/>
                <a:gd name="T18" fmla="*/ 78 w 88"/>
                <a:gd name="T19" fmla="*/ 8 h 85"/>
                <a:gd name="T20" fmla="*/ 39 w 88"/>
                <a:gd name="T21" fmla="*/ 37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85">
                  <a:moveTo>
                    <a:pt x="39" y="37"/>
                  </a:moveTo>
                  <a:cubicBezTo>
                    <a:pt x="41" y="31"/>
                    <a:pt x="49" y="28"/>
                    <a:pt x="55" y="24"/>
                  </a:cubicBezTo>
                  <a:cubicBezTo>
                    <a:pt x="65" y="16"/>
                    <a:pt x="75" y="3"/>
                    <a:pt x="88" y="0"/>
                  </a:cubicBezTo>
                  <a:cubicBezTo>
                    <a:pt x="84" y="11"/>
                    <a:pt x="72" y="17"/>
                    <a:pt x="63" y="26"/>
                  </a:cubicBezTo>
                  <a:cubicBezTo>
                    <a:pt x="44" y="44"/>
                    <a:pt x="24" y="63"/>
                    <a:pt x="4" y="81"/>
                  </a:cubicBezTo>
                  <a:cubicBezTo>
                    <a:pt x="17" y="74"/>
                    <a:pt x="36" y="58"/>
                    <a:pt x="50" y="51"/>
                  </a:cubicBezTo>
                  <a:cubicBezTo>
                    <a:pt x="43" y="57"/>
                    <a:pt x="34" y="64"/>
                    <a:pt x="26" y="70"/>
                  </a:cubicBezTo>
                  <a:cubicBezTo>
                    <a:pt x="18" y="76"/>
                    <a:pt x="9" y="84"/>
                    <a:pt x="0" y="85"/>
                  </a:cubicBezTo>
                  <a:cubicBezTo>
                    <a:pt x="1" y="76"/>
                    <a:pt x="11" y="71"/>
                    <a:pt x="17" y="65"/>
                  </a:cubicBezTo>
                  <a:cubicBezTo>
                    <a:pt x="37" y="47"/>
                    <a:pt x="59" y="28"/>
                    <a:pt x="78" y="8"/>
                  </a:cubicBezTo>
                  <a:cubicBezTo>
                    <a:pt x="64" y="17"/>
                    <a:pt x="51" y="27"/>
                    <a:pt x="3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1" name="Freeform 449"/>
            <p:cNvSpPr>
              <a:spLocks noEditPoints="1"/>
            </p:cNvSpPr>
            <p:nvPr/>
          </p:nvSpPr>
          <p:spPr bwMode="auto">
            <a:xfrm>
              <a:off x="6588682" y="5798568"/>
              <a:ext cx="119999" cy="264443"/>
            </a:xfrm>
            <a:custGeom>
              <a:avLst/>
              <a:gdLst>
                <a:gd name="T0" fmla="*/ 31 w 81"/>
                <a:gd name="T1" fmla="*/ 30 h 178"/>
                <a:gd name="T2" fmla="*/ 35 w 81"/>
                <a:gd name="T3" fmla="*/ 29 h 178"/>
                <a:gd name="T4" fmla="*/ 44 w 81"/>
                <a:gd name="T5" fmla="*/ 27 h 178"/>
                <a:gd name="T6" fmla="*/ 57 w 81"/>
                <a:gd name="T7" fmla="*/ 0 h 178"/>
                <a:gd name="T8" fmla="*/ 67 w 81"/>
                <a:gd name="T9" fmla="*/ 28 h 178"/>
                <a:gd name="T10" fmla="*/ 56 w 81"/>
                <a:gd name="T11" fmla="*/ 35 h 178"/>
                <a:gd name="T12" fmla="*/ 55 w 81"/>
                <a:gd name="T13" fmla="*/ 39 h 178"/>
                <a:gd name="T14" fmla="*/ 81 w 81"/>
                <a:gd name="T15" fmla="*/ 99 h 178"/>
                <a:gd name="T16" fmla="*/ 56 w 81"/>
                <a:gd name="T17" fmla="*/ 112 h 178"/>
                <a:gd name="T18" fmla="*/ 73 w 81"/>
                <a:gd name="T19" fmla="*/ 110 h 178"/>
                <a:gd name="T20" fmla="*/ 56 w 81"/>
                <a:gd name="T21" fmla="*/ 117 h 178"/>
                <a:gd name="T22" fmla="*/ 54 w 81"/>
                <a:gd name="T23" fmla="*/ 117 h 178"/>
                <a:gd name="T24" fmla="*/ 45 w 81"/>
                <a:gd name="T25" fmla="*/ 177 h 178"/>
                <a:gd name="T26" fmla="*/ 43 w 81"/>
                <a:gd name="T27" fmla="*/ 116 h 178"/>
                <a:gd name="T28" fmla="*/ 41 w 81"/>
                <a:gd name="T29" fmla="*/ 163 h 178"/>
                <a:gd name="T30" fmla="*/ 36 w 81"/>
                <a:gd name="T31" fmla="*/ 153 h 178"/>
                <a:gd name="T32" fmla="*/ 29 w 81"/>
                <a:gd name="T33" fmla="*/ 114 h 178"/>
                <a:gd name="T34" fmla="*/ 25 w 81"/>
                <a:gd name="T35" fmla="*/ 134 h 178"/>
                <a:gd name="T36" fmla="*/ 23 w 81"/>
                <a:gd name="T37" fmla="*/ 112 h 178"/>
                <a:gd name="T38" fmla="*/ 9 w 81"/>
                <a:gd name="T39" fmla="*/ 100 h 178"/>
                <a:gd name="T40" fmla="*/ 21 w 81"/>
                <a:gd name="T41" fmla="*/ 41 h 178"/>
                <a:gd name="T42" fmla="*/ 21 w 81"/>
                <a:gd name="T43" fmla="*/ 38 h 178"/>
                <a:gd name="T44" fmla="*/ 2 w 81"/>
                <a:gd name="T45" fmla="*/ 25 h 178"/>
                <a:gd name="T46" fmla="*/ 21 w 81"/>
                <a:gd name="T47" fmla="*/ 12 h 178"/>
                <a:gd name="T48" fmla="*/ 23 w 81"/>
                <a:gd name="T49" fmla="*/ 29 h 178"/>
                <a:gd name="T50" fmla="*/ 46 w 81"/>
                <a:gd name="T51" fmla="*/ 108 h 178"/>
                <a:gd name="T52" fmla="*/ 54 w 81"/>
                <a:gd name="T53" fmla="*/ 113 h 178"/>
                <a:gd name="T54" fmla="*/ 43 w 81"/>
                <a:gd name="T55" fmla="*/ 108 h 178"/>
                <a:gd name="T56" fmla="*/ 38 w 81"/>
                <a:gd name="T57" fmla="*/ 113 h 178"/>
                <a:gd name="T58" fmla="*/ 43 w 81"/>
                <a:gd name="T59" fmla="*/ 108 h 178"/>
                <a:gd name="T60" fmla="*/ 28 w 81"/>
                <a:gd name="T61" fmla="*/ 106 h 178"/>
                <a:gd name="T62" fmla="*/ 35 w 81"/>
                <a:gd name="T63" fmla="*/ 112 h 178"/>
                <a:gd name="T64" fmla="*/ 48 w 81"/>
                <a:gd name="T65" fmla="*/ 105 h 178"/>
                <a:gd name="T66" fmla="*/ 53 w 81"/>
                <a:gd name="T67" fmla="*/ 40 h 178"/>
                <a:gd name="T68" fmla="*/ 48 w 81"/>
                <a:gd name="T69" fmla="*/ 105 h 178"/>
                <a:gd name="T70" fmla="*/ 39 w 81"/>
                <a:gd name="T71" fmla="*/ 46 h 178"/>
                <a:gd name="T72" fmla="*/ 38 w 81"/>
                <a:gd name="T73" fmla="*/ 105 h 178"/>
                <a:gd name="T74" fmla="*/ 42 w 81"/>
                <a:gd name="T75" fmla="*/ 41 h 178"/>
                <a:gd name="T76" fmla="*/ 24 w 81"/>
                <a:gd name="T77" fmla="*/ 42 h 178"/>
                <a:gd name="T78" fmla="*/ 35 w 81"/>
                <a:gd name="T79" fmla="*/ 105 h 178"/>
                <a:gd name="T80" fmla="*/ 31 w 81"/>
                <a:gd name="T81" fmla="*/ 33 h 178"/>
                <a:gd name="T82" fmla="*/ 24 w 81"/>
                <a:gd name="T83" fmla="*/ 38 h 178"/>
                <a:gd name="T84" fmla="*/ 31 w 81"/>
                <a:gd name="T85" fmla="*/ 33 h 178"/>
                <a:gd name="T86" fmla="*/ 53 w 81"/>
                <a:gd name="T87" fmla="*/ 30 h 178"/>
                <a:gd name="T88" fmla="*/ 44 w 81"/>
                <a:gd name="T89" fmla="*/ 38 h 178"/>
                <a:gd name="T90" fmla="*/ 40 w 81"/>
                <a:gd name="T91" fmla="*/ 32 h 178"/>
                <a:gd name="T92" fmla="*/ 40 w 81"/>
                <a:gd name="T93" fmla="*/ 3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78">
                  <a:moveTo>
                    <a:pt x="23" y="29"/>
                  </a:moveTo>
                  <a:cubicBezTo>
                    <a:pt x="26" y="30"/>
                    <a:pt x="27" y="28"/>
                    <a:pt x="31" y="30"/>
                  </a:cubicBezTo>
                  <a:cubicBezTo>
                    <a:pt x="33" y="24"/>
                    <a:pt x="29" y="10"/>
                    <a:pt x="35" y="8"/>
                  </a:cubicBezTo>
                  <a:cubicBezTo>
                    <a:pt x="37" y="13"/>
                    <a:pt x="37" y="24"/>
                    <a:pt x="35" y="29"/>
                  </a:cubicBezTo>
                  <a:cubicBezTo>
                    <a:pt x="48" y="29"/>
                    <a:pt x="35" y="11"/>
                    <a:pt x="43" y="8"/>
                  </a:cubicBezTo>
                  <a:cubicBezTo>
                    <a:pt x="47" y="10"/>
                    <a:pt x="44" y="20"/>
                    <a:pt x="44" y="27"/>
                  </a:cubicBezTo>
                  <a:cubicBezTo>
                    <a:pt x="45" y="29"/>
                    <a:pt x="51" y="27"/>
                    <a:pt x="53" y="27"/>
                  </a:cubicBezTo>
                  <a:cubicBezTo>
                    <a:pt x="56" y="19"/>
                    <a:pt x="50" y="3"/>
                    <a:pt x="57" y="0"/>
                  </a:cubicBezTo>
                  <a:cubicBezTo>
                    <a:pt x="59" y="9"/>
                    <a:pt x="56" y="15"/>
                    <a:pt x="56" y="25"/>
                  </a:cubicBezTo>
                  <a:cubicBezTo>
                    <a:pt x="57" y="26"/>
                    <a:pt x="68" y="22"/>
                    <a:pt x="67" y="28"/>
                  </a:cubicBezTo>
                  <a:cubicBezTo>
                    <a:pt x="65" y="27"/>
                    <a:pt x="58" y="28"/>
                    <a:pt x="55" y="30"/>
                  </a:cubicBezTo>
                  <a:cubicBezTo>
                    <a:pt x="55" y="32"/>
                    <a:pt x="57" y="32"/>
                    <a:pt x="56" y="35"/>
                  </a:cubicBezTo>
                  <a:cubicBezTo>
                    <a:pt x="63" y="35"/>
                    <a:pt x="73" y="29"/>
                    <a:pt x="79" y="33"/>
                  </a:cubicBezTo>
                  <a:cubicBezTo>
                    <a:pt x="73" y="37"/>
                    <a:pt x="62" y="36"/>
                    <a:pt x="55" y="39"/>
                  </a:cubicBezTo>
                  <a:cubicBezTo>
                    <a:pt x="56" y="60"/>
                    <a:pt x="56" y="73"/>
                    <a:pt x="56" y="105"/>
                  </a:cubicBezTo>
                  <a:cubicBezTo>
                    <a:pt x="65" y="102"/>
                    <a:pt x="72" y="99"/>
                    <a:pt x="81" y="99"/>
                  </a:cubicBezTo>
                  <a:cubicBezTo>
                    <a:pt x="77" y="105"/>
                    <a:pt x="65" y="105"/>
                    <a:pt x="56" y="107"/>
                  </a:cubicBezTo>
                  <a:cubicBezTo>
                    <a:pt x="56" y="109"/>
                    <a:pt x="56" y="111"/>
                    <a:pt x="56" y="112"/>
                  </a:cubicBezTo>
                  <a:cubicBezTo>
                    <a:pt x="65" y="116"/>
                    <a:pt x="73" y="111"/>
                    <a:pt x="75" y="105"/>
                  </a:cubicBezTo>
                  <a:cubicBezTo>
                    <a:pt x="77" y="106"/>
                    <a:pt x="72" y="108"/>
                    <a:pt x="73" y="110"/>
                  </a:cubicBezTo>
                  <a:cubicBezTo>
                    <a:pt x="73" y="112"/>
                    <a:pt x="78" y="111"/>
                    <a:pt x="79" y="111"/>
                  </a:cubicBezTo>
                  <a:cubicBezTo>
                    <a:pt x="76" y="117"/>
                    <a:pt x="63" y="114"/>
                    <a:pt x="56" y="117"/>
                  </a:cubicBezTo>
                  <a:cubicBezTo>
                    <a:pt x="56" y="136"/>
                    <a:pt x="57" y="150"/>
                    <a:pt x="57" y="164"/>
                  </a:cubicBezTo>
                  <a:cubicBezTo>
                    <a:pt x="53" y="153"/>
                    <a:pt x="55" y="134"/>
                    <a:pt x="54" y="117"/>
                  </a:cubicBezTo>
                  <a:cubicBezTo>
                    <a:pt x="52" y="116"/>
                    <a:pt x="49" y="116"/>
                    <a:pt x="47" y="116"/>
                  </a:cubicBezTo>
                  <a:cubicBezTo>
                    <a:pt x="45" y="137"/>
                    <a:pt x="46" y="159"/>
                    <a:pt x="45" y="177"/>
                  </a:cubicBezTo>
                  <a:cubicBezTo>
                    <a:pt x="39" y="171"/>
                    <a:pt x="43" y="161"/>
                    <a:pt x="43" y="154"/>
                  </a:cubicBezTo>
                  <a:cubicBezTo>
                    <a:pt x="44" y="142"/>
                    <a:pt x="43" y="129"/>
                    <a:pt x="43" y="116"/>
                  </a:cubicBezTo>
                  <a:cubicBezTo>
                    <a:pt x="42" y="116"/>
                    <a:pt x="40" y="116"/>
                    <a:pt x="39" y="116"/>
                  </a:cubicBezTo>
                  <a:cubicBezTo>
                    <a:pt x="38" y="129"/>
                    <a:pt x="36" y="156"/>
                    <a:pt x="41" y="163"/>
                  </a:cubicBezTo>
                  <a:cubicBezTo>
                    <a:pt x="40" y="165"/>
                    <a:pt x="41" y="169"/>
                    <a:pt x="39" y="170"/>
                  </a:cubicBezTo>
                  <a:cubicBezTo>
                    <a:pt x="33" y="168"/>
                    <a:pt x="36" y="159"/>
                    <a:pt x="36" y="153"/>
                  </a:cubicBezTo>
                  <a:cubicBezTo>
                    <a:pt x="36" y="140"/>
                    <a:pt x="35" y="128"/>
                    <a:pt x="35" y="116"/>
                  </a:cubicBezTo>
                  <a:cubicBezTo>
                    <a:pt x="34" y="115"/>
                    <a:pt x="31" y="114"/>
                    <a:pt x="29" y="114"/>
                  </a:cubicBezTo>
                  <a:cubicBezTo>
                    <a:pt x="25" y="137"/>
                    <a:pt x="25" y="161"/>
                    <a:pt x="25" y="178"/>
                  </a:cubicBezTo>
                  <a:cubicBezTo>
                    <a:pt x="18" y="166"/>
                    <a:pt x="24" y="150"/>
                    <a:pt x="25" y="134"/>
                  </a:cubicBezTo>
                  <a:cubicBezTo>
                    <a:pt x="25" y="128"/>
                    <a:pt x="24" y="122"/>
                    <a:pt x="26" y="116"/>
                  </a:cubicBezTo>
                  <a:cubicBezTo>
                    <a:pt x="26" y="114"/>
                    <a:pt x="24" y="113"/>
                    <a:pt x="23" y="112"/>
                  </a:cubicBezTo>
                  <a:cubicBezTo>
                    <a:pt x="24" y="111"/>
                    <a:pt x="27" y="111"/>
                    <a:pt x="26" y="107"/>
                  </a:cubicBezTo>
                  <a:cubicBezTo>
                    <a:pt x="22" y="103"/>
                    <a:pt x="11" y="106"/>
                    <a:pt x="9" y="100"/>
                  </a:cubicBezTo>
                  <a:cubicBezTo>
                    <a:pt x="13" y="99"/>
                    <a:pt x="18" y="103"/>
                    <a:pt x="24" y="103"/>
                  </a:cubicBezTo>
                  <a:cubicBezTo>
                    <a:pt x="27" y="87"/>
                    <a:pt x="23" y="60"/>
                    <a:pt x="21" y="41"/>
                  </a:cubicBezTo>
                  <a:cubicBezTo>
                    <a:pt x="12" y="41"/>
                    <a:pt x="8" y="41"/>
                    <a:pt x="0" y="41"/>
                  </a:cubicBezTo>
                  <a:cubicBezTo>
                    <a:pt x="1" y="36"/>
                    <a:pt x="13" y="39"/>
                    <a:pt x="21" y="38"/>
                  </a:cubicBezTo>
                  <a:cubicBezTo>
                    <a:pt x="21" y="37"/>
                    <a:pt x="21" y="35"/>
                    <a:pt x="21" y="33"/>
                  </a:cubicBezTo>
                  <a:cubicBezTo>
                    <a:pt x="17" y="29"/>
                    <a:pt x="3" y="33"/>
                    <a:pt x="2" y="25"/>
                  </a:cubicBezTo>
                  <a:cubicBezTo>
                    <a:pt x="7" y="23"/>
                    <a:pt x="11" y="30"/>
                    <a:pt x="19" y="29"/>
                  </a:cubicBezTo>
                  <a:cubicBezTo>
                    <a:pt x="21" y="24"/>
                    <a:pt x="18" y="18"/>
                    <a:pt x="21" y="12"/>
                  </a:cubicBezTo>
                  <a:cubicBezTo>
                    <a:pt x="25" y="12"/>
                    <a:pt x="24" y="17"/>
                    <a:pt x="26" y="18"/>
                  </a:cubicBezTo>
                  <a:cubicBezTo>
                    <a:pt x="23" y="17"/>
                    <a:pt x="23" y="24"/>
                    <a:pt x="23" y="29"/>
                  </a:cubicBezTo>
                  <a:close/>
                  <a:moveTo>
                    <a:pt x="54" y="107"/>
                  </a:moveTo>
                  <a:cubicBezTo>
                    <a:pt x="50" y="107"/>
                    <a:pt x="49" y="109"/>
                    <a:pt x="46" y="108"/>
                  </a:cubicBezTo>
                  <a:cubicBezTo>
                    <a:pt x="46" y="110"/>
                    <a:pt x="46" y="112"/>
                    <a:pt x="46" y="113"/>
                  </a:cubicBezTo>
                  <a:cubicBezTo>
                    <a:pt x="48" y="113"/>
                    <a:pt x="51" y="113"/>
                    <a:pt x="54" y="113"/>
                  </a:cubicBezTo>
                  <a:cubicBezTo>
                    <a:pt x="54" y="111"/>
                    <a:pt x="54" y="109"/>
                    <a:pt x="54" y="107"/>
                  </a:cubicBezTo>
                  <a:close/>
                  <a:moveTo>
                    <a:pt x="43" y="108"/>
                  </a:moveTo>
                  <a:cubicBezTo>
                    <a:pt x="41" y="108"/>
                    <a:pt x="40" y="108"/>
                    <a:pt x="38" y="108"/>
                  </a:cubicBezTo>
                  <a:cubicBezTo>
                    <a:pt x="38" y="110"/>
                    <a:pt x="38" y="112"/>
                    <a:pt x="38" y="113"/>
                  </a:cubicBezTo>
                  <a:cubicBezTo>
                    <a:pt x="40" y="113"/>
                    <a:pt x="41" y="113"/>
                    <a:pt x="43" y="113"/>
                  </a:cubicBezTo>
                  <a:cubicBezTo>
                    <a:pt x="43" y="112"/>
                    <a:pt x="43" y="110"/>
                    <a:pt x="43" y="108"/>
                  </a:cubicBezTo>
                  <a:close/>
                  <a:moveTo>
                    <a:pt x="35" y="108"/>
                  </a:moveTo>
                  <a:cubicBezTo>
                    <a:pt x="33" y="107"/>
                    <a:pt x="30" y="107"/>
                    <a:pt x="28" y="106"/>
                  </a:cubicBezTo>
                  <a:cubicBezTo>
                    <a:pt x="28" y="108"/>
                    <a:pt x="28" y="110"/>
                    <a:pt x="28" y="112"/>
                  </a:cubicBezTo>
                  <a:cubicBezTo>
                    <a:pt x="30" y="112"/>
                    <a:pt x="33" y="112"/>
                    <a:pt x="35" y="112"/>
                  </a:cubicBezTo>
                  <a:cubicBezTo>
                    <a:pt x="35" y="111"/>
                    <a:pt x="35" y="110"/>
                    <a:pt x="35" y="108"/>
                  </a:cubicBezTo>
                  <a:close/>
                  <a:moveTo>
                    <a:pt x="48" y="105"/>
                  </a:moveTo>
                  <a:cubicBezTo>
                    <a:pt x="48" y="103"/>
                    <a:pt x="52" y="105"/>
                    <a:pt x="54" y="105"/>
                  </a:cubicBezTo>
                  <a:cubicBezTo>
                    <a:pt x="54" y="89"/>
                    <a:pt x="54" y="63"/>
                    <a:pt x="53" y="40"/>
                  </a:cubicBezTo>
                  <a:cubicBezTo>
                    <a:pt x="49" y="40"/>
                    <a:pt x="46" y="40"/>
                    <a:pt x="44" y="41"/>
                  </a:cubicBezTo>
                  <a:cubicBezTo>
                    <a:pt x="46" y="62"/>
                    <a:pt x="43" y="86"/>
                    <a:pt x="48" y="105"/>
                  </a:cubicBezTo>
                  <a:close/>
                  <a:moveTo>
                    <a:pt x="42" y="41"/>
                  </a:moveTo>
                  <a:cubicBezTo>
                    <a:pt x="38" y="40"/>
                    <a:pt x="42" y="46"/>
                    <a:pt x="39" y="46"/>
                  </a:cubicBezTo>
                  <a:cubicBezTo>
                    <a:pt x="40" y="42"/>
                    <a:pt x="38" y="41"/>
                    <a:pt x="35" y="41"/>
                  </a:cubicBezTo>
                  <a:cubicBezTo>
                    <a:pt x="33" y="63"/>
                    <a:pt x="37" y="89"/>
                    <a:pt x="38" y="105"/>
                  </a:cubicBezTo>
                  <a:cubicBezTo>
                    <a:pt x="40" y="105"/>
                    <a:pt x="41" y="105"/>
                    <a:pt x="43" y="105"/>
                  </a:cubicBezTo>
                  <a:cubicBezTo>
                    <a:pt x="44" y="84"/>
                    <a:pt x="41" y="65"/>
                    <a:pt x="42" y="41"/>
                  </a:cubicBezTo>
                  <a:close/>
                  <a:moveTo>
                    <a:pt x="31" y="41"/>
                  </a:moveTo>
                  <a:cubicBezTo>
                    <a:pt x="28" y="43"/>
                    <a:pt x="26" y="40"/>
                    <a:pt x="24" y="42"/>
                  </a:cubicBezTo>
                  <a:cubicBezTo>
                    <a:pt x="26" y="59"/>
                    <a:pt x="28" y="84"/>
                    <a:pt x="28" y="104"/>
                  </a:cubicBezTo>
                  <a:cubicBezTo>
                    <a:pt x="30" y="104"/>
                    <a:pt x="32" y="105"/>
                    <a:pt x="35" y="105"/>
                  </a:cubicBezTo>
                  <a:cubicBezTo>
                    <a:pt x="34" y="80"/>
                    <a:pt x="33" y="64"/>
                    <a:pt x="31" y="41"/>
                  </a:cubicBezTo>
                  <a:close/>
                  <a:moveTo>
                    <a:pt x="31" y="33"/>
                  </a:moveTo>
                  <a:cubicBezTo>
                    <a:pt x="29" y="31"/>
                    <a:pt x="28" y="32"/>
                    <a:pt x="24" y="33"/>
                  </a:cubicBezTo>
                  <a:cubicBezTo>
                    <a:pt x="24" y="34"/>
                    <a:pt x="24" y="36"/>
                    <a:pt x="24" y="38"/>
                  </a:cubicBezTo>
                  <a:cubicBezTo>
                    <a:pt x="26" y="39"/>
                    <a:pt x="28" y="40"/>
                    <a:pt x="31" y="39"/>
                  </a:cubicBezTo>
                  <a:cubicBezTo>
                    <a:pt x="31" y="37"/>
                    <a:pt x="31" y="35"/>
                    <a:pt x="31" y="33"/>
                  </a:cubicBezTo>
                  <a:close/>
                  <a:moveTo>
                    <a:pt x="54" y="35"/>
                  </a:moveTo>
                  <a:cubicBezTo>
                    <a:pt x="50" y="36"/>
                    <a:pt x="53" y="31"/>
                    <a:pt x="53" y="30"/>
                  </a:cubicBezTo>
                  <a:cubicBezTo>
                    <a:pt x="50" y="31"/>
                    <a:pt x="46" y="30"/>
                    <a:pt x="44" y="32"/>
                  </a:cubicBezTo>
                  <a:cubicBezTo>
                    <a:pt x="45" y="35"/>
                    <a:pt x="44" y="35"/>
                    <a:pt x="44" y="38"/>
                  </a:cubicBezTo>
                  <a:cubicBezTo>
                    <a:pt x="47" y="37"/>
                    <a:pt x="52" y="38"/>
                    <a:pt x="54" y="35"/>
                  </a:cubicBezTo>
                  <a:close/>
                  <a:moveTo>
                    <a:pt x="40" y="32"/>
                  </a:moveTo>
                  <a:cubicBezTo>
                    <a:pt x="35" y="31"/>
                    <a:pt x="35" y="34"/>
                    <a:pt x="35" y="38"/>
                  </a:cubicBezTo>
                  <a:cubicBezTo>
                    <a:pt x="37" y="38"/>
                    <a:pt x="39" y="38"/>
                    <a:pt x="40" y="38"/>
                  </a:cubicBezTo>
                  <a:cubicBezTo>
                    <a:pt x="40" y="36"/>
                    <a:pt x="38" y="33"/>
                    <a:pt x="4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2" name="Freeform 450"/>
            <p:cNvSpPr/>
            <p:nvPr/>
          </p:nvSpPr>
          <p:spPr bwMode="auto">
            <a:xfrm>
              <a:off x="6837569" y="5928196"/>
              <a:ext cx="10370" cy="66666"/>
            </a:xfrm>
            <a:custGeom>
              <a:avLst/>
              <a:gdLst>
                <a:gd name="T0" fmla="*/ 3 w 7"/>
                <a:gd name="T1" fmla="*/ 41 h 45"/>
                <a:gd name="T2" fmla="*/ 7 w 7"/>
                <a:gd name="T3" fmla="*/ 38 h 45"/>
                <a:gd name="T4" fmla="*/ 3 w 7"/>
                <a:gd name="T5" fmla="*/ 45 h 45"/>
                <a:gd name="T6" fmla="*/ 4 w 7"/>
                <a:gd name="T7" fmla="*/ 0 h 45"/>
                <a:gd name="T8" fmla="*/ 3 w 7"/>
                <a:gd name="T9" fmla="*/ 41 h 45"/>
              </a:gdLst>
              <a:ahLst/>
              <a:cxnLst>
                <a:cxn ang="0">
                  <a:pos x="T0" y="T1"/>
                </a:cxn>
                <a:cxn ang="0">
                  <a:pos x="T2" y="T3"/>
                </a:cxn>
                <a:cxn ang="0">
                  <a:pos x="T4" y="T5"/>
                </a:cxn>
                <a:cxn ang="0">
                  <a:pos x="T6" y="T7"/>
                </a:cxn>
                <a:cxn ang="0">
                  <a:pos x="T8" y="T9"/>
                </a:cxn>
              </a:cxnLst>
              <a:rect l="0" t="0" r="r" b="b"/>
              <a:pathLst>
                <a:path w="7" h="45">
                  <a:moveTo>
                    <a:pt x="3" y="41"/>
                  </a:moveTo>
                  <a:cubicBezTo>
                    <a:pt x="5" y="44"/>
                    <a:pt x="4" y="36"/>
                    <a:pt x="7" y="38"/>
                  </a:cubicBezTo>
                  <a:cubicBezTo>
                    <a:pt x="5" y="40"/>
                    <a:pt x="6" y="45"/>
                    <a:pt x="3" y="45"/>
                  </a:cubicBezTo>
                  <a:cubicBezTo>
                    <a:pt x="1" y="33"/>
                    <a:pt x="0" y="18"/>
                    <a:pt x="4" y="0"/>
                  </a:cubicBezTo>
                  <a:cubicBezTo>
                    <a:pt x="5" y="12"/>
                    <a:pt x="4" y="26"/>
                    <a:pt x="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3" name="Freeform 451"/>
            <p:cNvSpPr/>
            <p:nvPr/>
          </p:nvSpPr>
          <p:spPr bwMode="auto">
            <a:xfrm>
              <a:off x="7007938" y="5944493"/>
              <a:ext cx="38518" cy="32592"/>
            </a:xfrm>
            <a:custGeom>
              <a:avLst/>
              <a:gdLst>
                <a:gd name="T0" fmla="*/ 0 w 26"/>
                <a:gd name="T1" fmla="*/ 22 h 22"/>
                <a:gd name="T2" fmla="*/ 26 w 26"/>
                <a:gd name="T3" fmla="*/ 0 h 22"/>
                <a:gd name="T4" fmla="*/ 0 w 26"/>
                <a:gd name="T5" fmla="*/ 22 h 22"/>
              </a:gdLst>
              <a:ahLst/>
              <a:cxnLst>
                <a:cxn ang="0">
                  <a:pos x="T0" y="T1"/>
                </a:cxn>
                <a:cxn ang="0">
                  <a:pos x="T2" y="T3"/>
                </a:cxn>
                <a:cxn ang="0">
                  <a:pos x="T4" y="T5"/>
                </a:cxn>
              </a:cxnLst>
              <a:rect l="0" t="0" r="r" b="b"/>
              <a:pathLst>
                <a:path w="26" h="22">
                  <a:moveTo>
                    <a:pt x="0" y="22"/>
                  </a:moveTo>
                  <a:cubicBezTo>
                    <a:pt x="8" y="13"/>
                    <a:pt x="18" y="8"/>
                    <a:pt x="26" y="0"/>
                  </a:cubicBezTo>
                  <a:cubicBezTo>
                    <a:pt x="22" y="8"/>
                    <a:pt x="9"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4" name="Freeform 452"/>
            <p:cNvSpPr/>
            <p:nvPr/>
          </p:nvSpPr>
          <p:spPr bwMode="auto">
            <a:xfrm>
              <a:off x="7053864" y="5894864"/>
              <a:ext cx="51111" cy="48148"/>
            </a:xfrm>
            <a:custGeom>
              <a:avLst/>
              <a:gdLst>
                <a:gd name="T0" fmla="*/ 0 w 34"/>
                <a:gd name="T1" fmla="*/ 32 h 32"/>
                <a:gd name="T2" fmla="*/ 34 w 34"/>
                <a:gd name="T3" fmla="*/ 0 h 32"/>
                <a:gd name="T4" fmla="*/ 0 w 34"/>
                <a:gd name="T5" fmla="*/ 32 h 32"/>
              </a:gdLst>
              <a:ahLst/>
              <a:cxnLst>
                <a:cxn ang="0">
                  <a:pos x="T0" y="T1"/>
                </a:cxn>
                <a:cxn ang="0">
                  <a:pos x="T2" y="T3"/>
                </a:cxn>
                <a:cxn ang="0">
                  <a:pos x="T4" y="T5"/>
                </a:cxn>
              </a:cxnLst>
              <a:rect l="0" t="0" r="r" b="b"/>
              <a:pathLst>
                <a:path w="34" h="32">
                  <a:moveTo>
                    <a:pt x="0" y="32"/>
                  </a:moveTo>
                  <a:cubicBezTo>
                    <a:pt x="7" y="21"/>
                    <a:pt x="22" y="10"/>
                    <a:pt x="34" y="0"/>
                  </a:cubicBezTo>
                  <a:cubicBezTo>
                    <a:pt x="26" y="10"/>
                    <a:pt x="10" y="21"/>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5" name="Freeform 453"/>
            <p:cNvSpPr/>
            <p:nvPr/>
          </p:nvSpPr>
          <p:spPr bwMode="auto">
            <a:xfrm>
              <a:off x="7070160" y="5847457"/>
              <a:ext cx="42222" cy="28148"/>
            </a:xfrm>
            <a:custGeom>
              <a:avLst/>
              <a:gdLst>
                <a:gd name="T0" fmla="*/ 8 w 28"/>
                <a:gd name="T1" fmla="*/ 19 h 19"/>
                <a:gd name="T2" fmla="*/ 14 w 28"/>
                <a:gd name="T3" fmla="*/ 11 h 19"/>
                <a:gd name="T4" fmla="*/ 0 w 28"/>
                <a:gd name="T5" fmla="*/ 19 h 19"/>
                <a:gd name="T6" fmla="*/ 28 w 28"/>
                <a:gd name="T7" fmla="*/ 0 h 19"/>
                <a:gd name="T8" fmla="*/ 8 w 28"/>
                <a:gd name="T9" fmla="*/ 19 h 19"/>
              </a:gdLst>
              <a:ahLst/>
              <a:cxnLst>
                <a:cxn ang="0">
                  <a:pos x="T0" y="T1"/>
                </a:cxn>
                <a:cxn ang="0">
                  <a:pos x="T2" y="T3"/>
                </a:cxn>
                <a:cxn ang="0">
                  <a:pos x="T4" y="T5"/>
                </a:cxn>
                <a:cxn ang="0">
                  <a:pos x="T6" y="T7"/>
                </a:cxn>
                <a:cxn ang="0">
                  <a:pos x="T8" y="T9"/>
                </a:cxn>
              </a:cxnLst>
              <a:rect l="0" t="0" r="r" b="b"/>
              <a:pathLst>
                <a:path w="28" h="19">
                  <a:moveTo>
                    <a:pt x="8" y="19"/>
                  </a:moveTo>
                  <a:cubicBezTo>
                    <a:pt x="6" y="16"/>
                    <a:pt x="13" y="14"/>
                    <a:pt x="14" y="11"/>
                  </a:cubicBezTo>
                  <a:cubicBezTo>
                    <a:pt x="8" y="13"/>
                    <a:pt x="5" y="17"/>
                    <a:pt x="0" y="19"/>
                  </a:cubicBezTo>
                  <a:cubicBezTo>
                    <a:pt x="7" y="10"/>
                    <a:pt x="17" y="5"/>
                    <a:pt x="28" y="0"/>
                  </a:cubicBezTo>
                  <a:cubicBezTo>
                    <a:pt x="24" y="6"/>
                    <a:pt x="13" y="12"/>
                    <a:pt x="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6" name="Freeform 454"/>
            <p:cNvSpPr/>
            <p:nvPr/>
          </p:nvSpPr>
          <p:spPr bwMode="auto">
            <a:xfrm>
              <a:off x="6884976" y="5844494"/>
              <a:ext cx="4444" cy="31111"/>
            </a:xfrm>
            <a:custGeom>
              <a:avLst/>
              <a:gdLst>
                <a:gd name="T0" fmla="*/ 0 w 3"/>
                <a:gd name="T1" fmla="*/ 21 h 21"/>
                <a:gd name="T2" fmla="*/ 0 w 3"/>
                <a:gd name="T3" fmla="*/ 0 h 21"/>
                <a:gd name="T4" fmla="*/ 0 w 3"/>
                <a:gd name="T5" fmla="*/ 21 h 21"/>
              </a:gdLst>
              <a:ahLst/>
              <a:cxnLst>
                <a:cxn ang="0">
                  <a:pos x="T0" y="T1"/>
                </a:cxn>
                <a:cxn ang="0">
                  <a:pos x="T2" y="T3"/>
                </a:cxn>
                <a:cxn ang="0">
                  <a:pos x="T4" y="T5"/>
                </a:cxn>
              </a:cxnLst>
              <a:rect l="0" t="0" r="r" b="b"/>
              <a:pathLst>
                <a:path w="3" h="21">
                  <a:moveTo>
                    <a:pt x="0" y="21"/>
                  </a:moveTo>
                  <a:cubicBezTo>
                    <a:pt x="2" y="14"/>
                    <a:pt x="0" y="6"/>
                    <a:pt x="0" y="0"/>
                  </a:cubicBezTo>
                  <a:cubicBezTo>
                    <a:pt x="3" y="4"/>
                    <a:pt x="3" y="16"/>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7" name="Freeform 455"/>
            <p:cNvSpPr/>
            <p:nvPr/>
          </p:nvSpPr>
          <p:spPr bwMode="auto">
            <a:xfrm>
              <a:off x="5808687" y="5788198"/>
              <a:ext cx="26666" cy="54814"/>
            </a:xfrm>
            <a:custGeom>
              <a:avLst/>
              <a:gdLst>
                <a:gd name="T0" fmla="*/ 0 w 18"/>
                <a:gd name="T1" fmla="*/ 37 h 37"/>
                <a:gd name="T2" fmla="*/ 18 w 18"/>
                <a:gd name="T3" fmla="*/ 0 h 37"/>
                <a:gd name="T4" fmla="*/ 13 w 18"/>
                <a:gd name="T5" fmla="*/ 13 h 37"/>
                <a:gd name="T6" fmla="*/ 15 w 18"/>
                <a:gd name="T7" fmla="*/ 11 h 37"/>
                <a:gd name="T8" fmla="*/ 0 w 18"/>
                <a:gd name="T9" fmla="*/ 37 h 37"/>
              </a:gdLst>
              <a:ahLst/>
              <a:cxnLst>
                <a:cxn ang="0">
                  <a:pos x="T0" y="T1"/>
                </a:cxn>
                <a:cxn ang="0">
                  <a:pos x="T2" y="T3"/>
                </a:cxn>
                <a:cxn ang="0">
                  <a:pos x="T4" y="T5"/>
                </a:cxn>
                <a:cxn ang="0">
                  <a:pos x="T6" y="T7"/>
                </a:cxn>
                <a:cxn ang="0">
                  <a:pos x="T8" y="T9"/>
                </a:cxn>
              </a:cxnLst>
              <a:rect l="0" t="0" r="r" b="b"/>
              <a:pathLst>
                <a:path w="18" h="37">
                  <a:moveTo>
                    <a:pt x="0" y="37"/>
                  </a:moveTo>
                  <a:cubicBezTo>
                    <a:pt x="3" y="25"/>
                    <a:pt x="11" y="10"/>
                    <a:pt x="18" y="0"/>
                  </a:cubicBezTo>
                  <a:cubicBezTo>
                    <a:pt x="16" y="4"/>
                    <a:pt x="15" y="8"/>
                    <a:pt x="13" y="13"/>
                  </a:cubicBezTo>
                  <a:cubicBezTo>
                    <a:pt x="14" y="12"/>
                    <a:pt x="15" y="12"/>
                    <a:pt x="15" y="11"/>
                  </a:cubicBezTo>
                  <a:cubicBezTo>
                    <a:pt x="12" y="18"/>
                    <a:pt x="6" y="30"/>
                    <a:pt x="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8" name="Freeform 456"/>
            <p:cNvSpPr/>
            <p:nvPr/>
          </p:nvSpPr>
          <p:spPr bwMode="auto">
            <a:xfrm>
              <a:off x="6922013" y="5662273"/>
              <a:ext cx="31111" cy="170369"/>
            </a:xfrm>
            <a:custGeom>
              <a:avLst/>
              <a:gdLst>
                <a:gd name="T0" fmla="*/ 16 w 21"/>
                <a:gd name="T1" fmla="*/ 7 h 115"/>
                <a:gd name="T2" fmla="*/ 5 w 21"/>
                <a:gd name="T3" fmla="*/ 106 h 115"/>
                <a:gd name="T4" fmla="*/ 9 w 21"/>
                <a:gd name="T5" fmla="*/ 104 h 115"/>
                <a:gd name="T6" fmla="*/ 5 w 21"/>
                <a:gd name="T7" fmla="*/ 115 h 115"/>
                <a:gd name="T8" fmla="*/ 8 w 21"/>
                <a:gd name="T9" fmla="*/ 5 h 115"/>
                <a:gd name="T10" fmla="*/ 18 w 21"/>
                <a:gd name="T11" fmla="*/ 0 h 115"/>
                <a:gd name="T12" fmla="*/ 16 w 21"/>
                <a:gd name="T13" fmla="*/ 7 h 115"/>
              </a:gdLst>
              <a:ahLst/>
              <a:cxnLst>
                <a:cxn ang="0">
                  <a:pos x="T0" y="T1"/>
                </a:cxn>
                <a:cxn ang="0">
                  <a:pos x="T2" y="T3"/>
                </a:cxn>
                <a:cxn ang="0">
                  <a:pos x="T4" y="T5"/>
                </a:cxn>
                <a:cxn ang="0">
                  <a:pos x="T6" y="T7"/>
                </a:cxn>
                <a:cxn ang="0">
                  <a:pos x="T8" y="T9"/>
                </a:cxn>
                <a:cxn ang="0">
                  <a:pos x="T10" y="T11"/>
                </a:cxn>
                <a:cxn ang="0">
                  <a:pos x="T12" y="T13"/>
                </a:cxn>
              </a:cxnLst>
              <a:rect l="0" t="0" r="r" b="b"/>
              <a:pathLst>
                <a:path w="21" h="115">
                  <a:moveTo>
                    <a:pt x="16" y="7"/>
                  </a:moveTo>
                  <a:cubicBezTo>
                    <a:pt x="0" y="28"/>
                    <a:pt x="9" y="74"/>
                    <a:pt x="5" y="106"/>
                  </a:cubicBezTo>
                  <a:cubicBezTo>
                    <a:pt x="7" y="109"/>
                    <a:pt x="6" y="103"/>
                    <a:pt x="9" y="104"/>
                  </a:cubicBezTo>
                  <a:cubicBezTo>
                    <a:pt x="7" y="107"/>
                    <a:pt x="8" y="113"/>
                    <a:pt x="5" y="115"/>
                  </a:cubicBezTo>
                  <a:cubicBezTo>
                    <a:pt x="3" y="87"/>
                    <a:pt x="3" y="39"/>
                    <a:pt x="8" y="5"/>
                  </a:cubicBezTo>
                  <a:cubicBezTo>
                    <a:pt x="13" y="10"/>
                    <a:pt x="15" y="3"/>
                    <a:pt x="18" y="0"/>
                  </a:cubicBezTo>
                  <a:cubicBezTo>
                    <a:pt x="21" y="2"/>
                    <a:pt x="11" y="7"/>
                    <a:pt x="1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9" name="Freeform 457"/>
            <p:cNvSpPr/>
            <p:nvPr/>
          </p:nvSpPr>
          <p:spPr bwMode="auto">
            <a:xfrm>
              <a:off x="6884976" y="5765976"/>
              <a:ext cx="20741" cy="62222"/>
            </a:xfrm>
            <a:custGeom>
              <a:avLst/>
              <a:gdLst>
                <a:gd name="T0" fmla="*/ 0 w 14"/>
                <a:gd name="T1" fmla="*/ 42 h 42"/>
                <a:gd name="T2" fmla="*/ 14 w 14"/>
                <a:gd name="T3" fmla="*/ 0 h 42"/>
                <a:gd name="T4" fmla="*/ 0 w 14"/>
                <a:gd name="T5" fmla="*/ 42 h 42"/>
              </a:gdLst>
              <a:ahLst/>
              <a:cxnLst>
                <a:cxn ang="0">
                  <a:pos x="T0" y="T1"/>
                </a:cxn>
                <a:cxn ang="0">
                  <a:pos x="T2" y="T3"/>
                </a:cxn>
                <a:cxn ang="0">
                  <a:pos x="T4" y="T5"/>
                </a:cxn>
              </a:cxnLst>
              <a:rect l="0" t="0" r="r" b="b"/>
              <a:pathLst>
                <a:path w="14" h="42">
                  <a:moveTo>
                    <a:pt x="0" y="42"/>
                  </a:moveTo>
                  <a:cubicBezTo>
                    <a:pt x="1" y="28"/>
                    <a:pt x="9" y="12"/>
                    <a:pt x="14" y="0"/>
                  </a:cubicBezTo>
                  <a:cubicBezTo>
                    <a:pt x="11" y="12"/>
                    <a:pt x="5" y="28"/>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0" name="Freeform 458"/>
            <p:cNvSpPr/>
            <p:nvPr/>
          </p:nvSpPr>
          <p:spPr bwMode="auto">
            <a:xfrm>
              <a:off x="6864235" y="5811901"/>
              <a:ext cx="10370" cy="13333"/>
            </a:xfrm>
            <a:custGeom>
              <a:avLst/>
              <a:gdLst>
                <a:gd name="T0" fmla="*/ 2 w 7"/>
                <a:gd name="T1" fmla="*/ 9 h 9"/>
                <a:gd name="T2" fmla="*/ 3 w 7"/>
                <a:gd name="T3" fmla="*/ 0 h 9"/>
                <a:gd name="T4" fmla="*/ 2 w 7"/>
                <a:gd name="T5" fmla="*/ 9 h 9"/>
              </a:gdLst>
              <a:ahLst/>
              <a:cxnLst>
                <a:cxn ang="0">
                  <a:pos x="T0" y="T1"/>
                </a:cxn>
                <a:cxn ang="0">
                  <a:pos x="T2" y="T3"/>
                </a:cxn>
                <a:cxn ang="0">
                  <a:pos x="T4" y="T5"/>
                </a:cxn>
              </a:cxnLst>
              <a:rect l="0" t="0" r="r" b="b"/>
              <a:pathLst>
                <a:path w="7" h="9">
                  <a:moveTo>
                    <a:pt x="2" y="9"/>
                  </a:moveTo>
                  <a:cubicBezTo>
                    <a:pt x="0" y="9"/>
                    <a:pt x="3" y="5"/>
                    <a:pt x="3" y="0"/>
                  </a:cubicBezTo>
                  <a:cubicBezTo>
                    <a:pt x="7" y="2"/>
                    <a:pt x="2" y="6"/>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1" name="Freeform 459"/>
            <p:cNvSpPr/>
            <p:nvPr/>
          </p:nvSpPr>
          <p:spPr bwMode="auto">
            <a:xfrm>
              <a:off x="6982753" y="5631162"/>
              <a:ext cx="50370" cy="189628"/>
            </a:xfrm>
            <a:custGeom>
              <a:avLst/>
              <a:gdLst>
                <a:gd name="T0" fmla="*/ 9 w 34"/>
                <a:gd name="T1" fmla="*/ 15 h 128"/>
                <a:gd name="T2" fmla="*/ 19 w 34"/>
                <a:gd name="T3" fmla="*/ 9 h 128"/>
                <a:gd name="T4" fmla="*/ 8 w 34"/>
                <a:gd name="T5" fmla="*/ 20 h 128"/>
                <a:gd name="T6" fmla="*/ 8 w 34"/>
                <a:gd name="T7" fmla="*/ 37 h 128"/>
                <a:gd name="T8" fmla="*/ 25 w 34"/>
                <a:gd name="T9" fmla="*/ 9 h 128"/>
                <a:gd name="T10" fmla="*/ 27 w 34"/>
                <a:gd name="T11" fmla="*/ 3 h 128"/>
                <a:gd name="T12" fmla="*/ 26 w 34"/>
                <a:gd name="T13" fmla="*/ 16 h 128"/>
                <a:gd name="T14" fmla="*/ 9 w 34"/>
                <a:gd name="T15" fmla="*/ 39 h 128"/>
                <a:gd name="T16" fmla="*/ 2 w 34"/>
                <a:gd name="T17" fmla="*/ 119 h 128"/>
                <a:gd name="T18" fmla="*/ 4 w 34"/>
                <a:gd name="T19" fmla="*/ 112 h 128"/>
                <a:gd name="T20" fmla="*/ 0 w 34"/>
                <a:gd name="T21" fmla="*/ 128 h 128"/>
                <a:gd name="T22" fmla="*/ 7 w 34"/>
                <a:gd name="T23" fmla="*/ 22 h 128"/>
                <a:gd name="T24" fmla="*/ 2 w 34"/>
                <a:gd name="T25" fmla="*/ 22 h 128"/>
                <a:gd name="T26" fmla="*/ 9 w 34"/>
                <a:gd name="T27" fmla="*/ 1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28">
                  <a:moveTo>
                    <a:pt x="9" y="15"/>
                  </a:moveTo>
                  <a:cubicBezTo>
                    <a:pt x="12" y="16"/>
                    <a:pt x="15" y="10"/>
                    <a:pt x="19" y="9"/>
                  </a:cubicBezTo>
                  <a:cubicBezTo>
                    <a:pt x="16" y="13"/>
                    <a:pt x="11" y="16"/>
                    <a:pt x="8" y="20"/>
                  </a:cubicBezTo>
                  <a:cubicBezTo>
                    <a:pt x="8" y="26"/>
                    <a:pt x="8" y="31"/>
                    <a:pt x="8" y="37"/>
                  </a:cubicBezTo>
                  <a:cubicBezTo>
                    <a:pt x="14" y="28"/>
                    <a:pt x="22" y="22"/>
                    <a:pt x="25" y="9"/>
                  </a:cubicBezTo>
                  <a:cubicBezTo>
                    <a:pt x="24" y="8"/>
                    <a:pt x="32" y="5"/>
                    <a:pt x="27" y="3"/>
                  </a:cubicBezTo>
                  <a:cubicBezTo>
                    <a:pt x="34" y="0"/>
                    <a:pt x="27" y="13"/>
                    <a:pt x="26" y="16"/>
                  </a:cubicBezTo>
                  <a:cubicBezTo>
                    <a:pt x="22" y="23"/>
                    <a:pt x="12" y="31"/>
                    <a:pt x="9" y="39"/>
                  </a:cubicBezTo>
                  <a:cubicBezTo>
                    <a:pt x="1" y="59"/>
                    <a:pt x="9" y="89"/>
                    <a:pt x="2" y="119"/>
                  </a:cubicBezTo>
                  <a:cubicBezTo>
                    <a:pt x="4" y="118"/>
                    <a:pt x="4" y="115"/>
                    <a:pt x="4" y="112"/>
                  </a:cubicBezTo>
                  <a:cubicBezTo>
                    <a:pt x="5" y="116"/>
                    <a:pt x="4" y="126"/>
                    <a:pt x="0" y="128"/>
                  </a:cubicBezTo>
                  <a:cubicBezTo>
                    <a:pt x="2" y="103"/>
                    <a:pt x="6" y="54"/>
                    <a:pt x="7" y="22"/>
                  </a:cubicBezTo>
                  <a:cubicBezTo>
                    <a:pt x="6" y="19"/>
                    <a:pt x="4" y="25"/>
                    <a:pt x="2" y="22"/>
                  </a:cubicBezTo>
                  <a:cubicBezTo>
                    <a:pt x="3" y="16"/>
                    <a:pt x="16" y="3"/>
                    <a:pt x="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2" name="Freeform 460"/>
            <p:cNvSpPr/>
            <p:nvPr/>
          </p:nvSpPr>
          <p:spPr bwMode="auto">
            <a:xfrm>
              <a:off x="6870161" y="5780790"/>
              <a:ext cx="13333" cy="29629"/>
            </a:xfrm>
            <a:custGeom>
              <a:avLst/>
              <a:gdLst>
                <a:gd name="T0" fmla="*/ 0 w 9"/>
                <a:gd name="T1" fmla="*/ 20 h 20"/>
                <a:gd name="T2" fmla="*/ 9 w 9"/>
                <a:gd name="T3" fmla="*/ 0 h 20"/>
                <a:gd name="T4" fmla="*/ 0 w 9"/>
                <a:gd name="T5" fmla="*/ 20 h 20"/>
              </a:gdLst>
              <a:ahLst/>
              <a:cxnLst>
                <a:cxn ang="0">
                  <a:pos x="T0" y="T1"/>
                </a:cxn>
                <a:cxn ang="0">
                  <a:pos x="T2" y="T3"/>
                </a:cxn>
                <a:cxn ang="0">
                  <a:pos x="T4" y="T5"/>
                </a:cxn>
              </a:cxnLst>
              <a:rect l="0" t="0" r="r" b="b"/>
              <a:pathLst>
                <a:path w="9" h="20">
                  <a:moveTo>
                    <a:pt x="0" y="20"/>
                  </a:moveTo>
                  <a:cubicBezTo>
                    <a:pt x="3" y="14"/>
                    <a:pt x="4" y="5"/>
                    <a:pt x="9" y="0"/>
                  </a:cubicBezTo>
                  <a:cubicBezTo>
                    <a:pt x="5" y="6"/>
                    <a:pt x="6" y="16"/>
                    <a:pt x="0"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3" name="Freeform 461"/>
            <p:cNvSpPr/>
            <p:nvPr/>
          </p:nvSpPr>
          <p:spPr bwMode="auto">
            <a:xfrm>
              <a:off x="6056092" y="5734865"/>
              <a:ext cx="16296" cy="28148"/>
            </a:xfrm>
            <a:custGeom>
              <a:avLst/>
              <a:gdLst>
                <a:gd name="T0" fmla="*/ 6 w 11"/>
                <a:gd name="T1" fmla="*/ 9 h 19"/>
                <a:gd name="T2" fmla="*/ 7 w 11"/>
                <a:gd name="T3" fmla="*/ 13 h 19"/>
                <a:gd name="T4" fmla="*/ 4 w 11"/>
                <a:gd name="T5" fmla="*/ 19 h 19"/>
                <a:gd name="T6" fmla="*/ 9 w 11"/>
                <a:gd name="T7" fmla="*/ 0 h 19"/>
                <a:gd name="T8" fmla="*/ 6 w 11"/>
                <a:gd name="T9" fmla="*/ 9 h 19"/>
              </a:gdLst>
              <a:ahLst/>
              <a:cxnLst>
                <a:cxn ang="0">
                  <a:pos x="T0" y="T1"/>
                </a:cxn>
                <a:cxn ang="0">
                  <a:pos x="T2" y="T3"/>
                </a:cxn>
                <a:cxn ang="0">
                  <a:pos x="T4" y="T5"/>
                </a:cxn>
                <a:cxn ang="0">
                  <a:pos x="T6" y="T7"/>
                </a:cxn>
                <a:cxn ang="0">
                  <a:pos x="T8" y="T9"/>
                </a:cxn>
              </a:cxnLst>
              <a:rect l="0" t="0" r="r" b="b"/>
              <a:pathLst>
                <a:path w="11" h="19">
                  <a:moveTo>
                    <a:pt x="6" y="9"/>
                  </a:moveTo>
                  <a:cubicBezTo>
                    <a:pt x="6" y="11"/>
                    <a:pt x="6" y="12"/>
                    <a:pt x="7" y="13"/>
                  </a:cubicBezTo>
                  <a:cubicBezTo>
                    <a:pt x="6" y="14"/>
                    <a:pt x="5" y="17"/>
                    <a:pt x="4" y="19"/>
                  </a:cubicBezTo>
                  <a:cubicBezTo>
                    <a:pt x="0" y="13"/>
                    <a:pt x="7" y="7"/>
                    <a:pt x="9" y="0"/>
                  </a:cubicBezTo>
                  <a:cubicBezTo>
                    <a:pt x="11" y="2"/>
                    <a:pt x="8" y="7"/>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4" name="Freeform 462"/>
            <p:cNvSpPr/>
            <p:nvPr/>
          </p:nvSpPr>
          <p:spPr bwMode="auto">
            <a:xfrm>
              <a:off x="6893865" y="5708198"/>
              <a:ext cx="11852" cy="38518"/>
            </a:xfrm>
            <a:custGeom>
              <a:avLst/>
              <a:gdLst>
                <a:gd name="T0" fmla="*/ 0 w 8"/>
                <a:gd name="T1" fmla="*/ 26 h 26"/>
                <a:gd name="T2" fmla="*/ 8 w 8"/>
                <a:gd name="T3" fmla="*/ 0 h 26"/>
                <a:gd name="T4" fmla="*/ 0 w 8"/>
                <a:gd name="T5" fmla="*/ 26 h 26"/>
              </a:gdLst>
              <a:ahLst/>
              <a:cxnLst>
                <a:cxn ang="0">
                  <a:pos x="T0" y="T1"/>
                </a:cxn>
                <a:cxn ang="0">
                  <a:pos x="T2" y="T3"/>
                </a:cxn>
                <a:cxn ang="0">
                  <a:pos x="T4" y="T5"/>
                </a:cxn>
              </a:cxnLst>
              <a:rect l="0" t="0" r="r" b="b"/>
              <a:pathLst>
                <a:path w="8" h="26">
                  <a:moveTo>
                    <a:pt x="0" y="26"/>
                  </a:moveTo>
                  <a:cubicBezTo>
                    <a:pt x="0" y="20"/>
                    <a:pt x="2" y="6"/>
                    <a:pt x="8" y="0"/>
                  </a:cubicBezTo>
                  <a:cubicBezTo>
                    <a:pt x="5" y="9"/>
                    <a:pt x="2" y="17"/>
                    <a:pt x="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5" name="Freeform 463"/>
            <p:cNvSpPr/>
            <p:nvPr/>
          </p:nvSpPr>
          <p:spPr bwMode="auto">
            <a:xfrm>
              <a:off x="6870161" y="5720050"/>
              <a:ext cx="8889" cy="26666"/>
            </a:xfrm>
            <a:custGeom>
              <a:avLst/>
              <a:gdLst>
                <a:gd name="T0" fmla="*/ 1 w 6"/>
                <a:gd name="T1" fmla="*/ 18 h 18"/>
                <a:gd name="T2" fmla="*/ 0 w 6"/>
                <a:gd name="T3" fmla="*/ 15 h 18"/>
                <a:gd name="T4" fmla="*/ 4 w 6"/>
                <a:gd name="T5" fmla="*/ 11 h 18"/>
                <a:gd name="T6" fmla="*/ 1 w 6"/>
                <a:gd name="T7" fmla="*/ 18 h 18"/>
              </a:gdLst>
              <a:ahLst/>
              <a:cxnLst>
                <a:cxn ang="0">
                  <a:pos x="T0" y="T1"/>
                </a:cxn>
                <a:cxn ang="0">
                  <a:pos x="T2" y="T3"/>
                </a:cxn>
                <a:cxn ang="0">
                  <a:pos x="T4" y="T5"/>
                </a:cxn>
                <a:cxn ang="0">
                  <a:pos x="T6" y="T7"/>
                </a:cxn>
              </a:cxnLst>
              <a:rect l="0" t="0" r="r" b="b"/>
              <a:pathLst>
                <a:path w="6" h="18">
                  <a:moveTo>
                    <a:pt x="1" y="18"/>
                  </a:moveTo>
                  <a:cubicBezTo>
                    <a:pt x="0" y="18"/>
                    <a:pt x="0" y="17"/>
                    <a:pt x="0" y="15"/>
                  </a:cubicBezTo>
                  <a:cubicBezTo>
                    <a:pt x="2" y="8"/>
                    <a:pt x="6" y="0"/>
                    <a:pt x="4" y="11"/>
                  </a:cubicBezTo>
                  <a:cubicBezTo>
                    <a:pt x="3" y="12"/>
                    <a:pt x="0" y="14"/>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6" name="Freeform 464"/>
            <p:cNvSpPr/>
            <p:nvPr/>
          </p:nvSpPr>
          <p:spPr bwMode="auto">
            <a:xfrm>
              <a:off x="6051648" y="5669680"/>
              <a:ext cx="54814" cy="69629"/>
            </a:xfrm>
            <a:custGeom>
              <a:avLst/>
              <a:gdLst>
                <a:gd name="T0" fmla="*/ 5 w 37"/>
                <a:gd name="T1" fmla="*/ 40 h 47"/>
                <a:gd name="T2" fmla="*/ 37 w 37"/>
                <a:gd name="T3" fmla="*/ 0 h 47"/>
                <a:gd name="T4" fmla="*/ 25 w 37"/>
                <a:gd name="T5" fmla="*/ 24 h 47"/>
                <a:gd name="T6" fmla="*/ 26 w 37"/>
                <a:gd name="T7" fmla="*/ 19 h 47"/>
                <a:gd name="T8" fmla="*/ 0 w 37"/>
                <a:gd name="T9" fmla="*/ 47 h 47"/>
                <a:gd name="T10" fmla="*/ 8 w 37"/>
                <a:gd name="T11" fmla="*/ 30 h 47"/>
                <a:gd name="T12" fmla="*/ 5 w 37"/>
                <a:gd name="T13" fmla="*/ 40 h 47"/>
              </a:gdLst>
              <a:ahLst/>
              <a:cxnLst>
                <a:cxn ang="0">
                  <a:pos x="T0" y="T1"/>
                </a:cxn>
                <a:cxn ang="0">
                  <a:pos x="T2" y="T3"/>
                </a:cxn>
                <a:cxn ang="0">
                  <a:pos x="T4" y="T5"/>
                </a:cxn>
                <a:cxn ang="0">
                  <a:pos x="T6" y="T7"/>
                </a:cxn>
                <a:cxn ang="0">
                  <a:pos x="T8" y="T9"/>
                </a:cxn>
                <a:cxn ang="0">
                  <a:pos x="T10" y="T11"/>
                </a:cxn>
                <a:cxn ang="0">
                  <a:pos x="T12" y="T13"/>
                </a:cxn>
              </a:cxnLst>
              <a:rect l="0" t="0" r="r" b="b"/>
              <a:pathLst>
                <a:path w="37" h="47">
                  <a:moveTo>
                    <a:pt x="5" y="40"/>
                  </a:moveTo>
                  <a:cubicBezTo>
                    <a:pt x="17" y="31"/>
                    <a:pt x="25" y="11"/>
                    <a:pt x="37" y="0"/>
                  </a:cubicBezTo>
                  <a:cubicBezTo>
                    <a:pt x="36" y="8"/>
                    <a:pt x="28" y="16"/>
                    <a:pt x="25" y="24"/>
                  </a:cubicBezTo>
                  <a:cubicBezTo>
                    <a:pt x="22" y="23"/>
                    <a:pt x="26" y="20"/>
                    <a:pt x="26" y="19"/>
                  </a:cubicBezTo>
                  <a:cubicBezTo>
                    <a:pt x="15" y="26"/>
                    <a:pt x="12" y="40"/>
                    <a:pt x="0" y="47"/>
                  </a:cubicBezTo>
                  <a:cubicBezTo>
                    <a:pt x="1" y="40"/>
                    <a:pt x="4" y="34"/>
                    <a:pt x="8" y="30"/>
                  </a:cubicBezTo>
                  <a:cubicBezTo>
                    <a:pt x="6" y="33"/>
                    <a:pt x="7" y="38"/>
                    <a:pt x="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7" name="Freeform 465"/>
            <p:cNvSpPr/>
            <p:nvPr/>
          </p:nvSpPr>
          <p:spPr bwMode="auto">
            <a:xfrm>
              <a:off x="6073870" y="5705235"/>
              <a:ext cx="13333" cy="25185"/>
            </a:xfrm>
            <a:custGeom>
              <a:avLst/>
              <a:gdLst>
                <a:gd name="T0" fmla="*/ 0 w 9"/>
                <a:gd name="T1" fmla="*/ 17 h 17"/>
                <a:gd name="T2" fmla="*/ 7 w 9"/>
                <a:gd name="T3" fmla="*/ 0 h 17"/>
                <a:gd name="T4" fmla="*/ 0 w 9"/>
                <a:gd name="T5" fmla="*/ 17 h 17"/>
              </a:gdLst>
              <a:ahLst/>
              <a:cxnLst>
                <a:cxn ang="0">
                  <a:pos x="T0" y="T1"/>
                </a:cxn>
                <a:cxn ang="0">
                  <a:pos x="T2" y="T3"/>
                </a:cxn>
                <a:cxn ang="0">
                  <a:pos x="T4" y="T5"/>
                </a:cxn>
              </a:cxnLst>
              <a:rect l="0" t="0" r="r" b="b"/>
              <a:pathLst>
                <a:path w="9" h="17">
                  <a:moveTo>
                    <a:pt x="0" y="17"/>
                  </a:moveTo>
                  <a:cubicBezTo>
                    <a:pt x="0" y="12"/>
                    <a:pt x="6" y="6"/>
                    <a:pt x="7" y="0"/>
                  </a:cubicBezTo>
                  <a:cubicBezTo>
                    <a:pt x="9" y="6"/>
                    <a:pt x="3" y="12"/>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8" name="Freeform 466"/>
            <p:cNvSpPr/>
            <p:nvPr/>
          </p:nvSpPr>
          <p:spPr bwMode="auto">
            <a:xfrm>
              <a:off x="6877568" y="5705235"/>
              <a:ext cx="10370" cy="17778"/>
            </a:xfrm>
            <a:custGeom>
              <a:avLst/>
              <a:gdLst>
                <a:gd name="T0" fmla="*/ 2 w 7"/>
                <a:gd name="T1" fmla="*/ 12 h 12"/>
                <a:gd name="T2" fmla="*/ 6 w 7"/>
                <a:gd name="T3" fmla="*/ 0 h 12"/>
                <a:gd name="T4" fmla="*/ 2 w 7"/>
                <a:gd name="T5" fmla="*/ 12 h 12"/>
              </a:gdLst>
              <a:ahLst/>
              <a:cxnLst>
                <a:cxn ang="0">
                  <a:pos x="T0" y="T1"/>
                </a:cxn>
                <a:cxn ang="0">
                  <a:pos x="T2" y="T3"/>
                </a:cxn>
                <a:cxn ang="0">
                  <a:pos x="T4" y="T5"/>
                </a:cxn>
              </a:cxnLst>
              <a:rect l="0" t="0" r="r" b="b"/>
              <a:pathLst>
                <a:path w="7" h="12">
                  <a:moveTo>
                    <a:pt x="2" y="12"/>
                  </a:moveTo>
                  <a:cubicBezTo>
                    <a:pt x="0" y="8"/>
                    <a:pt x="4" y="2"/>
                    <a:pt x="6" y="0"/>
                  </a:cubicBezTo>
                  <a:cubicBezTo>
                    <a:pt x="7" y="2"/>
                    <a:pt x="2" y="7"/>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9" name="Freeform 467"/>
            <p:cNvSpPr/>
            <p:nvPr/>
          </p:nvSpPr>
          <p:spPr bwMode="auto">
            <a:xfrm>
              <a:off x="6882013" y="5448941"/>
              <a:ext cx="130369" cy="254813"/>
            </a:xfrm>
            <a:custGeom>
              <a:avLst/>
              <a:gdLst>
                <a:gd name="T0" fmla="*/ 19 w 88"/>
                <a:gd name="T1" fmla="*/ 106 h 172"/>
                <a:gd name="T2" fmla="*/ 13 w 88"/>
                <a:gd name="T3" fmla="*/ 112 h 172"/>
                <a:gd name="T4" fmla="*/ 15 w 88"/>
                <a:gd name="T5" fmla="*/ 111 h 172"/>
                <a:gd name="T6" fmla="*/ 7 w 88"/>
                <a:gd name="T7" fmla="*/ 119 h 172"/>
                <a:gd name="T8" fmla="*/ 22 w 88"/>
                <a:gd name="T9" fmla="*/ 82 h 172"/>
                <a:gd name="T10" fmla="*/ 10 w 88"/>
                <a:gd name="T11" fmla="*/ 95 h 172"/>
                <a:gd name="T12" fmla="*/ 15 w 88"/>
                <a:gd name="T13" fmla="*/ 94 h 172"/>
                <a:gd name="T14" fmla="*/ 5 w 88"/>
                <a:gd name="T15" fmla="*/ 101 h 172"/>
                <a:gd name="T16" fmla="*/ 4 w 88"/>
                <a:gd name="T17" fmla="*/ 79 h 172"/>
                <a:gd name="T18" fmla="*/ 0 w 88"/>
                <a:gd name="T19" fmla="*/ 98 h 172"/>
                <a:gd name="T20" fmla="*/ 1 w 88"/>
                <a:gd name="T21" fmla="*/ 76 h 172"/>
                <a:gd name="T22" fmla="*/ 3 w 88"/>
                <a:gd name="T23" fmla="*/ 78 h 172"/>
                <a:gd name="T24" fmla="*/ 1 w 88"/>
                <a:gd name="T25" fmla="*/ 67 h 172"/>
                <a:gd name="T26" fmla="*/ 7 w 88"/>
                <a:gd name="T27" fmla="*/ 51 h 172"/>
                <a:gd name="T28" fmla="*/ 8 w 88"/>
                <a:gd name="T29" fmla="*/ 54 h 172"/>
                <a:gd name="T30" fmla="*/ 54 w 88"/>
                <a:gd name="T31" fmla="*/ 0 h 172"/>
                <a:gd name="T32" fmla="*/ 7 w 88"/>
                <a:gd name="T33" fmla="*/ 63 h 172"/>
                <a:gd name="T34" fmla="*/ 10 w 88"/>
                <a:gd name="T35" fmla="*/ 61 h 172"/>
                <a:gd name="T36" fmla="*/ 7 w 88"/>
                <a:gd name="T37" fmla="*/ 71 h 172"/>
                <a:gd name="T38" fmla="*/ 6 w 88"/>
                <a:gd name="T39" fmla="*/ 67 h 172"/>
                <a:gd name="T40" fmla="*/ 6 w 88"/>
                <a:gd name="T41" fmla="*/ 73 h 172"/>
                <a:gd name="T42" fmla="*/ 5 w 88"/>
                <a:gd name="T43" fmla="*/ 98 h 172"/>
                <a:gd name="T44" fmla="*/ 22 w 88"/>
                <a:gd name="T45" fmla="*/ 76 h 172"/>
                <a:gd name="T46" fmla="*/ 19 w 88"/>
                <a:gd name="T47" fmla="*/ 78 h 172"/>
                <a:gd name="T48" fmla="*/ 25 w 88"/>
                <a:gd name="T49" fmla="*/ 65 h 172"/>
                <a:gd name="T50" fmla="*/ 25 w 88"/>
                <a:gd name="T51" fmla="*/ 73 h 172"/>
                <a:gd name="T52" fmla="*/ 51 w 88"/>
                <a:gd name="T53" fmla="*/ 46 h 172"/>
                <a:gd name="T54" fmla="*/ 23 w 88"/>
                <a:gd name="T55" fmla="*/ 98 h 172"/>
                <a:gd name="T56" fmla="*/ 68 w 88"/>
                <a:gd name="T57" fmla="*/ 43 h 172"/>
                <a:gd name="T58" fmla="*/ 22 w 88"/>
                <a:gd name="T59" fmla="*/ 101 h 172"/>
                <a:gd name="T60" fmla="*/ 20 w 88"/>
                <a:gd name="T61" fmla="*/ 119 h 172"/>
                <a:gd name="T62" fmla="*/ 23 w 88"/>
                <a:gd name="T63" fmla="*/ 116 h 172"/>
                <a:gd name="T64" fmla="*/ 18 w 88"/>
                <a:gd name="T65" fmla="*/ 148 h 172"/>
                <a:gd name="T66" fmla="*/ 88 w 88"/>
                <a:gd name="T67" fmla="*/ 58 h 172"/>
                <a:gd name="T68" fmla="*/ 17 w 88"/>
                <a:gd name="T69" fmla="*/ 152 h 172"/>
                <a:gd name="T70" fmla="*/ 14 w 88"/>
                <a:gd name="T71" fmla="*/ 172 h 172"/>
                <a:gd name="T72" fmla="*/ 10 w 88"/>
                <a:gd name="T73" fmla="*/ 162 h 172"/>
                <a:gd name="T74" fmla="*/ 17 w 88"/>
                <a:gd name="T75" fmla="*/ 127 h 172"/>
                <a:gd name="T76" fmla="*/ 3 w 88"/>
                <a:gd name="T77" fmla="*/ 144 h 172"/>
                <a:gd name="T78" fmla="*/ 3 w 88"/>
                <a:gd name="T79" fmla="*/ 139 h 172"/>
                <a:gd name="T80" fmla="*/ 19 w 88"/>
                <a:gd name="T81" fmla="*/ 10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72">
                  <a:moveTo>
                    <a:pt x="19" y="106"/>
                  </a:moveTo>
                  <a:cubicBezTo>
                    <a:pt x="17" y="105"/>
                    <a:pt x="15" y="111"/>
                    <a:pt x="13" y="112"/>
                  </a:cubicBezTo>
                  <a:cubicBezTo>
                    <a:pt x="13" y="113"/>
                    <a:pt x="15" y="112"/>
                    <a:pt x="15" y="111"/>
                  </a:cubicBezTo>
                  <a:cubicBezTo>
                    <a:pt x="16" y="113"/>
                    <a:pt x="12" y="119"/>
                    <a:pt x="7" y="119"/>
                  </a:cubicBezTo>
                  <a:cubicBezTo>
                    <a:pt x="14" y="107"/>
                    <a:pt x="22" y="99"/>
                    <a:pt x="22" y="82"/>
                  </a:cubicBezTo>
                  <a:cubicBezTo>
                    <a:pt x="18" y="83"/>
                    <a:pt x="14" y="91"/>
                    <a:pt x="10" y="95"/>
                  </a:cubicBezTo>
                  <a:cubicBezTo>
                    <a:pt x="12" y="98"/>
                    <a:pt x="12" y="93"/>
                    <a:pt x="15" y="94"/>
                  </a:cubicBezTo>
                  <a:cubicBezTo>
                    <a:pt x="12" y="97"/>
                    <a:pt x="11" y="101"/>
                    <a:pt x="5" y="101"/>
                  </a:cubicBezTo>
                  <a:cubicBezTo>
                    <a:pt x="2" y="94"/>
                    <a:pt x="4" y="89"/>
                    <a:pt x="4" y="79"/>
                  </a:cubicBezTo>
                  <a:cubicBezTo>
                    <a:pt x="0" y="85"/>
                    <a:pt x="3" y="94"/>
                    <a:pt x="0" y="98"/>
                  </a:cubicBezTo>
                  <a:cubicBezTo>
                    <a:pt x="0" y="91"/>
                    <a:pt x="1" y="83"/>
                    <a:pt x="1" y="76"/>
                  </a:cubicBezTo>
                  <a:cubicBezTo>
                    <a:pt x="3" y="76"/>
                    <a:pt x="3" y="77"/>
                    <a:pt x="3" y="78"/>
                  </a:cubicBezTo>
                  <a:cubicBezTo>
                    <a:pt x="5" y="73"/>
                    <a:pt x="4" y="71"/>
                    <a:pt x="1" y="67"/>
                  </a:cubicBezTo>
                  <a:cubicBezTo>
                    <a:pt x="6" y="63"/>
                    <a:pt x="5" y="55"/>
                    <a:pt x="7" y="51"/>
                  </a:cubicBezTo>
                  <a:cubicBezTo>
                    <a:pt x="9" y="51"/>
                    <a:pt x="8" y="53"/>
                    <a:pt x="8" y="54"/>
                  </a:cubicBezTo>
                  <a:cubicBezTo>
                    <a:pt x="25" y="37"/>
                    <a:pt x="39" y="18"/>
                    <a:pt x="54" y="0"/>
                  </a:cubicBezTo>
                  <a:cubicBezTo>
                    <a:pt x="44" y="22"/>
                    <a:pt x="19" y="38"/>
                    <a:pt x="7" y="63"/>
                  </a:cubicBezTo>
                  <a:cubicBezTo>
                    <a:pt x="8" y="65"/>
                    <a:pt x="10" y="62"/>
                    <a:pt x="10" y="61"/>
                  </a:cubicBezTo>
                  <a:cubicBezTo>
                    <a:pt x="9" y="63"/>
                    <a:pt x="10" y="66"/>
                    <a:pt x="7" y="71"/>
                  </a:cubicBezTo>
                  <a:cubicBezTo>
                    <a:pt x="7" y="72"/>
                    <a:pt x="6" y="67"/>
                    <a:pt x="6" y="67"/>
                  </a:cubicBezTo>
                  <a:cubicBezTo>
                    <a:pt x="2" y="65"/>
                    <a:pt x="6" y="73"/>
                    <a:pt x="6" y="73"/>
                  </a:cubicBezTo>
                  <a:cubicBezTo>
                    <a:pt x="7" y="77"/>
                    <a:pt x="5" y="91"/>
                    <a:pt x="5" y="98"/>
                  </a:cubicBezTo>
                  <a:cubicBezTo>
                    <a:pt x="11" y="90"/>
                    <a:pt x="18" y="85"/>
                    <a:pt x="22" y="76"/>
                  </a:cubicBezTo>
                  <a:cubicBezTo>
                    <a:pt x="19" y="75"/>
                    <a:pt x="22" y="80"/>
                    <a:pt x="19" y="78"/>
                  </a:cubicBezTo>
                  <a:cubicBezTo>
                    <a:pt x="20" y="73"/>
                    <a:pt x="21" y="67"/>
                    <a:pt x="25" y="65"/>
                  </a:cubicBezTo>
                  <a:cubicBezTo>
                    <a:pt x="25" y="67"/>
                    <a:pt x="27" y="72"/>
                    <a:pt x="25" y="73"/>
                  </a:cubicBezTo>
                  <a:cubicBezTo>
                    <a:pt x="34" y="68"/>
                    <a:pt x="41" y="52"/>
                    <a:pt x="51" y="46"/>
                  </a:cubicBezTo>
                  <a:cubicBezTo>
                    <a:pt x="41" y="62"/>
                    <a:pt x="21" y="69"/>
                    <a:pt x="23" y="98"/>
                  </a:cubicBezTo>
                  <a:cubicBezTo>
                    <a:pt x="37" y="79"/>
                    <a:pt x="53" y="61"/>
                    <a:pt x="68" y="43"/>
                  </a:cubicBezTo>
                  <a:cubicBezTo>
                    <a:pt x="56" y="61"/>
                    <a:pt x="37" y="82"/>
                    <a:pt x="22" y="101"/>
                  </a:cubicBezTo>
                  <a:cubicBezTo>
                    <a:pt x="21" y="108"/>
                    <a:pt x="21" y="115"/>
                    <a:pt x="20" y="119"/>
                  </a:cubicBezTo>
                  <a:cubicBezTo>
                    <a:pt x="22" y="119"/>
                    <a:pt x="22" y="117"/>
                    <a:pt x="23" y="116"/>
                  </a:cubicBezTo>
                  <a:cubicBezTo>
                    <a:pt x="20" y="121"/>
                    <a:pt x="17" y="139"/>
                    <a:pt x="18" y="148"/>
                  </a:cubicBezTo>
                  <a:cubicBezTo>
                    <a:pt x="42" y="118"/>
                    <a:pt x="65" y="89"/>
                    <a:pt x="88" y="58"/>
                  </a:cubicBezTo>
                  <a:cubicBezTo>
                    <a:pt x="68" y="90"/>
                    <a:pt x="40" y="121"/>
                    <a:pt x="17" y="152"/>
                  </a:cubicBezTo>
                  <a:cubicBezTo>
                    <a:pt x="19" y="155"/>
                    <a:pt x="17" y="168"/>
                    <a:pt x="14" y="172"/>
                  </a:cubicBezTo>
                  <a:cubicBezTo>
                    <a:pt x="14" y="166"/>
                    <a:pt x="17" y="159"/>
                    <a:pt x="10" y="162"/>
                  </a:cubicBezTo>
                  <a:cubicBezTo>
                    <a:pt x="15" y="153"/>
                    <a:pt x="16" y="140"/>
                    <a:pt x="17" y="127"/>
                  </a:cubicBezTo>
                  <a:cubicBezTo>
                    <a:pt x="12" y="129"/>
                    <a:pt x="6" y="137"/>
                    <a:pt x="3" y="144"/>
                  </a:cubicBezTo>
                  <a:cubicBezTo>
                    <a:pt x="1" y="144"/>
                    <a:pt x="3" y="135"/>
                    <a:pt x="3" y="139"/>
                  </a:cubicBezTo>
                  <a:cubicBezTo>
                    <a:pt x="11" y="131"/>
                    <a:pt x="20" y="123"/>
                    <a:pt x="19"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0" name="Freeform 468"/>
            <p:cNvSpPr/>
            <p:nvPr/>
          </p:nvSpPr>
          <p:spPr bwMode="auto">
            <a:xfrm>
              <a:off x="5817576" y="5644495"/>
              <a:ext cx="35555" cy="57777"/>
            </a:xfrm>
            <a:custGeom>
              <a:avLst/>
              <a:gdLst>
                <a:gd name="T0" fmla="*/ 0 w 24"/>
                <a:gd name="T1" fmla="*/ 39 h 39"/>
                <a:gd name="T2" fmla="*/ 21 w 24"/>
                <a:gd name="T3" fmla="*/ 0 h 39"/>
                <a:gd name="T4" fmla="*/ 19 w 24"/>
                <a:gd name="T5" fmla="*/ 8 h 39"/>
                <a:gd name="T6" fmla="*/ 24 w 24"/>
                <a:gd name="T7" fmla="*/ 2 h 39"/>
                <a:gd name="T8" fmla="*/ 0 w 24"/>
                <a:gd name="T9" fmla="*/ 39 h 39"/>
              </a:gdLst>
              <a:ahLst/>
              <a:cxnLst>
                <a:cxn ang="0">
                  <a:pos x="T0" y="T1"/>
                </a:cxn>
                <a:cxn ang="0">
                  <a:pos x="T2" y="T3"/>
                </a:cxn>
                <a:cxn ang="0">
                  <a:pos x="T4" y="T5"/>
                </a:cxn>
                <a:cxn ang="0">
                  <a:pos x="T6" y="T7"/>
                </a:cxn>
                <a:cxn ang="0">
                  <a:pos x="T8" y="T9"/>
                </a:cxn>
              </a:cxnLst>
              <a:rect l="0" t="0" r="r" b="b"/>
              <a:pathLst>
                <a:path w="24" h="39">
                  <a:moveTo>
                    <a:pt x="0" y="39"/>
                  </a:moveTo>
                  <a:cubicBezTo>
                    <a:pt x="8" y="24"/>
                    <a:pt x="16" y="13"/>
                    <a:pt x="21" y="0"/>
                  </a:cubicBezTo>
                  <a:cubicBezTo>
                    <a:pt x="23" y="2"/>
                    <a:pt x="19" y="5"/>
                    <a:pt x="19" y="8"/>
                  </a:cubicBezTo>
                  <a:cubicBezTo>
                    <a:pt x="21" y="10"/>
                    <a:pt x="21" y="2"/>
                    <a:pt x="24" y="2"/>
                  </a:cubicBezTo>
                  <a:cubicBezTo>
                    <a:pt x="16" y="14"/>
                    <a:pt x="10" y="32"/>
                    <a:pt x="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1" name="Freeform 469"/>
            <p:cNvSpPr/>
            <p:nvPr/>
          </p:nvSpPr>
          <p:spPr bwMode="auto">
            <a:xfrm>
              <a:off x="6456831" y="5690421"/>
              <a:ext cx="11852" cy="7407"/>
            </a:xfrm>
            <a:custGeom>
              <a:avLst/>
              <a:gdLst>
                <a:gd name="T0" fmla="*/ 2 w 8"/>
                <a:gd name="T1" fmla="*/ 5 h 5"/>
                <a:gd name="T2" fmla="*/ 7 w 8"/>
                <a:gd name="T3" fmla="*/ 0 h 5"/>
                <a:gd name="T4" fmla="*/ 2 w 8"/>
                <a:gd name="T5" fmla="*/ 5 h 5"/>
              </a:gdLst>
              <a:ahLst/>
              <a:cxnLst>
                <a:cxn ang="0">
                  <a:pos x="T0" y="T1"/>
                </a:cxn>
                <a:cxn ang="0">
                  <a:pos x="T2" y="T3"/>
                </a:cxn>
                <a:cxn ang="0">
                  <a:pos x="T4" y="T5"/>
                </a:cxn>
              </a:cxnLst>
              <a:rect l="0" t="0" r="r" b="b"/>
              <a:pathLst>
                <a:path w="8" h="5">
                  <a:moveTo>
                    <a:pt x="2" y="5"/>
                  </a:moveTo>
                  <a:cubicBezTo>
                    <a:pt x="0" y="3"/>
                    <a:pt x="5" y="0"/>
                    <a:pt x="7" y="0"/>
                  </a:cubicBezTo>
                  <a:cubicBezTo>
                    <a:pt x="8" y="1"/>
                    <a:pt x="3" y="3"/>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2" name="Freeform 470"/>
            <p:cNvSpPr/>
            <p:nvPr/>
          </p:nvSpPr>
          <p:spPr bwMode="auto">
            <a:xfrm>
              <a:off x="7064234" y="5592644"/>
              <a:ext cx="11852" cy="100740"/>
            </a:xfrm>
            <a:custGeom>
              <a:avLst/>
              <a:gdLst>
                <a:gd name="T0" fmla="*/ 1 w 8"/>
                <a:gd name="T1" fmla="*/ 68 h 68"/>
                <a:gd name="T2" fmla="*/ 4 w 8"/>
                <a:gd name="T3" fmla="*/ 0 h 68"/>
                <a:gd name="T4" fmla="*/ 3 w 8"/>
                <a:gd name="T5" fmla="*/ 59 h 68"/>
                <a:gd name="T6" fmla="*/ 6 w 8"/>
                <a:gd name="T7" fmla="*/ 49 h 68"/>
                <a:gd name="T8" fmla="*/ 1 w 8"/>
                <a:gd name="T9" fmla="*/ 68 h 68"/>
              </a:gdLst>
              <a:ahLst/>
              <a:cxnLst>
                <a:cxn ang="0">
                  <a:pos x="T0" y="T1"/>
                </a:cxn>
                <a:cxn ang="0">
                  <a:pos x="T2" y="T3"/>
                </a:cxn>
                <a:cxn ang="0">
                  <a:pos x="T4" y="T5"/>
                </a:cxn>
                <a:cxn ang="0">
                  <a:pos x="T6" y="T7"/>
                </a:cxn>
                <a:cxn ang="0">
                  <a:pos x="T8" y="T9"/>
                </a:cxn>
              </a:cxnLst>
              <a:rect l="0" t="0" r="r" b="b"/>
              <a:pathLst>
                <a:path w="8" h="68">
                  <a:moveTo>
                    <a:pt x="1" y="68"/>
                  </a:moveTo>
                  <a:cubicBezTo>
                    <a:pt x="0" y="49"/>
                    <a:pt x="4" y="19"/>
                    <a:pt x="4" y="0"/>
                  </a:cubicBezTo>
                  <a:cubicBezTo>
                    <a:pt x="8" y="15"/>
                    <a:pt x="1" y="41"/>
                    <a:pt x="3" y="59"/>
                  </a:cubicBezTo>
                  <a:cubicBezTo>
                    <a:pt x="5" y="57"/>
                    <a:pt x="3" y="50"/>
                    <a:pt x="6" y="49"/>
                  </a:cubicBezTo>
                  <a:cubicBezTo>
                    <a:pt x="5" y="52"/>
                    <a:pt x="7" y="66"/>
                    <a:pt x="1"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3" name="Freeform 471"/>
            <p:cNvSpPr/>
            <p:nvPr/>
          </p:nvSpPr>
          <p:spPr bwMode="auto">
            <a:xfrm>
              <a:off x="6045722" y="5656347"/>
              <a:ext cx="23704" cy="35555"/>
            </a:xfrm>
            <a:custGeom>
              <a:avLst/>
              <a:gdLst>
                <a:gd name="T0" fmla="*/ 6 w 16"/>
                <a:gd name="T1" fmla="*/ 16 h 24"/>
                <a:gd name="T2" fmla="*/ 16 w 16"/>
                <a:gd name="T3" fmla="*/ 4 h 24"/>
                <a:gd name="T4" fmla="*/ 0 w 16"/>
                <a:gd name="T5" fmla="*/ 24 h 24"/>
                <a:gd name="T6" fmla="*/ 12 w 16"/>
                <a:gd name="T7" fmla="*/ 0 h 24"/>
                <a:gd name="T8" fmla="*/ 6 w 16"/>
                <a:gd name="T9" fmla="*/ 16 h 24"/>
              </a:gdLst>
              <a:ahLst/>
              <a:cxnLst>
                <a:cxn ang="0">
                  <a:pos x="T0" y="T1"/>
                </a:cxn>
                <a:cxn ang="0">
                  <a:pos x="T2" y="T3"/>
                </a:cxn>
                <a:cxn ang="0">
                  <a:pos x="T4" y="T5"/>
                </a:cxn>
                <a:cxn ang="0">
                  <a:pos x="T6" y="T7"/>
                </a:cxn>
                <a:cxn ang="0">
                  <a:pos x="T8" y="T9"/>
                </a:cxn>
              </a:cxnLst>
              <a:rect l="0" t="0" r="r" b="b"/>
              <a:pathLst>
                <a:path w="16" h="24">
                  <a:moveTo>
                    <a:pt x="6" y="16"/>
                  </a:moveTo>
                  <a:cubicBezTo>
                    <a:pt x="10" y="12"/>
                    <a:pt x="13" y="8"/>
                    <a:pt x="16" y="4"/>
                  </a:cubicBezTo>
                  <a:cubicBezTo>
                    <a:pt x="14" y="10"/>
                    <a:pt x="7" y="19"/>
                    <a:pt x="0" y="24"/>
                  </a:cubicBezTo>
                  <a:cubicBezTo>
                    <a:pt x="1" y="13"/>
                    <a:pt x="8" y="9"/>
                    <a:pt x="12" y="0"/>
                  </a:cubicBezTo>
                  <a:cubicBezTo>
                    <a:pt x="13" y="5"/>
                    <a:pt x="7" y="10"/>
                    <a:pt x="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4" name="Freeform 472"/>
            <p:cNvSpPr/>
            <p:nvPr/>
          </p:nvSpPr>
          <p:spPr bwMode="auto">
            <a:xfrm>
              <a:off x="6877568" y="5662273"/>
              <a:ext cx="11852" cy="8889"/>
            </a:xfrm>
            <a:custGeom>
              <a:avLst/>
              <a:gdLst>
                <a:gd name="T0" fmla="*/ 0 w 8"/>
                <a:gd name="T1" fmla="*/ 6 h 6"/>
                <a:gd name="T2" fmla="*/ 7 w 8"/>
                <a:gd name="T3" fmla="*/ 0 h 6"/>
                <a:gd name="T4" fmla="*/ 0 w 8"/>
                <a:gd name="T5" fmla="*/ 6 h 6"/>
              </a:gdLst>
              <a:ahLst/>
              <a:cxnLst>
                <a:cxn ang="0">
                  <a:pos x="T0" y="T1"/>
                </a:cxn>
                <a:cxn ang="0">
                  <a:pos x="T2" y="T3"/>
                </a:cxn>
                <a:cxn ang="0">
                  <a:pos x="T4" y="T5"/>
                </a:cxn>
              </a:cxnLst>
              <a:rect l="0" t="0" r="r" b="b"/>
              <a:pathLst>
                <a:path w="8" h="6">
                  <a:moveTo>
                    <a:pt x="0" y="6"/>
                  </a:moveTo>
                  <a:cubicBezTo>
                    <a:pt x="1" y="1"/>
                    <a:pt x="4" y="2"/>
                    <a:pt x="7" y="0"/>
                  </a:cubicBezTo>
                  <a:cubicBezTo>
                    <a:pt x="8" y="2"/>
                    <a:pt x="4" y="6"/>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5" name="Freeform 473"/>
            <p:cNvSpPr/>
            <p:nvPr/>
          </p:nvSpPr>
          <p:spPr bwMode="auto">
            <a:xfrm>
              <a:off x="6038315" y="5588199"/>
              <a:ext cx="68148" cy="74074"/>
            </a:xfrm>
            <a:custGeom>
              <a:avLst/>
              <a:gdLst>
                <a:gd name="T0" fmla="*/ 4 w 46"/>
                <a:gd name="T1" fmla="*/ 43 h 50"/>
                <a:gd name="T2" fmla="*/ 46 w 46"/>
                <a:gd name="T3" fmla="*/ 0 h 50"/>
                <a:gd name="T4" fmla="*/ 31 w 46"/>
                <a:gd name="T5" fmla="*/ 25 h 50"/>
                <a:gd name="T6" fmla="*/ 41 w 46"/>
                <a:gd name="T7" fmla="*/ 8 h 50"/>
                <a:gd name="T8" fmla="*/ 0 w 46"/>
                <a:gd name="T9" fmla="*/ 50 h 50"/>
                <a:gd name="T10" fmla="*/ 17 w 46"/>
                <a:gd name="T11" fmla="*/ 17 h 50"/>
                <a:gd name="T12" fmla="*/ 4 w 46"/>
                <a:gd name="T13" fmla="*/ 43 h 50"/>
              </a:gdLst>
              <a:ahLst/>
              <a:cxnLst>
                <a:cxn ang="0">
                  <a:pos x="T0" y="T1"/>
                </a:cxn>
                <a:cxn ang="0">
                  <a:pos x="T2" y="T3"/>
                </a:cxn>
                <a:cxn ang="0">
                  <a:pos x="T4" y="T5"/>
                </a:cxn>
                <a:cxn ang="0">
                  <a:pos x="T6" y="T7"/>
                </a:cxn>
                <a:cxn ang="0">
                  <a:pos x="T8" y="T9"/>
                </a:cxn>
                <a:cxn ang="0">
                  <a:pos x="T10" y="T11"/>
                </a:cxn>
                <a:cxn ang="0">
                  <a:pos x="T12" y="T13"/>
                </a:cxn>
              </a:cxnLst>
              <a:rect l="0" t="0" r="r" b="b"/>
              <a:pathLst>
                <a:path w="46" h="50">
                  <a:moveTo>
                    <a:pt x="4" y="43"/>
                  </a:moveTo>
                  <a:cubicBezTo>
                    <a:pt x="20" y="34"/>
                    <a:pt x="29" y="11"/>
                    <a:pt x="46" y="0"/>
                  </a:cubicBezTo>
                  <a:cubicBezTo>
                    <a:pt x="44" y="11"/>
                    <a:pt x="37" y="17"/>
                    <a:pt x="31" y="25"/>
                  </a:cubicBezTo>
                  <a:cubicBezTo>
                    <a:pt x="33" y="18"/>
                    <a:pt x="38" y="14"/>
                    <a:pt x="41" y="8"/>
                  </a:cubicBezTo>
                  <a:cubicBezTo>
                    <a:pt x="26" y="17"/>
                    <a:pt x="17" y="40"/>
                    <a:pt x="0" y="50"/>
                  </a:cubicBezTo>
                  <a:cubicBezTo>
                    <a:pt x="1" y="38"/>
                    <a:pt x="12" y="28"/>
                    <a:pt x="17" y="17"/>
                  </a:cubicBezTo>
                  <a:cubicBezTo>
                    <a:pt x="16" y="25"/>
                    <a:pt x="8" y="35"/>
                    <a:pt x="4"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6" name="Freeform 474"/>
            <p:cNvSpPr/>
            <p:nvPr/>
          </p:nvSpPr>
          <p:spPr bwMode="auto">
            <a:xfrm>
              <a:off x="6073870" y="5626717"/>
              <a:ext cx="26666" cy="34074"/>
            </a:xfrm>
            <a:custGeom>
              <a:avLst/>
              <a:gdLst>
                <a:gd name="T0" fmla="*/ 0 w 18"/>
                <a:gd name="T1" fmla="*/ 23 h 23"/>
                <a:gd name="T2" fmla="*/ 18 w 18"/>
                <a:gd name="T3" fmla="*/ 0 h 23"/>
                <a:gd name="T4" fmla="*/ 0 w 18"/>
                <a:gd name="T5" fmla="*/ 23 h 23"/>
              </a:gdLst>
              <a:ahLst/>
              <a:cxnLst>
                <a:cxn ang="0">
                  <a:pos x="T0" y="T1"/>
                </a:cxn>
                <a:cxn ang="0">
                  <a:pos x="T2" y="T3"/>
                </a:cxn>
                <a:cxn ang="0">
                  <a:pos x="T4" y="T5"/>
                </a:cxn>
              </a:cxnLst>
              <a:rect l="0" t="0" r="r" b="b"/>
              <a:pathLst>
                <a:path w="18" h="23">
                  <a:moveTo>
                    <a:pt x="0" y="23"/>
                  </a:moveTo>
                  <a:cubicBezTo>
                    <a:pt x="2" y="15"/>
                    <a:pt x="13" y="8"/>
                    <a:pt x="18" y="0"/>
                  </a:cubicBezTo>
                  <a:cubicBezTo>
                    <a:pt x="16" y="8"/>
                    <a:pt x="4" y="14"/>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7" name="Freeform 475"/>
            <p:cNvSpPr/>
            <p:nvPr/>
          </p:nvSpPr>
          <p:spPr bwMode="auto">
            <a:xfrm>
              <a:off x="6954605" y="5631162"/>
              <a:ext cx="19259" cy="26666"/>
            </a:xfrm>
            <a:custGeom>
              <a:avLst/>
              <a:gdLst>
                <a:gd name="T0" fmla="*/ 0 w 13"/>
                <a:gd name="T1" fmla="*/ 18 h 18"/>
                <a:gd name="T2" fmla="*/ 13 w 13"/>
                <a:gd name="T3" fmla="*/ 0 h 18"/>
                <a:gd name="T4" fmla="*/ 0 w 13"/>
                <a:gd name="T5" fmla="*/ 18 h 18"/>
              </a:gdLst>
              <a:ahLst/>
              <a:cxnLst>
                <a:cxn ang="0">
                  <a:pos x="T0" y="T1"/>
                </a:cxn>
                <a:cxn ang="0">
                  <a:pos x="T2" y="T3"/>
                </a:cxn>
                <a:cxn ang="0">
                  <a:pos x="T4" y="T5"/>
                </a:cxn>
              </a:cxnLst>
              <a:rect l="0" t="0" r="r" b="b"/>
              <a:pathLst>
                <a:path w="13" h="18">
                  <a:moveTo>
                    <a:pt x="0" y="18"/>
                  </a:moveTo>
                  <a:cubicBezTo>
                    <a:pt x="1" y="12"/>
                    <a:pt x="10" y="6"/>
                    <a:pt x="13" y="0"/>
                  </a:cubicBezTo>
                  <a:cubicBezTo>
                    <a:pt x="13" y="6"/>
                    <a:pt x="4" y="1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8" name="Freeform 476"/>
            <p:cNvSpPr/>
            <p:nvPr/>
          </p:nvSpPr>
          <p:spPr bwMode="auto">
            <a:xfrm>
              <a:off x="6919050" y="5491903"/>
              <a:ext cx="106666" cy="128888"/>
            </a:xfrm>
            <a:custGeom>
              <a:avLst/>
              <a:gdLst>
                <a:gd name="T0" fmla="*/ 0 w 72"/>
                <a:gd name="T1" fmla="*/ 87 h 87"/>
                <a:gd name="T2" fmla="*/ 72 w 72"/>
                <a:gd name="T3" fmla="*/ 0 h 87"/>
                <a:gd name="T4" fmla="*/ 0 w 72"/>
                <a:gd name="T5" fmla="*/ 87 h 87"/>
              </a:gdLst>
              <a:ahLst/>
              <a:cxnLst>
                <a:cxn ang="0">
                  <a:pos x="T0" y="T1"/>
                </a:cxn>
                <a:cxn ang="0">
                  <a:pos x="T2" y="T3"/>
                </a:cxn>
                <a:cxn ang="0">
                  <a:pos x="T4" y="T5"/>
                </a:cxn>
              </a:cxnLst>
              <a:rect l="0" t="0" r="r" b="b"/>
              <a:pathLst>
                <a:path w="72" h="87">
                  <a:moveTo>
                    <a:pt x="0" y="87"/>
                  </a:moveTo>
                  <a:cubicBezTo>
                    <a:pt x="20" y="58"/>
                    <a:pt x="48" y="28"/>
                    <a:pt x="72" y="0"/>
                  </a:cubicBezTo>
                  <a:cubicBezTo>
                    <a:pt x="50" y="30"/>
                    <a:pt x="24" y="57"/>
                    <a:pt x="0"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9" name="Freeform 477"/>
            <p:cNvSpPr/>
            <p:nvPr/>
          </p:nvSpPr>
          <p:spPr bwMode="auto">
            <a:xfrm>
              <a:off x="5848687" y="5594125"/>
              <a:ext cx="14815" cy="14815"/>
            </a:xfrm>
            <a:custGeom>
              <a:avLst/>
              <a:gdLst>
                <a:gd name="T0" fmla="*/ 3 w 10"/>
                <a:gd name="T1" fmla="*/ 10 h 10"/>
                <a:gd name="T2" fmla="*/ 8 w 10"/>
                <a:gd name="T3" fmla="*/ 0 h 10"/>
                <a:gd name="T4" fmla="*/ 3 w 10"/>
                <a:gd name="T5" fmla="*/ 10 h 10"/>
              </a:gdLst>
              <a:ahLst/>
              <a:cxnLst>
                <a:cxn ang="0">
                  <a:pos x="T0" y="T1"/>
                </a:cxn>
                <a:cxn ang="0">
                  <a:pos x="T2" y="T3"/>
                </a:cxn>
                <a:cxn ang="0">
                  <a:pos x="T4" y="T5"/>
                </a:cxn>
              </a:cxnLst>
              <a:rect l="0" t="0" r="r" b="b"/>
              <a:pathLst>
                <a:path w="10" h="10">
                  <a:moveTo>
                    <a:pt x="3" y="10"/>
                  </a:moveTo>
                  <a:cubicBezTo>
                    <a:pt x="0" y="9"/>
                    <a:pt x="7" y="3"/>
                    <a:pt x="8" y="0"/>
                  </a:cubicBezTo>
                  <a:cubicBezTo>
                    <a:pt x="10" y="3"/>
                    <a:pt x="4" y="7"/>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0" name="Freeform 478"/>
            <p:cNvSpPr/>
            <p:nvPr/>
          </p:nvSpPr>
          <p:spPr bwMode="auto">
            <a:xfrm>
              <a:off x="7025716" y="5592644"/>
              <a:ext cx="11852" cy="14815"/>
            </a:xfrm>
            <a:custGeom>
              <a:avLst/>
              <a:gdLst>
                <a:gd name="T0" fmla="*/ 0 w 8"/>
                <a:gd name="T1" fmla="*/ 10 h 10"/>
                <a:gd name="T2" fmla="*/ 7 w 8"/>
                <a:gd name="T3" fmla="*/ 0 h 10"/>
                <a:gd name="T4" fmla="*/ 0 w 8"/>
                <a:gd name="T5" fmla="*/ 10 h 10"/>
              </a:gdLst>
              <a:ahLst/>
              <a:cxnLst>
                <a:cxn ang="0">
                  <a:pos x="T0" y="T1"/>
                </a:cxn>
                <a:cxn ang="0">
                  <a:pos x="T2" y="T3"/>
                </a:cxn>
                <a:cxn ang="0">
                  <a:pos x="T4" y="T5"/>
                </a:cxn>
              </a:cxnLst>
              <a:rect l="0" t="0" r="r" b="b"/>
              <a:pathLst>
                <a:path w="8" h="10">
                  <a:moveTo>
                    <a:pt x="0" y="10"/>
                  </a:moveTo>
                  <a:cubicBezTo>
                    <a:pt x="2" y="6"/>
                    <a:pt x="5" y="3"/>
                    <a:pt x="7" y="0"/>
                  </a:cubicBezTo>
                  <a:cubicBezTo>
                    <a:pt x="8" y="2"/>
                    <a:pt x="3"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1" name="Freeform 479"/>
            <p:cNvSpPr/>
            <p:nvPr/>
          </p:nvSpPr>
          <p:spPr bwMode="auto">
            <a:xfrm>
              <a:off x="7012382" y="5546718"/>
              <a:ext cx="26666" cy="40000"/>
            </a:xfrm>
            <a:custGeom>
              <a:avLst/>
              <a:gdLst>
                <a:gd name="T0" fmla="*/ 0 w 18"/>
                <a:gd name="T1" fmla="*/ 27 h 27"/>
                <a:gd name="T2" fmla="*/ 18 w 18"/>
                <a:gd name="T3" fmla="*/ 0 h 27"/>
                <a:gd name="T4" fmla="*/ 0 w 18"/>
                <a:gd name="T5" fmla="*/ 27 h 27"/>
              </a:gdLst>
              <a:ahLst/>
              <a:cxnLst>
                <a:cxn ang="0">
                  <a:pos x="T0" y="T1"/>
                </a:cxn>
                <a:cxn ang="0">
                  <a:pos x="T2" y="T3"/>
                </a:cxn>
                <a:cxn ang="0">
                  <a:pos x="T4" y="T5"/>
                </a:cxn>
              </a:cxnLst>
              <a:rect l="0" t="0" r="r" b="b"/>
              <a:pathLst>
                <a:path w="18" h="27">
                  <a:moveTo>
                    <a:pt x="0" y="27"/>
                  </a:moveTo>
                  <a:cubicBezTo>
                    <a:pt x="2" y="18"/>
                    <a:pt x="14" y="10"/>
                    <a:pt x="18" y="0"/>
                  </a:cubicBezTo>
                  <a:cubicBezTo>
                    <a:pt x="17" y="10"/>
                    <a:pt x="5" y="18"/>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2" name="Freeform 480"/>
            <p:cNvSpPr/>
            <p:nvPr/>
          </p:nvSpPr>
          <p:spPr bwMode="auto">
            <a:xfrm>
              <a:off x="6005722" y="5549681"/>
              <a:ext cx="22222" cy="28148"/>
            </a:xfrm>
            <a:custGeom>
              <a:avLst/>
              <a:gdLst>
                <a:gd name="T0" fmla="*/ 0 w 15"/>
                <a:gd name="T1" fmla="*/ 19 h 19"/>
                <a:gd name="T2" fmla="*/ 15 w 15"/>
                <a:gd name="T3" fmla="*/ 0 h 19"/>
                <a:gd name="T4" fmla="*/ 0 w 15"/>
                <a:gd name="T5" fmla="*/ 19 h 19"/>
              </a:gdLst>
              <a:ahLst/>
              <a:cxnLst>
                <a:cxn ang="0">
                  <a:pos x="T0" y="T1"/>
                </a:cxn>
                <a:cxn ang="0">
                  <a:pos x="T2" y="T3"/>
                </a:cxn>
                <a:cxn ang="0">
                  <a:pos x="T4" y="T5"/>
                </a:cxn>
              </a:cxnLst>
              <a:rect l="0" t="0" r="r" b="b"/>
              <a:pathLst>
                <a:path w="15" h="19">
                  <a:moveTo>
                    <a:pt x="0" y="19"/>
                  </a:moveTo>
                  <a:cubicBezTo>
                    <a:pt x="5" y="13"/>
                    <a:pt x="10" y="7"/>
                    <a:pt x="15" y="0"/>
                  </a:cubicBezTo>
                  <a:cubicBezTo>
                    <a:pt x="13" y="6"/>
                    <a:pt x="6" y="14"/>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3" name="Freeform 481"/>
            <p:cNvSpPr/>
            <p:nvPr/>
          </p:nvSpPr>
          <p:spPr bwMode="auto">
            <a:xfrm>
              <a:off x="6446460" y="5564496"/>
              <a:ext cx="20741" cy="8889"/>
            </a:xfrm>
            <a:custGeom>
              <a:avLst/>
              <a:gdLst>
                <a:gd name="T0" fmla="*/ 2 w 14"/>
                <a:gd name="T1" fmla="*/ 6 h 6"/>
                <a:gd name="T2" fmla="*/ 13 w 14"/>
                <a:gd name="T3" fmla="*/ 1 h 6"/>
                <a:gd name="T4" fmla="*/ 2 w 14"/>
                <a:gd name="T5" fmla="*/ 6 h 6"/>
              </a:gdLst>
              <a:ahLst/>
              <a:cxnLst>
                <a:cxn ang="0">
                  <a:pos x="T0" y="T1"/>
                </a:cxn>
                <a:cxn ang="0">
                  <a:pos x="T2" y="T3"/>
                </a:cxn>
                <a:cxn ang="0">
                  <a:pos x="T4" y="T5"/>
                </a:cxn>
              </a:cxnLst>
              <a:rect l="0" t="0" r="r" b="b"/>
              <a:pathLst>
                <a:path w="14" h="6">
                  <a:moveTo>
                    <a:pt x="2" y="6"/>
                  </a:moveTo>
                  <a:cubicBezTo>
                    <a:pt x="0" y="4"/>
                    <a:pt x="14" y="0"/>
                    <a:pt x="13" y="1"/>
                  </a:cubicBezTo>
                  <a:cubicBezTo>
                    <a:pt x="9" y="3"/>
                    <a:pt x="5" y="4"/>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4" name="Freeform 482"/>
            <p:cNvSpPr/>
            <p:nvPr/>
          </p:nvSpPr>
          <p:spPr bwMode="auto">
            <a:xfrm>
              <a:off x="6896828" y="5451904"/>
              <a:ext cx="90370" cy="109629"/>
            </a:xfrm>
            <a:custGeom>
              <a:avLst/>
              <a:gdLst>
                <a:gd name="T0" fmla="*/ 0 w 61"/>
                <a:gd name="T1" fmla="*/ 73 h 74"/>
                <a:gd name="T2" fmla="*/ 61 w 61"/>
                <a:gd name="T3" fmla="*/ 0 h 74"/>
                <a:gd name="T4" fmla="*/ 8 w 61"/>
                <a:gd name="T5" fmla="*/ 66 h 74"/>
                <a:gd name="T6" fmla="*/ 0 w 61"/>
                <a:gd name="T7" fmla="*/ 73 h 74"/>
              </a:gdLst>
              <a:ahLst/>
              <a:cxnLst>
                <a:cxn ang="0">
                  <a:pos x="T0" y="T1"/>
                </a:cxn>
                <a:cxn ang="0">
                  <a:pos x="T2" y="T3"/>
                </a:cxn>
                <a:cxn ang="0">
                  <a:pos x="T4" y="T5"/>
                </a:cxn>
                <a:cxn ang="0">
                  <a:pos x="T6" y="T7"/>
                </a:cxn>
              </a:cxnLst>
              <a:rect l="0" t="0" r="r" b="b"/>
              <a:pathLst>
                <a:path w="61" h="74">
                  <a:moveTo>
                    <a:pt x="0" y="73"/>
                  </a:moveTo>
                  <a:cubicBezTo>
                    <a:pt x="18" y="46"/>
                    <a:pt x="40" y="24"/>
                    <a:pt x="61" y="0"/>
                  </a:cubicBezTo>
                  <a:cubicBezTo>
                    <a:pt x="47" y="21"/>
                    <a:pt x="19" y="46"/>
                    <a:pt x="8" y="66"/>
                  </a:cubicBezTo>
                  <a:cubicBezTo>
                    <a:pt x="9" y="68"/>
                    <a:pt x="3" y="74"/>
                    <a:pt x="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5" name="Freeform 483"/>
            <p:cNvSpPr/>
            <p:nvPr/>
          </p:nvSpPr>
          <p:spPr bwMode="auto">
            <a:xfrm>
              <a:off x="7070160" y="5548199"/>
              <a:ext cx="4444" cy="11852"/>
            </a:xfrm>
            <a:custGeom>
              <a:avLst/>
              <a:gdLst>
                <a:gd name="T0" fmla="*/ 1 w 3"/>
                <a:gd name="T1" fmla="*/ 8 h 8"/>
                <a:gd name="T2" fmla="*/ 1 w 3"/>
                <a:gd name="T3" fmla="*/ 0 h 8"/>
                <a:gd name="T4" fmla="*/ 1 w 3"/>
                <a:gd name="T5" fmla="*/ 8 h 8"/>
              </a:gdLst>
              <a:ahLst/>
              <a:cxnLst>
                <a:cxn ang="0">
                  <a:pos x="T0" y="T1"/>
                </a:cxn>
                <a:cxn ang="0">
                  <a:pos x="T2" y="T3"/>
                </a:cxn>
                <a:cxn ang="0">
                  <a:pos x="T4" y="T5"/>
                </a:cxn>
              </a:cxnLst>
              <a:rect l="0" t="0" r="r" b="b"/>
              <a:pathLst>
                <a:path w="3" h="8">
                  <a:moveTo>
                    <a:pt x="1" y="8"/>
                  </a:moveTo>
                  <a:cubicBezTo>
                    <a:pt x="0" y="5"/>
                    <a:pt x="1" y="4"/>
                    <a:pt x="1" y="0"/>
                  </a:cubicBezTo>
                  <a:cubicBezTo>
                    <a:pt x="3" y="1"/>
                    <a:pt x="2" y="7"/>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6" name="Freeform 484"/>
            <p:cNvSpPr/>
            <p:nvPr/>
          </p:nvSpPr>
          <p:spPr bwMode="auto">
            <a:xfrm>
              <a:off x="7070160" y="5511163"/>
              <a:ext cx="5926" cy="35555"/>
            </a:xfrm>
            <a:custGeom>
              <a:avLst/>
              <a:gdLst>
                <a:gd name="T0" fmla="*/ 0 w 4"/>
                <a:gd name="T1" fmla="*/ 24 h 24"/>
                <a:gd name="T2" fmla="*/ 1 w 4"/>
                <a:gd name="T3" fmla="*/ 0 h 24"/>
                <a:gd name="T4" fmla="*/ 0 w 4"/>
                <a:gd name="T5" fmla="*/ 24 h 24"/>
              </a:gdLst>
              <a:ahLst/>
              <a:cxnLst>
                <a:cxn ang="0">
                  <a:pos x="T0" y="T1"/>
                </a:cxn>
                <a:cxn ang="0">
                  <a:pos x="T2" y="T3"/>
                </a:cxn>
                <a:cxn ang="0">
                  <a:pos x="T4" y="T5"/>
                </a:cxn>
              </a:cxnLst>
              <a:rect l="0" t="0" r="r" b="b"/>
              <a:pathLst>
                <a:path w="4" h="24">
                  <a:moveTo>
                    <a:pt x="0" y="24"/>
                  </a:moveTo>
                  <a:cubicBezTo>
                    <a:pt x="1" y="16"/>
                    <a:pt x="0" y="8"/>
                    <a:pt x="1" y="0"/>
                  </a:cubicBezTo>
                  <a:cubicBezTo>
                    <a:pt x="1" y="8"/>
                    <a:pt x="4" y="17"/>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7" name="Freeform 485"/>
            <p:cNvSpPr/>
            <p:nvPr/>
          </p:nvSpPr>
          <p:spPr bwMode="auto">
            <a:xfrm>
              <a:off x="7042012" y="5505237"/>
              <a:ext cx="25185" cy="41481"/>
            </a:xfrm>
            <a:custGeom>
              <a:avLst/>
              <a:gdLst>
                <a:gd name="T0" fmla="*/ 0 w 17"/>
                <a:gd name="T1" fmla="*/ 28 h 28"/>
                <a:gd name="T2" fmla="*/ 17 w 17"/>
                <a:gd name="T3" fmla="*/ 0 h 28"/>
                <a:gd name="T4" fmla="*/ 0 w 17"/>
                <a:gd name="T5" fmla="*/ 28 h 28"/>
              </a:gdLst>
              <a:ahLst/>
              <a:cxnLst>
                <a:cxn ang="0">
                  <a:pos x="T0" y="T1"/>
                </a:cxn>
                <a:cxn ang="0">
                  <a:pos x="T2" y="T3"/>
                </a:cxn>
                <a:cxn ang="0">
                  <a:pos x="T4" y="T5"/>
                </a:cxn>
              </a:cxnLst>
              <a:rect l="0" t="0" r="r" b="b"/>
              <a:pathLst>
                <a:path w="17" h="28">
                  <a:moveTo>
                    <a:pt x="0" y="28"/>
                  </a:moveTo>
                  <a:cubicBezTo>
                    <a:pt x="4" y="17"/>
                    <a:pt x="13" y="11"/>
                    <a:pt x="17" y="0"/>
                  </a:cubicBezTo>
                  <a:cubicBezTo>
                    <a:pt x="17" y="11"/>
                    <a:pt x="6" y="19"/>
                    <a:pt x="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8" name="Freeform 486"/>
            <p:cNvSpPr/>
            <p:nvPr/>
          </p:nvSpPr>
          <p:spPr bwMode="auto">
            <a:xfrm>
              <a:off x="7016827" y="5453385"/>
              <a:ext cx="59259" cy="75555"/>
            </a:xfrm>
            <a:custGeom>
              <a:avLst/>
              <a:gdLst>
                <a:gd name="T0" fmla="*/ 2 w 40"/>
                <a:gd name="T1" fmla="*/ 50 h 51"/>
                <a:gd name="T2" fmla="*/ 0 w 40"/>
                <a:gd name="T3" fmla="*/ 51 h 51"/>
                <a:gd name="T4" fmla="*/ 35 w 40"/>
                <a:gd name="T5" fmla="*/ 0 h 51"/>
                <a:gd name="T6" fmla="*/ 36 w 40"/>
                <a:gd name="T7" fmla="*/ 8 h 51"/>
                <a:gd name="T8" fmla="*/ 37 w 40"/>
                <a:gd name="T9" fmla="*/ 20 h 51"/>
                <a:gd name="T10" fmla="*/ 36 w 40"/>
                <a:gd name="T11" fmla="*/ 21 h 51"/>
                <a:gd name="T12" fmla="*/ 35 w 40"/>
                <a:gd name="T13" fmla="*/ 8 h 51"/>
                <a:gd name="T14" fmla="*/ 2 w 40"/>
                <a:gd name="T15" fmla="*/ 50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1">
                  <a:moveTo>
                    <a:pt x="2" y="50"/>
                  </a:moveTo>
                  <a:cubicBezTo>
                    <a:pt x="2" y="51"/>
                    <a:pt x="1" y="51"/>
                    <a:pt x="0" y="51"/>
                  </a:cubicBezTo>
                  <a:cubicBezTo>
                    <a:pt x="10" y="33"/>
                    <a:pt x="29" y="19"/>
                    <a:pt x="35" y="0"/>
                  </a:cubicBezTo>
                  <a:cubicBezTo>
                    <a:pt x="40" y="1"/>
                    <a:pt x="37" y="5"/>
                    <a:pt x="36" y="8"/>
                  </a:cubicBezTo>
                  <a:cubicBezTo>
                    <a:pt x="37" y="12"/>
                    <a:pt x="38" y="15"/>
                    <a:pt x="37" y="20"/>
                  </a:cubicBezTo>
                  <a:cubicBezTo>
                    <a:pt x="38" y="22"/>
                    <a:pt x="38" y="22"/>
                    <a:pt x="36" y="21"/>
                  </a:cubicBezTo>
                  <a:cubicBezTo>
                    <a:pt x="37" y="14"/>
                    <a:pt x="35" y="14"/>
                    <a:pt x="35" y="8"/>
                  </a:cubicBezTo>
                  <a:cubicBezTo>
                    <a:pt x="24" y="18"/>
                    <a:pt x="13" y="37"/>
                    <a:pt x="2"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9" name="Freeform 487"/>
            <p:cNvSpPr/>
            <p:nvPr/>
          </p:nvSpPr>
          <p:spPr bwMode="auto">
            <a:xfrm>
              <a:off x="5827946" y="5477089"/>
              <a:ext cx="31111" cy="48889"/>
            </a:xfrm>
            <a:custGeom>
              <a:avLst/>
              <a:gdLst>
                <a:gd name="T0" fmla="*/ 0 w 21"/>
                <a:gd name="T1" fmla="*/ 33 h 33"/>
                <a:gd name="T2" fmla="*/ 21 w 21"/>
                <a:gd name="T3" fmla="*/ 0 h 33"/>
                <a:gd name="T4" fmla="*/ 0 w 21"/>
                <a:gd name="T5" fmla="*/ 33 h 33"/>
              </a:gdLst>
              <a:ahLst/>
              <a:cxnLst>
                <a:cxn ang="0">
                  <a:pos x="T0" y="T1"/>
                </a:cxn>
                <a:cxn ang="0">
                  <a:pos x="T2" y="T3"/>
                </a:cxn>
                <a:cxn ang="0">
                  <a:pos x="T4" y="T5"/>
                </a:cxn>
              </a:cxnLst>
              <a:rect l="0" t="0" r="r" b="b"/>
              <a:pathLst>
                <a:path w="21" h="33">
                  <a:moveTo>
                    <a:pt x="0" y="33"/>
                  </a:moveTo>
                  <a:cubicBezTo>
                    <a:pt x="4" y="22"/>
                    <a:pt x="14" y="10"/>
                    <a:pt x="21" y="0"/>
                  </a:cubicBezTo>
                  <a:cubicBezTo>
                    <a:pt x="18" y="7"/>
                    <a:pt x="9" y="24"/>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0" name="Freeform 488"/>
            <p:cNvSpPr/>
            <p:nvPr/>
          </p:nvSpPr>
          <p:spPr bwMode="auto">
            <a:xfrm>
              <a:off x="5816094" y="5478570"/>
              <a:ext cx="25185" cy="31111"/>
            </a:xfrm>
            <a:custGeom>
              <a:avLst/>
              <a:gdLst>
                <a:gd name="T0" fmla="*/ 3 w 17"/>
                <a:gd name="T1" fmla="*/ 21 h 21"/>
                <a:gd name="T2" fmla="*/ 12 w 17"/>
                <a:gd name="T3" fmla="*/ 0 h 21"/>
                <a:gd name="T4" fmla="*/ 11 w 17"/>
                <a:gd name="T5" fmla="*/ 6 h 21"/>
                <a:gd name="T6" fmla="*/ 17 w 17"/>
                <a:gd name="T7" fmla="*/ 0 h 21"/>
                <a:gd name="T8" fmla="*/ 3 w 17"/>
                <a:gd name="T9" fmla="*/ 21 h 21"/>
              </a:gdLst>
              <a:ahLst/>
              <a:cxnLst>
                <a:cxn ang="0">
                  <a:pos x="T0" y="T1"/>
                </a:cxn>
                <a:cxn ang="0">
                  <a:pos x="T2" y="T3"/>
                </a:cxn>
                <a:cxn ang="0">
                  <a:pos x="T4" y="T5"/>
                </a:cxn>
                <a:cxn ang="0">
                  <a:pos x="T6" y="T7"/>
                </a:cxn>
                <a:cxn ang="0">
                  <a:pos x="T8" y="T9"/>
                </a:cxn>
              </a:cxnLst>
              <a:rect l="0" t="0" r="r" b="b"/>
              <a:pathLst>
                <a:path w="17" h="21">
                  <a:moveTo>
                    <a:pt x="3" y="21"/>
                  </a:moveTo>
                  <a:cubicBezTo>
                    <a:pt x="0" y="15"/>
                    <a:pt x="11" y="7"/>
                    <a:pt x="12" y="0"/>
                  </a:cubicBezTo>
                  <a:cubicBezTo>
                    <a:pt x="15" y="1"/>
                    <a:pt x="10" y="3"/>
                    <a:pt x="11" y="6"/>
                  </a:cubicBezTo>
                  <a:cubicBezTo>
                    <a:pt x="15" y="6"/>
                    <a:pt x="13" y="0"/>
                    <a:pt x="17" y="0"/>
                  </a:cubicBezTo>
                  <a:cubicBezTo>
                    <a:pt x="13" y="7"/>
                    <a:pt x="7" y="13"/>
                    <a:pt x="3"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1" name="Freeform 489"/>
            <p:cNvSpPr/>
            <p:nvPr/>
          </p:nvSpPr>
          <p:spPr bwMode="auto">
            <a:xfrm>
              <a:off x="6988679" y="5490422"/>
              <a:ext cx="14815" cy="16296"/>
            </a:xfrm>
            <a:custGeom>
              <a:avLst/>
              <a:gdLst>
                <a:gd name="T0" fmla="*/ 1 w 10"/>
                <a:gd name="T1" fmla="*/ 11 h 11"/>
                <a:gd name="T2" fmla="*/ 8 w 10"/>
                <a:gd name="T3" fmla="*/ 0 h 11"/>
                <a:gd name="T4" fmla="*/ 1 w 10"/>
                <a:gd name="T5" fmla="*/ 11 h 11"/>
              </a:gdLst>
              <a:ahLst/>
              <a:cxnLst>
                <a:cxn ang="0">
                  <a:pos x="T0" y="T1"/>
                </a:cxn>
                <a:cxn ang="0">
                  <a:pos x="T2" y="T3"/>
                </a:cxn>
                <a:cxn ang="0">
                  <a:pos x="T4" y="T5"/>
                </a:cxn>
              </a:cxnLst>
              <a:rect l="0" t="0" r="r" b="b"/>
              <a:pathLst>
                <a:path w="10" h="11">
                  <a:moveTo>
                    <a:pt x="1" y="11"/>
                  </a:moveTo>
                  <a:cubicBezTo>
                    <a:pt x="0" y="7"/>
                    <a:pt x="6" y="3"/>
                    <a:pt x="8" y="0"/>
                  </a:cubicBezTo>
                  <a:cubicBezTo>
                    <a:pt x="10" y="3"/>
                    <a:pt x="2" y="6"/>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2" name="Freeform 490"/>
            <p:cNvSpPr/>
            <p:nvPr/>
          </p:nvSpPr>
          <p:spPr bwMode="auto">
            <a:xfrm>
              <a:off x="6966457" y="5459311"/>
              <a:ext cx="35555" cy="47407"/>
            </a:xfrm>
            <a:custGeom>
              <a:avLst/>
              <a:gdLst>
                <a:gd name="T0" fmla="*/ 0 w 24"/>
                <a:gd name="T1" fmla="*/ 32 h 32"/>
                <a:gd name="T2" fmla="*/ 24 w 24"/>
                <a:gd name="T3" fmla="*/ 0 h 32"/>
                <a:gd name="T4" fmla="*/ 0 w 24"/>
                <a:gd name="T5" fmla="*/ 32 h 32"/>
              </a:gdLst>
              <a:ahLst/>
              <a:cxnLst>
                <a:cxn ang="0">
                  <a:pos x="T0" y="T1"/>
                </a:cxn>
                <a:cxn ang="0">
                  <a:pos x="T2" y="T3"/>
                </a:cxn>
                <a:cxn ang="0">
                  <a:pos x="T4" y="T5"/>
                </a:cxn>
              </a:cxnLst>
              <a:rect l="0" t="0" r="r" b="b"/>
              <a:pathLst>
                <a:path w="24" h="32">
                  <a:moveTo>
                    <a:pt x="0" y="32"/>
                  </a:moveTo>
                  <a:cubicBezTo>
                    <a:pt x="4" y="22"/>
                    <a:pt x="17" y="11"/>
                    <a:pt x="24" y="0"/>
                  </a:cubicBezTo>
                  <a:cubicBezTo>
                    <a:pt x="20" y="11"/>
                    <a:pt x="8" y="22"/>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3" name="Freeform 491"/>
            <p:cNvSpPr/>
            <p:nvPr/>
          </p:nvSpPr>
          <p:spPr bwMode="auto">
            <a:xfrm>
              <a:off x="7024234" y="5477089"/>
              <a:ext cx="11852" cy="11852"/>
            </a:xfrm>
            <a:custGeom>
              <a:avLst/>
              <a:gdLst>
                <a:gd name="T0" fmla="*/ 3 w 8"/>
                <a:gd name="T1" fmla="*/ 8 h 8"/>
                <a:gd name="T2" fmla="*/ 6 w 8"/>
                <a:gd name="T3" fmla="*/ 0 h 8"/>
                <a:gd name="T4" fmla="*/ 3 w 8"/>
                <a:gd name="T5" fmla="*/ 8 h 8"/>
              </a:gdLst>
              <a:ahLst/>
              <a:cxnLst>
                <a:cxn ang="0">
                  <a:pos x="T0" y="T1"/>
                </a:cxn>
                <a:cxn ang="0">
                  <a:pos x="T2" y="T3"/>
                </a:cxn>
                <a:cxn ang="0">
                  <a:pos x="T4" y="T5"/>
                </a:cxn>
              </a:cxnLst>
              <a:rect l="0" t="0" r="r" b="b"/>
              <a:pathLst>
                <a:path w="8" h="8">
                  <a:moveTo>
                    <a:pt x="3" y="8"/>
                  </a:moveTo>
                  <a:cubicBezTo>
                    <a:pt x="0" y="7"/>
                    <a:pt x="6" y="2"/>
                    <a:pt x="6" y="0"/>
                  </a:cubicBezTo>
                  <a:cubicBezTo>
                    <a:pt x="8" y="2"/>
                    <a:pt x="3" y="5"/>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4" name="Freeform 492"/>
            <p:cNvSpPr/>
            <p:nvPr/>
          </p:nvSpPr>
          <p:spPr bwMode="auto">
            <a:xfrm>
              <a:off x="7009419" y="5463756"/>
              <a:ext cx="13333" cy="17778"/>
            </a:xfrm>
            <a:custGeom>
              <a:avLst/>
              <a:gdLst>
                <a:gd name="T0" fmla="*/ 1 w 9"/>
                <a:gd name="T1" fmla="*/ 12 h 12"/>
                <a:gd name="T2" fmla="*/ 9 w 9"/>
                <a:gd name="T3" fmla="*/ 0 h 12"/>
                <a:gd name="T4" fmla="*/ 1 w 9"/>
                <a:gd name="T5" fmla="*/ 12 h 12"/>
              </a:gdLst>
              <a:ahLst/>
              <a:cxnLst>
                <a:cxn ang="0">
                  <a:pos x="T0" y="T1"/>
                </a:cxn>
                <a:cxn ang="0">
                  <a:pos x="T2" y="T3"/>
                </a:cxn>
                <a:cxn ang="0">
                  <a:pos x="T4" y="T5"/>
                </a:cxn>
              </a:cxnLst>
              <a:rect l="0" t="0" r="r" b="b"/>
              <a:pathLst>
                <a:path w="9" h="12">
                  <a:moveTo>
                    <a:pt x="1" y="12"/>
                  </a:moveTo>
                  <a:cubicBezTo>
                    <a:pt x="0" y="9"/>
                    <a:pt x="6" y="4"/>
                    <a:pt x="9" y="0"/>
                  </a:cubicBezTo>
                  <a:cubicBezTo>
                    <a:pt x="9" y="3"/>
                    <a:pt x="3" y="8"/>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5" name="Freeform 493"/>
            <p:cNvSpPr/>
            <p:nvPr/>
          </p:nvSpPr>
          <p:spPr bwMode="auto">
            <a:xfrm>
              <a:off x="7036086" y="5465237"/>
              <a:ext cx="8889" cy="10370"/>
            </a:xfrm>
            <a:custGeom>
              <a:avLst/>
              <a:gdLst>
                <a:gd name="T0" fmla="*/ 2 w 6"/>
                <a:gd name="T1" fmla="*/ 7 h 7"/>
                <a:gd name="T2" fmla="*/ 6 w 6"/>
                <a:gd name="T3" fmla="*/ 0 h 7"/>
                <a:gd name="T4" fmla="*/ 2 w 6"/>
                <a:gd name="T5" fmla="*/ 7 h 7"/>
              </a:gdLst>
              <a:ahLst/>
              <a:cxnLst>
                <a:cxn ang="0">
                  <a:pos x="T0" y="T1"/>
                </a:cxn>
                <a:cxn ang="0">
                  <a:pos x="T2" y="T3"/>
                </a:cxn>
                <a:cxn ang="0">
                  <a:pos x="T4" y="T5"/>
                </a:cxn>
              </a:cxnLst>
              <a:rect l="0" t="0" r="r" b="b"/>
              <a:pathLst>
                <a:path w="6" h="7">
                  <a:moveTo>
                    <a:pt x="2" y="7"/>
                  </a:moveTo>
                  <a:cubicBezTo>
                    <a:pt x="0" y="5"/>
                    <a:pt x="4" y="1"/>
                    <a:pt x="6" y="0"/>
                  </a:cubicBezTo>
                  <a:cubicBezTo>
                    <a:pt x="6" y="3"/>
                    <a:pt x="2" y="4"/>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6" name="Freeform 494"/>
            <p:cNvSpPr/>
            <p:nvPr/>
          </p:nvSpPr>
          <p:spPr bwMode="auto">
            <a:xfrm>
              <a:off x="7009419" y="5308201"/>
              <a:ext cx="38518" cy="158517"/>
            </a:xfrm>
            <a:custGeom>
              <a:avLst/>
              <a:gdLst>
                <a:gd name="T0" fmla="*/ 11 w 26"/>
                <a:gd name="T1" fmla="*/ 82 h 107"/>
                <a:gd name="T2" fmla="*/ 11 w 26"/>
                <a:gd name="T3" fmla="*/ 82 h 107"/>
                <a:gd name="T4" fmla="*/ 9 w 26"/>
                <a:gd name="T5" fmla="*/ 93 h 107"/>
                <a:gd name="T6" fmla="*/ 1 w 26"/>
                <a:gd name="T7" fmla="*/ 97 h 107"/>
                <a:gd name="T8" fmla="*/ 8 w 26"/>
                <a:gd name="T9" fmla="*/ 28 h 107"/>
                <a:gd name="T10" fmla="*/ 2 w 26"/>
                <a:gd name="T11" fmla="*/ 38 h 107"/>
                <a:gd name="T12" fmla="*/ 9 w 26"/>
                <a:gd name="T13" fmla="*/ 25 h 107"/>
                <a:gd name="T14" fmla="*/ 12 w 26"/>
                <a:gd name="T15" fmla="*/ 16 h 107"/>
                <a:gd name="T16" fmla="*/ 10 w 26"/>
                <a:gd name="T17" fmla="*/ 33 h 107"/>
                <a:gd name="T18" fmla="*/ 15 w 26"/>
                <a:gd name="T19" fmla="*/ 16 h 107"/>
                <a:gd name="T20" fmla="*/ 26 w 26"/>
                <a:gd name="T21" fmla="*/ 0 h 107"/>
                <a:gd name="T22" fmla="*/ 17 w 26"/>
                <a:gd name="T23" fmla="*/ 52 h 107"/>
                <a:gd name="T24" fmla="*/ 22 w 26"/>
                <a:gd name="T25" fmla="*/ 48 h 107"/>
                <a:gd name="T26" fmla="*/ 18 w 26"/>
                <a:gd name="T27" fmla="*/ 68 h 107"/>
                <a:gd name="T28" fmla="*/ 22 w 26"/>
                <a:gd name="T29" fmla="*/ 65 h 107"/>
                <a:gd name="T30" fmla="*/ 19 w 26"/>
                <a:gd name="T31" fmla="*/ 100 h 107"/>
                <a:gd name="T32" fmla="*/ 22 w 26"/>
                <a:gd name="T33" fmla="*/ 98 h 107"/>
                <a:gd name="T34" fmla="*/ 18 w 26"/>
                <a:gd name="T35" fmla="*/ 107 h 107"/>
                <a:gd name="T36" fmla="*/ 17 w 26"/>
                <a:gd name="T37" fmla="*/ 98 h 107"/>
                <a:gd name="T38" fmla="*/ 13 w 26"/>
                <a:gd name="T39" fmla="*/ 100 h 107"/>
                <a:gd name="T40" fmla="*/ 17 w 26"/>
                <a:gd name="T41" fmla="*/ 76 h 107"/>
                <a:gd name="T42" fmla="*/ 12 w 26"/>
                <a:gd name="T43" fmla="*/ 81 h 107"/>
                <a:gd name="T44" fmla="*/ 16 w 26"/>
                <a:gd name="T45" fmla="*/ 60 h 107"/>
                <a:gd name="T46" fmla="*/ 13 w 26"/>
                <a:gd name="T47" fmla="*/ 62 h 107"/>
                <a:gd name="T48" fmla="*/ 16 w 26"/>
                <a:gd name="T49" fmla="*/ 55 h 107"/>
                <a:gd name="T50" fmla="*/ 15 w 26"/>
                <a:gd name="T51" fmla="*/ 28 h 107"/>
                <a:gd name="T52" fmla="*/ 9 w 26"/>
                <a:gd name="T53" fmla="*/ 50 h 107"/>
                <a:gd name="T54" fmla="*/ 11 w 26"/>
                <a:gd name="T55" fmla="*/ 49 h 107"/>
                <a:gd name="T56" fmla="*/ 8 w 26"/>
                <a:gd name="T57" fmla="*/ 55 h 107"/>
                <a:gd name="T58" fmla="*/ 8 w 26"/>
                <a:gd name="T59" fmla="*/ 80 h 107"/>
                <a:gd name="T60" fmla="*/ 11 w 26"/>
                <a:gd name="T61" fmla="*/ 8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 h="107">
                  <a:moveTo>
                    <a:pt x="11" y="82"/>
                  </a:moveTo>
                  <a:cubicBezTo>
                    <a:pt x="13" y="83"/>
                    <a:pt x="10" y="84"/>
                    <a:pt x="11" y="82"/>
                  </a:cubicBezTo>
                  <a:cubicBezTo>
                    <a:pt x="7" y="85"/>
                    <a:pt x="11" y="89"/>
                    <a:pt x="9" y="93"/>
                  </a:cubicBezTo>
                  <a:cubicBezTo>
                    <a:pt x="5" y="89"/>
                    <a:pt x="3" y="94"/>
                    <a:pt x="1" y="97"/>
                  </a:cubicBezTo>
                  <a:cubicBezTo>
                    <a:pt x="11" y="82"/>
                    <a:pt x="1" y="52"/>
                    <a:pt x="8" y="28"/>
                  </a:cubicBezTo>
                  <a:cubicBezTo>
                    <a:pt x="5" y="31"/>
                    <a:pt x="3" y="34"/>
                    <a:pt x="2" y="38"/>
                  </a:cubicBezTo>
                  <a:cubicBezTo>
                    <a:pt x="0" y="33"/>
                    <a:pt x="5" y="27"/>
                    <a:pt x="9" y="25"/>
                  </a:cubicBezTo>
                  <a:cubicBezTo>
                    <a:pt x="9" y="21"/>
                    <a:pt x="9" y="16"/>
                    <a:pt x="12" y="16"/>
                  </a:cubicBezTo>
                  <a:cubicBezTo>
                    <a:pt x="10" y="21"/>
                    <a:pt x="9" y="26"/>
                    <a:pt x="10" y="33"/>
                  </a:cubicBezTo>
                  <a:cubicBezTo>
                    <a:pt x="13" y="29"/>
                    <a:pt x="16" y="24"/>
                    <a:pt x="15" y="16"/>
                  </a:cubicBezTo>
                  <a:cubicBezTo>
                    <a:pt x="23" y="14"/>
                    <a:pt x="20" y="2"/>
                    <a:pt x="26" y="0"/>
                  </a:cubicBezTo>
                  <a:cubicBezTo>
                    <a:pt x="19" y="14"/>
                    <a:pt x="16" y="34"/>
                    <a:pt x="17" y="52"/>
                  </a:cubicBezTo>
                  <a:cubicBezTo>
                    <a:pt x="20" y="54"/>
                    <a:pt x="20" y="49"/>
                    <a:pt x="22" y="48"/>
                  </a:cubicBezTo>
                  <a:cubicBezTo>
                    <a:pt x="21" y="52"/>
                    <a:pt x="17" y="62"/>
                    <a:pt x="18" y="68"/>
                  </a:cubicBezTo>
                  <a:cubicBezTo>
                    <a:pt x="21" y="68"/>
                    <a:pt x="21" y="66"/>
                    <a:pt x="22" y="65"/>
                  </a:cubicBezTo>
                  <a:cubicBezTo>
                    <a:pt x="17" y="72"/>
                    <a:pt x="21" y="91"/>
                    <a:pt x="19" y="100"/>
                  </a:cubicBezTo>
                  <a:cubicBezTo>
                    <a:pt x="21" y="101"/>
                    <a:pt x="19" y="96"/>
                    <a:pt x="22" y="98"/>
                  </a:cubicBezTo>
                  <a:cubicBezTo>
                    <a:pt x="22" y="102"/>
                    <a:pt x="22" y="106"/>
                    <a:pt x="18" y="107"/>
                  </a:cubicBezTo>
                  <a:cubicBezTo>
                    <a:pt x="17" y="105"/>
                    <a:pt x="18" y="101"/>
                    <a:pt x="17" y="98"/>
                  </a:cubicBezTo>
                  <a:cubicBezTo>
                    <a:pt x="15" y="98"/>
                    <a:pt x="16" y="101"/>
                    <a:pt x="13" y="100"/>
                  </a:cubicBezTo>
                  <a:cubicBezTo>
                    <a:pt x="18" y="96"/>
                    <a:pt x="18" y="86"/>
                    <a:pt x="17" y="76"/>
                  </a:cubicBezTo>
                  <a:cubicBezTo>
                    <a:pt x="14" y="76"/>
                    <a:pt x="14" y="80"/>
                    <a:pt x="12" y="81"/>
                  </a:cubicBezTo>
                  <a:cubicBezTo>
                    <a:pt x="13" y="75"/>
                    <a:pt x="19" y="71"/>
                    <a:pt x="16" y="60"/>
                  </a:cubicBezTo>
                  <a:cubicBezTo>
                    <a:pt x="16" y="58"/>
                    <a:pt x="14" y="61"/>
                    <a:pt x="13" y="62"/>
                  </a:cubicBezTo>
                  <a:cubicBezTo>
                    <a:pt x="10" y="60"/>
                    <a:pt x="15" y="57"/>
                    <a:pt x="16" y="55"/>
                  </a:cubicBezTo>
                  <a:cubicBezTo>
                    <a:pt x="17" y="45"/>
                    <a:pt x="15" y="37"/>
                    <a:pt x="15" y="28"/>
                  </a:cubicBezTo>
                  <a:cubicBezTo>
                    <a:pt x="12" y="34"/>
                    <a:pt x="8" y="39"/>
                    <a:pt x="9" y="50"/>
                  </a:cubicBezTo>
                  <a:cubicBezTo>
                    <a:pt x="9" y="51"/>
                    <a:pt x="10" y="50"/>
                    <a:pt x="11" y="49"/>
                  </a:cubicBezTo>
                  <a:cubicBezTo>
                    <a:pt x="14" y="51"/>
                    <a:pt x="8" y="53"/>
                    <a:pt x="8" y="55"/>
                  </a:cubicBezTo>
                  <a:cubicBezTo>
                    <a:pt x="7" y="64"/>
                    <a:pt x="8" y="75"/>
                    <a:pt x="8" y="80"/>
                  </a:cubicBezTo>
                  <a:cubicBezTo>
                    <a:pt x="8" y="82"/>
                    <a:pt x="11" y="79"/>
                    <a:pt x="11"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7" name="Freeform 495"/>
            <p:cNvSpPr/>
            <p:nvPr/>
          </p:nvSpPr>
          <p:spPr bwMode="auto">
            <a:xfrm>
              <a:off x="6933864" y="5331905"/>
              <a:ext cx="48889" cy="118518"/>
            </a:xfrm>
            <a:custGeom>
              <a:avLst/>
              <a:gdLst>
                <a:gd name="T0" fmla="*/ 8 w 33"/>
                <a:gd name="T1" fmla="*/ 62 h 80"/>
                <a:gd name="T2" fmla="*/ 19 w 33"/>
                <a:gd name="T3" fmla="*/ 43 h 80"/>
                <a:gd name="T4" fmla="*/ 0 w 33"/>
                <a:gd name="T5" fmla="*/ 80 h 80"/>
                <a:gd name="T6" fmla="*/ 30 w 33"/>
                <a:gd name="T7" fmla="*/ 8 h 80"/>
                <a:gd name="T8" fmla="*/ 22 w 33"/>
                <a:gd name="T9" fmla="*/ 14 h 80"/>
                <a:gd name="T10" fmla="*/ 33 w 33"/>
                <a:gd name="T11" fmla="*/ 0 h 80"/>
                <a:gd name="T12" fmla="*/ 8 w 33"/>
                <a:gd name="T13" fmla="*/ 62 h 80"/>
              </a:gdLst>
              <a:ahLst/>
              <a:cxnLst>
                <a:cxn ang="0">
                  <a:pos x="T0" y="T1"/>
                </a:cxn>
                <a:cxn ang="0">
                  <a:pos x="T2" y="T3"/>
                </a:cxn>
                <a:cxn ang="0">
                  <a:pos x="T4" y="T5"/>
                </a:cxn>
                <a:cxn ang="0">
                  <a:pos x="T6" y="T7"/>
                </a:cxn>
                <a:cxn ang="0">
                  <a:pos x="T8" y="T9"/>
                </a:cxn>
                <a:cxn ang="0">
                  <a:pos x="T10" y="T11"/>
                </a:cxn>
                <a:cxn ang="0">
                  <a:pos x="T12" y="T13"/>
                </a:cxn>
              </a:cxnLst>
              <a:rect l="0" t="0" r="r" b="b"/>
              <a:pathLst>
                <a:path w="33" h="80">
                  <a:moveTo>
                    <a:pt x="8" y="62"/>
                  </a:moveTo>
                  <a:cubicBezTo>
                    <a:pt x="12" y="60"/>
                    <a:pt x="16" y="49"/>
                    <a:pt x="19" y="43"/>
                  </a:cubicBezTo>
                  <a:cubicBezTo>
                    <a:pt x="17" y="55"/>
                    <a:pt x="8" y="70"/>
                    <a:pt x="0" y="80"/>
                  </a:cubicBezTo>
                  <a:cubicBezTo>
                    <a:pt x="7" y="56"/>
                    <a:pt x="21" y="32"/>
                    <a:pt x="30" y="8"/>
                  </a:cubicBezTo>
                  <a:cubicBezTo>
                    <a:pt x="26" y="9"/>
                    <a:pt x="26" y="13"/>
                    <a:pt x="22" y="14"/>
                  </a:cubicBezTo>
                  <a:cubicBezTo>
                    <a:pt x="25" y="9"/>
                    <a:pt x="29" y="4"/>
                    <a:pt x="33" y="0"/>
                  </a:cubicBezTo>
                  <a:cubicBezTo>
                    <a:pt x="29" y="22"/>
                    <a:pt x="16" y="42"/>
                    <a:pt x="8"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8" name="Freeform 496"/>
            <p:cNvSpPr/>
            <p:nvPr/>
          </p:nvSpPr>
          <p:spPr bwMode="auto">
            <a:xfrm>
              <a:off x="6990160" y="5434126"/>
              <a:ext cx="11852" cy="13333"/>
            </a:xfrm>
            <a:custGeom>
              <a:avLst/>
              <a:gdLst>
                <a:gd name="T0" fmla="*/ 1 w 8"/>
                <a:gd name="T1" fmla="*/ 9 h 9"/>
                <a:gd name="T2" fmla="*/ 6 w 8"/>
                <a:gd name="T3" fmla="*/ 0 h 9"/>
                <a:gd name="T4" fmla="*/ 1 w 8"/>
                <a:gd name="T5" fmla="*/ 9 h 9"/>
              </a:gdLst>
              <a:ahLst/>
              <a:cxnLst>
                <a:cxn ang="0">
                  <a:pos x="T0" y="T1"/>
                </a:cxn>
                <a:cxn ang="0">
                  <a:pos x="T2" y="T3"/>
                </a:cxn>
                <a:cxn ang="0">
                  <a:pos x="T4" y="T5"/>
                </a:cxn>
              </a:cxnLst>
              <a:rect l="0" t="0" r="r" b="b"/>
              <a:pathLst>
                <a:path w="8" h="9">
                  <a:moveTo>
                    <a:pt x="1" y="9"/>
                  </a:moveTo>
                  <a:cubicBezTo>
                    <a:pt x="0" y="6"/>
                    <a:pt x="5" y="3"/>
                    <a:pt x="6" y="0"/>
                  </a:cubicBezTo>
                  <a:cubicBezTo>
                    <a:pt x="8" y="3"/>
                    <a:pt x="2" y="6"/>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9" name="Freeform 497"/>
            <p:cNvSpPr/>
            <p:nvPr/>
          </p:nvSpPr>
          <p:spPr bwMode="auto">
            <a:xfrm>
              <a:off x="6978309" y="5413386"/>
              <a:ext cx="13333" cy="19259"/>
            </a:xfrm>
            <a:custGeom>
              <a:avLst/>
              <a:gdLst>
                <a:gd name="T0" fmla="*/ 1 w 9"/>
                <a:gd name="T1" fmla="*/ 13 h 13"/>
                <a:gd name="T2" fmla="*/ 9 w 9"/>
                <a:gd name="T3" fmla="*/ 0 h 13"/>
                <a:gd name="T4" fmla="*/ 1 w 9"/>
                <a:gd name="T5" fmla="*/ 13 h 13"/>
              </a:gdLst>
              <a:ahLst/>
              <a:cxnLst>
                <a:cxn ang="0">
                  <a:pos x="T0" y="T1"/>
                </a:cxn>
                <a:cxn ang="0">
                  <a:pos x="T2" y="T3"/>
                </a:cxn>
                <a:cxn ang="0">
                  <a:pos x="T4" y="T5"/>
                </a:cxn>
              </a:cxnLst>
              <a:rect l="0" t="0" r="r" b="b"/>
              <a:pathLst>
                <a:path w="9" h="13">
                  <a:moveTo>
                    <a:pt x="1" y="13"/>
                  </a:moveTo>
                  <a:cubicBezTo>
                    <a:pt x="0" y="8"/>
                    <a:pt x="5" y="2"/>
                    <a:pt x="9" y="0"/>
                  </a:cubicBezTo>
                  <a:cubicBezTo>
                    <a:pt x="7" y="5"/>
                    <a:pt x="2" y="7"/>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0" name="Freeform 498"/>
            <p:cNvSpPr/>
            <p:nvPr/>
          </p:nvSpPr>
          <p:spPr bwMode="auto">
            <a:xfrm>
              <a:off x="7004975" y="5417830"/>
              <a:ext cx="10370" cy="11852"/>
            </a:xfrm>
            <a:custGeom>
              <a:avLst/>
              <a:gdLst>
                <a:gd name="T0" fmla="*/ 1 w 7"/>
                <a:gd name="T1" fmla="*/ 8 h 8"/>
                <a:gd name="T2" fmla="*/ 7 w 7"/>
                <a:gd name="T3" fmla="*/ 0 h 8"/>
                <a:gd name="T4" fmla="*/ 1 w 7"/>
                <a:gd name="T5" fmla="*/ 8 h 8"/>
              </a:gdLst>
              <a:ahLst/>
              <a:cxnLst>
                <a:cxn ang="0">
                  <a:pos x="T0" y="T1"/>
                </a:cxn>
                <a:cxn ang="0">
                  <a:pos x="T2" y="T3"/>
                </a:cxn>
                <a:cxn ang="0">
                  <a:pos x="T4" y="T5"/>
                </a:cxn>
              </a:cxnLst>
              <a:rect l="0" t="0" r="r" b="b"/>
              <a:pathLst>
                <a:path w="7" h="8">
                  <a:moveTo>
                    <a:pt x="1" y="8"/>
                  </a:moveTo>
                  <a:cubicBezTo>
                    <a:pt x="0" y="6"/>
                    <a:pt x="4" y="1"/>
                    <a:pt x="7" y="0"/>
                  </a:cubicBezTo>
                  <a:cubicBezTo>
                    <a:pt x="5" y="3"/>
                    <a:pt x="2" y="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1" name="Freeform 499"/>
            <p:cNvSpPr/>
            <p:nvPr/>
          </p:nvSpPr>
          <p:spPr bwMode="auto">
            <a:xfrm>
              <a:off x="6926457" y="5364497"/>
              <a:ext cx="81481" cy="103703"/>
            </a:xfrm>
            <a:custGeom>
              <a:avLst/>
              <a:gdLst>
                <a:gd name="T0" fmla="*/ 55 w 55"/>
                <a:gd name="T1" fmla="*/ 0 h 70"/>
                <a:gd name="T2" fmla="*/ 29 w 55"/>
                <a:gd name="T3" fmla="*/ 43 h 70"/>
                <a:gd name="T4" fmla="*/ 25 w 55"/>
                <a:gd name="T5" fmla="*/ 41 h 70"/>
                <a:gd name="T6" fmla="*/ 2 w 55"/>
                <a:gd name="T7" fmla="*/ 70 h 70"/>
                <a:gd name="T8" fmla="*/ 9 w 55"/>
                <a:gd name="T9" fmla="*/ 58 h 70"/>
                <a:gd name="T10" fmla="*/ 20 w 55"/>
                <a:gd name="T11" fmla="*/ 46 h 70"/>
                <a:gd name="T12" fmla="*/ 42 w 55"/>
                <a:gd name="T13" fmla="*/ 21 h 70"/>
                <a:gd name="T14" fmla="*/ 55 w 55"/>
                <a:gd name="T15" fmla="*/ 0 h 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0">
                  <a:moveTo>
                    <a:pt x="55" y="0"/>
                  </a:moveTo>
                  <a:cubicBezTo>
                    <a:pt x="51" y="15"/>
                    <a:pt x="37" y="29"/>
                    <a:pt x="29" y="43"/>
                  </a:cubicBezTo>
                  <a:cubicBezTo>
                    <a:pt x="26" y="44"/>
                    <a:pt x="27" y="42"/>
                    <a:pt x="25" y="41"/>
                  </a:cubicBezTo>
                  <a:cubicBezTo>
                    <a:pt x="18" y="51"/>
                    <a:pt x="9" y="59"/>
                    <a:pt x="2" y="70"/>
                  </a:cubicBezTo>
                  <a:cubicBezTo>
                    <a:pt x="0" y="67"/>
                    <a:pt x="6" y="61"/>
                    <a:pt x="9" y="58"/>
                  </a:cubicBezTo>
                  <a:cubicBezTo>
                    <a:pt x="13" y="53"/>
                    <a:pt x="17" y="49"/>
                    <a:pt x="20" y="46"/>
                  </a:cubicBezTo>
                  <a:cubicBezTo>
                    <a:pt x="27" y="38"/>
                    <a:pt x="31" y="26"/>
                    <a:pt x="42" y="21"/>
                  </a:cubicBezTo>
                  <a:cubicBezTo>
                    <a:pt x="45" y="13"/>
                    <a:pt x="51" y="7"/>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2" name="Freeform 500"/>
            <p:cNvSpPr/>
            <p:nvPr/>
          </p:nvSpPr>
          <p:spPr bwMode="auto">
            <a:xfrm>
              <a:off x="6978309" y="5373386"/>
              <a:ext cx="11852" cy="25185"/>
            </a:xfrm>
            <a:custGeom>
              <a:avLst/>
              <a:gdLst>
                <a:gd name="T0" fmla="*/ 1 w 8"/>
                <a:gd name="T1" fmla="*/ 17 h 17"/>
                <a:gd name="T2" fmla="*/ 7 w 8"/>
                <a:gd name="T3" fmla="*/ 0 h 17"/>
                <a:gd name="T4" fmla="*/ 1 w 8"/>
                <a:gd name="T5" fmla="*/ 17 h 17"/>
              </a:gdLst>
              <a:ahLst/>
              <a:cxnLst>
                <a:cxn ang="0">
                  <a:pos x="T0" y="T1"/>
                </a:cxn>
                <a:cxn ang="0">
                  <a:pos x="T2" y="T3"/>
                </a:cxn>
                <a:cxn ang="0">
                  <a:pos x="T4" y="T5"/>
                </a:cxn>
              </a:cxnLst>
              <a:rect l="0" t="0" r="r" b="b"/>
              <a:pathLst>
                <a:path w="8" h="17">
                  <a:moveTo>
                    <a:pt x="1" y="17"/>
                  </a:moveTo>
                  <a:cubicBezTo>
                    <a:pt x="0" y="13"/>
                    <a:pt x="5" y="6"/>
                    <a:pt x="7" y="0"/>
                  </a:cubicBezTo>
                  <a:cubicBezTo>
                    <a:pt x="8" y="5"/>
                    <a:pt x="3" y="12"/>
                    <a:pt x="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3" name="Freeform 501"/>
            <p:cNvSpPr/>
            <p:nvPr/>
          </p:nvSpPr>
          <p:spPr bwMode="auto">
            <a:xfrm>
              <a:off x="6745718" y="5314127"/>
              <a:ext cx="8889" cy="23704"/>
            </a:xfrm>
            <a:custGeom>
              <a:avLst/>
              <a:gdLst>
                <a:gd name="T0" fmla="*/ 2 w 6"/>
                <a:gd name="T1" fmla="*/ 16 h 16"/>
                <a:gd name="T2" fmla="*/ 2 w 6"/>
                <a:gd name="T3" fmla="*/ 0 h 16"/>
                <a:gd name="T4" fmla="*/ 2 w 6"/>
                <a:gd name="T5" fmla="*/ 16 h 16"/>
              </a:gdLst>
              <a:ahLst/>
              <a:cxnLst>
                <a:cxn ang="0">
                  <a:pos x="T0" y="T1"/>
                </a:cxn>
                <a:cxn ang="0">
                  <a:pos x="T2" y="T3"/>
                </a:cxn>
                <a:cxn ang="0">
                  <a:pos x="T4" y="T5"/>
                </a:cxn>
              </a:cxnLst>
              <a:rect l="0" t="0" r="r" b="b"/>
              <a:pathLst>
                <a:path w="6" h="16">
                  <a:moveTo>
                    <a:pt x="2" y="16"/>
                  </a:moveTo>
                  <a:cubicBezTo>
                    <a:pt x="0" y="12"/>
                    <a:pt x="3" y="7"/>
                    <a:pt x="2" y="0"/>
                  </a:cubicBezTo>
                  <a:cubicBezTo>
                    <a:pt x="6" y="5"/>
                    <a:pt x="3" y="10"/>
                    <a:pt x="2"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4" name="Freeform 502"/>
            <p:cNvSpPr/>
            <p:nvPr/>
          </p:nvSpPr>
          <p:spPr bwMode="auto">
            <a:xfrm>
              <a:off x="5782020" y="5186720"/>
              <a:ext cx="65185" cy="130369"/>
            </a:xfrm>
            <a:custGeom>
              <a:avLst/>
              <a:gdLst>
                <a:gd name="T0" fmla="*/ 12 w 44"/>
                <a:gd name="T1" fmla="*/ 40 h 88"/>
                <a:gd name="T2" fmla="*/ 11 w 44"/>
                <a:gd name="T3" fmla="*/ 39 h 88"/>
                <a:gd name="T4" fmla="*/ 8 w 44"/>
                <a:gd name="T5" fmla="*/ 88 h 88"/>
                <a:gd name="T6" fmla="*/ 7 w 44"/>
                <a:gd name="T7" fmla="*/ 45 h 88"/>
                <a:gd name="T8" fmla="*/ 2 w 44"/>
                <a:gd name="T9" fmla="*/ 53 h 88"/>
                <a:gd name="T10" fmla="*/ 0 w 44"/>
                <a:gd name="T11" fmla="*/ 42 h 88"/>
                <a:gd name="T12" fmla="*/ 2 w 44"/>
                <a:gd name="T13" fmla="*/ 46 h 88"/>
                <a:gd name="T14" fmla="*/ 7 w 44"/>
                <a:gd name="T15" fmla="*/ 31 h 88"/>
                <a:gd name="T16" fmla="*/ 10 w 44"/>
                <a:gd name="T17" fmla="*/ 36 h 88"/>
                <a:gd name="T18" fmla="*/ 44 w 44"/>
                <a:gd name="T19" fmla="*/ 0 h 88"/>
                <a:gd name="T20" fmla="*/ 23 w 44"/>
                <a:gd name="T21" fmla="*/ 23 h 88"/>
                <a:gd name="T22" fmla="*/ 12 w 44"/>
                <a:gd name="T23" fmla="*/ 4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88">
                  <a:moveTo>
                    <a:pt x="12" y="40"/>
                  </a:moveTo>
                  <a:cubicBezTo>
                    <a:pt x="11" y="42"/>
                    <a:pt x="11" y="40"/>
                    <a:pt x="11" y="39"/>
                  </a:cubicBezTo>
                  <a:cubicBezTo>
                    <a:pt x="7" y="53"/>
                    <a:pt x="12" y="68"/>
                    <a:pt x="8" y="88"/>
                  </a:cubicBezTo>
                  <a:cubicBezTo>
                    <a:pt x="6" y="76"/>
                    <a:pt x="8" y="59"/>
                    <a:pt x="7" y="45"/>
                  </a:cubicBezTo>
                  <a:cubicBezTo>
                    <a:pt x="5" y="44"/>
                    <a:pt x="2" y="49"/>
                    <a:pt x="2" y="53"/>
                  </a:cubicBezTo>
                  <a:cubicBezTo>
                    <a:pt x="0" y="52"/>
                    <a:pt x="2" y="46"/>
                    <a:pt x="0" y="42"/>
                  </a:cubicBezTo>
                  <a:cubicBezTo>
                    <a:pt x="3" y="41"/>
                    <a:pt x="2" y="44"/>
                    <a:pt x="2" y="46"/>
                  </a:cubicBezTo>
                  <a:cubicBezTo>
                    <a:pt x="9" y="45"/>
                    <a:pt x="6" y="35"/>
                    <a:pt x="7" y="31"/>
                  </a:cubicBezTo>
                  <a:cubicBezTo>
                    <a:pt x="11" y="29"/>
                    <a:pt x="7" y="36"/>
                    <a:pt x="10" y="36"/>
                  </a:cubicBezTo>
                  <a:cubicBezTo>
                    <a:pt x="22" y="24"/>
                    <a:pt x="30" y="10"/>
                    <a:pt x="44" y="0"/>
                  </a:cubicBezTo>
                  <a:cubicBezTo>
                    <a:pt x="38" y="7"/>
                    <a:pt x="30" y="15"/>
                    <a:pt x="23" y="23"/>
                  </a:cubicBezTo>
                  <a:cubicBezTo>
                    <a:pt x="19" y="28"/>
                    <a:pt x="12" y="37"/>
                    <a:pt x="12"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5" name="Freeform 503"/>
            <p:cNvSpPr/>
            <p:nvPr/>
          </p:nvSpPr>
          <p:spPr bwMode="auto">
            <a:xfrm>
              <a:off x="6862754" y="5262275"/>
              <a:ext cx="19259" cy="10370"/>
            </a:xfrm>
            <a:custGeom>
              <a:avLst/>
              <a:gdLst>
                <a:gd name="T0" fmla="*/ 0 w 13"/>
                <a:gd name="T1" fmla="*/ 7 h 7"/>
                <a:gd name="T2" fmla="*/ 6 w 13"/>
                <a:gd name="T3" fmla="*/ 3 h 7"/>
                <a:gd name="T4" fmla="*/ 0 w 13"/>
                <a:gd name="T5" fmla="*/ 7 h 7"/>
              </a:gdLst>
              <a:ahLst/>
              <a:cxnLst>
                <a:cxn ang="0">
                  <a:pos x="T0" y="T1"/>
                </a:cxn>
                <a:cxn ang="0">
                  <a:pos x="T2" y="T3"/>
                </a:cxn>
                <a:cxn ang="0">
                  <a:pos x="T4" y="T5"/>
                </a:cxn>
              </a:cxnLst>
              <a:rect l="0" t="0" r="r" b="b"/>
              <a:pathLst>
                <a:path w="13" h="7">
                  <a:moveTo>
                    <a:pt x="0" y="7"/>
                  </a:moveTo>
                  <a:cubicBezTo>
                    <a:pt x="0" y="3"/>
                    <a:pt x="13" y="0"/>
                    <a:pt x="6" y="3"/>
                  </a:cubicBezTo>
                  <a:cubicBezTo>
                    <a:pt x="3" y="3"/>
                    <a:pt x="3"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6" name="Freeform 504"/>
            <p:cNvSpPr/>
            <p:nvPr/>
          </p:nvSpPr>
          <p:spPr bwMode="auto">
            <a:xfrm>
              <a:off x="7031642" y="5257831"/>
              <a:ext cx="11852" cy="13333"/>
            </a:xfrm>
            <a:custGeom>
              <a:avLst/>
              <a:gdLst>
                <a:gd name="T0" fmla="*/ 2 w 8"/>
                <a:gd name="T1" fmla="*/ 9 h 9"/>
                <a:gd name="T2" fmla="*/ 6 w 8"/>
                <a:gd name="T3" fmla="*/ 0 h 9"/>
                <a:gd name="T4" fmla="*/ 2 w 8"/>
                <a:gd name="T5" fmla="*/ 9 h 9"/>
              </a:gdLst>
              <a:ahLst/>
              <a:cxnLst>
                <a:cxn ang="0">
                  <a:pos x="T0" y="T1"/>
                </a:cxn>
                <a:cxn ang="0">
                  <a:pos x="T2" y="T3"/>
                </a:cxn>
                <a:cxn ang="0">
                  <a:pos x="T4" y="T5"/>
                </a:cxn>
              </a:cxnLst>
              <a:rect l="0" t="0" r="r" b="b"/>
              <a:pathLst>
                <a:path w="8" h="9">
                  <a:moveTo>
                    <a:pt x="2" y="9"/>
                  </a:moveTo>
                  <a:cubicBezTo>
                    <a:pt x="0" y="6"/>
                    <a:pt x="5" y="3"/>
                    <a:pt x="6" y="0"/>
                  </a:cubicBezTo>
                  <a:cubicBezTo>
                    <a:pt x="8" y="3"/>
                    <a:pt x="2"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7" name="Freeform 505"/>
            <p:cNvSpPr/>
            <p:nvPr/>
          </p:nvSpPr>
          <p:spPr bwMode="auto">
            <a:xfrm>
              <a:off x="6582756" y="5240053"/>
              <a:ext cx="114073" cy="23704"/>
            </a:xfrm>
            <a:custGeom>
              <a:avLst/>
              <a:gdLst>
                <a:gd name="T0" fmla="*/ 77 w 77"/>
                <a:gd name="T1" fmla="*/ 4 h 16"/>
                <a:gd name="T2" fmla="*/ 1 w 77"/>
                <a:gd name="T3" fmla="*/ 2 h 16"/>
                <a:gd name="T4" fmla="*/ 0 w 77"/>
                <a:gd name="T5" fmla="*/ 0 h 16"/>
                <a:gd name="T6" fmla="*/ 77 w 77"/>
                <a:gd name="T7" fmla="*/ 4 h 16"/>
              </a:gdLst>
              <a:ahLst/>
              <a:cxnLst>
                <a:cxn ang="0">
                  <a:pos x="T0" y="T1"/>
                </a:cxn>
                <a:cxn ang="0">
                  <a:pos x="T2" y="T3"/>
                </a:cxn>
                <a:cxn ang="0">
                  <a:pos x="T4" y="T5"/>
                </a:cxn>
                <a:cxn ang="0">
                  <a:pos x="T6" y="T7"/>
                </a:cxn>
              </a:cxnLst>
              <a:rect l="0" t="0" r="r" b="b"/>
              <a:pathLst>
                <a:path w="77" h="16">
                  <a:moveTo>
                    <a:pt x="77" y="4"/>
                  </a:moveTo>
                  <a:cubicBezTo>
                    <a:pt x="58" y="16"/>
                    <a:pt x="20" y="7"/>
                    <a:pt x="1" y="2"/>
                  </a:cubicBezTo>
                  <a:cubicBezTo>
                    <a:pt x="1" y="1"/>
                    <a:pt x="1" y="0"/>
                    <a:pt x="0" y="0"/>
                  </a:cubicBezTo>
                  <a:cubicBezTo>
                    <a:pt x="21" y="6"/>
                    <a:pt x="55" y="9"/>
                    <a:pt x="7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8" name="Freeform 506"/>
            <p:cNvSpPr/>
            <p:nvPr/>
          </p:nvSpPr>
          <p:spPr bwMode="auto">
            <a:xfrm>
              <a:off x="6956086" y="5225239"/>
              <a:ext cx="41481" cy="28148"/>
            </a:xfrm>
            <a:custGeom>
              <a:avLst/>
              <a:gdLst>
                <a:gd name="T0" fmla="*/ 0 w 28"/>
                <a:gd name="T1" fmla="*/ 19 h 19"/>
                <a:gd name="T2" fmla="*/ 28 w 28"/>
                <a:gd name="T3" fmla="*/ 0 h 19"/>
                <a:gd name="T4" fmla="*/ 0 w 28"/>
                <a:gd name="T5" fmla="*/ 19 h 19"/>
              </a:gdLst>
              <a:ahLst/>
              <a:cxnLst>
                <a:cxn ang="0">
                  <a:pos x="T0" y="T1"/>
                </a:cxn>
                <a:cxn ang="0">
                  <a:pos x="T2" y="T3"/>
                </a:cxn>
                <a:cxn ang="0">
                  <a:pos x="T4" y="T5"/>
                </a:cxn>
              </a:cxnLst>
              <a:rect l="0" t="0" r="r" b="b"/>
              <a:pathLst>
                <a:path w="28" h="19">
                  <a:moveTo>
                    <a:pt x="0" y="19"/>
                  </a:moveTo>
                  <a:cubicBezTo>
                    <a:pt x="4" y="11"/>
                    <a:pt x="19" y="6"/>
                    <a:pt x="28" y="0"/>
                  </a:cubicBezTo>
                  <a:cubicBezTo>
                    <a:pt x="20" y="8"/>
                    <a:pt x="8"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9" name="Freeform 507"/>
            <p:cNvSpPr/>
            <p:nvPr/>
          </p:nvSpPr>
          <p:spPr bwMode="auto">
            <a:xfrm>
              <a:off x="7064234" y="5216350"/>
              <a:ext cx="14074" cy="14815"/>
            </a:xfrm>
            <a:custGeom>
              <a:avLst/>
              <a:gdLst>
                <a:gd name="T0" fmla="*/ 1 w 9"/>
                <a:gd name="T1" fmla="*/ 9 h 10"/>
                <a:gd name="T2" fmla="*/ 7 w 9"/>
                <a:gd name="T3" fmla="*/ 0 h 10"/>
                <a:gd name="T4" fmla="*/ 1 w 9"/>
                <a:gd name="T5" fmla="*/ 9 h 10"/>
              </a:gdLst>
              <a:ahLst/>
              <a:cxnLst>
                <a:cxn ang="0">
                  <a:pos x="T0" y="T1"/>
                </a:cxn>
                <a:cxn ang="0">
                  <a:pos x="T2" y="T3"/>
                </a:cxn>
                <a:cxn ang="0">
                  <a:pos x="T4" y="T5"/>
                </a:cxn>
              </a:cxnLst>
              <a:rect l="0" t="0" r="r" b="b"/>
              <a:pathLst>
                <a:path w="9" h="10">
                  <a:moveTo>
                    <a:pt x="1" y="9"/>
                  </a:moveTo>
                  <a:cubicBezTo>
                    <a:pt x="0" y="10"/>
                    <a:pt x="6" y="3"/>
                    <a:pt x="7" y="0"/>
                  </a:cubicBezTo>
                  <a:cubicBezTo>
                    <a:pt x="9" y="3"/>
                    <a:pt x="4" y="7"/>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0" name="Freeform 508"/>
            <p:cNvSpPr/>
            <p:nvPr/>
          </p:nvSpPr>
          <p:spPr bwMode="auto">
            <a:xfrm>
              <a:off x="7000531" y="5124499"/>
              <a:ext cx="95555" cy="100740"/>
            </a:xfrm>
            <a:custGeom>
              <a:avLst/>
              <a:gdLst>
                <a:gd name="T0" fmla="*/ 12 w 64"/>
                <a:gd name="T1" fmla="*/ 65 h 68"/>
                <a:gd name="T2" fmla="*/ 12 w 64"/>
                <a:gd name="T3" fmla="*/ 61 h 68"/>
                <a:gd name="T4" fmla="*/ 0 w 64"/>
                <a:gd name="T5" fmla="*/ 68 h 68"/>
                <a:gd name="T6" fmla="*/ 15 w 64"/>
                <a:gd name="T7" fmla="*/ 58 h 68"/>
                <a:gd name="T8" fmla="*/ 27 w 64"/>
                <a:gd name="T9" fmla="*/ 44 h 68"/>
                <a:gd name="T10" fmla="*/ 64 w 64"/>
                <a:gd name="T11" fmla="*/ 0 h 68"/>
                <a:gd name="T12" fmla="*/ 12 w 64"/>
                <a:gd name="T13" fmla="*/ 65 h 68"/>
              </a:gdLst>
              <a:ahLst/>
              <a:cxnLst>
                <a:cxn ang="0">
                  <a:pos x="T0" y="T1"/>
                </a:cxn>
                <a:cxn ang="0">
                  <a:pos x="T2" y="T3"/>
                </a:cxn>
                <a:cxn ang="0">
                  <a:pos x="T4" y="T5"/>
                </a:cxn>
                <a:cxn ang="0">
                  <a:pos x="T6" y="T7"/>
                </a:cxn>
                <a:cxn ang="0">
                  <a:pos x="T8" y="T9"/>
                </a:cxn>
                <a:cxn ang="0">
                  <a:pos x="T10" y="T11"/>
                </a:cxn>
                <a:cxn ang="0">
                  <a:pos x="T12" y="T13"/>
                </a:cxn>
              </a:cxnLst>
              <a:rect l="0" t="0" r="r" b="b"/>
              <a:pathLst>
                <a:path w="64" h="68">
                  <a:moveTo>
                    <a:pt x="12" y="65"/>
                  </a:moveTo>
                  <a:cubicBezTo>
                    <a:pt x="12" y="64"/>
                    <a:pt x="12" y="63"/>
                    <a:pt x="12" y="61"/>
                  </a:cubicBezTo>
                  <a:cubicBezTo>
                    <a:pt x="8" y="64"/>
                    <a:pt x="4" y="65"/>
                    <a:pt x="0" y="68"/>
                  </a:cubicBezTo>
                  <a:cubicBezTo>
                    <a:pt x="1" y="62"/>
                    <a:pt x="10" y="61"/>
                    <a:pt x="15" y="58"/>
                  </a:cubicBezTo>
                  <a:cubicBezTo>
                    <a:pt x="19" y="55"/>
                    <a:pt x="23" y="49"/>
                    <a:pt x="27" y="44"/>
                  </a:cubicBezTo>
                  <a:cubicBezTo>
                    <a:pt x="39" y="30"/>
                    <a:pt x="51" y="13"/>
                    <a:pt x="64" y="0"/>
                  </a:cubicBezTo>
                  <a:cubicBezTo>
                    <a:pt x="50" y="21"/>
                    <a:pt x="29" y="44"/>
                    <a:pt x="1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1" name="Freeform 509"/>
            <p:cNvSpPr/>
            <p:nvPr/>
          </p:nvSpPr>
          <p:spPr bwMode="auto">
            <a:xfrm>
              <a:off x="6327202" y="5077092"/>
              <a:ext cx="212591" cy="128888"/>
            </a:xfrm>
            <a:custGeom>
              <a:avLst/>
              <a:gdLst>
                <a:gd name="T0" fmla="*/ 24 w 143"/>
                <a:gd name="T1" fmla="*/ 72 h 87"/>
                <a:gd name="T2" fmla="*/ 51 w 143"/>
                <a:gd name="T3" fmla="*/ 60 h 87"/>
                <a:gd name="T4" fmla="*/ 128 w 143"/>
                <a:gd name="T5" fmla="*/ 8 h 87"/>
                <a:gd name="T6" fmla="*/ 136 w 143"/>
                <a:gd name="T7" fmla="*/ 0 h 87"/>
                <a:gd name="T8" fmla="*/ 35 w 143"/>
                <a:gd name="T9" fmla="*/ 74 h 87"/>
                <a:gd name="T10" fmla="*/ 131 w 143"/>
                <a:gd name="T11" fmla="*/ 85 h 87"/>
                <a:gd name="T12" fmla="*/ 143 w 143"/>
                <a:gd name="T13" fmla="*/ 87 h 87"/>
                <a:gd name="T14" fmla="*/ 32 w 143"/>
                <a:gd name="T15" fmla="*/ 77 h 87"/>
                <a:gd name="T16" fmla="*/ 27 w 143"/>
                <a:gd name="T17" fmla="*/ 80 h 87"/>
                <a:gd name="T18" fmla="*/ 15 w 143"/>
                <a:gd name="T19" fmla="*/ 76 h 87"/>
                <a:gd name="T20" fmla="*/ 16 w 143"/>
                <a:gd name="T21" fmla="*/ 74 h 87"/>
                <a:gd name="T22" fmla="*/ 0 w 143"/>
                <a:gd name="T23" fmla="*/ 65 h 87"/>
                <a:gd name="T24" fmla="*/ 19 w 143"/>
                <a:gd name="T25" fmla="*/ 72 h 87"/>
                <a:gd name="T26" fmla="*/ 87 w 143"/>
                <a:gd name="T27" fmla="*/ 26 h 87"/>
                <a:gd name="T28" fmla="*/ 73 w 143"/>
                <a:gd name="T29" fmla="*/ 38 h 87"/>
                <a:gd name="T30" fmla="*/ 24 w 143"/>
                <a:gd name="T31" fmla="*/ 7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87">
                  <a:moveTo>
                    <a:pt x="24" y="72"/>
                  </a:moveTo>
                  <a:cubicBezTo>
                    <a:pt x="34" y="75"/>
                    <a:pt x="43" y="65"/>
                    <a:pt x="51" y="60"/>
                  </a:cubicBezTo>
                  <a:cubicBezTo>
                    <a:pt x="76" y="43"/>
                    <a:pt x="102" y="24"/>
                    <a:pt x="128" y="8"/>
                  </a:cubicBezTo>
                  <a:cubicBezTo>
                    <a:pt x="130" y="4"/>
                    <a:pt x="134" y="3"/>
                    <a:pt x="136" y="0"/>
                  </a:cubicBezTo>
                  <a:cubicBezTo>
                    <a:pt x="109" y="27"/>
                    <a:pt x="67" y="48"/>
                    <a:pt x="35" y="74"/>
                  </a:cubicBezTo>
                  <a:cubicBezTo>
                    <a:pt x="61" y="82"/>
                    <a:pt x="101" y="81"/>
                    <a:pt x="131" y="85"/>
                  </a:cubicBezTo>
                  <a:cubicBezTo>
                    <a:pt x="134" y="83"/>
                    <a:pt x="143" y="80"/>
                    <a:pt x="143" y="87"/>
                  </a:cubicBezTo>
                  <a:cubicBezTo>
                    <a:pt x="104" y="87"/>
                    <a:pt x="67" y="83"/>
                    <a:pt x="32" y="77"/>
                  </a:cubicBezTo>
                  <a:cubicBezTo>
                    <a:pt x="29" y="77"/>
                    <a:pt x="28" y="79"/>
                    <a:pt x="27" y="80"/>
                  </a:cubicBezTo>
                  <a:cubicBezTo>
                    <a:pt x="25" y="72"/>
                    <a:pt x="17" y="77"/>
                    <a:pt x="15" y="76"/>
                  </a:cubicBezTo>
                  <a:cubicBezTo>
                    <a:pt x="15" y="76"/>
                    <a:pt x="16" y="75"/>
                    <a:pt x="16" y="74"/>
                  </a:cubicBezTo>
                  <a:cubicBezTo>
                    <a:pt x="10" y="72"/>
                    <a:pt x="2" y="72"/>
                    <a:pt x="0" y="65"/>
                  </a:cubicBezTo>
                  <a:cubicBezTo>
                    <a:pt x="7" y="67"/>
                    <a:pt x="12" y="71"/>
                    <a:pt x="19" y="72"/>
                  </a:cubicBezTo>
                  <a:cubicBezTo>
                    <a:pt x="42" y="57"/>
                    <a:pt x="65" y="42"/>
                    <a:pt x="87" y="26"/>
                  </a:cubicBezTo>
                  <a:cubicBezTo>
                    <a:pt x="85" y="31"/>
                    <a:pt x="78" y="34"/>
                    <a:pt x="73" y="38"/>
                  </a:cubicBezTo>
                  <a:cubicBezTo>
                    <a:pt x="58" y="48"/>
                    <a:pt x="39" y="60"/>
                    <a:pt x="2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2" name="Freeform 510"/>
            <p:cNvSpPr/>
            <p:nvPr/>
          </p:nvSpPr>
          <p:spPr bwMode="auto">
            <a:xfrm>
              <a:off x="6742755" y="5123017"/>
              <a:ext cx="111110" cy="77036"/>
            </a:xfrm>
            <a:custGeom>
              <a:avLst/>
              <a:gdLst>
                <a:gd name="T0" fmla="*/ 0 w 75"/>
                <a:gd name="T1" fmla="*/ 52 h 52"/>
                <a:gd name="T2" fmla="*/ 26 w 75"/>
                <a:gd name="T3" fmla="*/ 31 h 52"/>
                <a:gd name="T4" fmla="*/ 55 w 75"/>
                <a:gd name="T5" fmla="*/ 13 h 52"/>
                <a:gd name="T6" fmla="*/ 75 w 75"/>
                <a:gd name="T7" fmla="*/ 0 h 52"/>
                <a:gd name="T8" fmla="*/ 38 w 75"/>
                <a:gd name="T9" fmla="*/ 26 h 52"/>
                <a:gd name="T10" fmla="*/ 0 w 75"/>
                <a:gd name="T11" fmla="*/ 52 h 52"/>
              </a:gdLst>
              <a:ahLst/>
              <a:cxnLst>
                <a:cxn ang="0">
                  <a:pos x="T0" y="T1"/>
                </a:cxn>
                <a:cxn ang="0">
                  <a:pos x="T2" y="T3"/>
                </a:cxn>
                <a:cxn ang="0">
                  <a:pos x="T4" y="T5"/>
                </a:cxn>
                <a:cxn ang="0">
                  <a:pos x="T6" y="T7"/>
                </a:cxn>
                <a:cxn ang="0">
                  <a:pos x="T8" y="T9"/>
                </a:cxn>
                <a:cxn ang="0">
                  <a:pos x="T10" y="T11"/>
                </a:cxn>
              </a:cxnLst>
              <a:rect l="0" t="0" r="r" b="b"/>
              <a:pathLst>
                <a:path w="75" h="52">
                  <a:moveTo>
                    <a:pt x="0" y="52"/>
                  </a:moveTo>
                  <a:cubicBezTo>
                    <a:pt x="7" y="43"/>
                    <a:pt x="17" y="37"/>
                    <a:pt x="26" y="31"/>
                  </a:cubicBezTo>
                  <a:cubicBezTo>
                    <a:pt x="35" y="24"/>
                    <a:pt x="45" y="18"/>
                    <a:pt x="55" y="13"/>
                  </a:cubicBezTo>
                  <a:cubicBezTo>
                    <a:pt x="61" y="8"/>
                    <a:pt x="67" y="3"/>
                    <a:pt x="75" y="0"/>
                  </a:cubicBezTo>
                  <a:cubicBezTo>
                    <a:pt x="64" y="10"/>
                    <a:pt x="51" y="17"/>
                    <a:pt x="38" y="26"/>
                  </a:cubicBezTo>
                  <a:cubicBezTo>
                    <a:pt x="25" y="34"/>
                    <a:pt x="14" y="44"/>
                    <a:pt x="0"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3" name="Freeform 511"/>
            <p:cNvSpPr/>
            <p:nvPr/>
          </p:nvSpPr>
          <p:spPr bwMode="auto">
            <a:xfrm>
              <a:off x="6865717" y="5106721"/>
              <a:ext cx="17778" cy="11852"/>
            </a:xfrm>
            <a:custGeom>
              <a:avLst/>
              <a:gdLst>
                <a:gd name="T0" fmla="*/ 0 w 12"/>
                <a:gd name="T1" fmla="*/ 8 h 8"/>
                <a:gd name="T2" fmla="*/ 12 w 12"/>
                <a:gd name="T3" fmla="*/ 0 h 8"/>
                <a:gd name="T4" fmla="*/ 0 w 12"/>
                <a:gd name="T5" fmla="*/ 8 h 8"/>
              </a:gdLst>
              <a:ahLst/>
              <a:cxnLst>
                <a:cxn ang="0">
                  <a:pos x="T0" y="T1"/>
                </a:cxn>
                <a:cxn ang="0">
                  <a:pos x="T2" y="T3"/>
                </a:cxn>
                <a:cxn ang="0">
                  <a:pos x="T4" y="T5"/>
                </a:cxn>
              </a:cxnLst>
              <a:rect l="0" t="0" r="r" b="b"/>
              <a:pathLst>
                <a:path w="12" h="8">
                  <a:moveTo>
                    <a:pt x="0" y="8"/>
                  </a:moveTo>
                  <a:cubicBezTo>
                    <a:pt x="0" y="5"/>
                    <a:pt x="6" y="1"/>
                    <a:pt x="12" y="0"/>
                  </a:cubicBezTo>
                  <a:cubicBezTo>
                    <a:pt x="8" y="3"/>
                    <a:pt x="3"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4" name="Freeform 512"/>
            <p:cNvSpPr/>
            <p:nvPr/>
          </p:nvSpPr>
          <p:spPr bwMode="auto">
            <a:xfrm>
              <a:off x="6499793" y="5075610"/>
              <a:ext cx="25185" cy="16296"/>
            </a:xfrm>
            <a:custGeom>
              <a:avLst/>
              <a:gdLst>
                <a:gd name="T0" fmla="*/ 0 w 17"/>
                <a:gd name="T1" fmla="*/ 11 h 11"/>
                <a:gd name="T2" fmla="*/ 17 w 17"/>
                <a:gd name="T3" fmla="*/ 0 h 11"/>
                <a:gd name="T4" fmla="*/ 0 w 17"/>
                <a:gd name="T5" fmla="*/ 11 h 11"/>
              </a:gdLst>
              <a:ahLst/>
              <a:cxnLst>
                <a:cxn ang="0">
                  <a:pos x="T0" y="T1"/>
                </a:cxn>
                <a:cxn ang="0">
                  <a:pos x="T2" y="T3"/>
                </a:cxn>
                <a:cxn ang="0">
                  <a:pos x="T4" y="T5"/>
                </a:cxn>
              </a:cxnLst>
              <a:rect l="0" t="0" r="r" b="b"/>
              <a:pathLst>
                <a:path w="17" h="11">
                  <a:moveTo>
                    <a:pt x="0" y="11"/>
                  </a:moveTo>
                  <a:cubicBezTo>
                    <a:pt x="1" y="6"/>
                    <a:pt x="10" y="2"/>
                    <a:pt x="17" y="0"/>
                  </a:cubicBezTo>
                  <a:cubicBezTo>
                    <a:pt x="11" y="4"/>
                    <a:pt x="5"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5" name="Freeform 513"/>
            <p:cNvSpPr/>
            <p:nvPr/>
          </p:nvSpPr>
          <p:spPr bwMode="auto">
            <a:xfrm>
              <a:off x="6868680" y="5072647"/>
              <a:ext cx="13333" cy="10370"/>
            </a:xfrm>
            <a:custGeom>
              <a:avLst/>
              <a:gdLst>
                <a:gd name="T0" fmla="*/ 2 w 9"/>
                <a:gd name="T1" fmla="*/ 5 h 7"/>
                <a:gd name="T2" fmla="*/ 9 w 9"/>
                <a:gd name="T3" fmla="*/ 1 h 7"/>
                <a:gd name="T4" fmla="*/ 2 w 9"/>
                <a:gd name="T5" fmla="*/ 5 h 7"/>
              </a:gdLst>
              <a:ahLst/>
              <a:cxnLst>
                <a:cxn ang="0">
                  <a:pos x="T0" y="T1"/>
                </a:cxn>
                <a:cxn ang="0">
                  <a:pos x="T2" y="T3"/>
                </a:cxn>
                <a:cxn ang="0">
                  <a:pos x="T4" y="T5"/>
                </a:cxn>
              </a:cxnLst>
              <a:rect l="0" t="0" r="r" b="b"/>
              <a:pathLst>
                <a:path w="9" h="7">
                  <a:moveTo>
                    <a:pt x="2" y="5"/>
                  </a:moveTo>
                  <a:cubicBezTo>
                    <a:pt x="0" y="7"/>
                    <a:pt x="5" y="0"/>
                    <a:pt x="9" y="1"/>
                  </a:cubicBezTo>
                  <a:cubicBezTo>
                    <a:pt x="7" y="4"/>
                    <a:pt x="5" y="4"/>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6" name="Freeform 514"/>
            <p:cNvSpPr/>
            <p:nvPr/>
          </p:nvSpPr>
          <p:spPr bwMode="auto">
            <a:xfrm>
              <a:off x="6763495" y="4959314"/>
              <a:ext cx="28148" cy="19259"/>
            </a:xfrm>
            <a:custGeom>
              <a:avLst/>
              <a:gdLst>
                <a:gd name="T0" fmla="*/ 0 w 19"/>
                <a:gd name="T1" fmla="*/ 13 h 13"/>
                <a:gd name="T2" fmla="*/ 19 w 19"/>
                <a:gd name="T3" fmla="*/ 0 h 13"/>
                <a:gd name="T4" fmla="*/ 0 w 19"/>
                <a:gd name="T5" fmla="*/ 13 h 13"/>
              </a:gdLst>
              <a:ahLst/>
              <a:cxnLst>
                <a:cxn ang="0">
                  <a:pos x="T0" y="T1"/>
                </a:cxn>
                <a:cxn ang="0">
                  <a:pos x="T2" y="T3"/>
                </a:cxn>
                <a:cxn ang="0">
                  <a:pos x="T4" y="T5"/>
                </a:cxn>
              </a:cxnLst>
              <a:rect l="0" t="0" r="r" b="b"/>
              <a:pathLst>
                <a:path w="19" h="13">
                  <a:moveTo>
                    <a:pt x="0" y="13"/>
                  </a:moveTo>
                  <a:cubicBezTo>
                    <a:pt x="4" y="7"/>
                    <a:pt x="13" y="5"/>
                    <a:pt x="19" y="0"/>
                  </a:cubicBezTo>
                  <a:cubicBezTo>
                    <a:pt x="17" y="5"/>
                    <a:pt x="7" y="10"/>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7" name="Freeform 515"/>
            <p:cNvSpPr/>
            <p:nvPr/>
          </p:nvSpPr>
          <p:spPr bwMode="auto">
            <a:xfrm>
              <a:off x="6930901" y="5874123"/>
              <a:ext cx="245184" cy="199258"/>
            </a:xfrm>
            <a:custGeom>
              <a:avLst/>
              <a:gdLst>
                <a:gd name="T0" fmla="*/ 4 w 165"/>
                <a:gd name="T1" fmla="*/ 134 h 134"/>
                <a:gd name="T2" fmla="*/ 10 w 165"/>
                <a:gd name="T3" fmla="*/ 125 h 134"/>
                <a:gd name="T4" fmla="*/ 82 w 165"/>
                <a:gd name="T5" fmla="*/ 66 h 134"/>
                <a:gd name="T6" fmla="*/ 165 w 165"/>
                <a:gd name="T7" fmla="*/ 0 h 134"/>
                <a:gd name="T8" fmla="*/ 146 w 165"/>
                <a:gd name="T9" fmla="*/ 15 h 134"/>
                <a:gd name="T10" fmla="*/ 14 w 165"/>
                <a:gd name="T11" fmla="*/ 124 h 134"/>
                <a:gd name="T12" fmla="*/ 15 w 165"/>
                <a:gd name="T13" fmla="*/ 127 h 134"/>
                <a:gd name="T14" fmla="*/ 5 w 165"/>
                <a:gd name="T15" fmla="*/ 134 h 134"/>
                <a:gd name="T16" fmla="*/ 4 w 165"/>
                <a:gd name="T17"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34">
                  <a:moveTo>
                    <a:pt x="4" y="134"/>
                  </a:moveTo>
                  <a:cubicBezTo>
                    <a:pt x="0" y="130"/>
                    <a:pt x="8" y="126"/>
                    <a:pt x="10" y="125"/>
                  </a:cubicBezTo>
                  <a:cubicBezTo>
                    <a:pt x="32" y="105"/>
                    <a:pt x="58" y="85"/>
                    <a:pt x="82" y="66"/>
                  </a:cubicBezTo>
                  <a:cubicBezTo>
                    <a:pt x="110" y="44"/>
                    <a:pt x="135" y="17"/>
                    <a:pt x="165" y="0"/>
                  </a:cubicBezTo>
                  <a:cubicBezTo>
                    <a:pt x="161" y="8"/>
                    <a:pt x="153" y="10"/>
                    <a:pt x="146" y="15"/>
                  </a:cubicBezTo>
                  <a:cubicBezTo>
                    <a:pt x="101" y="48"/>
                    <a:pt x="60" y="90"/>
                    <a:pt x="14" y="124"/>
                  </a:cubicBezTo>
                  <a:cubicBezTo>
                    <a:pt x="12" y="126"/>
                    <a:pt x="17" y="127"/>
                    <a:pt x="15" y="127"/>
                  </a:cubicBezTo>
                  <a:cubicBezTo>
                    <a:pt x="12" y="130"/>
                    <a:pt x="9" y="132"/>
                    <a:pt x="5" y="134"/>
                  </a:cubicBezTo>
                  <a:cubicBezTo>
                    <a:pt x="5" y="134"/>
                    <a:pt x="4" y="134"/>
                    <a:pt x="4"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8" name="Freeform 516"/>
            <p:cNvSpPr/>
            <p:nvPr/>
          </p:nvSpPr>
          <p:spPr bwMode="auto">
            <a:xfrm>
              <a:off x="6619793" y="5582273"/>
              <a:ext cx="54814" cy="47407"/>
            </a:xfrm>
            <a:custGeom>
              <a:avLst/>
              <a:gdLst>
                <a:gd name="T0" fmla="*/ 2 w 37"/>
                <a:gd name="T1" fmla="*/ 32 h 32"/>
                <a:gd name="T2" fmla="*/ 21 w 37"/>
                <a:gd name="T3" fmla="*/ 6 h 32"/>
                <a:gd name="T4" fmla="*/ 23 w 37"/>
                <a:gd name="T5" fmla="*/ 9 h 32"/>
                <a:gd name="T6" fmla="*/ 37 w 37"/>
                <a:gd name="T7" fmla="*/ 0 h 32"/>
                <a:gd name="T8" fmla="*/ 22 w 37"/>
                <a:gd name="T9" fmla="*/ 24 h 32"/>
                <a:gd name="T10" fmla="*/ 32 w 37"/>
                <a:gd name="T11" fmla="*/ 7 h 32"/>
                <a:gd name="T12" fmla="*/ 2 w 37"/>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37" h="32">
                  <a:moveTo>
                    <a:pt x="2" y="32"/>
                  </a:moveTo>
                  <a:cubicBezTo>
                    <a:pt x="0" y="22"/>
                    <a:pt x="17" y="16"/>
                    <a:pt x="21" y="6"/>
                  </a:cubicBezTo>
                  <a:cubicBezTo>
                    <a:pt x="25" y="6"/>
                    <a:pt x="21" y="7"/>
                    <a:pt x="23" y="9"/>
                  </a:cubicBezTo>
                  <a:cubicBezTo>
                    <a:pt x="29" y="7"/>
                    <a:pt x="30" y="0"/>
                    <a:pt x="37" y="0"/>
                  </a:cubicBezTo>
                  <a:cubicBezTo>
                    <a:pt x="35" y="11"/>
                    <a:pt x="28" y="17"/>
                    <a:pt x="22" y="24"/>
                  </a:cubicBezTo>
                  <a:cubicBezTo>
                    <a:pt x="19" y="20"/>
                    <a:pt x="31" y="14"/>
                    <a:pt x="32" y="7"/>
                  </a:cubicBezTo>
                  <a:cubicBezTo>
                    <a:pt x="20" y="14"/>
                    <a:pt x="12" y="23"/>
                    <a:pt x="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9" name="Freeform 517"/>
            <p:cNvSpPr>
              <a:spLocks noEditPoints="1"/>
            </p:cNvSpPr>
            <p:nvPr/>
          </p:nvSpPr>
          <p:spPr bwMode="auto">
            <a:xfrm>
              <a:off x="6596089" y="5214868"/>
              <a:ext cx="105184" cy="35555"/>
            </a:xfrm>
            <a:custGeom>
              <a:avLst/>
              <a:gdLst>
                <a:gd name="T0" fmla="*/ 0 w 71"/>
                <a:gd name="T1" fmla="*/ 6 h 24"/>
                <a:gd name="T2" fmla="*/ 10 w 71"/>
                <a:gd name="T3" fmla="*/ 6 h 24"/>
                <a:gd name="T4" fmla="*/ 71 w 71"/>
                <a:gd name="T5" fmla="*/ 5 h 24"/>
                <a:gd name="T6" fmla="*/ 0 w 71"/>
                <a:gd name="T7" fmla="*/ 6 h 24"/>
                <a:gd name="T8" fmla="*/ 47 w 71"/>
                <a:gd name="T9" fmla="*/ 13 h 24"/>
                <a:gd name="T10" fmla="*/ 35 w 71"/>
                <a:gd name="T11" fmla="*/ 12 h 24"/>
                <a:gd name="T12" fmla="*/ 47 w 71"/>
                <a:gd name="T13" fmla="*/ 13 h 24"/>
              </a:gdLst>
              <a:ahLst/>
              <a:cxnLst>
                <a:cxn ang="0">
                  <a:pos x="T0" y="T1"/>
                </a:cxn>
                <a:cxn ang="0">
                  <a:pos x="T2" y="T3"/>
                </a:cxn>
                <a:cxn ang="0">
                  <a:pos x="T4" y="T5"/>
                </a:cxn>
                <a:cxn ang="0">
                  <a:pos x="T6" y="T7"/>
                </a:cxn>
                <a:cxn ang="0">
                  <a:pos x="T8" y="T9"/>
                </a:cxn>
                <a:cxn ang="0">
                  <a:pos x="T10" y="T11"/>
                </a:cxn>
                <a:cxn ang="0">
                  <a:pos x="T12" y="T13"/>
                </a:cxn>
              </a:cxnLst>
              <a:rect l="0" t="0" r="r" b="b"/>
              <a:pathLst>
                <a:path w="71" h="24">
                  <a:moveTo>
                    <a:pt x="0" y="6"/>
                  </a:moveTo>
                  <a:cubicBezTo>
                    <a:pt x="1" y="0"/>
                    <a:pt x="7" y="5"/>
                    <a:pt x="10" y="6"/>
                  </a:cubicBezTo>
                  <a:cubicBezTo>
                    <a:pt x="28" y="9"/>
                    <a:pt x="59" y="14"/>
                    <a:pt x="71" y="5"/>
                  </a:cubicBezTo>
                  <a:cubicBezTo>
                    <a:pt x="61" y="24"/>
                    <a:pt x="17" y="16"/>
                    <a:pt x="0" y="6"/>
                  </a:cubicBezTo>
                  <a:close/>
                  <a:moveTo>
                    <a:pt x="47" y="13"/>
                  </a:moveTo>
                  <a:cubicBezTo>
                    <a:pt x="43" y="12"/>
                    <a:pt x="37" y="14"/>
                    <a:pt x="35" y="12"/>
                  </a:cubicBezTo>
                  <a:cubicBezTo>
                    <a:pt x="36" y="16"/>
                    <a:pt x="47" y="14"/>
                    <a:pt x="4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0" name="Freeform 518"/>
            <p:cNvSpPr/>
            <p:nvPr/>
          </p:nvSpPr>
          <p:spPr bwMode="auto">
            <a:xfrm>
              <a:off x="6309424" y="5048203"/>
              <a:ext cx="239258" cy="138518"/>
            </a:xfrm>
            <a:custGeom>
              <a:avLst/>
              <a:gdLst>
                <a:gd name="T0" fmla="*/ 2 w 161"/>
                <a:gd name="T1" fmla="*/ 93 h 93"/>
                <a:gd name="T2" fmla="*/ 0 w 161"/>
                <a:gd name="T3" fmla="*/ 92 h 93"/>
                <a:gd name="T4" fmla="*/ 67 w 161"/>
                <a:gd name="T5" fmla="*/ 43 h 93"/>
                <a:gd name="T6" fmla="*/ 103 w 161"/>
                <a:gd name="T7" fmla="*/ 21 h 93"/>
                <a:gd name="T8" fmla="*/ 142 w 161"/>
                <a:gd name="T9" fmla="*/ 4 h 93"/>
                <a:gd name="T10" fmla="*/ 24 w 161"/>
                <a:gd name="T11" fmla="*/ 75 h 93"/>
                <a:gd name="T12" fmla="*/ 91 w 161"/>
                <a:gd name="T13" fmla="*/ 36 h 93"/>
                <a:gd name="T14" fmla="*/ 161 w 161"/>
                <a:gd name="T15" fmla="*/ 0 h 93"/>
                <a:gd name="T16" fmla="*/ 19 w 161"/>
                <a:gd name="T17" fmla="*/ 83 h 93"/>
                <a:gd name="T18" fmla="*/ 14 w 161"/>
                <a:gd name="T19" fmla="*/ 82 h 93"/>
                <a:gd name="T20" fmla="*/ 2 w 161"/>
                <a:gd name="T21" fmla="*/ 9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1" h="93">
                  <a:moveTo>
                    <a:pt x="2" y="93"/>
                  </a:moveTo>
                  <a:cubicBezTo>
                    <a:pt x="0" y="93"/>
                    <a:pt x="0" y="93"/>
                    <a:pt x="0" y="92"/>
                  </a:cubicBezTo>
                  <a:cubicBezTo>
                    <a:pt x="19" y="73"/>
                    <a:pt x="43" y="58"/>
                    <a:pt x="67" y="43"/>
                  </a:cubicBezTo>
                  <a:cubicBezTo>
                    <a:pt x="79" y="36"/>
                    <a:pt x="91" y="29"/>
                    <a:pt x="103" y="21"/>
                  </a:cubicBezTo>
                  <a:cubicBezTo>
                    <a:pt x="115" y="14"/>
                    <a:pt x="128" y="5"/>
                    <a:pt x="142" y="4"/>
                  </a:cubicBezTo>
                  <a:cubicBezTo>
                    <a:pt x="99" y="24"/>
                    <a:pt x="60" y="49"/>
                    <a:pt x="24" y="75"/>
                  </a:cubicBezTo>
                  <a:cubicBezTo>
                    <a:pt x="46" y="64"/>
                    <a:pt x="68" y="49"/>
                    <a:pt x="91" y="36"/>
                  </a:cubicBezTo>
                  <a:cubicBezTo>
                    <a:pt x="113" y="24"/>
                    <a:pt x="135" y="8"/>
                    <a:pt x="161" y="0"/>
                  </a:cubicBezTo>
                  <a:cubicBezTo>
                    <a:pt x="112" y="26"/>
                    <a:pt x="65" y="54"/>
                    <a:pt x="19" y="83"/>
                  </a:cubicBezTo>
                  <a:cubicBezTo>
                    <a:pt x="16" y="83"/>
                    <a:pt x="16" y="81"/>
                    <a:pt x="14" y="82"/>
                  </a:cubicBezTo>
                  <a:cubicBezTo>
                    <a:pt x="10" y="85"/>
                    <a:pt x="4" y="87"/>
                    <a:pt x="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1" name="Freeform 519"/>
            <p:cNvSpPr/>
            <p:nvPr/>
          </p:nvSpPr>
          <p:spPr bwMode="auto">
            <a:xfrm>
              <a:off x="6125722" y="4809686"/>
              <a:ext cx="115555" cy="17778"/>
            </a:xfrm>
            <a:custGeom>
              <a:avLst/>
              <a:gdLst>
                <a:gd name="T0" fmla="*/ 1 w 78"/>
                <a:gd name="T1" fmla="*/ 8 h 12"/>
                <a:gd name="T2" fmla="*/ 2 w 78"/>
                <a:gd name="T3" fmla="*/ 3 h 12"/>
                <a:gd name="T4" fmla="*/ 78 w 78"/>
                <a:gd name="T5" fmla="*/ 3 h 12"/>
                <a:gd name="T6" fmla="*/ 59 w 78"/>
                <a:gd name="T7" fmla="*/ 9 h 12"/>
                <a:gd name="T8" fmla="*/ 1 w 78"/>
                <a:gd name="T9" fmla="*/ 8 h 12"/>
              </a:gdLst>
              <a:ahLst/>
              <a:cxnLst>
                <a:cxn ang="0">
                  <a:pos x="T0" y="T1"/>
                </a:cxn>
                <a:cxn ang="0">
                  <a:pos x="T2" y="T3"/>
                </a:cxn>
                <a:cxn ang="0">
                  <a:pos x="T4" y="T5"/>
                </a:cxn>
                <a:cxn ang="0">
                  <a:pos x="T6" y="T7"/>
                </a:cxn>
                <a:cxn ang="0">
                  <a:pos x="T8" y="T9"/>
                </a:cxn>
              </a:cxnLst>
              <a:rect l="0" t="0" r="r" b="b"/>
              <a:pathLst>
                <a:path w="78" h="12">
                  <a:moveTo>
                    <a:pt x="1" y="8"/>
                  </a:moveTo>
                  <a:cubicBezTo>
                    <a:pt x="0" y="5"/>
                    <a:pt x="2" y="5"/>
                    <a:pt x="2" y="3"/>
                  </a:cubicBezTo>
                  <a:cubicBezTo>
                    <a:pt x="21" y="0"/>
                    <a:pt x="58" y="7"/>
                    <a:pt x="78" y="3"/>
                  </a:cubicBezTo>
                  <a:cubicBezTo>
                    <a:pt x="78" y="8"/>
                    <a:pt x="64" y="9"/>
                    <a:pt x="59" y="9"/>
                  </a:cubicBezTo>
                  <a:cubicBezTo>
                    <a:pt x="38" y="11"/>
                    <a:pt x="20" y="12"/>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2" name="Freeform 520"/>
            <p:cNvSpPr>
              <a:spLocks noEditPoints="1"/>
            </p:cNvSpPr>
            <p:nvPr/>
          </p:nvSpPr>
          <p:spPr bwMode="auto">
            <a:xfrm>
              <a:off x="6143499" y="4624502"/>
              <a:ext cx="548885" cy="183702"/>
            </a:xfrm>
            <a:custGeom>
              <a:avLst/>
              <a:gdLst>
                <a:gd name="T0" fmla="*/ 20 w 370"/>
                <a:gd name="T1" fmla="*/ 124 h 124"/>
                <a:gd name="T2" fmla="*/ 44 w 370"/>
                <a:gd name="T3" fmla="*/ 110 h 124"/>
                <a:gd name="T4" fmla="*/ 71 w 370"/>
                <a:gd name="T5" fmla="*/ 100 h 124"/>
                <a:gd name="T6" fmla="*/ 4 w 370"/>
                <a:gd name="T7" fmla="*/ 119 h 124"/>
                <a:gd name="T8" fmla="*/ 0 w 370"/>
                <a:gd name="T9" fmla="*/ 115 h 124"/>
                <a:gd name="T10" fmla="*/ 91 w 370"/>
                <a:gd name="T11" fmla="*/ 78 h 124"/>
                <a:gd name="T12" fmla="*/ 239 w 370"/>
                <a:gd name="T13" fmla="*/ 27 h 124"/>
                <a:gd name="T14" fmla="*/ 276 w 370"/>
                <a:gd name="T15" fmla="*/ 13 h 124"/>
                <a:gd name="T16" fmla="*/ 310 w 370"/>
                <a:gd name="T17" fmla="*/ 0 h 124"/>
                <a:gd name="T18" fmla="*/ 293 w 370"/>
                <a:gd name="T19" fmla="*/ 12 h 124"/>
                <a:gd name="T20" fmla="*/ 320 w 370"/>
                <a:gd name="T21" fmla="*/ 6 h 124"/>
                <a:gd name="T22" fmla="*/ 314 w 370"/>
                <a:gd name="T23" fmla="*/ 12 h 124"/>
                <a:gd name="T24" fmla="*/ 324 w 370"/>
                <a:gd name="T25" fmla="*/ 11 h 124"/>
                <a:gd name="T26" fmla="*/ 321 w 370"/>
                <a:gd name="T27" fmla="*/ 16 h 124"/>
                <a:gd name="T28" fmla="*/ 370 w 370"/>
                <a:gd name="T29" fmla="*/ 13 h 124"/>
                <a:gd name="T30" fmla="*/ 347 w 370"/>
                <a:gd name="T31" fmla="*/ 18 h 124"/>
                <a:gd name="T32" fmla="*/ 310 w 370"/>
                <a:gd name="T33" fmla="*/ 18 h 124"/>
                <a:gd name="T34" fmla="*/ 20 w 370"/>
                <a:gd name="T35" fmla="*/ 124 h 124"/>
                <a:gd name="T36" fmla="*/ 65 w 370"/>
                <a:gd name="T37" fmla="*/ 94 h 124"/>
                <a:gd name="T38" fmla="*/ 10 w 370"/>
                <a:gd name="T39" fmla="*/ 115 h 124"/>
                <a:gd name="T40" fmla="*/ 65 w 370"/>
                <a:gd name="T41" fmla="*/ 94 h 124"/>
                <a:gd name="T42" fmla="*/ 125 w 370"/>
                <a:gd name="T43" fmla="*/ 77 h 124"/>
                <a:gd name="T44" fmla="*/ 62 w 370"/>
                <a:gd name="T45" fmla="*/ 99 h 124"/>
                <a:gd name="T46" fmla="*/ 125 w 370"/>
                <a:gd name="T47" fmla="*/ 77 h 124"/>
                <a:gd name="T48" fmla="*/ 200 w 370"/>
                <a:gd name="T49" fmla="*/ 42 h 124"/>
                <a:gd name="T50" fmla="*/ 85 w 370"/>
                <a:gd name="T51" fmla="*/ 83 h 124"/>
                <a:gd name="T52" fmla="*/ 200 w 370"/>
                <a:gd name="T53" fmla="*/ 42 h 124"/>
                <a:gd name="T54" fmla="*/ 128 w 370"/>
                <a:gd name="T55" fmla="*/ 81 h 124"/>
                <a:gd name="T56" fmla="*/ 143 w 370"/>
                <a:gd name="T57" fmla="*/ 74 h 124"/>
                <a:gd name="T58" fmla="*/ 128 w 370"/>
                <a:gd name="T59" fmla="*/ 81 h 124"/>
                <a:gd name="T60" fmla="*/ 162 w 370"/>
                <a:gd name="T61" fmla="*/ 67 h 124"/>
                <a:gd name="T62" fmla="*/ 144 w 370"/>
                <a:gd name="T63" fmla="*/ 74 h 124"/>
                <a:gd name="T64" fmla="*/ 162 w 370"/>
                <a:gd name="T65" fmla="*/ 67 h 124"/>
                <a:gd name="T66" fmla="*/ 143 w 370"/>
                <a:gd name="T67" fmla="*/ 66 h 124"/>
                <a:gd name="T68" fmla="*/ 143 w 370"/>
                <a:gd name="T69" fmla="*/ 66 h 124"/>
                <a:gd name="T70" fmla="*/ 219 w 370"/>
                <a:gd name="T71" fmla="*/ 41 h 124"/>
                <a:gd name="T72" fmla="*/ 245 w 370"/>
                <a:gd name="T73" fmla="*/ 33 h 124"/>
                <a:gd name="T74" fmla="*/ 272 w 370"/>
                <a:gd name="T75" fmla="*/ 20 h 124"/>
                <a:gd name="T76" fmla="*/ 143 w 370"/>
                <a:gd name="T77" fmla="*/ 66 h 124"/>
                <a:gd name="T78" fmla="*/ 307 w 370"/>
                <a:gd name="T79" fmla="*/ 15 h 124"/>
                <a:gd name="T80" fmla="*/ 307 w 370"/>
                <a:gd name="T81" fmla="*/ 11 h 124"/>
                <a:gd name="T82" fmla="*/ 252 w 370"/>
                <a:gd name="T83" fmla="*/ 33 h 124"/>
                <a:gd name="T84" fmla="*/ 307 w 370"/>
                <a:gd name="T85" fmla="*/ 15 h 124"/>
                <a:gd name="T86" fmla="*/ 276 w 370"/>
                <a:gd name="T87" fmla="*/ 20 h 124"/>
                <a:gd name="T88" fmla="*/ 276 w 370"/>
                <a:gd name="T89" fmla="*/ 2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70" h="124">
                  <a:moveTo>
                    <a:pt x="20" y="124"/>
                  </a:moveTo>
                  <a:cubicBezTo>
                    <a:pt x="26" y="117"/>
                    <a:pt x="36" y="114"/>
                    <a:pt x="44" y="110"/>
                  </a:cubicBezTo>
                  <a:cubicBezTo>
                    <a:pt x="54" y="107"/>
                    <a:pt x="63" y="104"/>
                    <a:pt x="71" y="100"/>
                  </a:cubicBezTo>
                  <a:cubicBezTo>
                    <a:pt x="50" y="103"/>
                    <a:pt x="32" y="118"/>
                    <a:pt x="4" y="119"/>
                  </a:cubicBezTo>
                  <a:cubicBezTo>
                    <a:pt x="5" y="115"/>
                    <a:pt x="2" y="116"/>
                    <a:pt x="0" y="115"/>
                  </a:cubicBezTo>
                  <a:cubicBezTo>
                    <a:pt x="27" y="99"/>
                    <a:pt x="59" y="90"/>
                    <a:pt x="91" y="78"/>
                  </a:cubicBezTo>
                  <a:cubicBezTo>
                    <a:pt x="138" y="59"/>
                    <a:pt x="188" y="43"/>
                    <a:pt x="239" y="27"/>
                  </a:cubicBezTo>
                  <a:cubicBezTo>
                    <a:pt x="252" y="23"/>
                    <a:pt x="264" y="18"/>
                    <a:pt x="276" y="13"/>
                  </a:cubicBezTo>
                  <a:cubicBezTo>
                    <a:pt x="287" y="8"/>
                    <a:pt x="298" y="1"/>
                    <a:pt x="310" y="0"/>
                  </a:cubicBezTo>
                  <a:cubicBezTo>
                    <a:pt x="307" y="6"/>
                    <a:pt x="297" y="7"/>
                    <a:pt x="293" y="12"/>
                  </a:cubicBezTo>
                  <a:cubicBezTo>
                    <a:pt x="298" y="13"/>
                    <a:pt x="310" y="2"/>
                    <a:pt x="320" y="6"/>
                  </a:cubicBezTo>
                  <a:cubicBezTo>
                    <a:pt x="320" y="10"/>
                    <a:pt x="313" y="7"/>
                    <a:pt x="314" y="12"/>
                  </a:cubicBezTo>
                  <a:cubicBezTo>
                    <a:pt x="316" y="14"/>
                    <a:pt x="321" y="11"/>
                    <a:pt x="324" y="11"/>
                  </a:cubicBezTo>
                  <a:cubicBezTo>
                    <a:pt x="326" y="14"/>
                    <a:pt x="322" y="14"/>
                    <a:pt x="321" y="16"/>
                  </a:cubicBezTo>
                  <a:cubicBezTo>
                    <a:pt x="337" y="20"/>
                    <a:pt x="356" y="12"/>
                    <a:pt x="370" y="13"/>
                  </a:cubicBezTo>
                  <a:cubicBezTo>
                    <a:pt x="364" y="18"/>
                    <a:pt x="355" y="17"/>
                    <a:pt x="347" y="18"/>
                  </a:cubicBezTo>
                  <a:cubicBezTo>
                    <a:pt x="335" y="20"/>
                    <a:pt x="322" y="22"/>
                    <a:pt x="310" y="18"/>
                  </a:cubicBezTo>
                  <a:cubicBezTo>
                    <a:pt x="208" y="48"/>
                    <a:pt x="117" y="89"/>
                    <a:pt x="20" y="124"/>
                  </a:cubicBezTo>
                  <a:close/>
                  <a:moveTo>
                    <a:pt x="65" y="94"/>
                  </a:moveTo>
                  <a:cubicBezTo>
                    <a:pt x="47" y="101"/>
                    <a:pt x="22" y="105"/>
                    <a:pt x="10" y="115"/>
                  </a:cubicBezTo>
                  <a:cubicBezTo>
                    <a:pt x="29" y="109"/>
                    <a:pt x="47" y="102"/>
                    <a:pt x="65" y="94"/>
                  </a:cubicBezTo>
                  <a:close/>
                  <a:moveTo>
                    <a:pt x="125" y="77"/>
                  </a:moveTo>
                  <a:cubicBezTo>
                    <a:pt x="101" y="81"/>
                    <a:pt x="81" y="90"/>
                    <a:pt x="62" y="99"/>
                  </a:cubicBezTo>
                  <a:cubicBezTo>
                    <a:pt x="83" y="92"/>
                    <a:pt x="104" y="85"/>
                    <a:pt x="125" y="77"/>
                  </a:cubicBezTo>
                  <a:close/>
                  <a:moveTo>
                    <a:pt x="200" y="42"/>
                  </a:moveTo>
                  <a:cubicBezTo>
                    <a:pt x="160" y="55"/>
                    <a:pt x="121" y="67"/>
                    <a:pt x="85" y="83"/>
                  </a:cubicBezTo>
                  <a:cubicBezTo>
                    <a:pt x="126" y="73"/>
                    <a:pt x="161" y="55"/>
                    <a:pt x="200" y="42"/>
                  </a:cubicBezTo>
                  <a:close/>
                  <a:moveTo>
                    <a:pt x="128" y="81"/>
                  </a:moveTo>
                  <a:cubicBezTo>
                    <a:pt x="133" y="79"/>
                    <a:pt x="139" y="77"/>
                    <a:pt x="143" y="74"/>
                  </a:cubicBezTo>
                  <a:cubicBezTo>
                    <a:pt x="138" y="76"/>
                    <a:pt x="132" y="77"/>
                    <a:pt x="128" y="81"/>
                  </a:cubicBezTo>
                  <a:close/>
                  <a:moveTo>
                    <a:pt x="162" y="67"/>
                  </a:moveTo>
                  <a:cubicBezTo>
                    <a:pt x="155" y="69"/>
                    <a:pt x="149" y="70"/>
                    <a:pt x="144" y="74"/>
                  </a:cubicBezTo>
                  <a:cubicBezTo>
                    <a:pt x="151" y="73"/>
                    <a:pt x="156" y="70"/>
                    <a:pt x="162" y="67"/>
                  </a:cubicBezTo>
                  <a:close/>
                  <a:moveTo>
                    <a:pt x="143" y="66"/>
                  </a:moveTo>
                  <a:cubicBezTo>
                    <a:pt x="139" y="67"/>
                    <a:pt x="144" y="66"/>
                    <a:pt x="143" y="66"/>
                  </a:cubicBezTo>
                  <a:cubicBezTo>
                    <a:pt x="170" y="62"/>
                    <a:pt x="195" y="47"/>
                    <a:pt x="219" y="41"/>
                  </a:cubicBezTo>
                  <a:cubicBezTo>
                    <a:pt x="226" y="36"/>
                    <a:pt x="236" y="33"/>
                    <a:pt x="245" y="33"/>
                  </a:cubicBezTo>
                  <a:cubicBezTo>
                    <a:pt x="253" y="26"/>
                    <a:pt x="265" y="27"/>
                    <a:pt x="272" y="20"/>
                  </a:cubicBezTo>
                  <a:cubicBezTo>
                    <a:pt x="228" y="35"/>
                    <a:pt x="185" y="50"/>
                    <a:pt x="143" y="66"/>
                  </a:cubicBezTo>
                  <a:close/>
                  <a:moveTo>
                    <a:pt x="307" y="15"/>
                  </a:moveTo>
                  <a:cubicBezTo>
                    <a:pt x="305" y="13"/>
                    <a:pt x="309" y="12"/>
                    <a:pt x="307" y="11"/>
                  </a:cubicBezTo>
                  <a:cubicBezTo>
                    <a:pt x="289" y="19"/>
                    <a:pt x="267" y="23"/>
                    <a:pt x="252" y="33"/>
                  </a:cubicBezTo>
                  <a:cubicBezTo>
                    <a:pt x="270" y="27"/>
                    <a:pt x="288" y="21"/>
                    <a:pt x="307" y="15"/>
                  </a:cubicBezTo>
                  <a:close/>
                  <a:moveTo>
                    <a:pt x="276" y="20"/>
                  </a:moveTo>
                  <a:cubicBezTo>
                    <a:pt x="286" y="18"/>
                    <a:pt x="282" y="14"/>
                    <a:pt x="276"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grpSp>
      <p:cxnSp>
        <p:nvCxnSpPr>
          <p:cNvPr id="123" name="直接连接符 122"/>
          <p:cNvCxnSpPr/>
          <p:nvPr/>
        </p:nvCxnSpPr>
        <p:spPr>
          <a:xfrm>
            <a:off x="1283590" y="981522"/>
            <a:ext cx="10078563" cy="0"/>
          </a:xfrm>
          <a:prstGeom prst="line">
            <a:avLst/>
          </a:prstGeom>
          <a:ln w="22225">
            <a:solidFill>
              <a:schemeClr val="accent1">
                <a:alpha val="81000"/>
              </a:schemeClr>
            </a:solidFill>
            <a:prstDash val="dash"/>
          </a:ln>
        </p:spPr>
        <p:style>
          <a:lnRef idx="1">
            <a:schemeClr val="accent1"/>
          </a:lnRef>
          <a:fillRef idx="0">
            <a:schemeClr val="accent1"/>
          </a:fillRef>
          <a:effectRef idx="0">
            <a:schemeClr val="accent1"/>
          </a:effectRef>
          <a:fontRef idx="minor">
            <a:schemeClr val="tx1"/>
          </a:fontRef>
        </p:style>
      </p:cxnSp>
      <p:sp>
        <p:nvSpPr>
          <p:cNvPr id="124" name="WordArt 26"/>
          <p:cNvSpPr>
            <a:spLocks noChangeArrowheads="1" noChangeShapeType="1" noTextEdit="1"/>
          </p:cNvSpPr>
          <p:nvPr/>
        </p:nvSpPr>
        <p:spPr bwMode="auto">
          <a:xfrm>
            <a:off x="1198661" y="189443"/>
            <a:ext cx="9645688" cy="502803"/>
          </a:xfrm>
          <a:prstGeom prst="rect">
            <a:avLst/>
          </a:prstGeom>
        </p:spPr>
        <p:txBody>
          <a:bodyPr wrap="none" lIns="108674" tIns="54337" rIns="108674" bIns="54337" fromWordArt="1">
            <a:prstTxWarp prst="textPlain">
              <a:avLst>
                <a:gd name="adj" fmla="val 50000"/>
              </a:avLst>
            </a:prstTxWarp>
          </a:bodyPr>
          <a:lstStyle/>
          <a:p>
            <a:pPr algn="ctr"/>
            <a:r>
              <a:rPr lang="zh-CN" altLang="en-US" sz="2000" b="1" kern="10" dirty="0">
                <a:ln w="9525">
                  <a:solidFill>
                    <a:srgbClr val="FFCC00"/>
                  </a:solidFill>
                  <a:round/>
                </a:ln>
                <a:solidFill>
                  <a:srgbClr val="C00000"/>
                </a:solidFill>
                <a:latin typeface="隶书" panose="02010509060101010101" pitchFamily="49" charset="-122"/>
                <a:ea typeface="隶书" panose="02010509060101010101" pitchFamily="49" charset="-122"/>
              </a:rPr>
              <a:t>鸦片走私给中国带来的危害</a:t>
            </a:r>
          </a:p>
        </p:txBody>
      </p:sp>
      <p:sp>
        <p:nvSpPr>
          <p:cNvPr id="125" name="Rectangle 21"/>
          <p:cNvSpPr>
            <a:spLocks noChangeArrowheads="1"/>
          </p:cNvSpPr>
          <p:nvPr/>
        </p:nvSpPr>
        <p:spPr bwMode="auto">
          <a:xfrm>
            <a:off x="2952708" y="2781722"/>
            <a:ext cx="6137594" cy="2380885"/>
          </a:xfrm>
          <a:prstGeom prst="rect">
            <a:avLst/>
          </a:prstGeom>
          <a:solidFill>
            <a:srgbClr val="FFFFCC">
              <a:alpha val="50000"/>
            </a:srgbClr>
          </a:solidFill>
          <a:ln>
            <a:noFill/>
          </a:ln>
          <a:effectLst/>
          <a:extLs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289" tIns="45645" rIns="91289" bIns="45645">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10000"/>
              </a:lnSpc>
              <a:defRPr/>
            </a:pPr>
            <a:r>
              <a:rPr kumimoji="1" lang="zh-CN" altLang="en-US" sz="7200" dirty="0">
                <a:solidFill>
                  <a:srgbClr val="FF0000"/>
                </a:solidFill>
                <a:effectLst>
                  <a:outerShdw blurRad="38100" dist="38100" dir="2700000" algn="tl">
                    <a:srgbClr val="FFFFFF"/>
                  </a:outerShdw>
                </a:effectLst>
                <a:latin typeface="黑体" pitchFamily="49" charset="-122"/>
                <a:ea typeface="黑体" pitchFamily="49" charset="-122"/>
              </a:rPr>
              <a:t>英国向</a:t>
            </a:r>
            <a:r>
              <a:rPr kumimoji="1" lang="zh-CN" altLang="en-US" sz="7200" dirty="0" smtClean="0">
                <a:solidFill>
                  <a:srgbClr val="FF0000"/>
                </a:solidFill>
                <a:effectLst>
                  <a:outerShdw blurRad="38100" dist="38100" dir="2700000" algn="tl">
                    <a:srgbClr val="FFFFFF"/>
                  </a:outerShdw>
                </a:effectLst>
                <a:latin typeface="黑体" pitchFamily="49" charset="-122"/>
                <a:ea typeface="黑体" pitchFamily="49" charset="-122"/>
              </a:rPr>
              <a:t>中国大量走私鸦片</a:t>
            </a:r>
            <a:endParaRPr kumimoji="1" lang="zh-CN" altLang="en-US" sz="7200" dirty="0">
              <a:solidFill>
                <a:srgbClr val="FF0000"/>
              </a:solidFill>
              <a:effectLst>
                <a:outerShdw blurRad="38100" dist="38100" dir="2700000" algn="tl">
                  <a:srgbClr val="FFFFFF"/>
                </a:outerShdw>
              </a:effectLst>
              <a:latin typeface="黑体" pitchFamily="49" charset="-122"/>
              <a:ea typeface="黑体" pitchFamily="49" charset="-122"/>
            </a:endParaRPr>
          </a:p>
        </p:txBody>
      </p:sp>
    </p:spTree>
    <p:extLst>
      <p:ext uri="{BB962C8B-B14F-4D97-AF65-F5344CB8AC3E}">
        <p14:creationId xmlns:p14="http://schemas.microsoft.com/office/powerpoint/2010/main" val="42561536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500" fill="hold"/>
                                        <p:tgtEl>
                                          <p:spTgt spid="9221"/>
                                        </p:tgtEl>
                                        <p:attrNameLst>
                                          <p:attrName>ppt_w</p:attrName>
                                        </p:attrNameLst>
                                      </p:cBhvr>
                                      <p:tavLst>
                                        <p:tav tm="0">
                                          <p:val>
                                            <p:fltVal val="0"/>
                                          </p:val>
                                        </p:tav>
                                        <p:tav tm="100000">
                                          <p:val>
                                            <p:strVal val="#ppt_w"/>
                                          </p:val>
                                        </p:tav>
                                      </p:tavLst>
                                    </p:anim>
                                    <p:anim calcmode="lin" valueType="num">
                                      <p:cBhvr>
                                        <p:cTn id="8" dur="500" fill="hold"/>
                                        <p:tgtEl>
                                          <p:spTgt spid="9221"/>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250" fill="hold"/>
                                        <p:tgtEl>
                                          <p:spTgt spid="9"/>
                                        </p:tgtEl>
                                        <p:attrNameLst>
                                          <p:attrName>ppt_x</p:attrName>
                                        </p:attrNameLst>
                                      </p:cBhvr>
                                      <p:tavLst>
                                        <p:tav tm="0">
                                          <p:val>
                                            <p:strVal val="0-#ppt_w/2"/>
                                          </p:val>
                                        </p:tav>
                                        <p:tav tm="100000">
                                          <p:val>
                                            <p:strVal val="#ppt_x"/>
                                          </p:val>
                                        </p:tav>
                                      </p:tavLst>
                                    </p:anim>
                                    <p:anim calcmode="lin" valueType="num">
                                      <p:cBhvr additive="base">
                                        <p:cTn id="17" dur="25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0"/>
                                  </p:stCondLst>
                                  <p:childTnLst>
                                    <p:set>
                                      <p:cBhvr>
                                        <p:cTn id="19" dur="1" fill="hold">
                                          <p:stCondLst>
                                            <p:cond delay="0"/>
                                          </p:stCondLst>
                                        </p:cTn>
                                        <p:tgtEl>
                                          <p:spTgt spid="123"/>
                                        </p:tgtEl>
                                        <p:attrNameLst>
                                          <p:attrName>style.visibility</p:attrName>
                                        </p:attrNameLst>
                                      </p:cBhvr>
                                      <p:to>
                                        <p:strVal val="visible"/>
                                      </p:to>
                                    </p:set>
                                    <p:animEffect transition="in" filter="wipe(left)">
                                      <p:cBhvr>
                                        <p:cTn id="20" dur="250"/>
                                        <p:tgtEl>
                                          <p:spTgt spid="123"/>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25"/>
                                        </p:tgtEl>
                                        <p:attrNameLst>
                                          <p:attrName>style.visibility</p:attrName>
                                        </p:attrNameLst>
                                      </p:cBhvr>
                                      <p:to>
                                        <p:strVal val="visible"/>
                                      </p:to>
                                    </p:set>
                                    <p:animEffect transition="in" filter="fade">
                                      <p:cBhvr>
                                        <p:cTn id="25" dur="1000"/>
                                        <p:tgtEl>
                                          <p:spTgt spid="125"/>
                                        </p:tgtEl>
                                      </p:cBhvr>
                                    </p:animEffect>
                                    <p:anim calcmode="lin" valueType="num">
                                      <p:cBhvr>
                                        <p:cTn id="26" dur="1000" fill="hold"/>
                                        <p:tgtEl>
                                          <p:spTgt spid="125"/>
                                        </p:tgtEl>
                                        <p:attrNameLst>
                                          <p:attrName>ppt_x</p:attrName>
                                        </p:attrNameLst>
                                      </p:cBhvr>
                                      <p:tavLst>
                                        <p:tav tm="0">
                                          <p:val>
                                            <p:strVal val="#ppt_x"/>
                                          </p:val>
                                        </p:tav>
                                        <p:tav tm="100000">
                                          <p:val>
                                            <p:strVal val="#ppt_x"/>
                                          </p:val>
                                        </p:tav>
                                      </p:tavLst>
                                    </p:anim>
                                    <p:anim calcmode="lin" valueType="num">
                                      <p:cBhvr>
                                        <p:cTn id="27" dur="10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autoUpdateAnimBg="0"/>
      <p:bldP spid="1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图片 15362" descr="图片5">
            <a:hlinkClick r:id="rId2" action="ppaction://hlinkfile"/>
          </p:cNvPr>
          <p:cNvPicPr>
            <a:picLocks noChangeAspect="1"/>
          </p:cNvPicPr>
          <p:nvPr/>
        </p:nvPicPr>
        <p:blipFill>
          <a:blip r:embed="rId3"/>
          <a:stretch>
            <a:fillRect/>
          </a:stretch>
        </p:blipFill>
        <p:spPr>
          <a:xfrm>
            <a:off x="7121711" y="3744241"/>
            <a:ext cx="4751193" cy="2217803"/>
          </a:xfrm>
          <a:prstGeom prst="rect">
            <a:avLst/>
          </a:prstGeom>
          <a:noFill/>
          <a:ln w="9525">
            <a:noFill/>
          </a:ln>
        </p:spPr>
      </p:pic>
      <p:pic>
        <p:nvPicPr>
          <p:cNvPr id="5" name="Picture 3" descr="鸦片战争后，装饰考究的鸦片烟馆。"/>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4218" y="1943794"/>
            <a:ext cx="4818506" cy="2090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8"/>
          <p:cNvGrpSpPr/>
          <p:nvPr/>
        </p:nvGrpSpPr>
        <p:grpSpPr bwMode="auto">
          <a:xfrm>
            <a:off x="1356396" y="3744241"/>
            <a:ext cx="4497822" cy="2255678"/>
            <a:chOff x="0" y="502"/>
            <a:chExt cx="5760" cy="3562"/>
          </a:xfrm>
        </p:grpSpPr>
        <p:pic>
          <p:nvPicPr>
            <p:cNvPr id="7" name="Picture 9" descr="毒品的危害图片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502"/>
              <a:ext cx="5760" cy="3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10"/>
            <p:cNvSpPr txBox="1">
              <a:spLocks noChangeArrowheads="1"/>
            </p:cNvSpPr>
            <p:nvPr/>
          </p:nvSpPr>
          <p:spPr bwMode="auto">
            <a:xfrm>
              <a:off x="459" y="3311"/>
              <a:ext cx="4943" cy="753"/>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2500" b="1" dirty="0">
                  <a:solidFill>
                    <a:srgbClr val="FF0000"/>
                  </a:solidFill>
                  <a:latin typeface="黑体" panose="02010609060101010101" pitchFamily="49" charset="-122"/>
                  <a:ea typeface="黑体" panose="02010609060101010101" pitchFamily="49" charset="-122"/>
                </a:rPr>
                <a:t>母亲吸毒生下的残疾儿</a:t>
              </a:r>
            </a:p>
          </p:txBody>
        </p:sp>
      </p:grpSp>
      <p:pic>
        <p:nvPicPr>
          <p:cNvPr id="2" name="图片 1" descr="图片3"/>
          <p:cNvPicPr>
            <a:picLocks noChangeAspect="1"/>
          </p:cNvPicPr>
          <p:nvPr/>
        </p:nvPicPr>
        <p:blipFill>
          <a:blip r:embed="rId6"/>
          <a:stretch>
            <a:fillRect/>
          </a:stretch>
        </p:blipFill>
        <p:spPr>
          <a:xfrm>
            <a:off x="481343" y="1943794"/>
            <a:ext cx="4386060" cy="2011984"/>
          </a:xfrm>
          <a:prstGeom prst="rect">
            <a:avLst/>
          </a:prstGeom>
          <a:noFill/>
          <a:ln w="9525">
            <a:noFill/>
          </a:ln>
        </p:spPr>
      </p:pic>
      <p:pic>
        <p:nvPicPr>
          <p:cNvPr id="17" name="图片 16"/>
          <p:cNvPicPr>
            <a:picLocks noChangeAspect="1"/>
          </p:cNvPicPr>
          <p:nvPr/>
        </p:nvPicPr>
        <p:blipFill rotWithShape="1">
          <a:blip r:embed="rId7">
            <a:extLst>
              <a:ext uri="{28A0092B-C50C-407E-A947-70E740481C1C}">
                <a14:useLocalDpi xmlns:a14="http://schemas.microsoft.com/office/drawing/2010/main" val="0"/>
              </a:ext>
            </a:extLst>
          </a:blip>
          <a:srcRect l="33575" t="2147" r="50666" b="74140"/>
          <a:stretch>
            <a:fillRect/>
          </a:stretch>
        </p:blipFill>
        <p:spPr>
          <a:xfrm>
            <a:off x="-274327" y="820361"/>
            <a:ext cx="1647234" cy="713699"/>
          </a:xfrm>
          <a:prstGeom prst="rect">
            <a:avLst/>
          </a:prstGeom>
        </p:spPr>
      </p:pic>
      <p:cxnSp>
        <p:nvCxnSpPr>
          <p:cNvPr id="132" name="直接连接符 131"/>
          <p:cNvCxnSpPr/>
          <p:nvPr/>
        </p:nvCxnSpPr>
        <p:spPr>
          <a:xfrm>
            <a:off x="1356650" y="1441112"/>
            <a:ext cx="10078827" cy="0"/>
          </a:xfrm>
          <a:prstGeom prst="line">
            <a:avLst/>
          </a:prstGeom>
          <a:noFill/>
          <a:ln w="22225" cap="flat" cmpd="sng" algn="ctr">
            <a:solidFill>
              <a:srgbClr val="CF5949">
                <a:alpha val="81000"/>
              </a:srgbClr>
            </a:solidFill>
            <a:prstDash val="dash"/>
          </a:ln>
          <a:effectLst/>
        </p:spPr>
        <p:style>
          <a:lnRef idx="1">
            <a:schemeClr val="accent1"/>
          </a:lnRef>
          <a:fillRef idx="0">
            <a:schemeClr val="accent1"/>
          </a:fillRef>
          <a:effectRef idx="0">
            <a:schemeClr val="accent1"/>
          </a:effectRef>
          <a:fontRef idx="minor">
            <a:schemeClr val="tx1"/>
          </a:fontRef>
        </p:style>
      </p:cxnSp>
      <p:sp>
        <p:nvSpPr>
          <p:cNvPr id="133" name="WordArt 26"/>
          <p:cNvSpPr>
            <a:spLocks noChangeArrowheads="1" noChangeShapeType="1" noTextEdit="1"/>
          </p:cNvSpPr>
          <p:nvPr/>
        </p:nvSpPr>
        <p:spPr bwMode="auto">
          <a:xfrm>
            <a:off x="1271939" y="443113"/>
            <a:ext cx="9645940" cy="377248"/>
          </a:xfrm>
          <a:prstGeom prst="rect">
            <a:avLst/>
          </a:prstGeom>
        </p:spPr>
        <p:txBody>
          <a:bodyPr wrap="none" lIns="97039" tIns="48520" rIns="97039" bIns="48520" fromWordArt="1">
            <a:prstTxWarp prst="textPlain">
              <a:avLst>
                <a:gd name="adj" fmla="val 50000"/>
              </a:avLst>
            </a:prstTxWarp>
          </a:bodyPr>
          <a:lstStyle/>
          <a:p>
            <a:pPr algn="ctr"/>
            <a:r>
              <a:rPr lang="zh-CN" altLang="en-US" sz="1800" b="1" kern="10" dirty="0">
                <a:ln w="9525">
                  <a:solidFill>
                    <a:srgbClr val="FFCC00"/>
                  </a:solidFill>
                  <a:round/>
                </a:ln>
                <a:solidFill>
                  <a:srgbClr val="C00000"/>
                </a:solidFill>
                <a:latin typeface="隶书" pitchFamily="49" charset="-122"/>
                <a:ea typeface="隶书" pitchFamily="49" charset="-122"/>
              </a:rPr>
              <a:t>鸦片走私给中国带来的危害</a:t>
            </a:r>
          </a:p>
        </p:txBody>
      </p:sp>
      <p:sp>
        <p:nvSpPr>
          <p:cNvPr id="9221" name="Text Box 5"/>
          <p:cNvSpPr txBox="1">
            <a:spLocks noChangeArrowheads="1"/>
          </p:cNvSpPr>
          <p:nvPr/>
        </p:nvSpPr>
        <p:spPr bwMode="auto">
          <a:xfrm>
            <a:off x="1404657" y="1177210"/>
            <a:ext cx="7303325" cy="544264"/>
          </a:xfrm>
          <a:prstGeom prst="rect">
            <a:avLst/>
          </a:prstGeom>
          <a:noFill/>
          <a:ln w="38100" cmpd="dbl">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lIns="97039" tIns="48520" rIns="97039" bIns="4852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900" b="1" dirty="0">
                <a:solidFill>
                  <a:srgbClr val="000099"/>
                </a:solidFill>
                <a:latin typeface="黑体" panose="02010609060101010101" pitchFamily="49" charset="-122"/>
                <a:ea typeface="黑体" panose="02010609060101010101" pitchFamily="49" charset="-122"/>
              </a:rPr>
              <a:t>看下图，</a:t>
            </a:r>
            <a:r>
              <a:rPr lang="zh-CN" altLang="en-US" sz="2900" b="1" dirty="0">
                <a:solidFill>
                  <a:srgbClr val="000099"/>
                </a:solidFill>
                <a:latin typeface="黑体" panose="02010609060101010101" pitchFamily="49" charset="-122"/>
                <a:ea typeface="黑体" panose="02010609060101010101" pitchFamily="49" charset="-122"/>
                <a:sym typeface="+mn-ea"/>
              </a:rPr>
              <a:t>完成</a:t>
            </a:r>
            <a:r>
              <a:rPr lang="zh-CN" altLang="en-US" sz="2900" b="1" dirty="0">
                <a:solidFill>
                  <a:srgbClr val="000099"/>
                </a:solidFill>
                <a:latin typeface="黑体" panose="02010609060101010101" pitchFamily="49" charset="-122"/>
                <a:ea typeface="黑体" panose="02010609060101010101" pitchFamily="49" charset="-122"/>
              </a:rPr>
              <a:t>书</a:t>
            </a:r>
            <a:r>
              <a:rPr lang="en-US" altLang="zh-CN" sz="2900" b="1" dirty="0">
                <a:solidFill>
                  <a:srgbClr val="000099"/>
                </a:solidFill>
                <a:latin typeface="黑体" panose="02010609060101010101" pitchFamily="49" charset="-122"/>
                <a:ea typeface="黑体" panose="02010609060101010101" pitchFamily="49" charset="-122"/>
              </a:rPr>
              <a:t>P4</a:t>
            </a:r>
            <a:r>
              <a:rPr lang="zh-CN" altLang="en-US" sz="2900" b="1" dirty="0">
                <a:solidFill>
                  <a:srgbClr val="000099"/>
                </a:solidFill>
                <a:latin typeface="黑体" panose="02010609060101010101" pitchFamily="49" charset="-122"/>
                <a:ea typeface="黑体" panose="02010609060101010101" pitchFamily="49" charset="-122"/>
              </a:rPr>
              <a:t>页材料研读？</a:t>
            </a:r>
          </a:p>
        </p:txBody>
      </p:sp>
    </p:spTree>
    <p:extLst>
      <p:ext uri="{BB962C8B-B14F-4D97-AF65-F5344CB8AC3E}">
        <p14:creationId xmlns:p14="http://schemas.microsoft.com/office/powerpoint/2010/main" val="2862885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additive="base">
                                        <p:cTn id="7" dur="500" fill="hold"/>
                                        <p:tgtEl>
                                          <p:spTgt spid="15363"/>
                                        </p:tgtEl>
                                        <p:attrNameLst>
                                          <p:attrName>ppt_x</p:attrName>
                                        </p:attrNameLst>
                                      </p:cBhvr>
                                      <p:tavLst>
                                        <p:tav tm="0">
                                          <p:val>
                                            <p:strVal val="#ppt_x"/>
                                          </p:val>
                                        </p:tav>
                                        <p:tav tm="100000">
                                          <p:val>
                                            <p:strVal val="#ppt_x"/>
                                          </p:val>
                                        </p:tav>
                                      </p:tavLst>
                                    </p:anim>
                                    <p:anim calcmode="lin" valueType="num">
                                      <p:cBhvr additive="base">
                                        <p:cTn id="8" dur="500" fill="hold"/>
                                        <p:tgtEl>
                                          <p:spTgt spid="153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nodeType="clickEffect">
                                  <p:stCondLst>
                                    <p:cond delay="1000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ppt_x</p:attrName>
                                        </p:attrNameLst>
                                      </p:cBhvr>
                                      <p:tavLst>
                                        <p:tav tm="0">
                                          <p:val>
                                            <p:strVal val="#ppt_x-.2"/>
                                          </p:val>
                                        </p:tav>
                                        <p:tav tm="100000">
                                          <p:val>
                                            <p:strVal val="#ppt_x"/>
                                          </p:val>
                                        </p:tav>
                                      </p:tavLst>
                                    </p:anim>
                                    <p:anim calcmode="lin" valueType="num">
                                      <p:cBhvr>
                                        <p:cTn id="19"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30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1+#ppt_w/2"/>
                                          </p:val>
                                        </p:tav>
                                        <p:tav tm="100000">
                                          <p:val>
                                            <p:strVal val="#ppt_x"/>
                                          </p:val>
                                        </p:tav>
                                      </p:tavLst>
                                    </p:anim>
                                    <p:anim calcmode="lin" valueType="num">
                                      <p:cBhvr additive="base">
                                        <p:cTn id="31" dur="500" fill="hold"/>
                                        <p:tgtEl>
                                          <p:spTgt spid="2"/>
                                        </p:tgtEl>
                                        <p:attrNameLst>
                                          <p:attrName>ppt_y</p:attrName>
                                        </p:attrNameLst>
                                      </p:cBhvr>
                                      <p:tavLst>
                                        <p:tav tm="0">
                                          <p:val>
                                            <p:strVal val="#ppt_y"/>
                                          </p:val>
                                        </p:tav>
                                        <p:tav tm="100000">
                                          <p:val>
                                            <p:strVal val="#ppt_y"/>
                                          </p:val>
                                        </p:tav>
                                      </p:tavLst>
                                    </p:anim>
                                  </p:childTnLst>
                                </p:cTn>
                              </p:par>
                            </p:childTnLst>
                          </p:cTn>
                        </p:par>
                        <p:par>
                          <p:cTn id="32" fill="hold">
                            <p:stCondLst>
                              <p:cond delay="500"/>
                            </p:stCondLst>
                            <p:childTnLst>
                              <p:par>
                                <p:cTn id="33" presetID="2" presetClass="entr" presetSubtype="1"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0-#ppt_h/2"/>
                                          </p:val>
                                        </p:tav>
                                        <p:tav tm="100000">
                                          <p:val>
                                            <p:strVal val="#ppt_y"/>
                                          </p:val>
                                        </p:tav>
                                      </p:tavLst>
                                    </p:anim>
                                  </p:childTnLst>
                                </p:cTn>
                              </p:par>
                              <p:par>
                                <p:cTn id="37" presetID="22" presetClass="entr" presetSubtype="8" fill="hold" nodeType="withEffect">
                                  <p:stCondLst>
                                    <p:cond delay="0"/>
                                  </p:stCondLst>
                                  <p:childTnLst>
                                    <p:set>
                                      <p:cBhvr>
                                        <p:cTn id="38" dur="1" fill="hold">
                                          <p:stCondLst>
                                            <p:cond delay="0"/>
                                          </p:stCondLst>
                                        </p:cTn>
                                        <p:tgtEl>
                                          <p:spTgt spid="132"/>
                                        </p:tgtEl>
                                        <p:attrNameLst>
                                          <p:attrName>style.visibility</p:attrName>
                                        </p:attrNameLst>
                                      </p:cBhvr>
                                      <p:to>
                                        <p:strVal val="visible"/>
                                      </p:to>
                                    </p:set>
                                    <p:animEffect transition="in" filter="wipe(left)">
                                      <p:cBhvr>
                                        <p:cTn id="39" dur="250"/>
                                        <p:tgtEl>
                                          <p:spTgt spid="132"/>
                                        </p:tgtEl>
                                      </p:cBhvr>
                                    </p:animEffect>
                                  </p:childTnLst>
                                </p:cTn>
                              </p:par>
                            </p:childTnLst>
                          </p:cTn>
                        </p:par>
                        <p:par>
                          <p:cTn id="40" fill="hold">
                            <p:stCondLst>
                              <p:cond delay="1000"/>
                            </p:stCondLst>
                            <p:childTnLst>
                              <p:par>
                                <p:cTn id="41" presetID="17" presetClass="entr" presetSubtype="10" fill="hold" grpId="0" nodeType="afterEffect">
                                  <p:stCondLst>
                                    <p:cond delay="0"/>
                                  </p:stCondLst>
                                  <p:childTnLst>
                                    <p:set>
                                      <p:cBhvr>
                                        <p:cTn id="42" dur="1" fill="hold">
                                          <p:stCondLst>
                                            <p:cond delay="0"/>
                                          </p:stCondLst>
                                        </p:cTn>
                                        <p:tgtEl>
                                          <p:spTgt spid="9221"/>
                                        </p:tgtEl>
                                        <p:attrNameLst>
                                          <p:attrName>style.visibility</p:attrName>
                                        </p:attrNameLst>
                                      </p:cBhvr>
                                      <p:to>
                                        <p:strVal val="visible"/>
                                      </p:to>
                                    </p:set>
                                    <p:anim calcmode="lin" valueType="num">
                                      <p:cBhvr>
                                        <p:cTn id="43" dur="500" fill="hold"/>
                                        <p:tgtEl>
                                          <p:spTgt spid="9221"/>
                                        </p:tgtEl>
                                        <p:attrNameLst>
                                          <p:attrName>ppt_w</p:attrName>
                                        </p:attrNameLst>
                                      </p:cBhvr>
                                      <p:tavLst>
                                        <p:tav tm="0">
                                          <p:val>
                                            <p:fltVal val="0"/>
                                          </p:val>
                                        </p:tav>
                                        <p:tav tm="100000">
                                          <p:val>
                                            <p:strVal val="#ppt_w"/>
                                          </p:val>
                                        </p:tav>
                                      </p:tavLst>
                                    </p:anim>
                                    <p:anim calcmode="lin" valueType="num">
                                      <p:cBhvr>
                                        <p:cTn id="44" dur="500" fill="hold"/>
                                        <p:tgtEl>
                                          <p:spTgt spid="92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ldLvl="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8" name="Text Box 12"/>
          <p:cNvSpPr txBox="1">
            <a:spLocks noChangeArrowheads="1"/>
          </p:cNvSpPr>
          <p:nvPr/>
        </p:nvSpPr>
        <p:spPr bwMode="auto">
          <a:xfrm>
            <a:off x="3064506" y="2901348"/>
            <a:ext cx="1883844"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spAutoFit/>
          </a:bodyPr>
          <a:lstStyle/>
          <a:p>
            <a:pPr>
              <a:defRPr/>
            </a:pPr>
            <a:r>
              <a:rPr lang="zh-CN" altLang="en-US" sz="2900" b="1" dirty="0">
                <a:effectLst>
                  <a:outerShdw blurRad="38100" dist="38100" dir="2700000" algn="tl">
                    <a:srgbClr val="C0C0C0"/>
                  </a:outerShdw>
                </a:effectLst>
                <a:latin typeface="黑体" panose="02010609060101010101" pitchFamily="49" charset="-122"/>
                <a:ea typeface="黑体" panose="02010609060101010101" pitchFamily="49" charset="-122"/>
              </a:rPr>
              <a:t>白银外流</a:t>
            </a:r>
          </a:p>
        </p:txBody>
      </p:sp>
      <p:sp>
        <p:nvSpPr>
          <p:cNvPr id="19472" name="Rectangle 16"/>
          <p:cNvSpPr>
            <a:spLocks noChangeArrowheads="1"/>
          </p:cNvSpPr>
          <p:nvPr/>
        </p:nvSpPr>
        <p:spPr bwMode="auto">
          <a:xfrm>
            <a:off x="3270238" y="4752420"/>
            <a:ext cx="3657220"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nchor="ctr">
            <a:spAutoFit/>
          </a:bodyPr>
          <a:lstStyle/>
          <a:p>
            <a:pPr eaLnBrk="0" hangingPunct="0">
              <a:defRPr/>
            </a:pPr>
            <a:r>
              <a:rPr lang="zh-CN" altLang="en-US" sz="2900" b="1" dirty="0">
                <a:effectLst>
                  <a:outerShdw blurRad="38100" dist="38100" dir="2700000" algn="tl">
                    <a:srgbClr val="C0C0C0"/>
                  </a:outerShdw>
                </a:effectLst>
                <a:latin typeface="黑体" panose="02010609060101010101" pitchFamily="49" charset="-122"/>
                <a:ea typeface="黑体" panose="02010609060101010101" pitchFamily="49" charset="-122"/>
              </a:rPr>
              <a:t>削弱军队战斗力  </a:t>
            </a:r>
          </a:p>
        </p:txBody>
      </p:sp>
      <p:sp>
        <p:nvSpPr>
          <p:cNvPr id="15369" name="Text Box 25"/>
          <p:cNvSpPr txBox="1">
            <a:spLocks noChangeArrowheads="1"/>
          </p:cNvSpPr>
          <p:nvPr/>
        </p:nvSpPr>
        <p:spPr bwMode="auto">
          <a:xfrm>
            <a:off x="1297585" y="2901353"/>
            <a:ext cx="1972892"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spAutoFit/>
          </a:bodyPr>
          <a:lstStyle>
            <a:lvl1pPr>
              <a:defRPr sz="32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400">
                <a:solidFill>
                  <a:schemeClr val="tx1"/>
                </a:solidFill>
                <a:latin typeface="Arial" panose="020B0604020202020204" pitchFamily="34" charset="0"/>
                <a:ea typeface="宋体" panose="02010600030101010101" pitchFamily="2" charset="-122"/>
              </a:defRPr>
            </a:lvl3pPr>
            <a:lvl4pPr>
              <a:defRPr sz="2000">
                <a:solidFill>
                  <a:schemeClr val="tx1"/>
                </a:solidFill>
                <a:latin typeface="Arial" panose="020B0604020202020204" pitchFamily="34" charset="0"/>
                <a:ea typeface="宋体" panose="02010600030101010101" pitchFamily="2" charset="-122"/>
              </a:defRPr>
            </a:lvl4pPr>
            <a:lvl5pPr>
              <a:defRPr sz="2000">
                <a:solidFill>
                  <a:schemeClr val="tx1"/>
                </a:solidFill>
                <a:latin typeface="Arial" panose="020B0604020202020204" pitchFamily="34" charset="0"/>
                <a:ea typeface="宋体" panose="02010600030101010101" pitchFamily="2" charset="-122"/>
              </a:defRPr>
            </a:lvl5pPr>
            <a:lvl6pPr eaLnBrk="0" hangingPunct="0">
              <a:defRPr sz="2000">
                <a:solidFill>
                  <a:schemeClr val="tx1"/>
                </a:solidFill>
                <a:latin typeface="Arial" panose="020B0604020202020204" pitchFamily="34" charset="0"/>
                <a:ea typeface="宋体" panose="02010600030101010101" pitchFamily="2" charset="-122"/>
              </a:defRPr>
            </a:lvl6pPr>
            <a:lvl7pPr eaLnBrk="0" hangingPunct="0">
              <a:defRPr sz="2000">
                <a:solidFill>
                  <a:schemeClr val="tx1"/>
                </a:solidFill>
                <a:latin typeface="Arial" panose="020B0604020202020204" pitchFamily="34" charset="0"/>
                <a:ea typeface="宋体" panose="02010600030101010101" pitchFamily="2" charset="-122"/>
              </a:defRPr>
            </a:lvl7pPr>
            <a:lvl8pPr eaLnBrk="0" hangingPunct="0">
              <a:defRPr sz="2000">
                <a:solidFill>
                  <a:schemeClr val="tx1"/>
                </a:solidFill>
                <a:latin typeface="Arial" panose="020B0604020202020204" pitchFamily="34" charset="0"/>
                <a:ea typeface="宋体" panose="02010600030101010101" pitchFamily="2" charset="-122"/>
              </a:defRPr>
            </a:lvl8pPr>
            <a:lvl9pPr eaLnBrk="0" hangingPunct="0">
              <a:defRPr sz="2000">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900" b="1" dirty="0">
                <a:solidFill>
                  <a:srgbClr val="00FF00"/>
                </a:solidFill>
                <a:latin typeface="黑体" panose="02010609060101010101" pitchFamily="49" charset="-122"/>
                <a:ea typeface="黑体" panose="02010609060101010101" pitchFamily="49" charset="-122"/>
              </a:rPr>
              <a:t>经济上：</a:t>
            </a:r>
          </a:p>
        </p:txBody>
      </p:sp>
      <p:sp>
        <p:nvSpPr>
          <p:cNvPr id="15370" name="Text Box 27"/>
          <p:cNvSpPr txBox="1">
            <a:spLocks noChangeArrowheads="1"/>
          </p:cNvSpPr>
          <p:nvPr/>
        </p:nvSpPr>
        <p:spPr bwMode="auto">
          <a:xfrm>
            <a:off x="1380285" y="4798362"/>
            <a:ext cx="2279777"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spAutoFit/>
          </a:bodyPr>
          <a:lstStyle>
            <a:lvl1pPr>
              <a:defRPr sz="32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400">
                <a:solidFill>
                  <a:schemeClr val="tx1"/>
                </a:solidFill>
                <a:latin typeface="Arial" panose="020B0604020202020204" pitchFamily="34" charset="0"/>
                <a:ea typeface="宋体" panose="02010600030101010101" pitchFamily="2" charset="-122"/>
              </a:defRPr>
            </a:lvl3pPr>
            <a:lvl4pPr>
              <a:defRPr sz="2000">
                <a:solidFill>
                  <a:schemeClr val="tx1"/>
                </a:solidFill>
                <a:latin typeface="Arial" panose="020B0604020202020204" pitchFamily="34" charset="0"/>
                <a:ea typeface="宋体" panose="02010600030101010101" pitchFamily="2" charset="-122"/>
              </a:defRPr>
            </a:lvl4pPr>
            <a:lvl5pPr>
              <a:defRPr sz="2000">
                <a:solidFill>
                  <a:schemeClr val="tx1"/>
                </a:solidFill>
                <a:latin typeface="Arial" panose="020B0604020202020204" pitchFamily="34" charset="0"/>
                <a:ea typeface="宋体" panose="02010600030101010101" pitchFamily="2" charset="-122"/>
              </a:defRPr>
            </a:lvl5pPr>
            <a:lvl6pPr eaLnBrk="0" hangingPunct="0">
              <a:defRPr sz="2000">
                <a:solidFill>
                  <a:schemeClr val="tx1"/>
                </a:solidFill>
                <a:latin typeface="Arial" panose="020B0604020202020204" pitchFamily="34" charset="0"/>
                <a:ea typeface="宋体" panose="02010600030101010101" pitchFamily="2" charset="-122"/>
              </a:defRPr>
            </a:lvl6pPr>
            <a:lvl7pPr eaLnBrk="0" hangingPunct="0">
              <a:defRPr sz="2000">
                <a:solidFill>
                  <a:schemeClr val="tx1"/>
                </a:solidFill>
                <a:latin typeface="Arial" panose="020B0604020202020204" pitchFamily="34" charset="0"/>
                <a:ea typeface="宋体" panose="02010600030101010101" pitchFamily="2" charset="-122"/>
              </a:defRPr>
            </a:lvl7pPr>
            <a:lvl8pPr eaLnBrk="0" hangingPunct="0">
              <a:defRPr sz="2000">
                <a:solidFill>
                  <a:schemeClr val="tx1"/>
                </a:solidFill>
                <a:latin typeface="Arial" panose="020B0604020202020204" pitchFamily="34" charset="0"/>
                <a:ea typeface="宋体" panose="02010600030101010101" pitchFamily="2" charset="-122"/>
              </a:defRPr>
            </a:lvl8pPr>
            <a:lvl9pPr eaLnBrk="0" hangingPunct="0">
              <a:defRPr sz="2000">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900" b="1" dirty="0">
                <a:solidFill>
                  <a:srgbClr val="00FF00"/>
                </a:solidFill>
                <a:latin typeface="黑体" panose="02010609060101010101" pitchFamily="49" charset="-122"/>
                <a:ea typeface="黑体" panose="02010609060101010101" pitchFamily="49" charset="-122"/>
              </a:rPr>
              <a:t>军事上：</a:t>
            </a:r>
          </a:p>
        </p:txBody>
      </p:sp>
      <p:sp>
        <p:nvSpPr>
          <p:cNvPr id="15372" name="Text Box 29"/>
          <p:cNvSpPr txBox="1">
            <a:spLocks noChangeArrowheads="1"/>
          </p:cNvSpPr>
          <p:nvPr/>
        </p:nvSpPr>
        <p:spPr bwMode="auto">
          <a:xfrm>
            <a:off x="1352979" y="3484579"/>
            <a:ext cx="2163166"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spAutoFit/>
          </a:bodyPr>
          <a:lstStyle>
            <a:lvl1pPr>
              <a:defRPr sz="32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400">
                <a:solidFill>
                  <a:schemeClr val="tx1"/>
                </a:solidFill>
                <a:latin typeface="Arial" panose="020B0604020202020204" pitchFamily="34" charset="0"/>
                <a:ea typeface="宋体" panose="02010600030101010101" pitchFamily="2" charset="-122"/>
              </a:defRPr>
            </a:lvl3pPr>
            <a:lvl4pPr>
              <a:defRPr sz="2000">
                <a:solidFill>
                  <a:schemeClr val="tx1"/>
                </a:solidFill>
                <a:latin typeface="Arial" panose="020B0604020202020204" pitchFamily="34" charset="0"/>
                <a:ea typeface="宋体" panose="02010600030101010101" pitchFamily="2" charset="-122"/>
              </a:defRPr>
            </a:lvl4pPr>
            <a:lvl5pPr>
              <a:defRPr sz="2000">
                <a:solidFill>
                  <a:schemeClr val="tx1"/>
                </a:solidFill>
                <a:latin typeface="Arial" panose="020B0604020202020204" pitchFamily="34" charset="0"/>
                <a:ea typeface="宋体" panose="02010600030101010101" pitchFamily="2" charset="-122"/>
              </a:defRPr>
            </a:lvl5pPr>
            <a:lvl6pPr eaLnBrk="0" hangingPunct="0">
              <a:defRPr sz="2000">
                <a:solidFill>
                  <a:schemeClr val="tx1"/>
                </a:solidFill>
                <a:latin typeface="Arial" panose="020B0604020202020204" pitchFamily="34" charset="0"/>
                <a:ea typeface="宋体" panose="02010600030101010101" pitchFamily="2" charset="-122"/>
              </a:defRPr>
            </a:lvl6pPr>
            <a:lvl7pPr eaLnBrk="0" hangingPunct="0">
              <a:defRPr sz="2000">
                <a:solidFill>
                  <a:schemeClr val="tx1"/>
                </a:solidFill>
                <a:latin typeface="Arial" panose="020B0604020202020204" pitchFamily="34" charset="0"/>
                <a:ea typeface="宋体" panose="02010600030101010101" pitchFamily="2" charset="-122"/>
              </a:defRPr>
            </a:lvl7pPr>
            <a:lvl8pPr eaLnBrk="0" hangingPunct="0">
              <a:defRPr sz="2000">
                <a:solidFill>
                  <a:schemeClr val="tx1"/>
                </a:solidFill>
                <a:latin typeface="Arial" panose="020B0604020202020204" pitchFamily="34" charset="0"/>
                <a:ea typeface="宋体" panose="02010600030101010101" pitchFamily="2" charset="-122"/>
              </a:defRPr>
            </a:lvl8pPr>
            <a:lvl9pPr eaLnBrk="0" hangingPunct="0">
              <a:defRPr sz="2000">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900" b="1" dirty="0">
                <a:solidFill>
                  <a:srgbClr val="00FF00"/>
                </a:solidFill>
                <a:latin typeface="黑体" panose="02010609060101010101" pitchFamily="49" charset="-122"/>
                <a:ea typeface="黑体" panose="02010609060101010101" pitchFamily="49" charset="-122"/>
              </a:rPr>
              <a:t>生活上：</a:t>
            </a:r>
          </a:p>
        </p:txBody>
      </p:sp>
      <p:sp>
        <p:nvSpPr>
          <p:cNvPr id="19487" name="Text Box 31"/>
          <p:cNvSpPr txBox="1">
            <a:spLocks noChangeArrowheads="1"/>
          </p:cNvSpPr>
          <p:nvPr/>
        </p:nvSpPr>
        <p:spPr bwMode="auto">
          <a:xfrm>
            <a:off x="3064898" y="3484515"/>
            <a:ext cx="4917448"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spAutoFit/>
          </a:bodyPr>
          <a:lstStyle/>
          <a:p>
            <a:pPr>
              <a:spcBef>
                <a:spcPct val="50000"/>
              </a:spcBef>
              <a:defRPr/>
            </a:pPr>
            <a:r>
              <a:rPr lang="zh-CN" altLang="en-US" sz="2900" b="1" dirty="0" smtClean="0">
                <a:effectLst>
                  <a:outerShdw blurRad="38100" dist="38100" dir="2700000" algn="tl">
                    <a:srgbClr val="C0C0C0"/>
                  </a:outerShdw>
                </a:effectLst>
                <a:latin typeface="黑体" panose="02010609060101010101" pitchFamily="49" charset="-122"/>
                <a:ea typeface="黑体" panose="02010609060101010101" pitchFamily="49" charset="-122"/>
              </a:rPr>
              <a:t>摧残</a:t>
            </a:r>
            <a:r>
              <a:rPr lang="zh-CN" altLang="en-US" sz="2900" b="1" dirty="0">
                <a:effectLst>
                  <a:outerShdw blurRad="38100" dist="38100" dir="2700000" algn="tl">
                    <a:srgbClr val="C0C0C0"/>
                  </a:outerShdw>
                </a:effectLst>
                <a:latin typeface="黑体" panose="02010609060101010101" pitchFamily="49" charset="-122"/>
                <a:ea typeface="黑体" panose="02010609060101010101" pitchFamily="49" charset="-122"/>
              </a:rPr>
              <a:t>吸食者的体质</a:t>
            </a:r>
          </a:p>
        </p:txBody>
      </p:sp>
      <p:pic>
        <p:nvPicPr>
          <p:cNvPr id="17" name="图片 16"/>
          <p:cNvPicPr>
            <a:picLocks noChangeAspect="1"/>
          </p:cNvPicPr>
          <p:nvPr/>
        </p:nvPicPr>
        <p:blipFill rotWithShape="1">
          <a:blip r:embed="rId2">
            <a:extLst>
              <a:ext uri="{28A0092B-C50C-407E-A947-70E740481C1C}">
                <a14:useLocalDpi xmlns:a14="http://schemas.microsoft.com/office/drawing/2010/main" val="0"/>
              </a:ext>
            </a:extLst>
          </a:blip>
          <a:srcRect l="33575" t="2147" r="50666" b="74140"/>
          <a:stretch>
            <a:fillRect/>
          </a:stretch>
        </p:blipFill>
        <p:spPr>
          <a:xfrm>
            <a:off x="-274591" y="820437"/>
            <a:ext cx="1921199" cy="987824"/>
          </a:xfrm>
          <a:prstGeom prst="rect">
            <a:avLst/>
          </a:prstGeom>
        </p:spPr>
      </p:pic>
      <p:grpSp>
        <p:nvGrpSpPr>
          <p:cNvPr id="18" name="组合 17"/>
          <p:cNvGrpSpPr/>
          <p:nvPr/>
        </p:nvGrpSpPr>
        <p:grpSpPr>
          <a:xfrm>
            <a:off x="10918410" y="938885"/>
            <a:ext cx="1105484" cy="590341"/>
            <a:chOff x="5731650" y="4624502"/>
            <a:chExt cx="1448879" cy="1481471"/>
          </a:xfrm>
          <a:solidFill>
            <a:schemeClr val="accent1"/>
          </a:solidFill>
        </p:grpSpPr>
        <p:sp>
          <p:nvSpPr>
            <p:cNvPr id="19" name="Freeform 408"/>
            <p:cNvSpPr/>
            <p:nvPr/>
          </p:nvSpPr>
          <p:spPr bwMode="auto">
            <a:xfrm>
              <a:off x="7073123" y="5444496"/>
              <a:ext cx="11111" cy="11852"/>
            </a:xfrm>
            <a:custGeom>
              <a:avLst/>
              <a:gdLst>
                <a:gd name="T0" fmla="*/ 0 w 7"/>
                <a:gd name="T1" fmla="*/ 8 h 8"/>
                <a:gd name="T2" fmla="*/ 7 w 7"/>
                <a:gd name="T3" fmla="*/ 0 h 8"/>
                <a:gd name="T4" fmla="*/ 0 w 7"/>
                <a:gd name="T5" fmla="*/ 8 h 8"/>
              </a:gdLst>
              <a:ahLst/>
              <a:cxnLst>
                <a:cxn ang="0">
                  <a:pos x="T0" y="T1"/>
                </a:cxn>
                <a:cxn ang="0">
                  <a:pos x="T2" y="T3"/>
                </a:cxn>
                <a:cxn ang="0">
                  <a:pos x="T4" y="T5"/>
                </a:cxn>
              </a:cxnLst>
              <a:rect l="0" t="0" r="r" b="b"/>
              <a:pathLst>
                <a:path w="7" h="8">
                  <a:moveTo>
                    <a:pt x="0" y="8"/>
                  </a:moveTo>
                  <a:cubicBezTo>
                    <a:pt x="2" y="4"/>
                    <a:pt x="3" y="1"/>
                    <a:pt x="7" y="0"/>
                  </a:cubicBezTo>
                  <a:cubicBezTo>
                    <a:pt x="6" y="4"/>
                    <a:pt x="3" y="6"/>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0" name="Freeform 409"/>
            <p:cNvSpPr/>
            <p:nvPr/>
          </p:nvSpPr>
          <p:spPr bwMode="auto">
            <a:xfrm>
              <a:off x="6963494" y="5434126"/>
              <a:ext cx="13333" cy="14815"/>
            </a:xfrm>
            <a:custGeom>
              <a:avLst/>
              <a:gdLst>
                <a:gd name="T0" fmla="*/ 2 w 9"/>
                <a:gd name="T1" fmla="*/ 10 h 10"/>
                <a:gd name="T2" fmla="*/ 7 w 9"/>
                <a:gd name="T3" fmla="*/ 0 h 10"/>
                <a:gd name="T4" fmla="*/ 2 w 9"/>
                <a:gd name="T5" fmla="*/ 10 h 10"/>
              </a:gdLst>
              <a:ahLst/>
              <a:cxnLst>
                <a:cxn ang="0">
                  <a:pos x="T0" y="T1"/>
                </a:cxn>
                <a:cxn ang="0">
                  <a:pos x="T2" y="T3"/>
                </a:cxn>
                <a:cxn ang="0">
                  <a:pos x="T4" y="T5"/>
                </a:cxn>
              </a:cxnLst>
              <a:rect l="0" t="0" r="r" b="b"/>
              <a:pathLst>
                <a:path w="9" h="10">
                  <a:moveTo>
                    <a:pt x="2" y="10"/>
                  </a:moveTo>
                  <a:cubicBezTo>
                    <a:pt x="0" y="7"/>
                    <a:pt x="5" y="3"/>
                    <a:pt x="7" y="0"/>
                  </a:cubicBezTo>
                  <a:cubicBezTo>
                    <a:pt x="9" y="4"/>
                    <a:pt x="3" y="6"/>
                    <a:pt x="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1" name="Freeform 410"/>
            <p:cNvSpPr/>
            <p:nvPr/>
          </p:nvSpPr>
          <p:spPr bwMode="auto">
            <a:xfrm>
              <a:off x="6766458" y="5395608"/>
              <a:ext cx="14815" cy="53333"/>
            </a:xfrm>
            <a:custGeom>
              <a:avLst/>
              <a:gdLst>
                <a:gd name="T0" fmla="*/ 8 w 10"/>
                <a:gd name="T1" fmla="*/ 36 h 36"/>
                <a:gd name="T2" fmla="*/ 6 w 10"/>
                <a:gd name="T3" fmla="*/ 10 h 36"/>
                <a:gd name="T4" fmla="*/ 3 w 10"/>
                <a:gd name="T5" fmla="*/ 26 h 36"/>
                <a:gd name="T6" fmla="*/ 5 w 10"/>
                <a:gd name="T7" fmla="*/ 0 h 36"/>
                <a:gd name="T8" fmla="*/ 8 w 10"/>
                <a:gd name="T9" fmla="*/ 36 h 36"/>
              </a:gdLst>
              <a:ahLst/>
              <a:cxnLst>
                <a:cxn ang="0">
                  <a:pos x="T0" y="T1"/>
                </a:cxn>
                <a:cxn ang="0">
                  <a:pos x="T2" y="T3"/>
                </a:cxn>
                <a:cxn ang="0">
                  <a:pos x="T4" y="T5"/>
                </a:cxn>
                <a:cxn ang="0">
                  <a:pos x="T6" y="T7"/>
                </a:cxn>
                <a:cxn ang="0">
                  <a:pos x="T8" y="T9"/>
                </a:cxn>
              </a:cxnLst>
              <a:rect l="0" t="0" r="r" b="b"/>
              <a:pathLst>
                <a:path w="10" h="36">
                  <a:moveTo>
                    <a:pt x="8" y="36"/>
                  </a:moveTo>
                  <a:cubicBezTo>
                    <a:pt x="6" y="29"/>
                    <a:pt x="7" y="18"/>
                    <a:pt x="6" y="10"/>
                  </a:cubicBezTo>
                  <a:cubicBezTo>
                    <a:pt x="3" y="13"/>
                    <a:pt x="4" y="21"/>
                    <a:pt x="3" y="26"/>
                  </a:cubicBezTo>
                  <a:cubicBezTo>
                    <a:pt x="0" y="18"/>
                    <a:pt x="3" y="8"/>
                    <a:pt x="5" y="0"/>
                  </a:cubicBezTo>
                  <a:cubicBezTo>
                    <a:pt x="10" y="10"/>
                    <a:pt x="7" y="22"/>
                    <a:pt x="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2" name="Freeform 411"/>
            <p:cNvSpPr/>
            <p:nvPr/>
          </p:nvSpPr>
          <p:spPr bwMode="auto">
            <a:xfrm>
              <a:off x="6751643" y="5410423"/>
              <a:ext cx="11852" cy="25185"/>
            </a:xfrm>
            <a:custGeom>
              <a:avLst/>
              <a:gdLst>
                <a:gd name="T0" fmla="*/ 4 w 8"/>
                <a:gd name="T1" fmla="*/ 17 h 17"/>
                <a:gd name="T2" fmla="*/ 3 w 8"/>
                <a:gd name="T3" fmla="*/ 0 h 17"/>
                <a:gd name="T4" fmla="*/ 4 w 8"/>
                <a:gd name="T5" fmla="*/ 17 h 17"/>
              </a:gdLst>
              <a:ahLst/>
              <a:cxnLst>
                <a:cxn ang="0">
                  <a:pos x="T0" y="T1"/>
                </a:cxn>
                <a:cxn ang="0">
                  <a:pos x="T2" y="T3"/>
                </a:cxn>
                <a:cxn ang="0">
                  <a:pos x="T4" y="T5"/>
                </a:cxn>
              </a:cxnLst>
              <a:rect l="0" t="0" r="r" b="b"/>
              <a:pathLst>
                <a:path w="8" h="17">
                  <a:moveTo>
                    <a:pt x="4" y="17"/>
                  </a:moveTo>
                  <a:cubicBezTo>
                    <a:pt x="3" y="10"/>
                    <a:pt x="0" y="3"/>
                    <a:pt x="3" y="0"/>
                  </a:cubicBezTo>
                  <a:cubicBezTo>
                    <a:pt x="8" y="2"/>
                    <a:pt x="5" y="12"/>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3" name="Freeform 412"/>
            <p:cNvSpPr/>
            <p:nvPr/>
          </p:nvSpPr>
          <p:spPr bwMode="auto">
            <a:xfrm>
              <a:off x="7000531" y="5385238"/>
              <a:ext cx="13333" cy="11852"/>
            </a:xfrm>
            <a:custGeom>
              <a:avLst/>
              <a:gdLst>
                <a:gd name="T0" fmla="*/ 3 w 9"/>
                <a:gd name="T1" fmla="*/ 8 h 8"/>
                <a:gd name="T2" fmla="*/ 6 w 9"/>
                <a:gd name="T3" fmla="*/ 0 h 8"/>
                <a:gd name="T4" fmla="*/ 3 w 9"/>
                <a:gd name="T5" fmla="*/ 8 h 8"/>
              </a:gdLst>
              <a:ahLst/>
              <a:cxnLst>
                <a:cxn ang="0">
                  <a:pos x="T0" y="T1"/>
                </a:cxn>
                <a:cxn ang="0">
                  <a:pos x="T2" y="T3"/>
                </a:cxn>
                <a:cxn ang="0">
                  <a:pos x="T4" y="T5"/>
                </a:cxn>
              </a:cxnLst>
              <a:rect l="0" t="0" r="r" b="b"/>
              <a:pathLst>
                <a:path w="9" h="8">
                  <a:moveTo>
                    <a:pt x="3" y="8"/>
                  </a:moveTo>
                  <a:cubicBezTo>
                    <a:pt x="0" y="5"/>
                    <a:pt x="6" y="3"/>
                    <a:pt x="6" y="0"/>
                  </a:cubicBezTo>
                  <a:cubicBezTo>
                    <a:pt x="9" y="3"/>
                    <a:pt x="4" y="6"/>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4" name="Freeform 413"/>
            <p:cNvSpPr/>
            <p:nvPr/>
          </p:nvSpPr>
          <p:spPr bwMode="auto">
            <a:xfrm>
              <a:off x="6966457" y="5361534"/>
              <a:ext cx="17778" cy="32592"/>
            </a:xfrm>
            <a:custGeom>
              <a:avLst/>
              <a:gdLst>
                <a:gd name="T0" fmla="*/ 0 w 12"/>
                <a:gd name="T1" fmla="*/ 22 h 22"/>
                <a:gd name="T2" fmla="*/ 12 w 12"/>
                <a:gd name="T3" fmla="*/ 0 h 22"/>
                <a:gd name="T4" fmla="*/ 0 w 12"/>
                <a:gd name="T5" fmla="*/ 22 h 22"/>
              </a:gdLst>
              <a:ahLst/>
              <a:cxnLst>
                <a:cxn ang="0">
                  <a:pos x="T0" y="T1"/>
                </a:cxn>
                <a:cxn ang="0">
                  <a:pos x="T2" y="T3"/>
                </a:cxn>
                <a:cxn ang="0">
                  <a:pos x="T4" y="T5"/>
                </a:cxn>
              </a:cxnLst>
              <a:rect l="0" t="0" r="r" b="b"/>
              <a:pathLst>
                <a:path w="12" h="22">
                  <a:moveTo>
                    <a:pt x="0" y="22"/>
                  </a:moveTo>
                  <a:cubicBezTo>
                    <a:pt x="1" y="15"/>
                    <a:pt x="7" y="6"/>
                    <a:pt x="12" y="0"/>
                  </a:cubicBezTo>
                  <a:cubicBezTo>
                    <a:pt x="9" y="8"/>
                    <a:pt x="4"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5" name="Freeform 414"/>
            <p:cNvSpPr/>
            <p:nvPr/>
          </p:nvSpPr>
          <p:spPr bwMode="auto">
            <a:xfrm>
              <a:off x="6984234" y="5321534"/>
              <a:ext cx="26666" cy="50370"/>
            </a:xfrm>
            <a:custGeom>
              <a:avLst/>
              <a:gdLst>
                <a:gd name="T0" fmla="*/ 5 w 18"/>
                <a:gd name="T1" fmla="*/ 34 h 34"/>
                <a:gd name="T2" fmla="*/ 15 w 18"/>
                <a:gd name="T3" fmla="*/ 6 h 34"/>
                <a:gd name="T4" fmla="*/ 0 w 18"/>
                <a:gd name="T5" fmla="*/ 26 h 34"/>
                <a:gd name="T6" fmla="*/ 18 w 18"/>
                <a:gd name="T7" fmla="*/ 0 h 34"/>
                <a:gd name="T8" fmla="*/ 5 w 18"/>
                <a:gd name="T9" fmla="*/ 34 h 34"/>
              </a:gdLst>
              <a:ahLst/>
              <a:cxnLst>
                <a:cxn ang="0">
                  <a:pos x="T0" y="T1"/>
                </a:cxn>
                <a:cxn ang="0">
                  <a:pos x="T2" y="T3"/>
                </a:cxn>
                <a:cxn ang="0">
                  <a:pos x="T4" y="T5"/>
                </a:cxn>
                <a:cxn ang="0">
                  <a:pos x="T6" y="T7"/>
                </a:cxn>
                <a:cxn ang="0">
                  <a:pos x="T8" y="T9"/>
                </a:cxn>
              </a:cxnLst>
              <a:rect l="0" t="0" r="r" b="b"/>
              <a:pathLst>
                <a:path w="18" h="34">
                  <a:moveTo>
                    <a:pt x="5" y="34"/>
                  </a:moveTo>
                  <a:cubicBezTo>
                    <a:pt x="5" y="25"/>
                    <a:pt x="14" y="13"/>
                    <a:pt x="15" y="6"/>
                  </a:cubicBezTo>
                  <a:cubicBezTo>
                    <a:pt x="9" y="8"/>
                    <a:pt x="6" y="22"/>
                    <a:pt x="0" y="26"/>
                  </a:cubicBezTo>
                  <a:cubicBezTo>
                    <a:pt x="4" y="16"/>
                    <a:pt x="9" y="6"/>
                    <a:pt x="18" y="0"/>
                  </a:cubicBezTo>
                  <a:cubicBezTo>
                    <a:pt x="18" y="12"/>
                    <a:pt x="8" y="22"/>
                    <a:pt x="5"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6" name="Freeform 415"/>
            <p:cNvSpPr/>
            <p:nvPr/>
          </p:nvSpPr>
          <p:spPr bwMode="auto">
            <a:xfrm>
              <a:off x="7090159" y="5339312"/>
              <a:ext cx="11852" cy="23704"/>
            </a:xfrm>
            <a:custGeom>
              <a:avLst/>
              <a:gdLst>
                <a:gd name="T0" fmla="*/ 5 w 8"/>
                <a:gd name="T1" fmla="*/ 16 h 16"/>
                <a:gd name="T2" fmla="*/ 4 w 8"/>
                <a:gd name="T3" fmla="*/ 0 h 16"/>
                <a:gd name="T4" fmla="*/ 5 w 8"/>
                <a:gd name="T5" fmla="*/ 16 h 16"/>
              </a:gdLst>
              <a:ahLst/>
              <a:cxnLst>
                <a:cxn ang="0">
                  <a:pos x="T0" y="T1"/>
                </a:cxn>
                <a:cxn ang="0">
                  <a:pos x="T2" y="T3"/>
                </a:cxn>
                <a:cxn ang="0">
                  <a:pos x="T4" y="T5"/>
                </a:cxn>
              </a:cxnLst>
              <a:rect l="0" t="0" r="r" b="b"/>
              <a:pathLst>
                <a:path w="8" h="16">
                  <a:moveTo>
                    <a:pt x="5" y="16"/>
                  </a:moveTo>
                  <a:cubicBezTo>
                    <a:pt x="0" y="14"/>
                    <a:pt x="8" y="4"/>
                    <a:pt x="4" y="0"/>
                  </a:cubicBezTo>
                  <a:cubicBezTo>
                    <a:pt x="8" y="1"/>
                    <a:pt x="5" y="10"/>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7" name="Freeform 416"/>
            <p:cNvSpPr/>
            <p:nvPr/>
          </p:nvSpPr>
          <p:spPr bwMode="auto">
            <a:xfrm>
              <a:off x="5770169" y="5348201"/>
              <a:ext cx="8889" cy="14815"/>
            </a:xfrm>
            <a:custGeom>
              <a:avLst/>
              <a:gdLst>
                <a:gd name="T0" fmla="*/ 5 w 6"/>
                <a:gd name="T1" fmla="*/ 10 h 10"/>
                <a:gd name="T2" fmla="*/ 3 w 6"/>
                <a:gd name="T3" fmla="*/ 0 h 10"/>
                <a:gd name="T4" fmla="*/ 5 w 6"/>
                <a:gd name="T5" fmla="*/ 10 h 10"/>
              </a:gdLst>
              <a:ahLst/>
              <a:cxnLst>
                <a:cxn ang="0">
                  <a:pos x="T0" y="T1"/>
                </a:cxn>
                <a:cxn ang="0">
                  <a:pos x="T2" y="T3"/>
                </a:cxn>
                <a:cxn ang="0">
                  <a:pos x="T4" y="T5"/>
                </a:cxn>
              </a:cxnLst>
              <a:rect l="0" t="0" r="r" b="b"/>
              <a:pathLst>
                <a:path w="6" h="10">
                  <a:moveTo>
                    <a:pt x="5" y="10"/>
                  </a:moveTo>
                  <a:cubicBezTo>
                    <a:pt x="0" y="8"/>
                    <a:pt x="5" y="3"/>
                    <a:pt x="3" y="0"/>
                  </a:cubicBezTo>
                  <a:cubicBezTo>
                    <a:pt x="5" y="1"/>
                    <a:pt x="6" y="8"/>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8" name="Freeform 417"/>
            <p:cNvSpPr/>
            <p:nvPr/>
          </p:nvSpPr>
          <p:spPr bwMode="auto">
            <a:xfrm>
              <a:off x="6618311" y="5349682"/>
              <a:ext cx="81481" cy="11852"/>
            </a:xfrm>
            <a:custGeom>
              <a:avLst/>
              <a:gdLst>
                <a:gd name="T0" fmla="*/ 0 w 55"/>
                <a:gd name="T1" fmla="*/ 0 h 8"/>
                <a:gd name="T2" fmla="*/ 55 w 55"/>
                <a:gd name="T3" fmla="*/ 0 h 8"/>
                <a:gd name="T4" fmla="*/ 16 w 55"/>
                <a:gd name="T5" fmla="*/ 4 h 8"/>
                <a:gd name="T6" fmla="*/ 0 w 55"/>
                <a:gd name="T7" fmla="*/ 0 h 8"/>
              </a:gdLst>
              <a:ahLst/>
              <a:cxnLst>
                <a:cxn ang="0">
                  <a:pos x="T0" y="T1"/>
                </a:cxn>
                <a:cxn ang="0">
                  <a:pos x="T2" y="T3"/>
                </a:cxn>
                <a:cxn ang="0">
                  <a:pos x="T4" y="T5"/>
                </a:cxn>
                <a:cxn ang="0">
                  <a:pos x="T6" y="T7"/>
                </a:cxn>
              </a:cxnLst>
              <a:rect l="0" t="0" r="r" b="b"/>
              <a:pathLst>
                <a:path w="55" h="8">
                  <a:moveTo>
                    <a:pt x="0" y="0"/>
                  </a:moveTo>
                  <a:cubicBezTo>
                    <a:pt x="18" y="3"/>
                    <a:pt x="40" y="3"/>
                    <a:pt x="55" y="0"/>
                  </a:cubicBezTo>
                  <a:cubicBezTo>
                    <a:pt x="46" y="8"/>
                    <a:pt x="29" y="6"/>
                    <a:pt x="16" y="4"/>
                  </a:cubicBezTo>
                  <a:cubicBezTo>
                    <a:pt x="11" y="4"/>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29" name="Freeform 418"/>
            <p:cNvSpPr/>
            <p:nvPr/>
          </p:nvSpPr>
          <p:spPr bwMode="auto">
            <a:xfrm>
              <a:off x="5783502" y="5324497"/>
              <a:ext cx="5926" cy="29629"/>
            </a:xfrm>
            <a:custGeom>
              <a:avLst/>
              <a:gdLst>
                <a:gd name="T0" fmla="*/ 3 w 4"/>
                <a:gd name="T1" fmla="*/ 20 h 20"/>
                <a:gd name="T2" fmla="*/ 1 w 4"/>
                <a:gd name="T3" fmla="*/ 0 h 20"/>
                <a:gd name="T4" fmla="*/ 3 w 4"/>
                <a:gd name="T5" fmla="*/ 20 h 20"/>
              </a:gdLst>
              <a:ahLst/>
              <a:cxnLst>
                <a:cxn ang="0">
                  <a:pos x="T0" y="T1"/>
                </a:cxn>
                <a:cxn ang="0">
                  <a:pos x="T2" y="T3"/>
                </a:cxn>
                <a:cxn ang="0">
                  <a:pos x="T4" y="T5"/>
                </a:cxn>
              </a:cxnLst>
              <a:rect l="0" t="0" r="r" b="b"/>
              <a:pathLst>
                <a:path w="4" h="20">
                  <a:moveTo>
                    <a:pt x="3" y="20"/>
                  </a:moveTo>
                  <a:cubicBezTo>
                    <a:pt x="0" y="16"/>
                    <a:pt x="2" y="8"/>
                    <a:pt x="1" y="0"/>
                  </a:cubicBezTo>
                  <a:cubicBezTo>
                    <a:pt x="4" y="7"/>
                    <a:pt x="3" y="11"/>
                    <a:pt x="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0" name="Freeform 419"/>
            <p:cNvSpPr/>
            <p:nvPr/>
          </p:nvSpPr>
          <p:spPr bwMode="auto">
            <a:xfrm>
              <a:off x="7064234" y="5330423"/>
              <a:ext cx="7407" cy="19259"/>
            </a:xfrm>
            <a:custGeom>
              <a:avLst/>
              <a:gdLst>
                <a:gd name="T0" fmla="*/ 3 w 5"/>
                <a:gd name="T1" fmla="*/ 13 h 13"/>
                <a:gd name="T2" fmla="*/ 1 w 5"/>
                <a:gd name="T3" fmla="*/ 0 h 13"/>
                <a:gd name="T4" fmla="*/ 3 w 5"/>
                <a:gd name="T5" fmla="*/ 13 h 13"/>
              </a:gdLst>
              <a:ahLst/>
              <a:cxnLst>
                <a:cxn ang="0">
                  <a:pos x="T0" y="T1"/>
                </a:cxn>
                <a:cxn ang="0">
                  <a:pos x="T2" y="T3"/>
                </a:cxn>
                <a:cxn ang="0">
                  <a:pos x="T4" y="T5"/>
                </a:cxn>
              </a:cxnLst>
              <a:rect l="0" t="0" r="r" b="b"/>
              <a:pathLst>
                <a:path w="5" h="13">
                  <a:moveTo>
                    <a:pt x="3" y="13"/>
                  </a:moveTo>
                  <a:cubicBezTo>
                    <a:pt x="0" y="12"/>
                    <a:pt x="2" y="4"/>
                    <a:pt x="1" y="0"/>
                  </a:cubicBezTo>
                  <a:cubicBezTo>
                    <a:pt x="5" y="1"/>
                    <a:pt x="3" y="9"/>
                    <a:pt x="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1" name="Freeform 420"/>
            <p:cNvSpPr/>
            <p:nvPr/>
          </p:nvSpPr>
          <p:spPr bwMode="auto">
            <a:xfrm>
              <a:off x="6594607" y="5328942"/>
              <a:ext cx="106666" cy="29629"/>
            </a:xfrm>
            <a:custGeom>
              <a:avLst/>
              <a:gdLst>
                <a:gd name="T0" fmla="*/ 0 w 72"/>
                <a:gd name="T1" fmla="*/ 2 h 20"/>
                <a:gd name="T2" fmla="*/ 56 w 72"/>
                <a:gd name="T3" fmla="*/ 10 h 20"/>
                <a:gd name="T4" fmla="*/ 72 w 72"/>
                <a:gd name="T5" fmla="*/ 6 h 20"/>
                <a:gd name="T6" fmla="*/ 0 w 72"/>
                <a:gd name="T7" fmla="*/ 2 h 20"/>
              </a:gdLst>
              <a:ahLst/>
              <a:cxnLst>
                <a:cxn ang="0">
                  <a:pos x="T0" y="T1"/>
                </a:cxn>
                <a:cxn ang="0">
                  <a:pos x="T2" y="T3"/>
                </a:cxn>
                <a:cxn ang="0">
                  <a:pos x="T4" y="T5"/>
                </a:cxn>
                <a:cxn ang="0">
                  <a:pos x="T6" y="T7"/>
                </a:cxn>
              </a:cxnLst>
              <a:rect l="0" t="0" r="r" b="b"/>
              <a:pathLst>
                <a:path w="72" h="20">
                  <a:moveTo>
                    <a:pt x="0" y="2"/>
                  </a:moveTo>
                  <a:cubicBezTo>
                    <a:pt x="15" y="0"/>
                    <a:pt x="38" y="12"/>
                    <a:pt x="56" y="10"/>
                  </a:cubicBezTo>
                  <a:cubicBezTo>
                    <a:pt x="62" y="9"/>
                    <a:pt x="66" y="5"/>
                    <a:pt x="72" y="6"/>
                  </a:cubicBezTo>
                  <a:cubicBezTo>
                    <a:pt x="54" y="20"/>
                    <a:pt x="21" y="6"/>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2" name="Freeform 421"/>
            <p:cNvSpPr/>
            <p:nvPr/>
          </p:nvSpPr>
          <p:spPr bwMode="auto">
            <a:xfrm>
              <a:off x="7094604" y="5294868"/>
              <a:ext cx="5926" cy="37037"/>
            </a:xfrm>
            <a:custGeom>
              <a:avLst/>
              <a:gdLst>
                <a:gd name="T0" fmla="*/ 2 w 4"/>
                <a:gd name="T1" fmla="*/ 25 h 25"/>
                <a:gd name="T2" fmla="*/ 1 w 4"/>
                <a:gd name="T3" fmla="*/ 0 h 25"/>
                <a:gd name="T4" fmla="*/ 2 w 4"/>
                <a:gd name="T5" fmla="*/ 25 h 25"/>
              </a:gdLst>
              <a:ahLst/>
              <a:cxnLst>
                <a:cxn ang="0">
                  <a:pos x="T0" y="T1"/>
                </a:cxn>
                <a:cxn ang="0">
                  <a:pos x="T2" y="T3"/>
                </a:cxn>
                <a:cxn ang="0">
                  <a:pos x="T4" y="T5"/>
                </a:cxn>
              </a:cxnLst>
              <a:rect l="0" t="0" r="r" b="b"/>
              <a:pathLst>
                <a:path w="4" h="25">
                  <a:moveTo>
                    <a:pt x="2" y="25"/>
                  </a:moveTo>
                  <a:cubicBezTo>
                    <a:pt x="0" y="21"/>
                    <a:pt x="1" y="10"/>
                    <a:pt x="1" y="0"/>
                  </a:cubicBezTo>
                  <a:cubicBezTo>
                    <a:pt x="4" y="6"/>
                    <a:pt x="2" y="17"/>
                    <a:pt x="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3" name="Freeform 422"/>
            <p:cNvSpPr/>
            <p:nvPr/>
          </p:nvSpPr>
          <p:spPr bwMode="auto">
            <a:xfrm>
              <a:off x="7064234" y="5259313"/>
              <a:ext cx="27407" cy="69629"/>
            </a:xfrm>
            <a:custGeom>
              <a:avLst/>
              <a:gdLst>
                <a:gd name="T0" fmla="*/ 1 w 18"/>
                <a:gd name="T1" fmla="*/ 47 h 47"/>
                <a:gd name="T2" fmla="*/ 3 w 18"/>
                <a:gd name="T3" fmla="*/ 1 h 47"/>
                <a:gd name="T4" fmla="*/ 3 w 18"/>
                <a:gd name="T5" fmla="*/ 16 h 47"/>
                <a:gd name="T6" fmla="*/ 15 w 18"/>
                <a:gd name="T7" fmla="*/ 1 h 47"/>
                <a:gd name="T8" fmla="*/ 15 w 18"/>
                <a:gd name="T9" fmla="*/ 5 h 47"/>
                <a:gd name="T10" fmla="*/ 3 w 18"/>
                <a:gd name="T11" fmla="*/ 24 h 47"/>
                <a:gd name="T12" fmla="*/ 1 w 18"/>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8" h="47">
                  <a:moveTo>
                    <a:pt x="1" y="47"/>
                  </a:moveTo>
                  <a:cubicBezTo>
                    <a:pt x="1" y="31"/>
                    <a:pt x="0" y="18"/>
                    <a:pt x="3" y="1"/>
                  </a:cubicBezTo>
                  <a:cubicBezTo>
                    <a:pt x="6" y="5"/>
                    <a:pt x="2" y="11"/>
                    <a:pt x="3" y="16"/>
                  </a:cubicBezTo>
                  <a:cubicBezTo>
                    <a:pt x="10" y="14"/>
                    <a:pt x="8" y="0"/>
                    <a:pt x="15" y="1"/>
                  </a:cubicBezTo>
                  <a:cubicBezTo>
                    <a:pt x="18" y="1"/>
                    <a:pt x="12" y="8"/>
                    <a:pt x="15" y="5"/>
                  </a:cubicBezTo>
                  <a:cubicBezTo>
                    <a:pt x="14" y="10"/>
                    <a:pt x="7" y="18"/>
                    <a:pt x="3" y="24"/>
                  </a:cubicBezTo>
                  <a:cubicBezTo>
                    <a:pt x="1" y="34"/>
                    <a:pt x="6" y="39"/>
                    <a:pt x="1"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4" name="Freeform 423"/>
            <p:cNvSpPr/>
            <p:nvPr/>
          </p:nvSpPr>
          <p:spPr bwMode="auto">
            <a:xfrm>
              <a:off x="5782020" y="5290423"/>
              <a:ext cx="5926" cy="22222"/>
            </a:xfrm>
            <a:custGeom>
              <a:avLst/>
              <a:gdLst>
                <a:gd name="T0" fmla="*/ 3 w 4"/>
                <a:gd name="T1" fmla="*/ 15 h 15"/>
                <a:gd name="T2" fmla="*/ 1 w 4"/>
                <a:gd name="T3" fmla="*/ 0 h 15"/>
                <a:gd name="T4" fmla="*/ 3 w 4"/>
                <a:gd name="T5" fmla="*/ 15 h 15"/>
              </a:gdLst>
              <a:ahLst/>
              <a:cxnLst>
                <a:cxn ang="0">
                  <a:pos x="T0" y="T1"/>
                </a:cxn>
                <a:cxn ang="0">
                  <a:pos x="T2" y="T3"/>
                </a:cxn>
                <a:cxn ang="0">
                  <a:pos x="T4" y="T5"/>
                </a:cxn>
              </a:cxnLst>
              <a:rect l="0" t="0" r="r" b="b"/>
              <a:pathLst>
                <a:path w="4" h="15">
                  <a:moveTo>
                    <a:pt x="3" y="15"/>
                  </a:moveTo>
                  <a:cubicBezTo>
                    <a:pt x="0" y="12"/>
                    <a:pt x="2" y="5"/>
                    <a:pt x="1" y="0"/>
                  </a:cubicBezTo>
                  <a:cubicBezTo>
                    <a:pt x="4" y="2"/>
                    <a:pt x="3" y="7"/>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5" name="Freeform 424"/>
            <p:cNvSpPr/>
            <p:nvPr/>
          </p:nvSpPr>
          <p:spPr bwMode="auto">
            <a:xfrm>
              <a:off x="6770903" y="5296349"/>
              <a:ext cx="5926" cy="13333"/>
            </a:xfrm>
            <a:custGeom>
              <a:avLst/>
              <a:gdLst>
                <a:gd name="T0" fmla="*/ 2 w 4"/>
                <a:gd name="T1" fmla="*/ 9 h 9"/>
                <a:gd name="T2" fmla="*/ 4 w 4"/>
                <a:gd name="T3" fmla="*/ 0 h 9"/>
                <a:gd name="T4" fmla="*/ 2 w 4"/>
                <a:gd name="T5" fmla="*/ 9 h 9"/>
              </a:gdLst>
              <a:ahLst/>
              <a:cxnLst>
                <a:cxn ang="0">
                  <a:pos x="T0" y="T1"/>
                </a:cxn>
                <a:cxn ang="0">
                  <a:pos x="T2" y="T3"/>
                </a:cxn>
                <a:cxn ang="0">
                  <a:pos x="T4" y="T5"/>
                </a:cxn>
              </a:cxnLst>
              <a:rect l="0" t="0" r="r" b="b"/>
              <a:pathLst>
                <a:path w="4" h="9">
                  <a:moveTo>
                    <a:pt x="2" y="9"/>
                  </a:moveTo>
                  <a:cubicBezTo>
                    <a:pt x="0" y="7"/>
                    <a:pt x="0" y="0"/>
                    <a:pt x="4" y="0"/>
                  </a:cubicBezTo>
                  <a:cubicBezTo>
                    <a:pt x="4" y="4"/>
                    <a:pt x="1"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6" name="Freeform 425"/>
            <p:cNvSpPr/>
            <p:nvPr/>
          </p:nvSpPr>
          <p:spPr bwMode="auto">
            <a:xfrm>
              <a:off x="7006456" y="5285979"/>
              <a:ext cx="13333" cy="16296"/>
            </a:xfrm>
            <a:custGeom>
              <a:avLst/>
              <a:gdLst>
                <a:gd name="T0" fmla="*/ 0 w 9"/>
                <a:gd name="T1" fmla="*/ 11 h 11"/>
                <a:gd name="T2" fmla="*/ 9 w 9"/>
                <a:gd name="T3" fmla="*/ 0 h 11"/>
                <a:gd name="T4" fmla="*/ 0 w 9"/>
                <a:gd name="T5" fmla="*/ 11 h 11"/>
              </a:gdLst>
              <a:ahLst/>
              <a:cxnLst>
                <a:cxn ang="0">
                  <a:pos x="T0" y="T1"/>
                </a:cxn>
                <a:cxn ang="0">
                  <a:pos x="T2" y="T3"/>
                </a:cxn>
                <a:cxn ang="0">
                  <a:pos x="T4" y="T5"/>
                </a:cxn>
              </a:cxnLst>
              <a:rect l="0" t="0" r="r" b="b"/>
              <a:pathLst>
                <a:path w="9" h="11">
                  <a:moveTo>
                    <a:pt x="0" y="11"/>
                  </a:moveTo>
                  <a:cubicBezTo>
                    <a:pt x="2" y="6"/>
                    <a:pt x="5" y="3"/>
                    <a:pt x="9" y="0"/>
                  </a:cubicBezTo>
                  <a:cubicBezTo>
                    <a:pt x="6" y="4"/>
                    <a:pt x="5" y="9"/>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7" name="Freeform 426"/>
            <p:cNvSpPr/>
            <p:nvPr/>
          </p:nvSpPr>
          <p:spPr bwMode="auto">
            <a:xfrm>
              <a:off x="7047938" y="5285979"/>
              <a:ext cx="13333" cy="13333"/>
            </a:xfrm>
            <a:custGeom>
              <a:avLst/>
              <a:gdLst>
                <a:gd name="T0" fmla="*/ 4 w 9"/>
                <a:gd name="T1" fmla="*/ 9 h 9"/>
                <a:gd name="T2" fmla="*/ 7 w 9"/>
                <a:gd name="T3" fmla="*/ 0 h 9"/>
                <a:gd name="T4" fmla="*/ 4 w 9"/>
                <a:gd name="T5" fmla="*/ 9 h 9"/>
              </a:gdLst>
              <a:ahLst/>
              <a:cxnLst>
                <a:cxn ang="0">
                  <a:pos x="T0" y="T1"/>
                </a:cxn>
                <a:cxn ang="0">
                  <a:pos x="T2" y="T3"/>
                </a:cxn>
                <a:cxn ang="0">
                  <a:pos x="T4" y="T5"/>
                </a:cxn>
              </a:cxnLst>
              <a:rect l="0" t="0" r="r" b="b"/>
              <a:pathLst>
                <a:path w="9" h="9">
                  <a:moveTo>
                    <a:pt x="4" y="9"/>
                  </a:moveTo>
                  <a:cubicBezTo>
                    <a:pt x="0" y="5"/>
                    <a:pt x="7" y="4"/>
                    <a:pt x="7" y="0"/>
                  </a:cubicBezTo>
                  <a:cubicBezTo>
                    <a:pt x="9" y="3"/>
                    <a:pt x="5"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8" name="Freeform 427"/>
            <p:cNvSpPr/>
            <p:nvPr/>
          </p:nvSpPr>
          <p:spPr bwMode="auto">
            <a:xfrm>
              <a:off x="5767206" y="5259313"/>
              <a:ext cx="13333" cy="29629"/>
            </a:xfrm>
            <a:custGeom>
              <a:avLst/>
              <a:gdLst>
                <a:gd name="T0" fmla="*/ 4 w 9"/>
                <a:gd name="T1" fmla="*/ 20 h 20"/>
                <a:gd name="T2" fmla="*/ 0 w 9"/>
                <a:gd name="T3" fmla="*/ 3 h 20"/>
                <a:gd name="T4" fmla="*/ 3 w 9"/>
                <a:gd name="T5" fmla="*/ 12 h 20"/>
                <a:gd name="T6" fmla="*/ 9 w 9"/>
                <a:gd name="T7" fmla="*/ 4 h 20"/>
                <a:gd name="T8" fmla="*/ 4 w 9"/>
                <a:gd name="T9" fmla="*/ 20 h 20"/>
              </a:gdLst>
              <a:ahLst/>
              <a:cxnLst>
                <a:cxn ang="0">
                  <a:pos x="T0" y="T1"/>
                </a:cxn>
                <a:cxn ang="0">
                  <a:pos x="T2" y="T3"/>
                </a:cxn>
                <a:cxn ang="0">
                  <a:pos x="T4" y="T5"/>
                </a:cxn>
                <a:cxn ang="0">
                  <a:pos x="T6" y="T7"/>
                </a:cxn>
                <a:cxn ang="0">
                  <a:pos x="T8" y="T9"/>
                </a:cxn>
              </a:cxnLst>
              <a:rect l="0" t="0" r="r" b="b"/>
              <a:pathLst>
                <a:path w="9" h="20">
                  <a:moveTo>
                    <a:pt x="4" y="20"/>
                  </a:moveTo>
                  <a:cubicBezTo>
                    <a:pt x="0" y="18"/>
                    <a:pt x="3" y="10"/>
                    <a:pt x="0" y="3"/>
                  </a:cubicBezTo>
                  <a:cubicBezTo>
                    <a:pt x="3" y="0"/>
                    <a:pt x="2" y="9"/>
                    <a:pt x="3" y="12"/>
                  </a:cubicBezTo>
                  <a:cubicBezTo>
                    <a:pt x="6" y="10"/>
                    <a:pt x="5" y="4"/>
                    <a:pt x="9" y="4"/>
                  </a:cubicBezTo>
                  <a:cubicBezTo>
                    <a:pt x="8" y="9"/>
                    <a:pt x="1" y="12"/>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39" name="Freeform 428"/>
            <p:cNvSpPr/>
            <p:nvPr/>
          </p:nvSpPr>
          <p:spPr bwMode="auto">
            <a:xfrm>
              <a:off x="5813131" y="5223757"/>
              <a:ext cx="34074" cy="45926"/>
            </a:xfrm>
            <a:custGeom>
              <a:avLst/>
              <a:gdLst>
                <a:gd name="T0" fmla="*/ 2 w 23"/>
                <a:gd name="T1" fmla="*/ 31 h 31"/>
                <a:gd name="T2" fmla="*/ 0 w 23"/>
                <a:gd name="T3" fmla="*/ 30 h 31"/>
                <a:gd name="T4" fmla="*/ 23 w 23"/>
                <a:gd name="T5" fmla="*/ 0 h 31"/>
                <a:gd name="T6" fmla="*/ 2 w 23"/>
                <a:gd name="T7" fmla="*/ 31 h 31"/>
              </a:gdLst>
              <a:ahLst/>
              <a:cxnLst>
                <a:cxn ang="0">
                  <a:pos x="T0" y="T1"/>
                </a:cxn>
                <a:cxn ang="0">
                  <a:pos x="T2" y="T3"/>
                </a:cxn>
                <a:cxn ang="0">
                  <a:pos x="T4" y="T5"/>
                </a:cxn>
                <a:cxn ang="0">
                  <a:pos x="T6" y="T7"/>
                </a:cxn>
              </a:cxnLst>
              <a:rect l="0" t="0" r="r" b="b"/>
              <a:pathLst>
                <a:path w="23" h="31">
                  <a:moveTo>
                    <a:pt x="2" y="31"/>
                  </a:moveTo>
                  <a:cubicBezTo>
                    <a:pt x="1" y="31"/>
                    <a:pt x="1" y="30"/>
                    <a:pt x="0" y="30"/>
                  </a:cubicBezTo>
                  <a:cubicBezTo>
                    <a:pt x="6" y="19"/>
                    <a:pt x="14" y="5"/>
                    <a:pt x="23" y="0"/>
                  </a:cubicBezTo>
                  <a:cubicBezTo>
                    <a:pt x="19" y="10"/>
                    <a:pt x="8" y="20"/>
                    <a:pt x="2"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0" name="Freeform 429"/>
            <p:cNvSpPr/>
            <p:nvPr/>
          </p:nvSpPr>
          <p:spPr bwMode="auto">
            <a:xfrm>
              <a:off x="5764243" y="5208942"/>
              <a:ext cx="8889" cy="51851"/>
            </a:xfrm>
            <a:custGeom>
              <a:avLst/>
              <a:gdLst>
                <a:gd name="T0" fmla="*/ 4 w 6"/>
                <a:gd name="T1" fmla="*/ 35 h 35"/>
                <a:gd name="T2" fmla="*/ 2 w 6"/>
                <a:gd name="T3" fmla="*/ 0 h 35"/>
                <a:gd name="T4" fmla="*/ 4 w 6"/>
                <a:gd name="T5" fmla="*/ 35 h 35"/>
              </a:gdLst>
              <a:ahLst/>
              <a:cxnLst>
                <a:cxn ang="0">
                  <a:pos x="T0" y="T1"/>
                </a:cxn>
                <a:cxn ang="0">
                  <a:pos x="T2" y="T3"/>
                </a:cxn>
                <a:cxn ang="0">
                  <a:pos x="T4" y="T5"/>
                </a:cxn>
              </a:cxnLst>
              <a:rect l="0" t="0" r="r" b="b"/>
              <a:pathLst>
                <a:path w="6" h="35">
                  <a:moveTo>
                    <a:pt x="4" y="35"/>
                  </a:moveTo>
                  <a:cubicBezTo>
                    <a:pt x="0" y="29"/>
                    <a:pt x="3" y="14"/>
                    <a:pt x="2" y="0"/>
                  </a:cubicBezTo>
                  <a:cubicBezTo>
                    <a:pt x="6" y="8"/>
                    <a:pt x="3" y="24"/>
                    <a:pt x="4"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1" name="Freeform 430"/>
            <p:cNvSpPr/>
            <p:nvPr/>
          </p:nvSpPr>
          <p:spPr bwMode="auto">
            <a:xfrm>
              <a:off x="5782020" y="5223757"/>
              <a:ext cx="5926" cy="17778"/>
            </a:xfrm>
            <a:custGeom>
              <a:avLst/>
              <a:gdLst>
                <a:gd name="T0" fmla="*/ 2 w 4"/>
                <a:gd name="T1" fmla="*/ 12 h 12"/>
                <a:gd name="T2" fmla="*/ 0 w 4"/>
                <a:gd name="T3" fmla="*/ 0 h 12"/>
                <a:gd name="T4" fmla="*/ 2 w 4"/>
                <a:gd name="T5" fmla="*/ 12 h 12"/>
              </a:gdLst>
              <a:ahLst/>
              <a:cxnLst>
                <a:cxn ang="0">
                  <a:pos x="T0" y="T1"/>
                </a:cxn>
                <a:cxn ang="0">
                  <a:pos x="T2" y="T3"/>
                </a:cxn>
                <a:cxn ang="0">
                  <a:pos x="T4" y="T5"/>
                </a:cxn>
              </a:cxnLst>
              <a:rect l="0" t="0" r="r" b="b"/>
              <a:pathLst>
                <a:path w="4" h="12">
                  <a:moveTo>
                    <a:pt x="2" y="12"/>
                  </a:moveTo>
                  <a:cubicBezTo>
                    <a:pt x="0" y="9"/>
                    <a:pt x="0" y="5"/>
                    <a:pt x="0" y="0"/>
                  </a:cubicBezTo>
                  <a:cubicBezTo>
                    <a:pt x="4" y="1"/>
                    <a:pt x="2" y="8"/>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2" name="Freeform 431"/>
            <p:cNvSpPr/>
            <p:nvPr/>
          </p:nvSpPr>
          <p:spPr bwMode="auto">
            <a:xfrm>
              <a:off x="6468682" y="5128943"/>
              <a:ext cx="60740" cy="60740"/>
            </a:xfrm>
            <a:custGeom>
              <a:avLst/>
              <a:gdLst>
                <a:gd name="T0" fmla="*/ 4 w 41"/>
                <a:gd name="T1" fmla="*/ 41 h 41"/>
                <a:gd name="T2" fmla="*/ 0 w 41"/>
                <a:gd name="T3" fmla="*/ 40 h 41"/>
                <a:gd name="T4" fmla="*/ 38 w 41"/>
                <a:gd name="T5" fmla="*/ 5 h 41"/>
                <a:gd name="T6" fmla="*/ 36 w 41"/>
                <a:gd name="T7" fmla="*/ 3 h 41"/>
                <a:gd name="T8" fmla="*/ 41 w 41"/>
                <a:gd name="T9" fmla="*/ 2 h 41"/>
                <a:gd name="T10" fmla="*/ 3 w 41"/>
                <a:gd name="T11" fmla="*/ 38 h 41"/>
                <a:gd name="T12" fmla="*/ 4 w 41"/>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1" h="41">
                  <a:moveTo>
                    <a:pt x="4" y="41"/>
                  </a:moveTo>
                  <a:cubicBezTo>
                    <a:pt x="2" y="41"/>
                    <a:pt x="1" y="40"/>
                    <a:pt x="0" y="40"/>
                  </a:cubicBezTo>
                  <a:cubicBezTo>
                    <a:pt x="8" y="24"/>
                    <a:pt x="26" y="17"/>
                    <a:pt x="38" y="5"/>
                  </a:cubicBezTo>
                  <a:cubicBezTo>
                    <a:pt x="38" y="3"/>
                    <a:pt x="37" y="3"/>
                    <a:pt x="36" y="3"/>
                  </a:cubicBezTo>
                  <a:cubicBezTo>
                    <a:pt x="37" y="0"/>
                    <a:pt x="39" y="1"/>
                    <a:pt x="41" y="2"/>
                  </a:cubicBezTo>
                  <a:cubicBezTo>
                    <a:pt x="32" y="17"/>
                    <a:pt x="14" y="24"/>
                    <a:pt x="3" y="38"/>
                  </a:cubicBezTo>
                  <a:cubicBezTo>
                    <a:pt x="5" y="39"/>
                    <a:pt x="5" y="40"/>
                    <a:pt x="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3" name="Freeform 432"/>
            <p:cNvSpPr/>
            <p:nvPr/>
          </p:nvSpPr>
          <p:spPr bwMode="auto">
            <a:xfrm>
              <a:off x="7073123" y="5163017"/>
              <a:ext cx="21482" cy="22222"/>
            </a:xfrm>
            <a:custGeom>
              <a:avLst/>
              <a:gdLst>
                <a:gd name="T0" fmla="*/ 3 w 14"/>
                <a:gd name="T1" fmla="*/ 15 h 15"/>
                <a:gd name="T2" fmla="*/ 13 w 14"/>
                <a:gd name="T3" fmla="*/ 0 h 15"/>
                <a:gd name="T4" fmla="*/ 3 w 14"/>
                <a:gd name="T5" fmla="*/ 15 h 15"/>
              </a:gdLst>
              <a:ahLst/>
              <a:cxnLst>
                <a:cxn ang="0">
                  <a:pos x="T0" y="T1"/>
                </a:cxn>
                <a:cxn ang="0">
                  <a:pos x="T2" y="T3"/>
                </a:cxn>
                <a:cxn ang="0">
                  <a:pos x="T4" y="T5"/>
                </a:cxn>
              </a:cxnLst>
              <a:rect l="0" t="0" r="r" b="b"/>
              <a:pathLst>
                <a:path w="14" h="15">
                  <a:moveTo>
                    <a:pt x="3" y="15"/>
                  </a:moveTo>
                  <a:cubicBezTo>
                    <a:pt x="0" y="11"/>
                    <a:pt x="10" y="5"/>
                    <a:pt x="13" y="0"/>
                  </a:cubicBezTo>
                  <a:cubicBezTo>
                    <a:pt x="14" y="5"/>
                    <a:pt x="5" y="9"/>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4" name="Freeform 433"/>
            <p:cNvSpPr/>
            <p:nvPr/>
          </p:nvSpPr>
          <p:spPr bwMode="auto">
            <a:xfrm>
              <a:off x="6437572" y="5100795"/>
              <a:ext cx="96296" cy="77036"/>
            </a:xfrm>
            <a:custGeom>
              <a:avLst/>
              <a:gdLst>
                <a:gd name="T0" fmla="*/ 0 w 65"/>
                <a:gd name="T1" fmla="*/ 51 h 52"/>
                <a:gd name="T2" fmla="*/ 29 w 65"/>
                <a:gd name="T3" fmla="*/ 28 h 52"/>
                <a:gd name="T4" fmla="*/ 44 w 65"/>
                <a:gd name="T5" fmla="*/ 17 h 52"/>
                <a:gd name="T6" fmla="*/ 65 w 65"/>
                <a:gd name="T7" fmla="*/ 0 h 52"/>
                <a:gd name="T8" fmla="*/ 41 w 65"/>
                <a:gd name="T9" fmla="*/ 22 h 52"/>
                <a:gd name="T10" fmla="*/ 13 w 65"/>
                <a:gd name="T11" fmla="*/ 41 h 52"/>
                <a:gd name="T12" fmla="*/ 13 w 65"/>
                <a:gd name="T13" fmla="*/ 46 h 52"/>
                <a:gd name="T14" fmla="*/ 2 w 65"/>
                <a:gd name="T15" fmla="*/ 52 h 52"/>
                <a:gd name="T16" fmla="*/ 0 w 65"/>
                <a:gd name="T17" fmla="*/ 5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2">
                  <a:moveTo>
                    <a:pt x="0" y="51"/>
                  </a:moveTo>
                  <a:cubicBezTo>
                    <a:pt x="6" y="42"/>
                    <a:pt x="18" y="36"/>
                    <a:pt x="29" y="28"/>
                  </a:cubicBezTo>
                  <a:cubicBezTo>
                    <a:pt x="34" y="25"/>
                    <a:pt x="39" y="21"/>
                    <a:pt x="44" y="17"/>
                  </a:cubicBezTo>
                  <a:cubicBezTo>
                    <a:pt x="51" y="11"/>
                    <a:pt x="57" y="5"/>
                    <a:pt x="65" y="0"/>
                  </a:cubicBezTo>
                  <a:cubicBezTo>
                    <a:pt x="61" y="8"/>
                    <a:pt x="49" y="15"/>
                    <a:pt x="41" y="22"/>
                  </a:cubicBezTo>
                  <a:cubicBezTo>
                    <a:pt x="32" y="28"/>
                    <a:pt x="24" y="35"/>
                    <a:pt x="13" y="41"/>
                  </a:cubicBezTo>
                  <a:cubicBezTo>
                    <a:pt x="13" y="42"/>
                    <a:pt x="12" y="43"/>
                    <a:pt x="13" y="46"/>
                  </a:cubicBezTo>
                  <a:cubicBezTo>
                    <a:pt x="8" y="47"/>
                    <a:pt x="5" y="50"/>
                    <a:pt x="2" y="52"/>
                  </a:cubicBezTo>
                  <a:cubicBezTo>
                    <a:pt x="1" y="52"/>
                    <a:pt x="0" y="52"/>
                    <a:pt x="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5" name="Freeform 434"/>
            <p:cNvSpPr/>
            <p:nvPr/>
          </p:nvSpPr>
          <p:spPr bwMode="auto">
            <a:xfrm>
              <a:off x="7094604" y="5118573"/>
              <a:ext cx="11852" cy="7407"/>
            </a:xfrm>
            <a:custGeom>
              <a:avLst/>
              <a:gdLst>
                <a:gd name="T0" fmla="*/ 3 w 8"/>
                <a:gd name="T1" fmla="*/ 5 h 5"/>
                <a:gd name="T2" fmla="*/ 8 w 8"/>
                <a:gd name="T3" fmla="*/ 0 h 5"/>
                <a:gd name="T4" fmla="*/ 8 w 8"/>
                <a:gd name="T5" fmla="*/ 4 h 5"/>
                <a:gd name="T6" fmla="*/ 3 w 8"/>
                <a:gd name="T7" fmla="*/ 5 h 5"/>
              </a:gdLst>
              <a:ahLst/>
              <a:cxnLst>
                <a:cxn ang="0">
                  <a:pos x="T0" y="T1"/>
                </a:cxn>
                <a:cxn ang="0">
                  <a:pos x="T2" y="T3"/>
                </a:cxn>
                <a:cxn ang="0">
                  <a:pos x="T4" y="T5"/>
                </a:cxn>
                <a:cxn ang="0">
                  <a:pos x="T6" y="T7"/>
                </a:cxn>
              </a:cxnLst>
              <a:rect l="0" t="0" r="r" b="b"/>
              <a:pathLst>
                <a:path w="8" h="5">
                  <a:moveTo>
                    <a:pt x="3" y="5"/>
                  </a:moveTo>
                  <a:cubicBezTo>
                    <a:pt x="0" y="2"/>
                    <a:pt x="6" y="0"/>
                    <a:pt x="8" y="0"/>
                  </a:cubicBezTo>
                  <a:cubicBezTo>
                    <a:pt x="8" y="1"/>
                    <a:pt x="8" y="3"/>
                    <a:pt x="8" y="4"/>
                  </a:cubicBezTo>
                  <a:cubicBezTo>
                    <a:pt x="7" y="4"/>
                    <a:pt x="3" y="3"/>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6" name="Freeform 435"/>
            <p:cNvSpPr/>
            <p:nvPr/>
          </p:nvSpPr>
          <p:spPr bwMode="auto">
            <a:xfrm>
              <a:off x="6526460" y="5069684"/>
              <a:ext cx="10370" cy="7407"/>
            </a:xfrm>
            <a:custGeom>
              <a:avLst/>
              <a:gdLst>
                <a:gd name="T0" fmla="*/ 1 w 7"/>
                <a:gd name="T1" fmla="*/ 5 h 5"/>
                <a:gd name="T2" fmla="*/ 0 w 7"/>
                <a:gd name="T3" fmla="*/ 2 h 5"/>
                <a:gd name="T4" fmla="*/ 3 w 7"/>
                <a:gd name="T5" fmla="*/ 0 h 5"/>
                <a:gd name="T6" fmla="*/ 1 w 7"/>
                <a:gd name="T7" fmla="*/ 5 h 5"/>
              </a:gdLst>
              <a:ahLst/>
              <a:cxnLst>
                <a:cxn ang="0">
                  <a:pos x="T0" y="T1"/>
                </a:cxn>
                <a:cxn ang="0">
                  <a:pos x="T2" y="T3"/>
                </a:cxn>
                <a:cxn ang="0">
                  <a:pos x="T4" y="T5"/>
                </a:cxn>
                <a:cxn ang="0">
                  <a:pos x="T6" y="T7"/>
                </a:cxn>
              </a:cxnLst>
              <a:rect l="0" t="0" r="r" b="b"/>
              <a:pathLst>
                <a:path w="7" h="5">
                  <a:moveTo>
                    <a:pt x="1" y="5"/>
                  </a:moveTo>
                  <a:cubicBezTo>
                    <a:pt x="0" y="5"/>
                    <a:pt x="0" y="4"/>
                    <a:pt x="0" y="2"/>
                  </a:cubicBezTo>
                  <a:cubicBezTo>
                    <a:pt x="1" y="2"/>
                    <a:pt x="3" y="2"/>
                    <a:pt x="3" y="0"/>
                  </a:cubicBezTo>
                  <a:cubicBezTo>
                    <a:pt x="7" y="2"/>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7" name="Freeform 436"/>
            <p:cNvSpPr/>
            <p:nvPr/>
          </p:nvSpPr>
          <p:spPr bwMode="auto">
            <a:xfrm>
              <a:off x="7102011" y="5055610"/>
              <a:ext cx="5926" cy="8889"/>
            </a:xfrm>
            <a:custGeom>
              <a:avLst/>
              <a:gdLst>
                <a:gd name="T0" fmla="*/ 4 w 4"/>
                <a:gd name="T1" fmla="*/ 6 h 6"/>
                <a:gd name="T2" fmla="*/ 0 w 4"/>
                <a:gd name="T3" fmla="*/ 4 h 6"/>
                <a:gd name="T4" fmla="*/ 4 w 4"/>
                <a:gd name="T5" fmla="*/ 1 h 6"/>
                <a:gd name="T6" fmla="*/ 4 w 4"/>
                <a:gd name="T7" fmla="*/ 6 h 6"/>
              </a:gdLst>
              <a:ahLst/>
              <a:cxnLst>
                <a:cxn ang="0">
                  <a:pos x="T0" y="T1"/>
                </a:cxn>
                <a:cxn ang="0">
                  <a:pos x="T2" y="T3"/>
                </a:cxn>
                <a:cxn ang="0">
                  <a:pos x="T4" y="T5"/>
                </a:cxn>
                <a:cxn ang="0">
                  <a:pos x="T6" y="T7"/>
                </a:cxn>
              </a:cxnLst>
              <a:rect l="0" t="0" r="r" b="b"/>
              <a:pathLst>
                <a:path w="4" h="6">
                  <a:moveTo>
                    <a:pt x="4" y="6"/>
                  </a:moveTo>
                  <a:cubicBezTo>
                    <a:pt x="3" y="5"/>
                    <a:pt x="3" y="2"/>
                    <a:pt x="0" y="4"/>
                  </a:cubicBezTo>
                  <a:cubicBezTo>
                    <a:pt x="0" y="1"/>
                    <a:pt x="2" y="0"/>
                    <a:pt x="4" y="1"/>
                  </a:cubicBezTo>
                  <a:cubicBezTo>
                    <a:pt x="4" y="2"/>
                    <a:pt x="4" y="4"/>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8" name="Freeform 437"/>
            <p:cNvSpPr/>
            <p:nvPr/>
          </p:nvSpPr>
          <p:spPr bwMode="auto">
            <a:xfrm>
              <a:off x="6699792" y="4978574"/>
              <a:ext cx="62222" cy="34074"/>
            </a:xfrm>
            <a:custGeom>
              <a:avLst/>
              <a:gdLst>
                <a:gd name="T0" fmla="*/ 2 w 42"/>
                <a:gd name="T1" fmla="*/ 23 h 23"/>
                <a:gd name="T2" fmla="*/ 0 w 42"/>
                <a:gd name="T3" fmla="*/ 21 h 23"/>
                <a:gd name="T4" fmla="*/ 42 w 42"/>
                <a:gd name="T5" fmla="*/ 0 h 23"/>
                <a:gd name="T6" fmla="*/ 2 w 42"/>
                <a:gd name="T7" fmla="*/ 23 h 23"/>
              </a:gdLst>
              <a:ahLst/>
              <a:cxnLst>
                <a:cxn ang="0">
                  <a:pos x="T0" y="T1"/>
                </a:cxn>
                <a:cxn ang="0">
                  <a:pos x="T2" y="T3"/>
                </a:cxn>
                <a:cxn ang="0">
                  <a:pos x="T4" y="T5"/>
                </a:cxn>
                <a:cxn ang="0">
                  <a:pos x="T6" y="T7"/>
                </a:cxn>
              </a:cxnLst>
              <a:rect l="0" t="0" r="r" b="b"/>
              <a:pathLst>
                <a:path w="42" h="23">
                  <a:moveTo>
                    <a:pt x="2" y="23"/>
                  </a:moveTo>
                  <a:cubicBezTo>
                    <a:pt x="1" y="23"/>
                    <a:pt x="1" y="21"/>
                    <a:pt x="0" y="21"/>
                  </a:cubicBezTo>
                  <a:cubicBezTo>
                    <a:pt x="13" y="13"/>
                    <a:pt x="28" y="7"/>
                    <a:pt x="42" y="0"/>
                  </a:cubicBezTo>
                  <a:cubicBezTo>
                    <a:pt x="32" y="11"/>
                    <a:pt x="15" y="15"/>
                    <a:pt x="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49" name="Freeform 438"/>
            <p:cNvSpPr/>
            <p:nvPr/>
          </p:nvSpPr>
          <p:spPr bwMode="auto">
            <a:xfrm>
              <a:off x="6459794" y="4926722"/>
              <a:ext cx="37037" cy="28148"/>
            </a:xfrm>
            <a:custGeom>
              <a:avLst/>
              <a:gdLst>
                <a:gd name="T0" fmla="*/ 0 w 25"/>
                <a:gd name="T1" fmla="*/ 19 h 19"/>
                <a:gd name="T2" fmla="*/ 25 w 25"/>
                <a:gd name="T3" fmla="*/ 0 h 19"/>
                <a:gd name="T4" fmla="*/ 0 w 25"/>
                <a:gd name="T5" fmla="*/ 19 h 19"/>
              </a:gdLst>
              <a:ahLst/>
              <a:cxnLst>
                <a:cxn ang="0">
                  <a:pos x="T0" y="T1"/>
                </a:cxn>
                <a:cxn ang="0">
                  <a:pos x="T2" y="T3"/>
                </a:cxn>
                <a:cxn ang="0">
                  <a:pos x="T4" y="T5"/>
                </a:cxn>
              </a:cxnLst>
              <a:rect l="0" t="0" r="r" b="b"/>
              <a:pathLst>
                <a:path w="25" h="19">
                  <a:moveTo>
                    <a:pt x="0" y="19"/>
                  </a:moveTo>
                  <a:cubicBezTo>
                    <a:pt x="2" y="10"/>
                    <a:pt x="19" y="8"/>
                    <a:pt x="25" y="0"/>
                  </a:cubicBezTo>
                  <a:cubicBezTo>
                    <a:pt x="22" y="9"/>
                    <a:pt x="6"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0" name="Freeform 439"/>
            <p:cNvSpPr/>
            <p:nvPr/>
          </p:nvSpPr>
          <p:spPr bwMode="auto">
            <a:xfrm>
              <a:off x="6443497" y="4851167"/>
              <a:ext cx="180739" cy="102222"/>
            </a:xfrm>
            <a:custGeom>
              <a:avLst/>
              <a:gdLst>
                <a:gd name="T0" fmla="*/ 2 w 122"/>
                <a:gd name="T1" fmla="*/ 69 h 69"/>
                <a:gd name="T2" fmla="*/ 0 w 122"/>
                <a:gd name="T3" fmla="*/ 67 h 69"/>
                <a:gd name="T4" fmla="*/ 28 w 122"/>
                <a:gd name="T5" fmla="*/ 50 h 69"/>
                <a:gd name="T6" fmla="*/ 122 w 122"/>
                <a:gd name="T7" fmla="*/ 0 h 69"/>
                <a:gd name="T8" fmla="*/ 2 w 122"/>
                <a:gd name="T9" fmla="*/ 69 h 69"/>
              </a:gdLst>
              <a:ahLst/>
              <a:cxnLst>
                <a:cxn ang="0">
                  <a:pos x="T0" y="T1"/>
                </a:cxn>
                <a:cxn ang="0">
                  <a:pos x="T2" y="T3"/>
                </a:cxn>
                <a:cxn ang="0">
                  <a:pos x="T4" y="T5"/>
                </a:cxn>
                <a:cxn ang="0">
                  <a:pos x="T6" y="T7"/>
                </a:cxn>
                <a:cxn ang="0">
                  <a:pos x="T8" y="T9"/>
                </a:cxn>
              </a:cxnLst>
              <a:rect l="0" t="0" r="r" b="b"/>
              <a:pathLst>
                <a:path w="122" h="69">
                  <a:moveTo>
                    <a:pt x="2" y="69"/>
                  </a:moveTo>
                  <a:cubicBezTo>
                    <a:pt x="1" y="68"/>
                    <a:pt x="0" y="68"/>
                    <a:pt x="0" y="67"/>
                  </a:cubicBezTo>
                  <a:cubicBezTo>
                    <a:pt x="4" y="60"/>
                    <a:pt x="18" y="56"/>
                    <a:pt x="28" y="50"/>
                  </a:cubicBezTo>
                  <a:cubicBezTo>
                    <a:pt x="58" y="33"/>
                    <a:pt x="88" y="13"/>
                    <a:pt x="122" y="0"/>
                  </a:cubicBezTo>
                  <a:cubicBezTo>
                    <a:pt x="81" y="22"/>
                    <a:pt x="39" y="43"/>
                    <a:pt x="2"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1" name="Freeform 440"/>
            <p:cNvSpPr/>
            <p:nvPr/>
          </p:nvSpPr>
          <p:spPr bwMode="auto">
            <a:xfrm>
              <a:off x="6499793" y="4914870"/>
              <a:ext cx="26666" cy="13333"/>
            </a:xfrm>
            <a:custGeom>
              <a:avLst/>
              <a:gdLst>
                <a:gd name="T0" fmla="*/ 0 w 18"/>
                <a:gd name="T1" fmla="*/ 9 h 9"/>
                <a:gd name="T2" fmla="*/ 18 w 18"/>
                <a:gd name="T3" fmla="*/ 0 h 9"/>
                <a:gd name="T4" fmla="*/ 0 w 18"/>
                <a:gd name="T5" fmla="*/ 9 h 9"/>
              </a:gdLst>
              <a:ahLst/>
              <a:cxnLst>
                <a:cxn ang="0">
                  <a:pos x="T0" y="T1"/>
                </a:cxn>
                <a:cxn ang="0">
                  <a:pos x="T2" y="T3"/>
                </a:cxn>
                <a:cxn ang="0">
                  <a:pos x="T4" y="T5"/>
                </a:cxn>
              </a:cxnLst>
              <a:rect l="0" t="0" r="r" b="b"/>
              <a:pathLst>
                <a:path w="18" h="9">
                  <a:moveTo>
                    <a:pt x="0" y="9"/>
                  </a:moveTo>
                  <a:cubicBezTo>
                    <a:pt x="4" y="5"/>
                    <a:pt x="13" y="0"/>
                    <a:pt x="18" y="0"/>
                  </a:cubicBezTo>
                  <a:cubicBezTo>
                    <a:pt x="13" y="4"/>
                    <a:pt x="7" y="7"/>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2" name="Freeform 441"/>
            <p:cNvSpPr/>
            <p:nvPr/>
          </p:nvSpPr>
          <p:spPr bwMode="auto">
            <a:xfrm>
              <a:off x="6532386" y="4889685"/>
              <a:ext cx="34074" cy="20741"/>
            </a:xfrm>
            <a:custGeom>
              <a:avLst/>
              <a:gdLst>
                <a:gd name="T0" fmla="*/ 2 w 23"/>
                <a:gd name="T1" fmla="*/ 14 h 14"/>
                <a:gd name="T2" fmla="*/ 23 w 23"/>
                <a:gd name="T3" fmla="*/ 0 h 14"/>
                <a:gd name="T4" fmla="*/ 2 w 23"/>
                <a:gd name="T5" fmla="*/ 14 h 14"/>
              </a:gdLst>
              <a:ahLst/>
              <a:cxnLst>
                <a:cxn ang="0">
                  <a:pos x="T0" y="T1"/>
                </a:cxn>
                <a:cxn ang="0">
                  <a:pos x="T2" y="T3"/>
                </a:cxn>
                <a:cxn ang="0">
                  <a:pos x="T4" y="T5"/>
                </a:cxn>
              </a:cxnLst>
              <a:rect l="0" t="0" r="r" b="b"/>
              <a:pathLst>
                <a:path w="23" h="14">
                  <a:moveTo>
                    <a:pt x="2" y="14"/>
                  </a:moveTo>
                  <a:cubicBezTo>
                    <a:pt x="0" y="10"/>
                    <a:pt x="18" y="5"/>
                    <a:pt x="23" y="0"/>
                  </a:cubicBezTo>
                  <a:cubicBezTo>
                    <a:pt x="22" y="7"/>
                    <a:pt x="8" y="9"/>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3" name="Freeform 442"/>
            <p:cNvSpPr/>
            <p:nvPr/>
          </p:nvSpPr>
          <p:spPr bwMode="auto">
            <a:xfrm>
              <a:off x="6476090" y="4882278"/>
              <a:ext cx="14815" cy="8889"/>
            </a:xfrm>
            <a:custGeom>
              <a:avLst/>
              <a:gdLst>
                <a:gd name="T0" fmla="*/ 0 w 10"/>
                <a:gd name="T1" fmla="*/ 5 h 6"/>
                <a:gd name="T2" fmla="*/ 9 w 10"/>
                <a:gd name="T3" fmla="*/ 0 h 6"/>
                <a:gd name="T4" fmla="*/ 0 w 10"/>
                <a:gd name="T5" fmla="*/ 5 h 6"/>
              </a:gdLst>
              <a:ahLst/>
              <a:cxnLst>
                <a:cxn ang="0">
                  <a:pos x="T0" y="T1"/>
                </a:cxn>
                <a:cxn ang="0">
                  <a:pos x="T2" y="T3"/>
                </a:cxn>
                <a:cxn ang="0">
                  <a:pos x="T4" y="T5"/>
                </a:cxn>
              </a:cxnLst>
              <a:rect l="0" t="0" r="r" b="b"/>
              <a:pathLst>
                <a:path w="10" h="6">
                  <a:moveTo>
                    <a:pt x="0" y="5"/>
                  </a:moveTo>
                  <a:cubicBezTo>
                    <a:pt x="2" y="2"/>
                    <a:pt x="6" y="2"/>
                    <a:pt x="9" y="0"/>
                  </a:cubicBezTo>
                  <a:cubicBezTo>
                    <a:pt x="10" y="2"/>
                    <a:pt x="4" y="6"/>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4" name="Freeform 443"/>
            <p:cNvSpPr/>
            <p:nvPr/>
          </p:nvSpPr>
          <p:spPr bwMode="auto">
            <a:xfrm>
              <a:off x="6492386" y="4876352"/>
              <a:ext cx="7407" cy="5926"/>
            </a:xfrm>
            <a:custGeom>
              <a:avLst/>
              <a:gdLst>
                <a:gd name="T0" fmla="*/ 0 w 5"/>
                <a:gd name="T1" fmla="*/ 4 h 4"/>
                <a:gd name="T2" fmla="*/ 5 w 5"/>
                <a:gd name="T3" fmla="*/ 0 h 4"/>
                <a:gd name="T4" fmla="*/ 0 w 5"/>
                <a:gd name="T5" fmla="*/ 4 h 4"/>
              </a:gdLst>
              <a:ahLst/>
              <a:cxnLst>
                <a:cxn ang="0">
                  <a:pos x="T0" y="T1"/>
                </a:cxn>
                <a:cxn ang="0">
                  <a:pos x="T2" y="T3"/>
                </a:cxn>
                <a:cxn ang="0">
                  <a:pos x="T4" y="T5"/>
                </a:cxn>
              </a:cxnLst>
              <a:rect l="0" t="0" r="r" b="b"/>
              <a:pathLst>
                <a:path w="5" h="4">
                  <a:moveTo>
                    <a:pt x="0" y="4"/>
                  </a:moveTo>
                  <a:cubicBezTo>
                    <a:pt x="1" y="1"/>
                    <a:pt x="2" y="0"/>
                    <a:pt x="5" y="0"/>
                  </a:cubicBezTo>
                  <a:cubicBezTo>
                    <a:pt x="5" y="3"/>
                    <a:pt x="2" y="3"/>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5" name="Freeform 444"/>
            <p:cNvSpPr/>
            <p:nvPr/>
          </p:nvSpPr>
          <p:spPr bwMode="auto">
            <a:xfrm>
              <a:off x="6513127" y="4771168"/>
              <a:ext cx="7407" cy="7407"/>
            </a:xfrm>
            <a:custGeom>
              <a:avLst/>
              <a:gdLst>
                <a:gd name="T0" fmla="*/ 0 w 5"/>
                <a:gd name="T1" fmla="*/ 1 h 5"/>
                <a:gd name="T2" fmla="*/ 5 w 5"/>
                <a:gd name="T3" fmla="*/ 2 h 5"/>
                <a:gd name="T4" fmla="*/ 0 w 5"/>
                <a:gd name="T5" fmla="*/ 1 h 5"/>
              </a:gdLst>
              <a:ahLst/>
              <a:cxnLst>
                <a:cxn ang="0">
                  <a:pos x="T0" y="T1"/>
                </a:cxn>
                <a:cxn ang="0">
                  <a:pos x="T2" y="T3"/>
                </a:cxn>
                <a:cxn ang="0">
                  <a:pos x="T4" y="T5"/>
                </a:cxn>
              </a:cxnLst>
              <a:rect l="0" t="0" r="r" b="b"/>
              <a:pathLst>
                <a:path w="5" h="5">
                  <a:moveTo>
                    <a:pt x="0" y="1"/>
                  </a:moveTo>
                  <a:cubicBezTo>
                    <a:pt x="3" y="0"/>
                    <a:pt x="2" y="2"/>
                    <a:pt x="5" y="2"/>
                  </a:cubicBezTo>
                  <a:cubicBezTo>
                    <a:pt x="5" y="5"/>
                    <a:pt x="0"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6" name="Freeform 445"/>
            <p:cNvSpPr/>
            <p:nvPr/>
          </p:nvSpPr>
          <p:spPr bwMode="auto">
            <a:xfrm>
              <a:off x="6499793" y="4751908"/>
              <a:ext cx="10370" cy="8889"/>
            </a:xfrm>
            <a:custGeom>
              <a:avLst/>
              <a:gdLst>
                <a:gd name="T0" fmla="*/ 5 w 7"/>
                <a:gd name="T1" fmla="*/ 6 h 6"/>
                <a:gd name="T2" fmla="*/ 0 w 7"/>
                <a:gd name="T3" fmla="*/ 2 h 6"/>
                <a:gd name="T4" fmla="*/ 5 w 7"/>
                <a:gd name="T5" fmla="*/ 6 h 6"/>
              </a:gdLst>
              <a:ahLst/>
              <a:cxnLst>
                <a:cxn ang="0">
                  <a:pos x="T0" y="T1"/>
                </a:cxn>
                <a:cxn ang="0">
                  <a:pos x="T2" y="T3"/>
                </a:cxn>
                <a:cxn ang="0">
                  <a:pos x="T4" y="T5"/>
                </a:cxn>
              </a:cxnLst>
              <a:rect l="0" t="0" r="r" b="b"/>
              <a:pathLst>
                <a:path w="7" h="6">
                  <a:moveTo>
                    <a:pt x="5" y="6"/>
                  </a:moveTo>
                  <a:cubicBezTo>
                    <a:pt x="2" y="6"/>
                    <a:pt x="3" y="2"/>
                    <a:pt x="0" y="2"/>
                  </a:cubicBezTo>
                  <a:cubicBezTo>
                    <a:pt x="2" y="0"/>
                    <a:pt x="7" y="2"/>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7" name="Freeform 446"/>
            <p:cNvSpPr/>
            <p:nvPr/>
          </p:nvSpPr>
          <p:spPr bwMode="auto">
            <a:xfrm>
              <a:off x="6649422" y="4731168"/>
              <a:ext cx="11852" cy="7407"/>
            </a:xfrm>
            <a:custGeom>
              <a:avLst/>
              <a:gdLst>
                <a:gd name="T0" fmla="*/ 0 w 8"/>
                <a:gd name="T1" fmla="*/ 5 h 5"/>
                <a:gd name="T2" fmla="*/ 8 w 8"/>
                <a:gd name="T3" fmla="*/ 0 h 5"/>
                <a:gd name="T4" fmla="*/ 0 w 8"/>
                <a:gd name="T5" fmla="*/ 5 h 5"/>
              </a:gdLst>
              <a:ahLst/>
              <a:cxnLst>
                <a:cxn ang="0">
                  <a:pos x="T0" y="T1"/>
                </a:cxn>
                <a:cxn ang="0">
                  <a:pos x="T2" y="T3"/>
                </a:cxn>
                <a:cxn ang="0">
                  <a:pos x="T4" y="T5"/>
                </a:cxn>
              </a:cxnLst>
              <a:rect l="0" t="0" r="r" b="b"/>
              <a:pathLst>
                <a:path w="8" h="5">
                  <a:moveTo>
                    <a:pt x="0" y="5"/>
                  </a:moveTo>
                  <a:cubicBezTo>
                    <a:pt x="1" y="1"/>
                    <a:pt x="4" y="0"/>
                    <a:pt x="8" y="0"/>
                  </a:cubicBezTo>
                  <a:cubicBezTo>
                    <a:pt x="7" y="3"/>
                    <a:pt x="3"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8" name="Freeform 447"/>
            <p:cNvSpPr>
              <a:spLocks noEditPoints="1"/>
            </p:cNvSpPr>
            <p:nvPr/>
          </p:nvSpPr>
          <p:spPr bwMode="auto">
            <a:xfrm>
              <a:off x="5731650" y="4637835"/>
              <a:ext cx="1447397" cy="1468138"/>
            </a:xfrm>
            <a:custGeom>
              <a:avLst/>
              <a:gdLst>
                <a:gd name="T0" fmla="*/ 31 w 976"/>
                <a:gd name="T1" fmla="*/ 872 h 990"/>
                <a:gd name="T2" fmla="*/ 69 w 976"/>
                <a:gd name="T3" fmla="*/ 786 h 990"/>
                <a:gd name="T4" fmla="*/ 83 w 976"/>
                <a:gd name="T5" fmla="*/ 447 h 990"/>
                <a:gd name="T6" fmla="*/ 233 w 976"/>
                <a:gd name="T7" fmla="*/ 222 h 990"/>
                <a:gd name="T8" fmla="*/ 335 w 976"/>
                <a:gd name="T9" fmla="*/ 139 h 990"/>
                <a:gd name="T10" fmla="*/ 825 w 976"/>
                <a:gd name="T11" fmla="*/ 144 h 990"/>
                <a:gd name="T12" fmla="*/ 772 w 976"/>
                <a:gd name="T13" fmla="*/ 932 h 990"/>
                <a:gd name="T14" fmla="*/ 772 w 976"/>
                <a:gd name="T15" fmla="*/ 960 h 990"/>
                <a:gd name="T16" fmla="*/ 106 w 976"/>
                <a:gd name="T17" fmla="*/ 922 h 990"/>
                <a:gd name="T18" fmla="*/ 576 w 976"/>
                <a:gd name="T19" fmla="*/ 882 h 990"/>
                <a:gd name="T20" fmla="*/ 919 w 976"/>
                <a:gd name="T21" fmla="*/ 505 h 990"/>
                <a:gd name="T22" fmla="*/ 897 w 976"/>
                <a:gd name="T23" fmla="*/ 264 h 990"/>
                <a:gd name="T24" fmla="*/ 714 w 976"/>
                <a:gd name="T25" fmla="*/ 508 h 990"/>
                <a:gd name="T26" fmla="*/ 789 w 976"/>
                <a:gd name="T27" fmla="*/ 476 h 990"/>
                <a:gd name="T28" fmla="*/ 718 w 976"/>
                <a:gd name="T29" fmla="*/ 689 h 990"/>
                <a:gd name="T30" fmla="*/ 905 w 976"/>
                <a:gd name="T31" fmla="*/ 251 h 990"/>
                <a:gd name="T32" fmla="*/ 886 w 976"/>
                <a:gd name="T33" fmla="*/ 192 h 990"/>
                <a:gd name="T34" fmla="*/ 747 w 976"/>
                <a:gd name="T35" fmla="*/ 442 h 990"/>
                <a:gd name="T36" fmla="*/ 546 w 976"/>
                <a:gd name="T37" fmla="*/ 950 h 990"/>
                <a:gd name="T38" fmla="*/ 362 w 976"/>
                <a:gd name="T39" fmla="*/ 935 h 990"/>
                <a:gd name="T40" fmla="*/ 523 w 976"/>
                <a:gd name="T41" fmla="*/ 867 h 990"/>
                <a:gd name="T42" fmla="*/ 155 w 976"/>
                <a:gd name="T43" fmla="*/ 915 h 990"/>
                <a:gd name="T44" fmla="*/ 140 w 976"/>
                <a:gd name="T45" fmla="*/ 909 h 990"/>
                <a:gd name="T46" fmla="*/ 107 w 976"/>
                <a:gd name="T47" fmla="*/ 866 h 990"/>
                <a:gd name="T48" fmla="*/ 94 w 976"/>
                <a:gd name="T49" fmla="*/ 861 h 990"/>
                <a:gd name="T50" fmla="*/ 523 w 976"/>
                <a:gd name="T51" fmla="*/ 848 h 990"/>
                <a:gd name="T52" fmla="*/ 204 w 976"/>
                <a:gd name="T53" fmla="*/ 843 h 990"/>
                <a:gd name="T54" fmla="*/ 531 w 976"/>
                <a:gd name="T55" fmla="*/ 819 h 990"/>
                <a:gd name="T56" fmla="*/ 105 w 976"/>
                <a:gd name="T57" fmla="*/ 573 h 990"/>
                <a:gd name="T58" fmla="*/ 357 w 976"/>
                <a:gd name="T59" fmla="*/ 300 h 990"/>
                <a:gd name="T60" fmla="*/ 513 w 976"/>
                <a:gd name="T61" fmla="*/ 757 h 990"/>
                <a:gd name="T62" fmla="*/ 416 w 976"/>
                <a:gd name="T63" fmla="*/ 448 h 990"/>
                <a:gd name="T64" fmla="*/ 191 w 976"/>
                <a:gd name="T65" fmla="*/ 796 h 990"/>
                <a:gd name="T66" fmla="*/ 205 w 976"/>
                <a:gd name="T67" fmla="*/ 609 h 990"/>
                <a:gd name="T68" fmla="*/ 108 w 976"/>
                <a:gd name="T69" fmla="*/ 764 h 990"/>
                <a:gd name="T70" fmla="*/ 441 w 976"/>
                <a:gd name="T71" fmla="*/ 744 h 990"/>
                <a:gd name="T72" fmla="*/ 734 w 976"/>
                <a:gd name="T73" fmla="*/ 706 h 990"/>
                <a:gd name="T74" fmla="*/ 930 w 976"/>
                <a:gd name="T75" fmla="*/ 670 h 990"/>
                <a:gd name="T76" fmla="*/ 718 w 976"/>
                <a:gd name="T77" fmla="*/ 672 h 990"/>
                <a:gd name="T78" fmla="*/ 417 w 976"/>
                <a:gd name="T79" fmla="*/ 646 h 990"/>
                <a:gd name="T80" fmla="*/ 225 w 976"/>
                <a:gd name="T81" fmla="*/ 603 h 990"/>
                <a:gd name="T82" fmla="*/ 556 w 976"/>
                <a:gd name="T83" fmla="*/ 618 h 990"/>
                <a:gd name="T84" fmla="*/ 507 w 976"/>
                <a:gd name="T85" fmla="*/ 601 h 990"/>
                <a:gd name="T86" fmla="*/ 720 w 976"/>
                <a:gd name="T87" fmla="*/ 579 h 990"/>
                <a:gd name="T88" fmla="*/ 934 w 976"/>
                <a:gd name="T89" fmla="*/ 544 h 990"/>
                <a:gd name="T90" fmla="*/ 741 w 976"/>
                <a:gd name="T91" fmla="*/ 504 h 990"/>
                <a:gd name="T92" fmla="*/ 534 w 976"/>
                <a:gd name="T93" fmla="*/ 491 h 990"/>
                <a:gd name="T94" fmla="*/ 249 w 976"/>
                <a:gd name="T95" fmla="*/ 437 h 990"/>
                <a:gd name="T96" fmla="*/ 937 w 976"/>
                <a:gd name="T97" fmla="*/ 344 h 990"/>
                <a:gd name="T98" fmla="*/ 343 w 976"/>
                <a:gd name="T99" fmla="*/ 451 h 990"/>
                <a:gd name="T100" fmla="*/ 676 w 976"/>
                <a:gd name="T101" fmla="*/ 435 h 990"/>
                <a:gd name="T102" fmla="*/ 524 w 976"/>
                <a:gd name="T103" fmla="*/ 408 h 990"/>
                <a:gd name="T104" fmla="*/ 244 w 976"/>
                <a:gd name="T105" fmla="*/ 361 h 990"/>
                <a:gd name="T106" fmla="*/ 383 w 976"/>
                <a:gd name="T107" fmla="*/ 338 h 990"/>
                <a:gd name="T108" fmla="*/ 378 w 976"/>
                <a:gd name="T109" fmla="*/ 297 h 990"/>
                <a:gd name="T110" fmla="*/ 366 w 976"/>
                <a:gd name="T111" fmla="*/ 282 h 990"/>
                <a:gd name="T112" fmla="*/ 507 w 976"/>
                <a:gd name="T113" fmla="*/ 111 h 990"/>
                <a:gd name="T114" fmla="*/ 707 w 976"/>
                <a:gd name="T115" fmla="*/ 269 h 990"/>
                <a:gd name="T116" fmla="*/ 917 w 976"/>
                <a:gd name="T117" fmla="*/ 245 h 990"/>
                <a:gd name="T118" fmla="*/ 641 w 976"/>
                <a:gd name="T119" fmla="*/ 180 h 990"/>
                <a:gd name="T120" fmla="*/ 645 w 976"/>
                <a:gd name="T121" fmla="*/ 36 h 990"/>
                <a:gd name="T122" fmla="*/ 408 w 976"/>
                <a:gd name="T123" fmla="*/ 114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6" h="990">
                  <a:moveTo>
                    <a:pt x="547" y="952"/>
                  </a:moveTo>
                  <a:cubicBezTo>
                    <a:pt x="546" y="954"/>
                    <a:pt x="548" y="956"/>
                    <a:pt x="547" y="961"/>
                  </a:cubicBezTo>
                  <a:cubicBezTo>
                    <a:pt x="515" y="959"/>
                    <a:pt x="482" y="962"/>
                    <a:pt x="458" y="958"/>
                  </a:cubicBezTo>
                  <a:cubicBezTo>
                    <a:pt x="462" y="950"/>
                    <a:pt x="477" y="954"/>
                    <a:pt x="489" y="953"/>
                  </a:cubicBezTo>
                  <a:cubicBezTo>
                    <a:pt x="497" y="952"/>
                    <a:pt x="507" y="952"/>
                    <a:pt x="515" y="952"/>
                  </a:cubicBezTo>
                  <a:cubicBezTo>
                    <a:pt x="493" y="949"/>
                    <a:pt x="470" y="947"/>
                    <a:pt x="449" y="951"/>
                  </a:cubicBezTo>
                  <a:cubicBezTo>
                    <a:pt x="448" y="947"/>
                    <a:pt x="453" y="950"/>
                    <a:pt x="455" y="949"/>
                  </a:cubicBezTo>
                  <a:cubicBezTo>
                    <a:pt x="437" y="944"/>
                    <a:pt x="415" y="949"/>
                    <a:pt x="396" y="948"/>
                  </a:cubicBezTo>
                  <a:cubicBezTo>
                    <a:pt x="400" y="943"/>
                    <a:pt x="407" y="945"/>
                    <a:pt x="412" y="945"/>
                  </a:cubicBezTo>
                  <a:cubicBezTo>
                    <a:pt x="425" y="945"/>
                    <a:pt x="440" y="945"/>
                    <a:pt x="454" y="944"/>
                  </a:cubicBezTo>
                  <a:cubicBezTo>
                    <a:pt x="454" y="946"/>
                    <a:pt x="458" y="945"/>
                    <a:pt x="457" y="948"/>
                  </a:cubicBezTo>
                  <a:cubicBezTo>
                    <a:pt x="456" y="944"/>
                    <a:pt x="462" y="946"/>
                    <a:pt x="465" y="944"/>
                  </a:cubicBezTo>
                  <a:cubicBezTo>
                    <a:pt x="437" y="939"/>
                    <a:pt x="397" y="942"/>
                    <a:pt x="369" y="943"/>
                  </a:cubicBezTo>
                  <a:cubicBezTo>
                    <a:pt x="350" y="958"/>
                    <a:pt x="319" y="951"/>
                    <a:pt x="294" y="945"/>
                  </a:cubicBezTo>
                  <a:cubicBezTo>
                    <a:pt x="291" y="947"/>
                    <a:pt x="297" y="948"/>
                    <a:pt x="297" y="951"/>
                  </a:cubicBezTo>
                  <a:cubicBezTo>
                    <a:pt x="291" y="950"/>
                    <a:pt x="289" y="947"/>
                    <a:pt x="285" y="945"/>
                  </a:cubicBezTo>
                  <a:cubicBezTo>
                    <a:pt x="280" y="948"/>
                    <a:pt x="277" y="952"/>
                    <a:pt x="268" y="951"/>
                  </a:cubicBezTo>
                  <a:cubicBezTo>
                    <a:pt x="268" y="947"/>
                    <a:pt x="267" y="948"/>
                    <a:pt x="268" y="945"/>
                  </a:cubicBezTo>
                  <a:cubicBezTo>
                    <a:pt x="264" y="947"/>
                    <a:pt x="259" y="948"/>
                    <a:pt x="254" y="949"/>
                  </a:cubicBezTo>
                  <a:cubicBezTo>
                    <a:pt x="255" y="951"/>
                    <a:pt x="259" y="950"/>
                    <a:pt x="259" y="952"/>
                  </a:cubicBezTo>
                  <a:cubicBezTo>
                    <a:pt x="256" y="956"/>
                    <a:pt x="247" y="955"/>
                    <a:pt x="243" y="958"/>
                  </a:cubicBezTo>
                  <a:cubicBezTo>
                    <a:pt x="240" y="957"/>
                    <a:pt x="244" y="956"/>
                    <a:pt x="244" y="955"/>
                  </a:cubicBezTo>
                  <a:cubicBezTo>
                    <a:pt x="232" y="955"/>
                    <a:pt x="220" y="954"/>
                    <a:pt x="211" y="957"/>
                  </a:cubicBezTo>
                  <a:cubicBezTo>
                    <a:pt x="209" y="951"/>
                    <a:pt x="215" y="948"/>
                    <a:pt x="220" y="947"/>
                  </a:cubicBezTo>
                  <a:cubicBezTo>
                    <a:pt x="200" y="940"/>
                    <a:pt x="189" y="959"/>
                    <a:pt x="177" y="957"/>
                  </a:cubicBezTo>
                  <a:cubicBezTo>
                    <a:pt x="182" y="952"/>
                    <a:pt x="190" y="950"/>
                    <a:pt x="196" y="946"/>
                  </a:cubicBezTo>
                  <a:cubicBezTo>
                    <a:pt x="184" y="944"/>
                    <a:pt x="169" y="943"/>
                    <a:pt x="164" y="951"/>
                  </a:cubicBezTo>
                  <a:cubicBezTo>
                    <a:pt x="166" y="953"/>
                    <a:pt x="169" y="949"/>
                    <a:pt x="173" y="950"/>
                  </a:cubicBezTo>
                  <a:cubicBezTo>
                    <a:pt x="170" y="953"/>
                    <a:pt x="163" y="955"/>
                    <a:pt x="159" y="954"/>
                  </a:cubicBezTo>
                  <a:cubicBezTo>
                    <a:pt x="162" y="945"/>
                    <a:pt x="173" y="943"/>
                    <a:pt x="180" y="937"/>
                  </a:cubicBezTo>
                  <a:cubicBezTo>
                    <a:pt x="168" y="931"/>
                    <a:pt x="154" y="938"/>
                    <a:pt x="147" y="945"/>
                  </a:cubicBezTo>
                  <a:cubicBezTo>
                    <a:pt x="149" y="949"/>
                    <a:pt x="151" y="941"/>
                    <a:pt x="153" y="944"/>
                  </a:cubicBezTo>
                  <a:cubicBezTo>
                    <a:pt x="151" y="948"/>
                    <a:pt x="145" y="949"/>
                    <a:pt x="139" y="950"/>
                  </a:cubicBezTo>
                  <a:cubicBezTo>
                    <a:pt x="143" y="939"/>
                    <a:pt x="156" y="936"/>
                    <a:pt x="164" y="929"/>
                  </a:cubicBezTo>
                  <a:cubicBezTo>
                    <a:pt x="159" y="927"/>
                    <a:pt x="150" y="929"/>
                    <a:pt x="146" y="926"/>
                  </a:cubicBezTo>
                  <a:cubicBezTo>
                    <a:pt x="145" y="929"/>
                    <a:pt x="148" y="928"/>
                    <a:pt x="149" y="929"/>
                  </a:cubicBezTo>
                  <a:cubicBezTo>
                    <a:pt x="147" y="931"/>
                    <a:pt x="142" y="927"/>
                    <a:pt x="145" y="924"/>
                  </a:cubicBezTo>
                  <a:cubicBezTo>
                    <a:pt x="137" y="928"/>
                    <a:pt x="143" y="932"/>
                    <a:pt x="137" y="936"/>
                  </a:cubicBezTo>
                  <a:cubicBezTo>
                    <a:pt x="139" y="938"/>
                    <a:pt x="141" y="933"/>
                    <a:pt x="144" y="934"/>
                  </a:cubicBezTo>
                  <a:cubicBezTo>
                    <a:pt x="140" y="939"/>
                    <a:pt x="134" y="942"/>
                    <a:pt x="129" y="946"/>
                  </a:cubicBezTo>
                  <a:cubicBezTo>
                    <a:pt x="130" y="949"/>
                    <a:pt x="136" y="942"/>
                    <a:pt x="136" y="947"/>
                  </a:cubicBezTo>
                  <a:cubicBezTo>
                    <a:pt x="131" y="947"/>
                    <a:pt x="130" y="951"/>
                    <a:pt x="124" y="950"/>
                  </a:cubicBezTo>
                  <a:cubicBezTo>
                    <a:pt x="125" y="945"/>
                    <a:pt x="124" y="945"/>
                    <a:pt x="124" y="939"/>
                  </a:cubicBezTo>
                  <a:cubicBezTo>
                    <a:pt x="86" y="939"/>
                    <a:pt x="57" y="930"/>
                    <a:pt x="30" y="920"/>
                  </a:cubicBezTo>
                  <a:cubicBezTo>
                    <a:pt x="35" y="904"/>
                    <a:pt x="32" y="887"/>
                    <a:pt x="31" y="872"/>
                  </a:cubicBezTo>
                  <a:cubicBezTo>
                    <a:pt x="30" y="877"/>
                    <a:pt x="28" y="884"/>
                    <a:pt x="28" y="890"/>
                  </a:cubicBezTo>
                  <a:cubicBezTo>
                    <a:pt x="27" y="901"/>
                    <a:pt x="32" y="915"/>
                    <a:pt x="25" y="924"/>
                  </a:cubicBezTo>
                  <a:cubicBezTo>
                    <a:pt x="19" y="862"/>
                    <a:pt x="18" y="783"/>
                    <a:pt x="17" y="720"/>
                  </a:cubicBezTo>
                  <a:cubicBezTo>
                    <a:pt x="16" y="652"/>
                    <a:pt x="11" y="577"/>
                    <a:pt x="8" y="513"/>
                  </a:cubicBezTo>
                  <a:cubicBezTo>
                    <a:pt x="7" y="494"/>
                    <a:pt x="8" y="475"/>
                    <a:pt x="9" y="458"/>
                  </a:cubicBezTo>
                  <a:cubicBezTo>
                    <a:pt x="4" y="423"/>
                    <a:pt x="8" y="386"/>
                    <a:pt x="9" y="354"/>
                  </a:cubicBezTo>
                  <a:cubicBezTo>
                    <a:pt x="12" y="382"/>
                    <a:pt x="9" y="411"/>
                    <a:pt x="10" y="444"/>
                  </a:cubicBezTo>
                  <a:cubicBezTo>
                    <a:pt x="12" y="482"/>
                    <a:pt x="10" y="520"/>
                    <a:pt x="13" y="557"/>
                  </a:cubicBezTo>
                  <a:cubicBezTo>
                    <a:pt x="17" y="598"/>
                    <a:pt x="16" y="643"/>
                    <a:pt x="18" y="683"/>
                  </a:cubicBezTo>
                  <a:cubicBezTo>
                    <a:pt x="20" y="740"/>
                    <a:pt x="17" y="795"/>
                    <a:pt x="25" y="847"/>
                  </a:cubicBezTo>
                  <a:cubicBezTo>
                    <a:pt x="26" y="836"/>
                    <a:pt x="24" y="825"/>
                    <a:pt x="27" y="816"/>
                  </a:cubicBezTo>
                  <a:cubicBezTo>
                    <a:pt x="30" y="815"/>
                    <a:pt x="30" y="818"/>
                    <a:pt x="33" y="818"/>
                  </a:cubicBezTo>
                  <a:cubicBezTo>
                    <a:pt x="33" y="815"/>
                    <a:pt x="29" y="817"/>
                    <a:pt x="30" y="815"/>
                  </a:cubicBezTo>
                  <a:cubicBezTo>
                    <a:pt x="31" y="800"/>
                    <a:pt x="22" y="776"/>
                    <a:pt x="30" y="762"/>
                  </a:cubicBezTo>
                  <a:cubicBezTo>
                    <a:pt x="30" y="781"/>
                    <a:pt x="30" y="792"/>
                    <a:pt x="31" y="808"/>
                  </a:cubicBezTo>
                  <a:cubicBezTo>
                    <a:pt x="34" y="798"/>
                    <a:pt x="27" y="777"/>
                    <a:pt x="34" y="769"/>
                  </a:cubicBezTo>
                  <a:cubicBezTo>
                    <a:pt x="33" y="803"/>
                    <a:pt x="34" y="820"/>
                    <a:pt x="36" y="851"/>
                  </a:cubicBezTo>
                  <a:cubicBezTo>
                    <a:pt x="39" y="827"/>
                    <a:pt x="38" y="788"/>
                    <a:pt x="36" y="758"/>
                  </a:cubicBezTo>
                  <a:cubicBezTo>
                    <a:pt x="35" y="727"/>
                    <a:pt x="26" y="695"/>
                    <a:pt x="25" y="661"/>
                  </a:cubicBezTo>
                  <a:cubicBezTo>
                    <a:pt x="23" y="615"/>
                    <a:pt x="25" y="570"/>
                    <a:pt x="21" y="522"/>
                  </a:cubicBezTo>
                  <a:cubicBezTo>
                    <a:pt x="18" y="525"/>
                    <a:pt x="22" y="535"/>
                    <a:pt x="17" y="536"/>
                  </a:cubicBezTo>
                  <a:cubicBezTo>
                    <a:pt x="23" y="490"/>
                    <a:pt x="14" y="445"/>
                    <a:pt x="13" y="398"/>
                  </a:cubicBezTo>
                  <a:cubicBezTo>
                    <a:pt x="22" y="389"/>
                    <a:pt x="13" y="368"/>
                    <a:pt x="18" y="358"/>
                  </a:cubicBezTo>
                  <a:cubicBezTo>
                    <a:pt x="21" y="361"/>
                    <a:pt x="18" y="363"/>
                    <a:pt x="18" y="366"/>
                  </a:cubicBezTo>
                  <a:cubicBezTo>
                    <a:pt x="17" y="391"/>
                    <a:pt x="19" y="422"/>
                    <a:pt x="20" y="452"/>
                  </a:cubicBezTo>
                  <a:cubicBezTo>
                    <a:pt x="21" y="473"/>
                    <a:pt x="22" y="495"/>
                    <a:pt x="20" y="515"/>
                  </a:cubicBezTo>
                  <a:cubicBezTo>
                    <a:pt x="19" y="518"/>
                    <a:pt x="23" y="516"/>
                    <a:pt x="23" y="519"/>
                  </a:cubicBezTo>
                  <a:cubicBezTo>
                    <a:pt x="27" y="588"/>
                    <a:pt x="23" y="644"/>
                    <a:pt x="31" y="708"/>
                  </a:cubicBezTo>
                  <a:cubicBezTo>
                    <a:pt x="31" y="697"/>
                    <a:pt x="28" y="680"/>
                    <a:pt x="29" y="672"/>
                  </a:cubicBezTo>
                  <a:cubicBezTo>
                    <a:pt x="33" y="676"/>
                    <a:pt x="32" y="686"/>
                    <a:pt x="33" y="693"/>
                  </a:cubicBezTo>
                  <a:cubicBezTo>
                    <a:pt x="35" y="717"/>
                    <a:pt x="38" y="743"/>
                    <a:pt x="39" y="769"/>
                  </a:cubicBezTo>
                  <a:cubicBezTo>
                    <a:pt x="42" y="816"/>
                    <a:pt x="42" y="862"/>
                    <a:pt x="45" y="906"/>
                  </a:cubicBezTo>
                  <a:cubicBezTo>
                    <a:pt x="53" y="886"/>
                    <a:pt x="48" y="851"/>
                    <a:pt x="55" y="833"/>
                  </a:cubicBezTo>
                  <a:cubicBezTo>
                    <a:pt x="59" y="854"/>
                    <a:pt x="51" y="886"/>
                    <a:pt x="57" y="912"/>
                  </a:cubicBezTo>
                  <a:cubicBezTo>
                    <a:pt x="62" y="897"/>
                    <a:pt x="66" y="865"/>
                    <a:pt x="63" y="845"/>
                  </a:cubicBezTo>
                  <a:cubicBezTo>
                    <a:pt x="66" y="840"/>
                    <a:pt x="69" y="834"/>
                    <a:pt x="72" y="828"/>
                  </a:cubicBezTo>
                  <a:cubicBezTo>
                    <a:pt x="75" y="829"/>
                    <a:pt x="72" y="832"/>
                    <a:pt x="72" y="834"/>
                  </a:cubicBezTo>
                  <a:cubicBezTo>
                    <a:pt x="79" y="827"/>
                    <a:pt x="83" y="817"/>
                    <a:pt x="89" y="807"/>
                  </a:cubicBezTo>
                  <a:cubicBezTo>
                    <a:pt x="97" y="794"/>
                    <a:pt x="109" y="786"/>
                    <a:pt x="105" y="766"/>
                  </a:cubicBezTo>
                  <a:cubicBezTo>
                    <a:pt x="90" y="783"/>
                    <a:pt x="75" y="809"/>
                    <a:pt x="61" y="830"/>
                  </a:cubicBezTo>
                  <a:cubicBezTo>
                    <a:pt x="60" y="823"/>
                    <a:pt x="66" y="815"/>
                    <a:pt x="70" y="811"/>
                  </a:cubicBezTo>
                  <a:cubicBezTo>
                    <a:pt x="67" y="819"/>
                    <a:pt x="77" y="804"/>
                    <a:pt x="79" y="801"/>
                  </a:cubicBezTo>
                  <a:cubicBezTo>
                    <a:pt x="86" y="789"/>
                    <a:pt x="97" y="770"/>
                    <a:pt x="105" y="761"/>
                  </a:cubicBezTo>
                  <a:cubicBezTo>
                    <a:pt x="105" y="751"/>
                    <a:pt x="103" y="743"/>
                    <a:pt x="104" y="733"/>
                  </a:cubicBezTo>
                  <a:cubicBezTo>
                    <a:pt x="91" y="750"/>
                    <a:pt x="81" y="768"/>
                    <a:pt x="69" y="786"/>
                  </a:cubicBezTo>
                  <a:cubicBezTo>
                    <a:pt x="78" y="768"/>
                    <a:pt x="91" y="747"/>
                    <a:pt x="104" y="731"/>
                  </a:cubicBezTo>
                  <a:cubicBezTo>
                    <a:pt x="102" y="728"/>
                    <a:pt x="103" y="723"/>
                    <a:pt x="103" y="719"/>
                  </a:cubicBezTo>
                  <a:cubicBezTo>
                    <a:pt x="100" y="718"/>
                    <a:pt x="97" y="726"/>
                    <a:pt x="95" y="729"/>
                  </a:cubicBezTo>
                  <a:cubicBezTo>
                    <a:pt x="93" y="725"/>
                    <a:pt x="99" y="721"/>
                    <a:pt x="100" y="716"/>
                  </a:cubicBezTo>
                  <a:cubicBezTo>
                    <a:pt x="84" y="732"/>
                    <a:pt x="76" y="755"/>
                    <a:pt x="60" y="771"/>
                  </a:cubicBezTo>
                  <a:cubicBezTo>
                    <a:pt x="65" y="757"/>
                    <a:pt x="72" y="746"/>
                    <a:pt x="78" y="734"/>
                  </a:cubicBezTo>
                  <a:cubicBezTo>
                    <a:pt x="79" y="740"/>
                    <a:pt x="72" y="748"/>
                    <a:pt x="70" y="754"/>
                  </a:cubicBezTo>
                  <a:cubicBezTo>
                    <a:pt x="81" y="743"/>
                    <a:pt x="90" y="722"/>
                    <a:pt x="102" y="709"/>
                  </a:cubicBezTo>
                  <a:cubicBezTo>
                    <a:pt x="102" y="699"/>
                    <a:pt x="100" y="693"/>
                    <a:pt x="100" y="687"/>
                  </a:cubicBezTo>
                  <a:cubicBezTo>
                    <a:pt x="86" y="699"/>
                    <a:pt x="76" y="723"/>
                    <a:pt x="63" y="739"/>
                  </a:cubicBezTo>
                  <a:cubicBezTo>
                    <a:pt x="68" y="730"/>
                    <a:pt x="70" y="720"/>
                    <a:pt x="76" y="713"/>
                  </a:cubicBezTo>
                  <a:cubicBezTo>
                    <a:pt x="77" y="711"/>
                    <a:pt x="85" y="706"/>
                    <a:pt x="88" y="701"/>
                  </a:cubicBezTo>
                  <a:cubicBezTo>
                    <a:pt x="90" y="698"/>
                    <a:pt x="91" y="693"/>
                    <a:pt x="93" y="690"/>
                  </a:cubicBezTo>
                  <a:cubicBezTo>
                    <a:pt x="99" y="681"/>
                    <a:pt x="102" y="675"/>
                    <a:pt x="98" y="659"/>
                  </a:cubicBezTo>
                  <a:cubicBezTo>
                    <a:pt x="94" y="661"/>
                    <a:pt x="93" y="666"/>
                    <a:pt x="90" y="669"/>
                  </a:cubicBezTo>
                  <a:cubicBezTo>
                    <a:pt x="94" y="661"/>
                    <a:pt x="100" y="649"/>
                    <a:pt x="96" y="636"/>
                  </a:cubicBezTo>
                  <a:cubicBezTo>
                    <a:pt x="94" y="635"/>
                    <a:pt x="91" y="641"/>
                    <a:pt x="90" y="644"/>
                  </a:cubicBezTo>
                  <a:cubicBezTo>
                    <a:pt x="94" y="633"/>
                    <a:pt x="97" y="625"/>
                    <a:pt x="94" y="610"/>
                  </a:cubicBezTo>
                  <a:cubicBezTo>
                    <a:pt x="80" y="625"/>
                    <a:pt x="73" y="647"/>
                    <a:pt x="59" y="662"/>
                  </a:cubicBezTo>
                  <a:cubicBezTo>
                    <a:pt x="60" y="654"/>
                    <a:pt x="69" y="645"/>
                    <a:pt x="72" y="637"/>
                  </a:cubicBezTo>
                  <a:cubicBezTo>
                    <a:pt x="74" y="635"/>
                    <a:pt x="73" y="637"/>
                    <a:pt x="75" y="638"/>
                  </a:cubicBezTo>
                  <a:cubicBezTo>
                    <a:pt x="80" y="626"/>
                    <a:pt x="88" y="617"/>
                    <a:pt x="93" y="605"/>
                  </a:cubicBezTo>
                  <a:cubicBezTo>
                    <a:pt x="91" y="601"/>
                    <a:pt x="93" y="595"/>
                    <a:pt x="91" y="589"/>
                  </a:cubicBezTo>
                  <a:cubicBezTo>
                    <a:pt x="80" y="598"/>
                    <a:pt x="72" y="618"/>
                    <a:pt x="60" y="629"/>
                  </a:cubicBezTo>
                  <a:cubicBezTo>
                    <a:pt x="68" y="611"/>
                    <a:pt x="83" y="601"/>
                    <a:pt x="91" y="583"/>
                  </a:cubicBezTo>
                  <a:cubicBezTo>
                    <a:pt x="89" y="572"/>
                    <a:pt x="89" y="561"/>
                    <a:pt x="89" y="547"/>
                  </a:cubicBezTo>
                  <a:cubicBezTo>
                    <a:pt x="82" y="550"/>
                    <a:pt x="82" y="559"/>
                    <a:pt x="76" y="563"/>
                  </a:cubicBezTo>
                  <a:cubicBezTo>
                    <a:pt x="82" y="551"/>
                    <a:pt x="91" y="543"/>
                    <a:pt x="88" y="527"/>
                  </a:cubicBezTo>
                  <a:cubicBezTo>
                    <a:pt x="76" y="540"/>
                    <a:pt x="68" y="558"/>
                    <a:pt x="57" y="573"/>
                  </a:cubicBezTo>
                  <a:cubicBezTo>
                    <a:pt x="55" y="563"/>
                    <a:pt x="68" y="554"/>
                    <a:pt x="74" y="543"/>
                  </a:cubicBezTo>
                  <a:cubicBezTo>
                    <a:pt x="76" y="540"/>
                    <a:pt x="76" y="536"/>
                    <a:pt x="78" y="532"/>
                  </a:cubicBezTo>
                  <a:cubicBezTo>
                    <a:pt x="82" y="530"/>
                    <a:pt x="89" y="525"/>
                    <a:pt x="87" y="519"/>
                  </a:cubicBezTo>
                  <a:cubicBezTo>
                    <a:pt x="86" y="519"/>
                    <a:pt x="86" y="521"/>
                    <a:pt x="86" y="523"/>
                  </a:cubicBezTo>
                  <a:cubicBezTo>
                    <a:pt x="84" y="519"/>
                    <a:pt x="89" y="514"/>
                    <a:pt x="87" y="507"/>
                  </a:cubicBezTo>
                  <a:cubicBezTo>
                    <a:pt x="76" y="520"/>
                    <a:pt x="67" y="539"/>
                    <a:pt x="57" y="548"/>
                  </a:cubicBezTo>
                  <a:cubicBezTo>
                    <a:pt x="62" y="536"/>
                    <a:pt x="69" y="527"/>
                    <a:pt x="76" y="517"/>
                  </a:cubicBezTo>
                  <a:cubicBezTo>
                    <a:pt x="76" y="519"/>
                    <a:pt x="75" y="519"/>
                    <a:pt x="74" y="520"/>
                  </a:cubicBezTo>
                  <a:cubicBezTo>
                    <a:pt x="82" y="514"/>
                    <a:pt x="90" y="504"/>
                    <a:pt x="86" y="487"/>
                  </a:cubicBezTo>
                  <a:cubicBezTo>
                    <a:pt x="73" y="498"/>
                    <a:pt x="66" y="515"/>
                    <a:pt x="54" y="527"/>
                  </a:cubicBezTo>
                  <a:cubicBezTo>
                    <a:pt x="54" y="520"/>
                    <a:pt x="61" y="513"/>
                    <a:pt x="64" y="505"/>
                  </a:cubicBezTo>
                  <a:cubicBezTo>
                    <a:pt x="68" y="507"/>
                    <a:pt x="64" y="508"/>
                    <a:pt x="63" y="510"/>
                  </a:cubicBezTo>
                  <a:cubicBezTo>
                    <a:pt x="71" y="501"/>
                    <a:pt x="90" y="487"/>
                    <a:pt x="84" y="468"/>
                  </a:cubicBezTo>
                  <a:cubicBezTo>
                    <a:pt x="73" y="476"/>
                    <a:pt x="65" y="495"/>
                    <a:pt x="54" y="505"/>
                  </a:cubicBezTo>
                  <a:cubicBezTo>
                    <a:pt x="58" y="487"/>
                    <a:pt x="78" y="478"/>
                    <a:pt x="84" y="458"/>
                  </a:cubicBezTo>
                  <a:cubicBezTo>
                    <a:pt x="81" y="461"/>
                    <a:pt x="86" y="451"/>
                    <a:pt x="83" y="447"/>
                  </a:cubicBezTo>
                  <a:cubicBezTo>
                    <a:pt x="72" y="458"/>
                    <a:pt x="64" y="477"/>
                    <a:pt x="53" y="484"/>
                  </a:cubicBezTo>
                  <a:cubicBezTo>
                    <a:pt x="58" y="475"/>
                    <a:pt x="63" y="465"/>
                    <a:pt x="72" y="459"/>
                  </a:cubicBezTo>
                  <a:cubicBezTo>
                    <a:pt x="68" y="456"/>
                    <a:pt x="72" y="457"/>
                    <a:pt x="74" y="456"/>
                  </a:cubicBezTo>
                  <a:cubicBezTo>
                    <a:pt x="72" y="455"/>
                    <a:pt x="72" y="454"/>
                    <a:pt x="73" y="452"/>
                  </a:cubicBezTo>
                  <a:cubicBezTo>
                    <a:pt x="75" y="452"/>
                    <a:pt x="74" y="452"/>
                    <a:pt x="74" y="454"/>
                  </a:cubicBezTo>
                  <a:cubicBezTo>
                    <a:pt x="80" y="451"/>
                    <a:pt x="86" y="441"/>
                    <a:pt x="82" y="429"/>
                  </a:cubicBezTo>
                  <a:cubicBezTo>
                    <a:pt x="71" y="436"/>
                    <a:pt x="64" y="456"/>
                    <a:pt x="51" y="465"/>
                  </a:cubicBezTo>
                  <a:cubicBezTo>
                    <a:pt x="57" y="450"/>
                    <a:pt x="69" y="440"/>
                    <a:pt x="76" y="426"/>
                  </a:cubicBezTo>
                  <a:cubicBezTo>
                    <a:pt x="78" y="425"/>
                    <a:pt x="78" y="427"/>
                    <a:pt x="78" y="429"/>
                  </a:cubicBezTo>
                  <a:cubicBezTo>
                    <a:pt x="85" y="425"/>
                    <a:pt x="79" y="413"/>
                    <a:pt x="82" y="403"/>
                  </a:cubicBezTo>
                  <a:cubicBezTo>
                    <a:pt x="70" y="414"/>
                    <a:pt x="62" y="435"/>
                    <a:pt x="50" y="443"/>
                  </a:cubicBezTo>
                  <a:cubicBezTo>
                    <a:pt x="58" y="424"/>
                    <a:pt x="75" y="413"/>
                    <a:pt x="82" y="393"/>
                  </a:cubicBezTo>
                  <a:cubicBezTo>
                    <a:pt x="83" y="389"/>
                    <a:pt x="82" y="393"/>
                    <a:pt x="80" y="392"/>
                  </a:cubicBezTo>
                  <a:cubicBezTo>
                    <a:pt x="85" y="386"/>
                    <a:pt x="82" y="379"/>
                    <a:pt x="84" y="368"/>
                  </a:cubicBezTo>
                  <a:cubicBezTo>
                    <a:pt x="84" y="367"/>
                    <a:pt x="82" y="368"/>
                    <a:pt x="82" y="366"/>
                  </a:cubicBezTo>
                  <a:cubicBezTo>
                    <a:pt x="60" y="363"/>
                    <a:pt x="38" y="354"/>
                    <a:pt x="17" y="353"/>
                  </a:cubicBezTo>
                  <a:cubicBezTo>
                    <a:pt x="15" y="353"/>
                    <a:pt x="16" y="349"/>
                    <a:pt x="13" y="347"/>
                  </a:cubicBezTo>
                  <a:cubicBezTo>
                    <a:pt x="9" y="347"/>
                    <a:pt x="5" y="353"/>
                    <a:pt x="3" y="352"/>
                  </a:cubicBezTo>
                  <a:cubicBezTo>
                    <a:pt x="0" y="346"/>
                    <a:pt x="10" y="346"/>
                    <a:pt x="12" y="342"/>
                  </a:cubicBezTo>
                  <a:cubicBezTo>
                    <a:pt x="10" y="334"/>
                    <a:pt x="4" y="344"/>
                    <a:pt x="0" y="341"/>
                  </a:cubicBezTo>
                  <a:cubicBezTo>
                    <a:pt x="1" y="335"/>
                    <a:pt x="7" y="335"/>
                    <a:pt x="10" y="333"/>
                  </a:cubicBezTo>
                  <a:cubicBezTo>
                    <a:pt x="11" y="329"/>
                    <a:pt x="13" y="326"/>
                    <a:pt x="14" y="323"/>
                  </a:cubicBezTo>
                  <a:cubicBezTo>
                    <a:pt x="52" y="298"/>
                    <a:pt x="91" y="275"/>
                    <a:pt x="129" y="252"/>
                  </a:cubicBezTo>
                  <a:cubicBezTo>
                    <a:pt x="168" y="229"/>
                    <a:pt x="204" y="202"/>
                    <a:pt x="243" y="180"/>
                  </a:cubicBezTo>
                  <a:cubicBezTo>
                    <a:pt x="243" y="183"/>
                    <a:pt x="247" y="184"/>
                    <a:pt x="247" y="189"/>
                  </a:cubicBezTo>
                  <a:cubicBezTo>
                    <a:pt x="252" y="178"/>
                    <a:pt x="242" y="164"/>
                    <a:pt x="249" y="156"/>
                  </a:cubicBezTo>
                  <a:cubicBezTo>
                    <a:pt x="249" y="153"/>
                    <a:pt x="247" y="159"/>
                    <a:pt x="247" y="156"/>
                  </a:cubicBezTo>
                  <a:cubicBezTo>
                    <a:pt x="247" y="142"/>
                    <a:pt x="245" y="125"/>
                    <a:pt x="251" y="117"/>
                  </a:cubicBezTo>
                  <a:cubicBezTo>
                    <a:pt x="256" y="119"/>
                    <a:pt x="252" y="126"/>
                    <a:pt x="252" y="128"/>
                  </a:cubicBezTo>
                  <a:cubicBezTo>
                    <a:pt x="251" y="167"/>
                    <a:pt x="257" y="207"/>
                    <a:pt x="259" y="241"/>
                  </a:cubicBezTo>
                  <a:cubicBezTo>
                    <a:pt x="255" y="231"/>
                    <a:pt x="255" y="217"/>
                    <a:pt x="254" y="204"/>
                  </a:cubicBezTo>
                  <a:cubicBezTo>
                    <a:pt x="215" y="220"/>
                    <a:pt x="179" y="248"/>
                    <a:pt x="142" y="271"/>
                  </a:cubicBezTo>
                  <a:cubicBezTo>
                    <a:pt x="123" y="283"/>
                    <a:pt x="104" y="293"/>
                    <a:pt x="85" y="305"/>
                  </a:cubicBezTo>
                  <a:cubicBezTo>
                    <a:pt x="67" y="316"/>
                    <a:pt x="50" y="330"/>
                    <a:pt x="32" y="339"/>
                  </a:cubicBezTo>
                  <a:cubicBezTo>
                    <a:pt x="31" y="336"/>
                    <a:pt x="33" y="335"/>
                    <a:pt x="34" y="334"/>
                  </a:cubicBezTo>
                  <a:cubicBezTo>
                    <a:pt x="31" y="333"/>
                    <a:pt x="25" y="339"/>
                    <a:pt x="20" y="341"/>
                  </a:cubicBezTo>
                  <a:cubicBezTo>
                    <a:pt x="41" y="352"/>
                    <a:pt x="76" y="353"/>
                    <a:pt x="99" y="345"/>
                  </a:cubicBezTo>
                  <a:cubicBezTo>
                    <a:pt x="102" y="345"/>
                    <a:pt x="101" y="349"/>
                    <a:pt x="105" y="348"/>
                  </a:cubicBezTo>
                  <a:cubicBezTo>
                    <a:pt x="107" y="347"/>
                    <a:pt x="101" y="344"/>
                    <a:pt x="105" y="341"/>
                  </a:cubicBezTo>
                  <a:cubicBezTo>
                    <a:pt x="107" y="339"/>
                    <a:pt x="107" y="344"/>
                    <a:pt x="111" y="342"/>
                  </a:cubicBezTo>
                  <a:cubicBezTo>
                    <a:pt x="109" y="332"/>
                    <a:pt x="115" y="327"/>
                    <a:pt x="115" y="323"/>
                  </a:cubicBezTo>
                  <a:cubicBezTo>
                    <a:pt x="113" y="321"/>
                    <a:pt x="111" y="330"/>
                    <a:pt x="106" y="326"/>
                  </a:cubicBezTo>
                  <a:cubicBezTo>
                    <a:pt x="105" y="311"/>
                    <a:pt x="118" y="311"/>
                    <a:pt x="120" y="299"/>
                  </a:cubicBezTo>
                  <a:cubicBezTo>
                    <a:pt x="124" y="297"/>
                    <a:pt x="126" y="295"/>
                    <a:pt x="129" y="291"/>
                  </a:cubicBezTo>
                  <a:cubicBezTo>
                    <a:pt x="164" y="273"/>
                    <a:pt x="203" y="249"/>
                    <a:pt x="233" y="222"/>
                  </a:cubicBezTo>
                  <a:cubicBezTo>
                    <a:pt x="238" y="222"/>
                    <a:pt x="242" y="217"/>
                    <a:pt x="247" y="219"/>
                  </a:cubicBezTo>
                  <a:cubicBezTo>
                    <a:pt x="209" y="246"/>
                    <a:pt x="171" y="272"/>
                    <a:pt x="133" y="299"/>
                  </a:cubicBezTo>
                  <a:cubicBezTo>
                    <a:pt x="171" y="292"/>
                    <a:pt x="198" y="260"/>
                    <a:pt x="229" y="240"/>
                  </a:cubicBezTo>
                  <a:cubicBezTo>
                    <a:pt x="231" y="239"/>
                    <a:pt x="232" y="241"/>
                    <a:pt x="234" y="241"/>
                  </a:cubicBezTo>
                  <a:cubicBezTo>
                    <a:pt x="238" y="238"/>
                    <a:pt x="244" y="233"/>
                    <a:pt x="249" y="234"/>
                  </a:cubicBezTo>
                  <a:cubicBezTo>
                    <a:pt x="251" y="240"/>
                    <a:pt x="240" y="241"/>
                    <a:pt x="239" y="247"/>
                  </a:cubicBezTo>
                  <a:cubicBezTo>
                    <a:pt x="238" y="250"/>
                    <a:pt x="243" y="247"/>
                    <a:pt x="243" y="249"/>
                  </a:cubicBezTo>
                  <a:cubicBezTo>
                    <a:pt x="216" y="270"/>
                    <a:pt x="187" y="286"/>
                    <a:pt x="157" y="304"/>
                  </a:cubicBezTo>
                  <a:cubicBezTo>
                    <a:pt x="180" y="315"/>
                    <a:pt x="220" y="310"/>
                    <a:pt x="243" y="306"/>
                  </a:cubicBezTo>
                  <a:cubicBezTo>
                    <a:pt x="240" y="311"/>
                    <a:pt x="230" y="309"/>
                    <a:pt x="225" y="312"/>
                  </a:cubicBezTo>
                  <a:cubicBezTo>
                    <a:pt x="233" y="314"/>
                    <a:pt x="244" y="312"/>
                    <a:pt x="250" y="312"/>
                  </a:cubicBezTo>
                  <a:cubicBezTo>
                    <a:pt x="252" y="297"/>
                    <a:pt x="249" y="263"/>
                    <a:pt x="251" y="245"/>
                  </a:cubicBezTo>
                  <a:cubicBezTo>
                    <a:pt x="257" y="289"/>
                    <a:pt x="252" y="357"/>
                    <a:pt x="256" y="406"/>
                  </a:cubicBezTo>
                  <a:cubicBezTo>
                    <a:pt x="255" y="409"/>
                    <a:pt x="259" y="406"/>
                    <a:pt x="259" y="408"/>
                  </a:cubicBezTo>
                  <a:cubicBezTo>
                    <a:pt x="255" y="462"/>
                    <a:pt x="262" y="528"/>
                    <a:pt x="269" y="583"/>
                  </a:cubicBezTo>
                  <a:cubicBezTo>
                    <a:pt x="273" y="615"/>
                    <a:pt x="272" y="658"/>
                    <a:pt x="266" y="687"/>
                  </a:cubicBezTo>
                  <a:cubicBezTo>
                    <a:pt x="269" y="751"/>
                    <a:pt x="269" y="810"/>
                    <a:pt x="269" y="881"/>
                  </a:cubicBezTo>
                  <a:cubicBezTo>
                    <a:pt x="269" y="883"/>
                    <a:pt x="269" y="884"/>
                    <a:pt x="272" y="884"/>
                  </a:cubicBezTo>
                  <a:cubicBezTo>
                    <a:pt x="265" y="890"/>
                    <a:pt x="273" y="902"/>
                    <a:pt x="272" y="911"/>
                  </a:cubicBezTo>
                  <a:cubicBezTo>
                    <a:pt x="271" y="915"/>
                    <a:pt x="263" y="923"/>
                    <a:pt x="272" y="927"/>
                  </a:cubicBezTo>
                  <a:cubicBezTo>
                    <a:pt x="268" y="933"/>
                    <a:pt x="266" y="942"/>
                    <a:pt x="259" y="944"/>
                  </a:cubicBezTo>
                  <a:cubicBezTo>
                    <a:pt x="263" y="942"/>
                    <a:pt x="268" y="940"/>
                    <a:pt x="273" y="940"/>
                  </a:cubicBezTo>
                  <a:cubicBezTo>
                    <a:pt x="276" y="943"/>
                    <a:pt x="272" y="944"/>
                    <a:pt x="273" y="947"/>
                  </a:cubicBezTo>
                  <a:cubicBezTo>
                    <a:pt x="277" y="947"/>
                    <a:pt x="279" y="944"/>
                    <a:pt x="283" y="943"/>
                  </a:cubicBezTo>
                  <a:cubicBezTo>
                    <a:pt x="283" y="938"/>
                    <a:pt x="276" y="940"/>
                    <a:pt x="278" y="934"/>
                  </a:cubicBezTo>
                  <a:cubicBezTo>
                    <a:pt x="283" y="933"/>
                    <a:pt x="283" y="936"/>
                    <a:pt x="286" y="936"/>
                  </a:cubicBezTo>
                  <a:cubicBezTo>
                    <a:pt x="288" y="937"/>
                    <a:pt x="285" y="932"/>
                    <a:pt x="289" y="934"/>
                  </a:cubicBezTo>
                  <a:cubicBezTo>
                    <a:pt x="311" y="938"/>
                    <a:pt x="331" y="935"/>
                    <a:pt x="353" y="935"/>
                  </a:cubicBezTo>
                  <a:cubicBezTo>
                    <a:pt x="350" y="905"/>
                    <a:pt x="353" y="876"/>
                    <a:pt x="354" y="846"/>
                  </a:cubicBezTo>
                  <a:cubicBezTo>
                    <a:pt x="355" y="829"/>
                    <a:pt x="352" y="812"/>
                    <a:pt x="351" y="794"/>
                  </a:cubicBezTo>
                  <a:cubicBezTo>
                    <a:pt x="350" y="761"/>
                    <a:pt x="351" y="727"/>
                    <a:pt x="348" y="694"/>
                  </a:cubicBezTo>
                  <a:cubicBezTo>
                    <a:pt x="346" y="668"/>
                    <a:pt x="342" y="645"/>
                    <a:pt x="344" y="620"/>
                  </a:cubicBezTo>
                  <a:cubicBezTo>
                    <a:pt x="344" y="606"/>
                    <a:pt x="342" y="594"/>
                    <a:pt x="342" y="581"/>
                  </a:cubicBezTo>
                  <a:cubicBezTo>
                    <a:pt x="339" y="526"/>
                    <a:pt x="342" y="457"/>
                    <a:pt x="338" y="403"/>
                  </a:cubicBezTo>
                  <a:cubicBezTo>
                    <a:pt x="338" y="400"/>
                    <a:pt x="341" y="401"/>
                    <a:pt x="342" y="399"/>
                  </a:cubicBezTo>
                  <a:cubicBezTo>
                    <a:pt x="341" y="390"/>
                    <a:pt x="339" y="373"/>
                    <a:pt x="342" y="369"/>
                  </a:cubicBezTo>
                  <a:cubicBezTo>
                    <a:pt x="349" y="388"/>
                    <a:pt x="343" y="416"/>
                    <a:pt x="348" y="440"/>
                  </a:cubicBezTo>
                  <a:cubicBezTo>
                    <a:pt x="350" y="361"/>
                    <a:pt x="347" y="270"/>
                    <a:pt x="346" y="189"/>
                  </a:cubicBezTo>
                  <a:cubicBezTo>
                    <a:pt x="346" y="187"/>
                    <a:pt x="342" y="188"/>
                    <a:pt x="342" y="187"/>
                  </a:cubicBezTo>
                  <a:cubicBezTo>
                    <a:pt x="341" y="183"/>
                    <a:pt x="346" y="185"/>
                    <a:pt x="346" y="182"/>
                  </a:cubicBezTo>
                  <a:cubicBezTo>
                    <a:pt x="343" y="172"/>
                    <a:pt x="346" y="173"/>
                    <a:pt x="345" y="161"/>
                  </a:cubicBezTo>
                  <a:cubicBezTo>
                    <a:pt x="342" y="162"/>
                    <a:pt x="339" y="164"/>
                    <a:pt x="336" y="166"/>
                  </a:cubicBezTo>
                  <a:cubicBezTo>
                    <a:pt x="337" y="236"/>
                    <a:pt x="343" y="291"/>
                    <a:pt x="338" y="361"/>
                  </a:cubicBezTo>
                  <a:cubicBezTo>
                    <a:pt x="336" y="297"/>
                    <a:pt x="335" y="227"/>
                    <a:pt x="333" y="166"/>
                  </a:cubicBezTo>
                  <a:cubicBezTo>
                    <a:pt x="333" y="157"/>
                    <a:pt x="332" y="147"/>
                    <a:pt x="335" y="139"/>
                  </a:cubicBezTo>
                  <a:cubicBezTo>
                    <a:pt x="341" y="142"/>
                    <a:pt x="336" y="154"/>
                    <a:pt x="337" y="161"/>
                  </a:cubicBezTo>
                  <a:cubicBezTo>
                    <a:pt x="340" y="160"/>
                    <a:pt x="342" y="158"/>
                    <a:pt x="345" y="157"/>
                  </a:cubicBezTo>
                  <a:cubicBezTo>
                    <a:pt x="345" y="143"/>
                    <a:pt x="347" y="134"/>
                    <a:pt x="346" y="120"/>
                  </a:cubicBezTo>
                  <a:cubicBezTo>
                    <a:pt x="355" y="116"/>
                    <a:pt x="364" y="112"/>
                    <a:pt x="373" y="108"/>
                  </a:cubicBezTo>
                  <a:cubicBezTo>
                    <a:pt x="371" y="104"/>
                    <a:pt x="366" y="112"/>
                    <a:pt x="366" y="107"/>
                  </a:cubicBezTo>
                  <a:cubicBezTo>
                    <a:pt x="371" y="105"/>
                    <a:pt x="379" y="99"/>
                    <a:pt x="384" y="105"/>
                  </a:cubicBezTo>
                  <a:cubicBezTo>
                    <a:pt x="453" y="76"/>
                    <a:pt x="526" y="49"/>
                    <a:pt x="603" y="25"/>
                  </a:cubicBezTo>
                  <a:cubicBezTo>
                    <a:pt x="615" y="22"/>
                    <a:pt x="628" y="18"/>
                    <a:pt x="640" y="13"/>
                  </a:cubicBezTo>
                  <a:cubicBezTo>
                    <a:pt x="651" y="9"/>
                    <a:pt x="662" y="2"/>
                    <a:pt x="674" y="0"/>
                  </a:cubicBezTo>
                  <a:cubicBezTo>
                    <a:pt x="667" y="7"/>
                    <a:pt x="654" y="9"/>
                    <a:pt x="644" y="14"/>
                  </a:cubicBezTo>
                  <a:cubicBezTo>
                    <a:pt x="647" y="16"/>
                    <a:pt x="652" y="12"/>
                    <a:pt x="657" y="14"/>
                  </a:cubicBezTo>
                  <a:cubicBezTo>
                    <a:pt x="655" y="19"/>
                    <a:pt x="649" y="20"/>
                    <a:pt x="644" y="19"/>
                  </a:cubicBezTo>
                  <a:cubicBezTo>
                    <a:pt x="595" y="39"/>
                    <a:pt x="548" y="61"/>
                    <a:pt x="496" y="78"/>
                  </a:cubicBezTo>
                  <a:cubicBezTo>
                    <a:pt x="540" y="65"/>
                    <a:pt x="594" y="47"/>
                    <a:pt x="637" y="31"/>
                  </a:cubicBezTo>
                  <a:cubicBezTo>
                    <a:pt x="640" y="30"/>
                    <a:pt x="645" y="30"/>
                    <a:pt x="647" y="31"/>
                  </a:cubicBezTo>
                  <a:cubicBezTo>
                    <a:pt x="652" y="28"/>
                    <a:pt x="659" y="26"/>
                    <a:pt x="664" y="23"/>
                  </a:cubicBezTo>
                  <a:cubicBezTo>
                    <a:pt x="664" y="19"/>
                    <a:pt x="663" y="17"/>
                    <a:pt x="663" y="13"/>
                  </a:cubicBezTo>
                  <a:cubicBezTo>
                    <a:pt x="667" y="14"/>
                    <a:pt x="668" y="13"/>
                    <a:pt x="673" y="13"/>
                  </a:cubicBezTo>
                  <a:cubicBezTo>
                    <a:pt x="668" y="69"/>
                    <a:pt x="678" y="132"/>
                    <a:pt x="679" y="197"/>
                  </a:cubicBezTo>
                  <a:cubicBezTo>
                    <a:pt x="670" y="181"/>
                    <a:pt x="676" y="151"/>
                    <a:pt x="673" y="130"/>
                  </a:cubicBezTo>
                  <a:cubicBezTo>
                    <a:pt x="671" y="153"/>
                    <a:pt x="671" y="177"/>
                    <a:pt x="671" y="202"/>
                  </a:cubicBezTo>
                  <a:cubicBezTo>
                    <a:pt x="701" y="185"/>
                    <a:pt x="732" y="169"/>
                    <a:pt x="760" y="150"/>
                  </a:cubicBezTo>
                  <a:cubicBezTo>
                    <a:pt x="780" y="140"/>
                    <a:pt x="803" y="129"/>
                    <a:pt x="822" y="119"/>
                  </a:cubicBezTo>
                  <a:cubicBezTo>
                    <a:pt x="827" y="116"/>
                    <a:pt x="832" y="108"/>
                    <a:pt x="838" y="111"/>
                  </a:cubicBezTo>
                  <a:cubicBezTo>
                    <a:pt x="826" y="122"/>
                    <a:pt x="807" y="131"/>
                    <a:pt x="791" y="140"/>
                  </a:cubicBezTo>
                  <a:cubicBezTo>
                    <a:pt x="727" y="175"/>
                    <a:pt x="661" y="211"/>
                    <a:pt x="598" y="248"/>
                  </a:cubicBezTo>
                  <a:cubicBezTo>
                    <a:pt x="588" y="254"/>
                    <a:pt x="579" y="263"/>
                    <a:pt x="567" y="265"/>
                  </a:cubicBezTo>
                  <a:cubicBezTo>
                    <a:pt x="593" y="246"/>
                    <a:pt x="621" y="230"/>
                    <a:pt x="651" y="215"/>
                  </a:cubicBezTo>
                  <a:cubicBezTo>
                    <a:pt x="650" y="212"/>
                    <a:pt x="651" y="210"/>
                    <a:pt x="651" y="205"/>
                  </a:cubicBezTo>
                  <a:cubicBezTo>
                    <a:pt x="616" y="220"/>
                    <a:pt x="584" y="246"/>
                    <a:pt x="548" y="264"/>
                  </a:cubicBezTo>
                  <a:cubicBezTo>
                    <a:pt x="494" y="296"/>
                    <a:pt x="437" y="326"/>
                    <a:pt x="383" y="359"/>
                  </a:cubicBezTo>
                  <a:cubicBezTo>
                    <a:pt x="385" y="363"/>
                    <a:pt x="379" y="365"/>
                    <a:pt x="377" y="369"/>
                  </a:cubicBezTo>
                  <a:cubicBezTo>
                    <a:pt x="416" y="378"/>
                    <a:pt x="461" y="384"/>
                    <a:pt x="507" y="389"/>
                  </a:cubicBezTo>
                  <a:cubicBezTo>
                    <a:pt x="520" y="391"/>
                    <a:pt x="542" y="391"/>
                    <a:pt x="553" y="388"/>
                  </a:cubicBezTo>
                  <a:cubicBezTo>
                    <a:pt x="556" y="389"/>
                    <a:pt x="554" y="384"/>
                    <a:pt x="559" y="385"/>
                  </a:cubicBezTo>
                  <a:cubicBezTo>
                    <a:pt x="558" y="390"/>
                    <a:pt x="559" y="392"/>
                    <a:pt x="561" y="394"/>
                  </a:cubicBezTo>
                  <a:cubicBezTo>
                    <a:pt x="568" y="346"/>
                    <a:pt x="561" y="306"/>
                    <a:pt x="561" y="264"/>
                  </a:cubicBezTo>
                  <a:cubicBezTo>
                    <a:pt x="568" y="268"/>
                    <a:pt x="573" y="269"/>
                    <a:pt x="584" y="270"/>
                  </a:cubicBezTo>
                  <a:cubicBezTo>
                    <a:pt x="586" y="269"/>
                    <a:pt x="580" y="268"/>
                    <a:pt x="582" y="264"/>
                  </a:cubicBezTo>
                  <a:cubicBezTo>
                    <a:pt x="591" y="262"/>
                    <a:pt x="599" y="256"/>
                    <a:pt x="608" y="251"/>
                  </a:cubicBezTo>
                  <a:cubicBezTo>
                    <a:pt x="616" y="246"/>
                    <a:pt x="626" y="242"/>
                    <a:pt x="635" y="238"/>
                  </a:cubicBezTo>
                  <a:cubicBezTo>
                    <a:pt x="653" y="229"/>
                    <a:pt x="670" y="217"/>
                    <a:pt x="687" y="208"/>
                  </a:cubicBezTo>
                  <a:cubicBezTo>
                    <a:pt x="704" y="198"/>
                    <a:pt x="722" y="188"/>
                    <a:pt x="739" y="178"/>
                  </a:cubicBezTo>
                  <a:cubicBezTo>
                    <a:pt x="771" y="159"/>
                    <a:pt x="802" y="141"/>
                    <a:pt x="832" y="123"/>
                  </a:cubicBezTo>
                  <a:cubicBezTo>
                    <a:pt x="832" y="129"/>
                    <a:pt x="828" y="138"/>
                    <a:pt x="825" y="144"/>
                  </a:cubicBezTo>
                  <a:cubicBezTo>
                    <a:pt x="832" y="143"/>
                    <a:pt x="835" y="131"/>
                    <a:pt x="837" y="122"/>
                  </a:cubicBezTo>
                  <a:cubicBezTo>
                    <a:pt x="842" y="129"/>
                    <a:pt x="836" y="147"/>
                    <a:pt x="841" y="154"/>
                  </a:cubicBezTo>
                  <a:cubicBezTo>
                    <a:pt x="857" y="153"/>
                    <a:pt x="871" y="146"/>
                    <a:pt x="884" y="145"/>
                  </a:cubicBezTo>
                  <a:cubicBezTo>
                    <a:pt x="870" y="154"/>
                    <a:pt x="855" y="157"/>
                    <a:pt x="834" y="158"/>
                  </a:cubicBezTo>
                  <a:cubicBezTo>
                    <a:pt x="832" y="156"/>
                    <a:pt x="829" y="154"/>
                    <a:pt x="828" y="149"/>
                  </a:cubicBezTo>
                  <a:cubicBezTo>
                    <a:pt x="833" y="148"/>
                    <a:pt x="833" y="153"/>
                    <a:pt x="836" y="150"/>
                  </a:cubicBezTo>
                  <a:cubicBezTo>
                    <a:pt x="837" y="146"/>
                    <a:pt x="835" y="145"/>
                    <a:pt x="833" y="144"/>
                  </a:cubicBezTo>
                  <a:cubicBezTo>
                    <a:pt x="829" y="144"/>
                    <a:pt x="828" y="148"/>
                    <a:pt x="826" y="151"/>
                  </a:cubicBezTo>
                  <a:cubicBezTo>
                    <a:pt x="755" y="192"/>
                    <a:pt x="682" y="231"/>
                    <a:pt x="609" y="270"/>
                  </a:cubicBezTo>
                  <a:cubicBezTo>
                    <a:pt x="630" y="273"/>
                    <a:pt x="659" y="276"/>
                    <a:pt x="678" y="270"/>
                  </a:cubicBezTo>
                  <a:cubicBezTo>
                    <a:pt x="687" y="267"/>
                    <a:pt x="699" y="259"/>
                    <a:pt x="709" y="253"/>
                  </a:cubicBezTo>
                  <a:cubicBezTo>
                    <a:pt x="771" y="217"/>
                    <a:pt x="830" y="178"/>
                    <a:pt x="896" y="147"/>
                  </a:cubicBezTo>
                  <a:cubicBezTo>
                    <a:pt x="906" y="142"/>
                    <a:pt x="915" y="133"/>
                    <a:pt x="927" y="131"/>
                  </a:cubicBezTo>
                  <a:cubicBezTo>
                    <a:pt x="928" y="133"/>
                    <a:pt x="925" y="132"/>
                    <a:pt x="925" y="134"/>
                  </a:cubicBezTo>
                  <a:cubicBezTo>
                    <a:pt x="930" y="134"/>
                    <a:pt x="939" y="124"/>
                    <a:pt x="944" y="133"/>
                  </a:cubicBezTo>
                  <a:cubicBezTo>
                    <a:pt x="941" y="137"/>
                    <a:pt x="940" y="142"/>
                    <a:pt x="934" y="142"/>
                  </a:cubicBezTo>
                  <a:cubicBezTo>
                    <a:pt x="935" y="144"/>
                    <a:pt x="935" y="148"/>
                    <a:pt x="935" y="152"/>
                  </a:cubicBezTo>
                  <a:cubicBezTo>
                    <a:pt x="937" y="150"/>
                    <a:pt x="935" y="145"/>
                    <a:pt x="939" y="144"/>
                  </a:cubicBezTo>
                  <a:cubicBezTo>
                    <a:pt x="942" y="169"/>
                    <a:pt x="936" y="194"/>
                    <a:pt x="938" y="218"/>
                  </a:cubicBezTo>
                  <a:cubicBezTo>
                    <a:pt x="938" y="227"/>
                    <a:pt x="942" y="236"/>
                    <a:pt x="942" y="245"/>
                  </a:cubicBezTo>
                  <a:cubicBezTo>
                    <a:pt x="942" y="269"/>
                    <a:pt x="938" y="301"/>
                    <a:pt x="940" y="330"/>
                  </a:cubicBezTo>
                  <a:cubicBezTo>
                    <a:pt x="939" y="330"/>
                    <a:pt x="939" y="328"/>
                    <a:pt x="938" y="328"/>
                  </a:cubicBezTo>
                  <a:cubicBezTo>
                    <a:pt x="937" y="333"/>
                    <a:pt x="939" y="330"/>
                    <a:pt x="941" y="333"/>
                  </a:cubicBezTo>
                  <a:cubicBezTo>
                    <a:pt x="941" y="382"/>
                    <a:pt x="942" y="441"/>
                    <a:pt x="941" y="498"/>
                  </a:cubicBezTo>
                  <a:cubicBezTo>
                    <a:pt x="940" y="513"/>
                    <a:pt x="942" y="530"/>
                    <a:pt x="942" y="543"/>
                  </a:cubicBezTo>
                  <a:cubicBezTo>
                    <a:pt x="942" y="552"/>
                    <a:pt x="938" y="560"/>
                    <a:pt x="941" y="570"/>
                  </a:cubicBezTo>
                  <a:cubicBezTo>
                    <a:pt x="942" y="574"/>
                    <a:pt x="946" y="575"/>
                    <a:pt x="945" y="580"/>
                  </a:cubicBezTo>
                  <a:cubicBezTo>
                    <a:pt x="944" y="584"/>
                    <a:pt x="943" y="580"/>
                    <a:pt x="942" y="583"/>
                  </a:cubicBezTo>
                  <a:cubicBezTo>
                    <a:pt x="942" y="588"/>
                    <a:pt x="942" y="592"/>
                    <a:pt x="942" y="597"/>
                  </a:cubicBezTo>
                  <a:cubicBezTo>
                    <a:pt x="946" y="608"/>
                    <a:pt x="946" y="635"/>
                    <a:pt x="945" y="646"/>
                  </a:cubicBezTo>
                  <a:cubicBezTo>
                    <a:pt x="945" y="648"/>
                    <a:pt x="945" y="647"/>
                    <a:pt x="944" y="647"/>
                  </a:cubicBezTo>
                  <a:cubicBezTo>
                    <a:pt x="946" y="678"/>
                    <a:pt x="943" y="736"/>
                    <a:pt x="943" y="772"/>
                  </a:cubicBezTo>
                  <a:cubicBezTo>
                    <a:pt x="946" y="773"/>
                    <a:pt x="944" y="769"/>
                    <a:pt x="945" y="768"/>
                  </a:cubicBezTo>
                  <a:cubicBezTo>
                    <a:pt x="945" y="775"/>
                    <a:pt x="946" y="775"/>
                    <a:pt x="945" y="782"/>
                  </a:cubicBezTo>
                  <a:cubicBezTo>
                    <a:pt x="953" y="778"/>
                    <a:pt x="957" y="771"/>
                    <a:pt x="967" y="768"/>
                  </a:cubicBezTo>
                  <a:cubicBezTo>
                    <a:pt x="957" y="783"/>
                    <a:pt x="930" y="793"/>
                    <a:pt x="924" y="809"/>
                  </a:cubicBezTo>
                  <a:cubicBezTo>
                    <a:pt x="935" y="801"/>
                    <a:pt x="948" y="798"/>
                    <a:pt x="956" y="789"/>
                  </a:cubicBezTo>
                  <a:cubicBezTo>
                    <a:pt x="957" y="790"/>
                    <a:pt x="959" y="788"/>
                    <a:pt x="961" y="790"/>
                  </a:cubicBezTo>
                  <a:cubicBezTo>
                    <a:pt x="938" y="808"/>
                    <a:pt x="913" y="822"/>
                    <a:pt x="892" y="840"/>
                  </a:cubicBezTo>
                  <a:cubicBezTo>
                    <a:pt x="893" y="843"/>
                    <a:pt x="894" y="838"/>
                    <a:pt x="897" y="839"/>
                  </a:cubicBezTo>
                  <a:cubicBezTo>
                    <a:pt x="891" y="842"/>
                    <a:pt x="885" y="851"/>
                    <a:pt x="880" y="848"/>
                  </a:cubicBezTo>
                  <a:cubicBezTo>
                    <a:pt x="879" y="849"/>
                    <a:pt x="879" y="850"/>
                    <a:pt x="881" y="850"/>
                  </a:cubicBezTo>
                  <a:cubicBezTo>
                    <a:pt x="846" y="876"/>
                    <a:pt x="811" y="903"/>
                    <a:pt x="775" y="928"/>
                  </a:cubicBezTo>
                  <a:cubicBezTo>
                    <a:pt x="775" y="927"/>
                    <a:pt x="776" y="926"/>
                    <a:pt x="777" y="926"/>
                  </a:cubicBezTo>
                  <a:cubicBezTo>
                    <a:pt x="773" y="924"/>
                    <a:pt x="775" y="930"/>
                    <a:pt x="772" y="932"/>
                  </a:cubicBezTo>
                  <a:cubicBezTo>
                    <a:pt x="776" y="931"/>
                    <a:pt x="778" y="928"/>
                    <a:pt x="782" y="927"/>
                  </a:cubicBezTo>
                  <a:cubicBezTo>
                    <a:pt x="785" y="926"/>
                    <a:pt x="784" y="929"/>
                    <a:pt x="783" y="930"/>
                  </a:cubicBezTo>
                  <a:cubicBezTo>
                    <a:pt x="803" y="920"/>
                    <a:pt x="817" y="906"/>
                    <a:pt x="836" y="895"/>
                  </a:cubicBezTo>
                  <a:cubicBezTo>
                    <a:pt x="847" y="881"/>
                    <a:pt x="867" y="869"/>
                    <a:pt x="882" y="856"/>
                  </a:cubicBezTo>
                  <a:cubicBezTo>
                    <a:pt x="878" y="863"/>
                    <a:pt x="869" y="868"/>
                    <a:pt x="862" y="874"/>
                  </a:cubicBezTo>
                  <a:cubicBezTo>
                    <a:pt x="855" y="880"/>
                    <a:pt x="847" y="887"/>
                    <a:pt x="840" y="892"/>
                  </a:cubicBezTo>
                  <a:cubicBezTo>
                    <a:pt x="875" y="868"/>
                    <a:pt x="913" y="838"/>
                    <a:pt x="950" y="814"/>
                  </a:cubicBezTo>
                  <a:cubicBezTo>
                    <a:pt x="947" y="821"/>
                    <a:pt x="937" y="825"/>
                    <a:pt x="929" y="831"/>
                  </a:cubicBezTo>
                  <a:cubicBezTo>
                    <a:pt x="922" y="836"/>
                    <a:pt x="914" y="843"/>
                    <a:pt x="906" y="847"/>
                  </a:cubicBezTo>
                  <a:cubicBezTo>
                    <a:pt x="903" y="852"/>
                    <a:pt x="896" y="855"/>
                    <a:pt x="892" y="858"/>
                  </a:cubicBezTo>
                  <a:cubicBezTo>
                    <a:pt x="868" y="878"/>
                    <a:pt x="843" y="899"/>
                    <a:pt x="816" y="919"/>
                  </a:cubicBezTo>
                  <a:cubicBezTo>
                    <a:pt x="789" y="939"/>
                    <a:pt x="762" y="959"/>
                    <a:pt x="735" y="977"/>
                  </a:cubicBezTo>
                  <a:cubicBezTo>
                    <a:pt x="783" y="955"/>
                    <a:pt x="821" y="916"/>
                    <a:pt x="866" y="888"/>
                  </a:cubicBezTo>
                  <a:cubicBezTo>
                    <a:pt x="841" y="908"/>
                    <a:pt x="815" y="926"/>
                    <a:pt x="790" y="946"/>
                  </a:cubicBezTo>
                  <a:cubicBezTo>
                    <a:pt x="789" y="948"/>
                    <a:pt x="787" y="950"/>
                    <a:pt x="787" y="953"/>
                  </a:cubicBezTo>
                  <a:cubicBezTo>
                    <a:pt x="778" y="960"/>
                    <a:pt x="769" y="967"/>
                    <a:pt x="762" y="976"/>
                  </a:cubicBezTo>
                  <a:cubicBezTo>
                    <a:pt x="793" y="971"/>
                    <a:pt x="811" y="948"/>
                    <a:pt x="834" y="930"/>
                  </a:cubicBezTo>
                  <a:cubicBezTo>
                    <a:pt x="869" y="902"/>
                    <a:pt x="902" y="872"/>
                    <a:pt x="939" y="844"/>
                  </a:cubicBezTo>
                  <a:cubicBezTo>
                    <a:pt x="946" y="839"/>
                    <a:pt x="952" y="831"/>
                    <a:pt x="961" y="829"/>
                  </a:cubicBezTo>
                  <a:cubicBezTo>
                    <a:pt x="955" y="838"/>
                    <a:pt x="946" y="843"/>
                    <a:pt x="937" y="848"/>
                  </a:cubicBezTo>
                  <a:cubicBezTo>
                    <a:pt x="904" y="876"/>
                    <a:pt x="870" y="905"/>
                    <a:pt x="835" y="933"/>
                  </a:cubicBezTo>
                  <a:cubicBezTo>
                    <a:pt x="820" y="945"/>
                    <a:pt x="804" y="954"/>
                    <a:pt x="796" y="972"/>
                  </a:cubicBezTo>
                  <a:cubicBezTo>
                    <a:pt x="822" y="977"/>
                    <a:pt x="837" y="959"/>
                    <a:pt x="852" y="946"/>
                  </a:cubicBezTo>
                  <a:cubicBezTo>
                    <a:pt x="874" y="928"/>
                    <a:pt x="901" y="905"/>
                    <a:pt x="922" y="888"/>
                  </a:cubicBezTo>
                  <a:cubicBezTo>
                    <a:pt x="938" y="871"/>
                    <a:pt x="954" y="856"/>
                    <a:pt x="974" y="844"/>
                  </a:cubicBezTo>
                  <a:cubicBezTo>
                    <a:pt x="965" y="856"/>
                    <a:pt x="952" y="864"/>
                    <a:pt x="941" y="873"/>
                  </a:cubicBezTo>
                  <a:cubicBezTo>
                    <a:pt x="908" y="901"/>
                    <a:pt x="875" y="932"/>
                    <a:pt x="841" y="960"/>
                  </a:cubicBezTo>
                  <a:cubicBezTo>
                    <a:pt x="857" y="950"/>
                    <a:pt x="871" y="936"/>
                    <a:pt x="888" y="927"/>
                  </a:cubicBezTo>
                  <a:cubicBezTo>
                    <a:pt x="874" y="940"/>
                    <a:pt x="856" y="950"/>
                    <a:pt x="842" y="963"/>
                  </a:cubicBezTo>
                  <a:cubicBezTo>
                    <a:pt x="861" y="963"/>
                    <a:pt x="871" y="954"/>
                    <a:pt x="883" y="943"/>
                  </a:cubicBezTo>
                  <a:cubicBezTo>
                    <a:pt x="904" y="926"/>
                    <a:pt x="926" y="905"/>
                    <a:pt x="945" y="888"/>
                  </a:cubicBezTo>
                  <a:cubicBezTo>
                    <a:pt x="926" y="899"/>
                    <a:pt x="911" y="914"/>
                    <a:pt x="891" y="925"/>
                  </a:cubicBezTo>
                  <a:cubicBezTo>
                    <a:pt x="913" y="907"/>
                    <a:pt x="937" y="890"/>
                    <a:pt x="962" y="874"/>
                  </a:cubicBezTo>
                  <a:cubicBezTo>
                    <a:pt x="966" y="870"/>
                    <a:pt x="970" y="862"/>
                    <a:pt x="976" y="864"/>
                  </a:cubicBezTo>
                  <a:cubicBezTo>
                    <a:pt x="969" y="873"/>
                    <a:pt x="958" y="881"/>
                    <a:pt x="949" y="888"/>
                  </a:cubicBezTo>
                  <a:cubicBezTo>
                    <a:pt x="923" y="912"/>
                    <a:pt x="895" y="935"/>
                    <a:pt x="868" y="960"/>
                  </a:cubicBezTo>
                  <a:cubicBezTo>
                    <a:pt x="888" y="946"/>
                    <a:pt x="906" y="931"/>
                    <a:pt x="926" y="918"/>
                  </a:cubicBezTo>
                  <a:cubicBezTo>
                    <a:pt x="911" y="933"/>
                    <a:pt x="892" y="945"/>
                    <a:pt x="874" y="958"/>
                  </a:cubicBezTo>
                  <a:cubicBezTo>
                    <a:pt x="875" y="961"/>
                    <a:pt x="881" y="955"/>
                    <a:pt x="880" y="960"/>
                  </a:cubicBezTo>
                  <a:cubicBezTo>
                    <a:pt x="869" y="962"/>
                    <a:pt x="862" y="967"/>
                    <a:pt x="854" y="972"/>
                  </a:cubicBezTo>
                  <a:cubicBezTo>
                    <a:pt x="850" y="970"/>
                    <a:pt x="855" y="966"/>
                    <a:pt x="856" y="964"/>
                  </a:cubicBezTo>
                  <a:cubicBezTo>
                    <a:pt x="833" y="966"/>
                    <a:pt x="817" y="977"/>
                    <a:pt x="795" y="977"/>
                  </a:cubicBezTo>
                  <a:cubicBezTo>
                    <a:pt x="792" y="975"/>
                    <a:pt x="792" y="971"/>
                    <a:pt x="792" y="968"/>
                  </a:cubicBezTo>
                  <a:cubicBezTo>
                    <a:pt x="780" y="970"/>
                    <a:pt x="769" y="982"/>
                    <a:pt x="757" y="979"/>
                  </a:cubicBezTo>
                  <a:cubicBezTo>
                    <a:pt x="761" y="969"/>
                    <a:pt x="765" y="968"/>
                    <a:pt x="772" y="960"/>
                  </a:cubicBezTo>
                  <a:cubicBezTo>
                    <a:pt x="755" y="966"/>
                    <a:pt x="746" y="979"/>
                    <a:pt x="728" y="984"/>
                  </a:cubicBezTo>
                  <a:cubicBezTo>
                    <a:pt x="725" y="975"/>
                    <a:pt x="737" y="975"/>
                    <a:pt x="740" y="969"/>
                  </a:cubicBezTo>
                  <a:cubicBezTo>
                    <a:pt x="731" y="973"/>
                    <a:pt x="724" y="979"/>
                    <a:pt x="714" y="982"/>
                  </a:cubicBezTo>
                  <a:cubicBezTo>
                    <a:pt x="715" y="978"/>
                    <a:pt x="712" y="979"/>
                    <a:pt x="710" y="978"/>
                  </a:cubicBezTo>
                  <a:cubicBezTo>
                    <a:pt x="715" y="971"/>
                    <a:pt x="721" y="967"/>
                    <a:pt x="728" y="961"/>
                  </a:cubicBezTo>
                  <a:cubicBezTo>
                    <a:pt x="715" y="966"/>
                    <a:pt x="710" y="978"/>
                    <a:pt x="698" y="983"/>
                  </a:cubicBezTo>
                  <a:cubicBezTo>
                    <a:pt x="700" y="976"/>
                    <a:pt x="707" y="973"/>
                    <a:pt x="712" y="969"/>
                  </a:cubicBezTo>
                  <a:cubicBezTo>
                    <a:pt x="705" y="970"/>
                    <a:pt x="695" y="978"/>
                    <a:pt x="688" y="981"/>
                  </a:cubicBezTo>
                  <a:cubicBezTo>
                    <a:pt x="685" y="979"/>
                    <a:pt x="679" y="984"/>
                    <a:pt x="681" y="980"/>
                  </a:cubicBezTo>
                  <a:cubicBezTo>
                    <a:pt x="679" y="982"/>
                    <a:pt x="676" y="983"/>
                    <a:pt x="675" y="986"/>
                  </a:cubicBezTo>
                  <a:cubicBezTo>
                    <a:pt x="671" y="985"/>
                    <a:pt x="674" y="982"/>
                    <a:pt x="676" y="981"/>
                  </a:cubicBezTo>
                  <a:cubicBezTo>
                    <a:pt x="640" y="990"/>
                    <a:pt x="594" y="981"/>
                    <a:pt x="565" y="968"/>
                  </a:cubicBezTo>
                  <a:cubicBezTo>
                    <a:pt x="564" y="964"/>
                    <a:pt x="573" y="967"/>
                    <a:pt x="569" y="963"/>
                  </a:cubicBezTo>
                  <a:cubicBezTo>
                    <a:pt x="570" y="959"/>
                    <a:pt x="567" y="963"/>
                    <a:pt x="564" y="960"/>
                  </a:cubicBezTo>
                  <a:cubicBezTo>
                    <a:pt x="564" y="953"/>
                    <a:pt x="565" y="945"/>
                    <a:pt x="563" y="939"/>
                  </a:cubicBezTo>
                  <a:cubicBezTo>
                    <a:pt x="558" y="946"/>
                    <a:pt x="565" y="954"/>
                    <a:pt x="560" y="960"/>
                  </a:cubicBezTo>
                  <a:cubicBezTo>
                    <a:pt x="556" y="959"/>
                    <a:pt x="558" y="954"/>
                    <a:pt x="557" y="952"/>
                  </a:cubicBezTo>
                  <a:cubicBezTo>
                    <a:pt x="553" y="952"/>
                    <a:pt x="557" y="960"/>
                    <a:pt x="553" y="960"/>
                  </a:cubicBezTo>
                  <a:cubicBezTo>
                    <a:pt x="548" y="960"/>
                    <a:pt x="552" y="951"/>
                    <a:pt x="547" y="952"/>
                  </a:cubicBezTo>
                  <a:close/>
                  <a:moveTo>
                    <a:pt x="87" y="815"/>
                  </a:moveTo>
                  <a:cubicBezTo>
                    <a:pt x="82" y="824"/>
                    <a:pt x="72" y="833"/>
                    <a:pt x="70" y="842"/>
                  </a:cubicBezTo>
                  <a:cubicBezTo>
                    <a:pt x="65" y="865"/>
                    <a:pt x="70" y="886"/>
                    <a:pt x="71" y="911"/>
                  </a:cubicBezTo>
                  <a:cubicBezTo>
                    <a:pt x="73" y="902"/>
                    <a:pt x="73" y="891"/>
                    <a:pt x="77" y="884"/>
                  </a:cubicBezTo>
                  <a:cubicBezTo>
                    <a:pt x="74" y="894"/>
                    <a:pt x="77" y="910"/>
                    <a:pt x="70" y="915"/>
                  </a:cubicBezTo>
                  <a:cubicBezTo>
                    <a:pt x="63" y="908"/>
                    <a:pt x="67" y="886"/>
                    <a:pt x="64" y="878"/>
                  </a:cubicBezTo>
                  <a:cubicBezTo>
                    <a:pt x="64" y="879"/>
                    <a:pt x="64" y="880"/>
                    <a:pt x="64" y="881"/>
                  </a:cubicBezTo>
                  <a:cubicBezTo>
                    <a:pt x="64" y="882"/>
                    <a:pt x="64" y="883"/>
                    <a:pt x="64" y="884"/>
                  </a:cubicBezTo>
                  <a:cubicBezTo>
                    <a:pt x="61" y="895"/>
                    <a:pt x="64" y="908"/>
                    <a:pt x="57" y="918"/>
                  </a:cubicBezTo>
                  <a:cubicBezTo>
                    <a:pt x="50" y="913"/>
                    <a:pt x="54" y="896"/>
                    <a:pt x="50" y="888"/>
                  </a:cubicBezTo>
                  <a:cubicBezTo>
                    <a:pt x="49" y="896"/>
                    <a:pt x="51" y="908"/>
                    <a:pt x="45" y="912"/>
                  </a:cubicBezTo>
                  <a:cubicBezTo>
                    <a:pt x="37" y="902"/>
                    <a:pt x="44" y="884"/>
                    <a:pt x="39" y="872"/>
                  </a:cubicBezTo>
                  <a:cubicBezTo>
                    <a:pt x="39" y="873"/>
                    <a:pt x="39" y="874"/>
                    <a:pt x="37" y="874"/>
                  </a:cubicBezTo>
                  <a:cubicBezTo>
                    <a:pt x="35" y="868"/>
                    <a:pt x="38" y="856"/>
                    <a:pt x="33" y="851"/>
                  </a:cubicBezTo>
                  <a:cubicBezTo>
                    <a:pt x="35" y="873"/>
                    <a:pt x="30" y="898"/>
                    <a:pt x="39" y="917"/>
                  </a:cubicBezTo>
                  <a:cubicBezTo>
                    <a:pt x="42" y="914"/>
                    <a:pt x="46" y="916"/>
                    <a:pt x="49" y="919"/>
                  </a:cubicBezTo>
                  <a:cubicBezTo>
                    <a:pt x="46" y="920"/>
                    <a:pt x="43" y="916"/>
                    <a:pt x="42" y="918"/>
                  </a:cubicBezTo>
                  <a:cubicBezTo>
                    <a:pt x="62" y="925"/>
                    <a:pt x="85" y="929"/>
                    <a:pt x="109" y="929"/>
                  </a:cubicBezTo>
                  <a:cubicBezTo>
                    <a:pt x="110" y="933"/>
                    <a:pt x="115" y="932"/>
                    <a:pt x="119" y="934"/>
                  </a:cubicBezTo>
                  <a:cubicBezTo>
                    <a:pt x="118" y="931"/>
                    <a:pt x="119" y="931"/>
                    <a:pt x="119" y="927"/>
                  </a:cubicBezTo>
                  <a:cubicBezTo>
                    <a:pt x="114" y="926"/>
                    <a:pt x="121" y="931"/>
                    <a:pt x="116" y="930"/>
                  </a:cubicBezTo>
                  <a:cubicBezTo>
                    <a:pt x="110" y="921"/>
                    <a:pt x="118" y="902"/>
                    <a:pt x="110" y="896"/>
                  </a:cubicBezTo>
                  <a:cubicBezTo>
                    <a:pt x="112" y="887"/>
                    <a:pt x="113" y="882"/>
                    <a:pt x="110" y="874"/>
                  </a:cubicBezTo>
                  <a:cubicBezTo>
                    <a:pt x="103" y="886"/>
                    <a:pt x="106" y="906"/>
                    <a:pt x="107" y="918"/>
                  </a:cubicBezTo>
                  <a:cubicBezTo>
                    <a:pt x="110" y="918"/>
                    <a:pt x="111" y="914"/>
                    <a:pt x="112" y="918"/>
                  </a:cubicBezTo>
                  <a:cubicBezTo>
                    <a:pt x="112" y="921"/>
                    <a:pt x="110" y="922"/>
                    <a:pt x="106" y="922"/>
                  </a:cubicBezTo>
                  <a:cubicBezTo>
                    <a:pt x="101" y="918"/>
                    <a:pt x="105" y="908"/>
                    <a:pt x="102" y="904"/>
                  </a:cubicBezTo>
                  <a:cubicBezTo>
                    <a:pt x="100" y="911"/>
                    <a:pt x="103" y="923"/>
                    <a:pt x="96" y="925"/>
                  </a:cubicBezTo>
                  <a:cubicBezTo>
                    <a:pt x="88" y="912"/>
                    <a:pt x="93" y="896"/>
                    <a:pt x="91" y="876"/>
                  </a:cubicBezTo>
                  <a:cubicBezTo>
                    <a:pt x="91" y="873"/>
                    <a:pt x="88" y="880"/>
                    <a:pt x="87" y="876"/>
                  </a:cubicBezTo>
                  <a:cubicBezTo>
                    <a:pt x="91" y="871"/>
                    <a:pt x="92" y="859"/>
                    <a:pt x="91" y="852"/>
                  </a:cubicBezTo>
                  <a:cubicBezTo>
                    <a:pt x="77" y="864"/>
                    <a:pt x="81" y="895"/>
                    <a:pt x="83" y="917"/>
                  </a:cubicBezTo>
                  <a:cubicBezTo>
                    <a:pt x="86" y="911"/>
                    <a:pt x="84" y="901"/>
                    <a:pt x="88" y="896"/>
                  </a:cubicBezTo>
                  <a:cubicBezTo>
                    <a:pt x="86" y="904"/>
                    <a:pt x="90" y="918"/>
                    <a:pt x="83" y="922"/>
                  </a:cubicBezTo>
                  <a:cubicBezTo>
                    <a:pt x="73" y="913"/>
                    <a:pt x="84" y="880"/>
                    <a:pt x="75" y="873"/>
                  </a:cubicBezTo>
                  <a:cubicBezTo>
                    <a:pt x="76" y="868"/>
                    <a:pt x="81" y="861"/>
                    <a:pt x="78" y="855"/>
                  </a:cubicBezTo>
                  <a:cubicBezTo>
                    <a:pt x="76" y="857"/>
                    <a:pt x="76" y="861"/>
                    <a:pt x="72" y="862"/>
                  </a:cubicBezTo>
                  <a:cubicBezTo>
                    <a:pt x="73" y="852"/>
                    <a:pt x="78" y="846"/>
                    <a:pt x="82" y="840"/>
                  </a:cubicBezTo>
                  <a:cubicBezTo>
                    <a:pt x="85" y="840"/>
                    <a:pt x="80" y="843"/>
                    <a:pt x="83" y="843"/>
                  </a:cubicBezTo>
                  <a:cubicBezTo>
                    <a:pt x="91" y="825"/>
                    <a:pt x="114" y="810"/>
                    <a:pt x="105" y="787"/>
                  </a:cubicBezTo>
                  <a:cubicBezTo>
                    <a:pt x="99" y="795"/>
                    <a:pt x="94" y="804"/>
                    <a:pt x="87" y="815"/>
                  </a:cubicBezTo>
                  <a:close/>
                  <a:moveTo>
                    <a:pt x="38" y="321"/>
                  </a:moveTo>
                  <a:cubicBezTo>
                    <a:pt x="30" y="324"/>
                    <a:pt x="26" y="332"/>
                    <a:pt x="17" y="332"/>
                  </a:cubicBezTo>
                  <a:cubicBezTo>
                    <a:pt x="18" y="336"/>
                    <a:pt x="15" y="340"/>
                    <a:pt x="9" y="336"/>
                  </a:cubicBezTo>
                  <a:cubicBezTo>
                    <a:pt x="19" y="346"/>
                    <a:pt x="33" y="325"/>
                    <a:pt x="38" y="321"/>
                  </a:cubicBezTo>
                  <a:close/>
                  <a:moveTo>
                    <a:pt x="582" y="964"/>
                  </a:moveTo>
                  <a:cubicBezTo>
                    <a:pt x="594" y="969"/>
                    <a:pt x="606" y="975"/>
                    <a:pt x="620" y="977"/>
                  </a:cubicBezTo>
                  <a:cubicBezTo>
                    <a:pt x="641" y="979"/>
                    <a:pt x="663" y="971"/>
                    <a:pt x="682" y="971"/>
                  </a:cubicBezTo>
                  <a:cubicBezTo>
                    <a:pt x="678" y="956"/>
                    <a:pt x="679" y="946"/>
                    <a:pt x="679" y="932"/>
                  </a:cubicBezTo>
                  <a:cubicBezTo>
                    <a:pt x="678" y="906"/>
                    <a:pt x="677" y="886"/>
                    <a:pt x="677" y="863"/>
                  </a:cubicBezTo>
                  <a:cubicBezTo>
                    <a:pt x="676" y="816"/>
                    <a:pt x="677" y="762"/>
                    <a:pt x="675" y="719"/>
                  </a:cubicBezTo>
                  <a:cubicBezTo>
                    <a:pt x="671" y="644"/>
                    <a:pt x="674" y="576"/>
                    <a:pt x="672" y="522"/>
                  </a:cubicBezTo>
                  <a:cubicBezTo>
                    <a:pt x="672" y="515"/>
                    <a:pt x="669" y="509"/>
                    <a:pt x="669" y="503"/>
                  </a:cubicBezTo>
                  <a:cubicBezTo>
                    <a:pt x="667" y="452"/>
                    <a:pt x="673" y="392"/>
                    <a:pt x="669" y="343"/>
                  </a:cubicBezTo>
                  <a:cubicBezTo>
                    <a:pt x="667" y="325"/>
                    <a:pt x="667" y="308"/>
                    <a:pt x="669" y="290"/>
                  </a:cubicBezTo>
                  <a:cubicBezTo>
                    <a:pt x="672" y="289"/>
                    <a:pt x="670" y="294"/>
                    <a:pt x="672" y="293"/>
                  </a:cubicBezTo>
                  <a:cubicBezTo>
                    <a:pt x="671" y="289"/>
                    <a:pt x="675" y="282"/>
                    <a:pt x="671" y="280"/>
                  </a:cubicBezTo>
                  <a:cubicBezTo>
                    <a:pt x="664" y="280"/>
                    <a:pt x="667" y="290"/>
                    <a:pt x="667" y="296"/>
                  </a:cubicBezTo>
                  <a:cubicBezTo>
                    <a:pt x="667" y="305"/>
                    <a:pt x="665" y="314"/>
                    <a:pt x="665" y="321"/>
                  </a:cubicBezTo>
                  <a:cubicBezTo>
                    <a:pt x="665" y="323"/>
                    <a:pt x="661" y="321"/>
                    <a:pt x="662" y="325"/>
                  </a:cubicBezTo>
                  <a:cubicBezTo>
                    <a:pt x="663" y="356"/>
                    <a:pt x="663" y="400"/>
                    <a:pt x="659" y="424"/>
                  </a:cubicBezTo>
                  <a:cubicBezTo>
                    <a:pt x="659" y="379"/>
                    <a:pt x="660" y="342"/>
                    <a:pt x="660" y="290"/>
                  </a:cubicBezTo>
                  <a:cubicBezTo>
                    <a:pt x="664" y="286"/>
                    <a:pt x="662" y="282"/>
                    <a:pt x="661" y="279"/>
                  </a:cubicBezTo>
                  <a:cubicBezTo>
                    <a:pt x="652" y="280"/>
                    <a:pt x="640" y="282"/>
                    <a:pt x="634" y="279"/>
                  </a:cubicBezTo>
                  <a:cubicBezTo>
                    <a:pt x="623" y="285"/>
                    <a:pt x="590" y="280"/>
                    <a:pt x="575" y="277"/>
                  </a:cubicBezTo>
                  <a:cubicBezTo>
                    <a:pt x="574" y="275"/>
                    <a:pt x="576" y="270"/>
                    <a:pt x="573" y="271"/>
                  </a:cubicBezTo>
                  <a:cubicBezTo>
                    <a:pt x="568" y="339"/>
                    <a:pt x="567" y="419"/>
                    <a:pt x="568" y="484"/>
                  </a:cubicBezTo>
                  <a:cubicBezTo>
                    <a:pt x="570" y="486"/>
                    <a:pt x="577" y="482"/>
                    <a:pt x="579" y="485"/>
                  </a:cubicBezTo>
                  <a:cubicBezTo>
                    <a:pt x="578" y="489"/>
                    <a:pt x="569" y="485"/>
                    <a:pt x="569" y="489"/>
                  </a:cubicBezTo>
                  <a:cubicBezTo>
                    <a:pt x="570" y="561"/>
                    <a:pt x="572" y="640"/>
                    <a:pt x="574" y="714"/>
                  </a:cubicBezTo>
                  <a:cubicBezTo>
                    <a:pt x="575" y="767"/>
                    <a:pt x="574" y="822"/>
                    <a:pt x="576" y="882"/>
                  </a:cubicBezTo>
                  <a:cubicBezTo>
                    <a:pt x="577" y="912"/>
                    <a:pt x="575" y="942"/>
                    <a:pt x="577" y="968"/>
                  </a:cubicBezTo>
                  <a:cubicBezTo>
                    <a:pt x="581" y="969"/>
                    <a:pt x="578" y="964"/>
                    <a:pt x="582" y="964"/>
                  </a:cubicBezTo>
                  <a:close/>
                  <a:moveTo>
                    <a:pt x="761" y="941"/>
                  </a:moveTo>
                  <a:cubicBezTo>
                    <a:pt x="745" y="951"/>
                    <a:pt x="728" y="960"/>
                    <a:pt x="717" y="975"/>
                  </a:cubicBezTo>
                  <a:cubicBezTo>
                    <a:pt x="732" y="965"/>
                    <a:pt x="750" y="952"/>
                    <a:pt x="761" y="941"/>
                  </a:cubicBezTo>
                  <a:close/>
                  <a:moveTo>
                    <a:pt x="776" y="943"/>
                  </a:moveTo>
                  <a:cubicBezTo>
                    <a:pt x="777" y="943"/>
                    <a:pt x="779" y="943"/>
                    <a:pt x="780" y="943"/>
                  </a:cubicBezTo>
                  <a:cubicBezTo>
                    <a:pt x="787" y="939"/>
                    <a:pt x="791" y="932"/>
                    <a:pt x="800" y="929"/>
                  </a:cubicBezTo>
                  <a:cubicBezTo>
                    <a:pt x="805" y="918"/>
                    <a:pt x="822" y="914"/>
                    <a:pt x="825" y="905"/>
                  </a:cubicBezTo>
                  <a:cubicBezTo>
                    <a:pt x="802" y="923"/>
                    <a:pt x="774" y="935"/>
                    <a:pt x="753" y="956"/>
                  </a:cubicBezTo>
                  <a:cubicBezTo>
                    <a:pt x="742" y="957"/>
                    <a:pt x="734" y="967"/>
                    <a:pt x="726" y="973"/>
                  </a:cubicBezTo>
                  <a:cubicBezTo>
                    <a:pt x="726" y="973"/>
                    <a:pt x="728" y="973"/>
                    <a:pt x="728" y="972"/>
                  </a:cubicBezTo>
                  <a:cubicBezTo>
                    <a:pt x="745" y="964"/>
                    <a:pt x="760" y="953"/>
                    <a:pt x="776" y="943"/>
                  </a:cubicBezTo>
                  <a:close/>
                  <a:moveTo>
                    <a:pt x="751" y="940"/>
                  </a:moveTo>
                  <a:cubicBezTo>
                    <a:pt x="738" y="947"/>
                    <a:pt x="721" y="958"/>
                    <a:pt x="714" y="963"/>
                  </a:cubicBezTo>
                  <a:cubicBezTo>
                    <a:pt x="727" y="956"/>
                    <a:pt x="740" y="950"/>
                    <a:pt x="751" y="940"/>
                  </a:cubicBezTo>
                  <a:close/>
                  <a:moveTo>
                    <a:pt x="729" y="933"/>
                  </a:moveTo>
                  <a:cubicBezTo>
                    <a:pt x="732" y="933"/>
                    <a:pt x="730" y="936"/>
                    <a:pt x="729" y="936"/>
                  </a:cubicBezTo>
                  <a:cubicBezTo>
                    <a:pt x="792" y="903"/>
                    <a:pt x="844" y="850"/>
                    <a:pt x="903" y="810"/>
                  </a:cubicBezTo>
                  <a:cubicBezTo>
                    <a:pt x="911" y="800"/>
                    <a:pt x="921" y="792"/>
                    <a:pt x="932" y="786"/>
                  </a:cubicBezTo>
                  <a:cubicBezTo>
                    <a:pt x="935" y="756"/>
                    <a:pt x="924" y="738"/>
                    <a:pt x="930" y="707"/>
                  </a:cubicBezTo>
                  <a:cubicBezTo>
                    <a:pt x="928" y="698"/>
                    <a:pt x="928" y="674"/>
                    <a:pt x="927" y="659"/>
                  </a:cubicBezTo>
                  <a:cubicBezTo>
                    <a:pt x="916" y="625"/>
                    <a:pt x="921" y="574"/>
                    <a:pt x="919" y="541"/>
                  </a:cubicBezTo>
                  <a:cubicBezTo>
                    <a:pt x="924" y="555"/>
                    <a:pt x="921" y="579"/>
                    <a:pt x="921" y="595"/>
                  </a:cubicBezTo>
                  <a:cubicBezTo>
                    <a:pt x="922" y="607"/>
                    <a:pt x="922" y="613"/>
                    <a:pt x="922" y="601"/>
                  </a:cubicBezTo>
                  <a:cubicBezTo>
                    <a:pt x="924" y="580"/>
                    <a:pt x="926" y="542"/>
                    <a:pt x="923" y="522"/>
                  </a:cubicBezTo>
                  <a:cubicBezTo>
                    <a:pt x="920" y="527"/>
                    <a:pt x="922" y="532"/>
                    <a:pt x="920" y="537"/>
                  </a:cubicBezTo>
                  <a:cubicBezTo>
                    <a:pt x="916" y="528"/>
                    <a:pt x="924" y="522"/>
                    <a:pt x="916" y="516"/>
                  </a:cubicBezTo>
                  <a:cubicBezTo>
                    <a:pt x="916" y="525"/>
                    <a:pt x="905" y="530"/>
                    <a:pt x="900" y="539"/>
                  </a:cubicBezTo>
                  <a:cubicBezTo>
                    <a:pt x="904" y="533"/>
                    <a:pt x="903" y="529"/>
                    <a:pt x="901" y="521"/>
                  </a:cubicBezTo>
                  <a:cubicBezTo>
                    <a:pt x="899" y="525"/>
                    <a:pt x="890" y="531"/>
                    <a:pt x="895" y="536"/>
                  </a:cubicBezTo>
                  <a:cubicBezTo>
                    <a:pt x="894" y="533"/>
                    <a:pt x="896" y="532"/>
                    <a:pt x="897" y="533"/>
                  </a:cubicBezTo>
                  <a:cubicBezTo>
                    <a:pt x="897" y="536"/>
                    <a:pt x="896" y="540"/>
                    <a:pt x="894" y="541"/>
                  </a:cubicBezTo>
                  <a:cubicBezTo>
                    <a:pt x="889" y="536"/>
                    <a:pt x="890" y="534"/>
                    <a:pt x="891" y="522"/>
                  </a:cubicBezTo>
                  <a:cubicBezTo>
                    <a:pt x="893" y="500"/>
                    <a:pt x="894" y="475"/>
                    <a:pt x="896" y="454"/>
                  </a:cubicBezTo>
                  <a:cubicBezTo>
                    <a:pt x="896" y="448"/>
                    <a:pt x="893" y="444"/>
                    <a:pt x="898" y="440"/>
                  </a:cubicBezTo>
                  <a:cubicBezTo>
                    <a:pt x="897" y="466"/>
                    <a:pt x="895" y="499"/>
                    <a:pt x="893" y="528"/>
                  </a:cubicBezTo>
                  <a:cubicBezTo>
                    <a:pt x="907" y="523"/>
                    <a:pt x="899" y="500"/>
                    <a:pt x="902" y="482"/>
                  </a:cubicBezTo>
                  <a:cubicBezTo>
                    <a:pt x="905" y="500"/>
                    <a:pt x="902" y="516"/>
                    <a:pt x="906" y="528"/>
                  </a:cubicBezTo>
                  <a:cubicBezTo>
                    <a:pt x="907" y="525"/>
                    <a:pt x="907" y="521"/>
                    <a:pt x="909" y="519"/>
                  </a:cubicBezTo>
                  <a:cubicBezTo>
                    <a:pt x="910" y="520"/>
                    <a:pt x="910" y="523"/>
                    <a:pt x="912" y="521"/>
                  </a:cubicBezTo>
                  <a:cubicBezTo>
                    <a:pt x="911" y="516"/>
                    <a:pt x="913" y="508"/>
                    <a:pt x="913" y="507"/>
                  </a:cubicBezTo>
                  <a:cubicBezTo>
                    <a:pt x="918" y="484"/>
                    <a:pt x="906" y="457"/>
                    <a:pt x="911" y="433"/>
                  </a:cubicBezTo>
                  <a:cubicBezTo>
                    <a:pt x="914" y="454"/>
                    <a:pt x="913" y="489"/>
                    <a:pt x="915" y="504"/>
                  </a:cubicBezTo>
                  <a:cubicBezTo>
                    <a:pt x="917" y="499"/>
                    <a:pt x="918" y="504"/>
                    <a:pt x="919" y="505"/>
                  </a:cubicBezTo>
                  <a:cubicBezTo>
                    <a:pt x="920" y="501"/>
                    <a:pt x="918" y="494"/>
                    <a:pt x="921" y="490"/>
                  </a:cubicBezTo>
                  <a:cubicBezTo>
                    <a:pt x="922" y="499"/>
                    <a:pt x="920" y="511"/>
                    <a:pt x="922" y="519"/>
                  </a:cubicBezTo>
                  <a:cubicBezTo>
                    <a:pt x="932" y="483"/>
                    <a:pt x="926" y="446"/>
                    <a:pt x="923" y="402"/>
                  </a:cubicBezTo>
                  <a:cubicBezTo>
                    <a:pt x="914" y="405"/>
                    <a:pt x="923" y="422"/>
                    <a:pt x="920" y="429"/>
                  </a:cubicBezTo>
                  <a:cubicBezTo>
                    <a:pt x="918" y="422"/>
                    <a:pt x="919" y="414"/>
                    <a:pt x="917" y="408"/>
                  </a:cubicBezTo>
                  <a:cubicBezTo>
                    <a:pt x="914" y="411"/>
                    <a:pt x="911" y="420"/>
                    <a:pt x="907" y="420"/>
                  </a:cubicBezTo>
                  <a:cubicBezTo>
                    <a:pt x="911" y="413"/>
                    <a:pt x="920" y="406"/>
                    <a:pt x="916" y="394"/>
                  </a:cubicBezTo>
                  <a:cubicBezTo>
                    <a:pt x="903" y="411"/>
                    <a:pt x="893" y="431"/>
                    <a:pt x="877" y="444"/>
                  </a:cubicBezTo>
                  <a:cubicBezTo>
                    <a:pt x="890" y="430"/>
                    <a:pt x="902" y="409"/>
                    <a:pt x="914" y="393"/>
                  </a:cubicBezTo>
                  <a:cubicBezTo>
                    <a:pt x="919" y="387"/>
                    <a:pt x="925" y="383"/>
                    <a:pt x="922" y="373"/>
                  </a:cubicBezTo>
                  <a:cubicBezTo>
                    <a:pt x="920" y="376"/>
                    <a:pt x="916" y="383"/>
                    <a:pt x="914" y="383"/>
                  </a:cubicBezTo>
                  <a:cubicBezTo>
                    <a:pt x="919" y="377"/>
                    <a:pt x="924" y="368"/>
                    <a:pt x="925" y="361"/>
                  </a:cubicBezTo>
                  <a:cubicBezTo>
                    <a:pt x="927" y="361"/>
                    <a:pt x="927" y="363"/>
                    <a:pt x="928" y="363"/>
                  </a:cubicBezTo>
                  <a:cubicBezTo>
                    <a:pt x="928" y="358"/>
                    <a:pt x="929" y="350"/>
                    <a:pt x="928" y="348"/>
                  </a:cubicBezTo>
                  <a:cubicBezTo>
                    <a:pt x="928" y="349"/>
                    <a:pt x="924" y="351"/>
                    <a:pt x="924" y="349"/>
                  </a:cubicBezTo>
                  <a:cubicBezTo>
                    <a:pt x="932" y="339"/>
                    <a:pt x="926" y="315"/>
                    <a:pt x="929" y="305"/>
                  </a:cubicBezTo>
                  <a:cubicBezTo>
                    <a:pt x="928" y="302"/>
                    <a:pt x="924" y="305"/>
                    <a:pt x="924" y="302"/>
                  </a:cubicBezTo>
                  <a:cubicBezTo>
                    <a:pt x="926" y="298"/>
                    <a:pt x="928" y="304"/>
                    <a:pt x="928" y="300"/>
                  </a:cubicBezTo>
                  <a:cubicBezTo>
                    <a:pt x="931" y="286"/>
                    <a:pt x="925" y="271"/>
                    <a:pt x="926" y="256"/>
                  </a:cubicBezTo>
                  <a:cubicBezTo>
                    <a:pt x="928" y="226"/>
                    <a:pt x="932" y="193"/>
                    <a:pt x="929" y="164"/>
                  </a:cubicBezTo>
                  <a:cubicBezTo>
                    <a:pt x="927" y="187"/>
                    <a:pt x="924" y="223"/>
                    <a:pt x="925" y="247"/>
                  </a:cubicBezTo>
                  <a:cubicBezTo>
                    <a:pt x="922" y="248"/>
                    <a:pt x="924" y="257"/>
                    <a:pt x="921" y="264"/>
                  </a:cubicBezTo>
                  <a:cubicBezTo>
                    <a:pt x="922" y="265"/>
                    <a:pt x="926" y="270"/>
                    <a:pt x="921" y="272"/>
                  </a:cubicBezTo>
                  <a:cubicBezTo>
                    <a:pt x="923" y="268"/>
                    <a:pt x="919" y="269"/>
                    <a:pt x="917" y="269"/>
                  </a:cubicBezTo>
                  <a:cubicBezTo>
                    <a:pt x="909" y="278"/>
                    <a:pt x="901" y="286"/>
                    <a:pt x="895" y="296"/>
                  </a:cubicBezTo>
                  <a:cubicBezTo>
                    <a:pt x="896" y="296"/>
                    <a:pt x="900" y="294"/>
                    <a:pt x="901" y="296"/>
                  </a:cubicBezTo>
                  <a:cubicBezTo>
                    <a:pt x="887" y="296"/>
                    <a:pt x="886" y="314"/>
                    <a:pt x="875" y="314"/>
                  </a:cubicBezTo>
                  <a:cubicBezTo>
                    <a:pt x="876" y="311"/>
                    <a:pt x="879" y="311"/>
                    <a:pt x="880" y="308"/>
                  </a:cubicBezTo>
                  <a:cubicBezTo>
                    <a:pt x="824" y="344"/>
                    <a:pt x="763" y="382"/>
                    <a:pt x="711" y="426"/>
                  </a:cubicBezTo>
                  <a:cubicBezTo>
                    <a:pt x="710" y="432"/>
                    <a:pt x="707" y="438"/>
                    <a:pt x="705" y="443"/>
                  </a:cubicBezTo>
                  <a:cubicBezTo>
                    <a:pt x="704" y="437"/>
                    <a:pt x="709" y="433"/>
                    <a:pt x="707" y="429"/>
                  </a:cubicBezTo>
                  <a:cubicBezTo>
                    <a:pt x="702" y="436"/>
                    <a:pt x="691" y="439"/>
                    <a:pt x="688" y="450"/>
                  </a:cubicBezTo>
                  <a:cubicBezTo>
                    <a:pt x="689" y="446"/>
                    <a:pt x="688" y="444"/>
                    <a:pt x="687" y="442"/>
                  </a:cubicBezTo>
                  <a:cubicBezTo>
                    <a:pt x="703" y="427"/>
                    <a:pt x="726" y="414"/>
                    <a:pt x="739" y="399"/>
                  </a:cubicBezTo>
                  <a:cubicBezTo>
                    <a:pt x="737" y="401"/>
                    <a:pt x="733" y="405"/>
                    <a:pt x="730" y="403"/>
                  </a:cubicBezTo>
                  <a:cubicBezTo>
                    <a:pt x="739" y="394"/>
                    <a:pt x="749" y="387"/>
                    <a:pt x="760" y="381"/>
                  </a:cubicBezTo>
                  <a:cubicBezTo>
                    <a:pt x="759" y="384"/>
                    <a:pt x="754" y="383"/>
                    <a:pt x="753" y="387"/>
                  </a:cubicBezTo>
                  <a:cubicBezTo>
                    <a:pt x="775" y="374"/>
                    <a:pt x="797" y="360"/>
                    <a:pt x="819" y="345"/>
                  </a:cubicBezTo>
                  <a:cubicBezTo>
                    <a:pt x="852" y="323"/>
                    <a:pt x="891" y="305"/>
                    <a:pt x="910" y="270"/>
                  </a:cubicBezTo>
                  <a:cubicBezTo>
                    <a:pt x="914" y="271"/>
                    <a:pt x="915" y="264"/>
                    <a:pt x="917" y="268"/>
                  </a:cubicBezTo>
                  <a:cubicBezTo>
                    <a:pt x="916" y="262"/>
                    <a:pt x="919" y="253"/>
                    <a:pt x="920" y="245"/>
                  </a:cubicBezTo>
                  <a:cubicBezTo>
                    <a:pt x="910" y="248"/>
                    <a:pt x="918" y="262"/>
                    <a:pt x="911" y="266"/>
                  </a:cubicBezTo>
                  <a:cubicBezTo>
                    <a:pt x="907" y="265"/>
                    <a:pt x="911" y="257"/>
                    <a:pt x="908" y="254"/>
                  </a:cubicBezTo>
                  <a:cubicBezTo>
                    <a:pt x="899" y="271"/>
                    <a:pt x="887" y="279"/>
                    <a:pt x="873" y="291"/>
                  </a:cubicBezTo>
                  <a:cubicBezTo>
                    <a:pt x="879" y="280"/>
                    <a:pt x="888" y="272"/>
                    <a:pt x="897" y="264"/>
                  </a:cubicBezTo>
                  <a:cubicBezTo>
                    <a:pt x="836" y="295"/>
                    <a:pt x="784" y="336"/>
                    <a:pt x="729" y="374"/>
                  </a:cubicBezTo>
                  <a:cubicBezTo>
                    <a:pt x="723" y="375"/>
                    <a:pt x="715" y="382"/>
                    <a:pt x="705" y="389"/>
                  </a:cubicBezTo>
                  <a:cubicBezTo>
                    <a:pt x="695" y="395"/>
                    <a:pt x="682" y="399"/>
                    <a:pt x="683" y="410"/>
                  </a:cubicBezTo>
                  <a:cubicBezTo>
                    <a:pt x="708" y="396"/>
                    <a:pt x="731" y="376"/>
                    <a:pt x="754" y="364"/>
                  </a:cubicBezTo>
                  <a:cubicBezTo>
                    <a:pt x="732" y="382"/>
                    <a:pt x="707" y="397"/>
                    <a:pt x="684" y="414"/>
                  </a:cubicBezTo>
                  <a:cubicBezTo>
                    <a:pt x="684" y="418"/>
                    <a:pt x="684" y="422"/>
                    <a:pt x="684" y="426"/>
                  </a:cubicBezTo>
                  <a:cubicBezTo>
                    <a:pt x="702" y="417"/>
                    <a:pt x="715" y="402"/>
                    <a:pt x="731" y="392"/>
                  </a:cubicBezTo>
                  <a:cubicBezTo>
                    <a:pt x="733" y="390"/>
                    <a:pt x="731" y="390"/>
                    <a:pt x="731" y="387"/>
                  </a:cubicBezTo>
                  <a:cubicBezTo>
                    <a:pt x="770" y="361"/>
                    <a:pt x="810" y="336"/>
                    <a:pt x="849" y="311"/>
                  </a:cubicBezTo>
                  <a:cubicBezTo>
                    <a:pt x="861" y="302"/>
                    <a:pt x="874" y="292"/>
                    <a:pt x="890" y="288"/>
                  </a:cubicBezTo>
                  <a:cubicBezTo>
                    <a:pt x="844" y="313"/>
                    <a:pt x="803" y="343"/>
                    <a:pt x="760" y="370"/>
                  </a:cubicBezTo>
                  <a:cubicBezTo>
                    <a:pt x="759" y="371"/>
                    <a:pt x="760" y="375"/>
                    <a:pt x="758" y="375"/>
                  </a:cubicBezTo>
                  <a:cubicBezTo>
                    <a:pt x="735" y="391"/>
                    <a:pt x="714" y="409"/>
                    <a:pt x="691" y="425"/>
                  </a:cubicBezTo>
                  <a:cubicBezTo>
                    <a:pt x="691" y="430"/>
                    <a:pt x="692" y="437"/>
                    <a:pt x="688" y="439"/>
                  </a:cubicBezTo>
                  <a:cubicBezTo>
                    <a:pt x="690" y="436"/>
                    <a:pt x="689" y="431"/>
                    <a:pt x="690" y="428"/>
                  </a:cubicBezTo>
                  <a:cubicBezTo>
                    <a:pt x="679" y="432"/>
                    <a:pt x="686" y="462"/>
                    <a:pt x="683" y="474"/>
                  </a:cubicBezTo>
                  <a:cubicBezTo>
                    <a:pt x="685" y="474"/>
                    <a:pt x="686" y="473"/>
                    <a:pt x="687" y="473"/>
                  </a:cubicBezTo>
                  <a:cubicBezTo>
                    <a:pt x="685" y="474"/>
                    <a:pt x="688" y="480"/>
                    <a:pt x="685" y="480"/>
                  </a:cubicBezTo>
                  <a:cubicBezTo>
                    <a:pt x="685" y="479"/>
                    <a:pt x="686" y="476"/>
                    <a:pt x="684" y="476"/>
                  </a:cubicBezTo>
                  <a:cubicBezTo>
                    <a:pt x="682" y="481"/>
                    <a:pt x="686" y="480"/>
                    <a:pt x="686" y="484"/>
                  </a:cubicBezTo>
                  <a:cubicBezTo>
                    <a:pt x="685" y="484"/>
                    <a:pt x="685" y="483"/>
                    <a:pt x="684" y="482"/>
                  </a:cubicBezTo>
                  <a:cubicBezTo>
                    <a:pt x="684" y="492"/>
                    <a:pt x="686" y="495"/>
                    <a:pt x="684" y="504"/>
                  </a:cubicBezTo>
                  <a:cubicBezTo>
                    <a:pt x="692" y="489"/>
                    <a:pt x="692" y="467"/>
                    <a:pt x="701" y="454"/>
                  </a:cubicBezTo>
                  <a:cubicBezTo>
                    <a:pt x="698" y="473"/>
                    <a:pt x="690" y="487"/>
                    <a:pt x="688" y="507"/>
                  </a:cubicBezTo>
                  <a:cubicBezTo>
                    <a:pt x="706" y="479"/>
                    <a:pt x="714" y="442"/>
                    <a:pt x="733" y="415"/>
                  </a:cubicBezTo>
                  <a:cubicBezTo>
                    <a:pt x="717" y="446"/>
                    <a:pt x="704" y="479"/>
                    <a:pt x="691" y="512"/>
                  </a:cubicBezTo>
                  <a:cubicBezTo>
                    <a:pt x="688" y="511"/>
                    <a:pt x="688" y="511"/>
                    <a:pt x="685" y="512"/>
                  </a:cubicBezTo>
                  <a:cubicBezTo>
                    <a:pt x="686" y="531"/>
                    <a:pt x="689" y="543"/>
                    <a:pt x="685" y="556"/>
                  </a:cubicBezTo>
                  <a:cubicBezTo>
                    <a:pt x="684" y="553"/>
                    <a:pt x="687" y="550"/>
                    <a:pt x="683" y="550"/>
                  </a:cubicBezTo>
                  <a:cubicBezTo>
                    <a:pt x="684" y="573"/>
                    <a:pt x="681" y="603"/>
                    <a:pt x="685" y="625"/>
                  </a:cubicBezTo>
                  <a:cubicBezTo>
                    <a:pt x="693" y="605"/>
                    <a:pt x="681" y="581"/>
                    <a:pt x="687" y="556"/>
                  </a:cubicBezTo>
                  <a:cubicBezTo>
                    <a:pt x="687" y="574"/>
                    <a:pt x="689" y="590"/>
                    <a:pt x="690" y="604"/>
                  </a:cubicBezTo>
                  <a:cubicBezTo>
                    <a:pt x="692" y="599"/>
                    <a:pt x="690" y="613"/>
                    <a:pt x="692" y="614"/>
                  </a:cubicBezTo>
                  <a:cubicBezTo>
                    <a:pt x="698" y="598"/>
                    <a:pt x="689" y="577"/>
                    <a:pt x="695" y="562"/>
                  </a:cubicBezTo>
                  <a:cubicBezTo>
                    <a:pt x="695" y="568"/>
                    <a:pt x="694" y="582"/>
                    <a:pt x="697" y="589"/>
                  </a:cubicBezTo>
                  <a:cubicBezTo>
                    <a:pt x="699" y="585"/>
                    <a:pt x="697" y="577"/>
                    <a:pt x="700" y="574"/>
                  </a:cubicBezTo>
                  <a:cubicBezTo>
                    <a:pt x="700" y="576"/>
                    <a:pt x="699" y="581"/>
                    <a:pt x="701" y="581"/>
                  </a:cubicBezTo>
                  <a:cubicBezTo>
                    <a:pt x="706" y="575"/>
                    <a:pt x="706" y="565"/>
                    <a:pt x="707" y="555"/>
                  </a:cubicBezTo>
                  <a:cubicBezTo>
                    <a:pt x="709" y="539"/>
                    <a:pt x="704" y="519"/>
                    <a:pt x="712" y="508"/>
                  </a:cubicBezTo>
                  <a:cubicBezTo>
                    <a:pt x="714" y="524"/>
                    <a:pt x="714" y="541"/>
                    <a:pt x="717" y="557"/>
                  </a:cubicBezTo>
                  <a:cubicBezTo>
                    <a:pt x="726" y="547"/>
                    <a:pt x="720" y="520"/>
                    <a:pt x="726" y="504"/>
                  </a:cubicBezTo>
                  <a:cubicBezTo>
                    <a:pt x="731" y="505"/>
                    <a:pt x="731" y="497"/>
                    <a:pt x="730" y="497"/>
                  </a:cubicBezTo>
                  <a:cubicBezTo>
                    <a:pt x="728" y="498"/>
                    <a:pt x="725" y="503"/>
                    <a:pt x="722" y="501"/>
                  </a:cubicBezTo>
                  <a:cubicBezTo>
                    <a:pt x="735" y="491"/>
                    <a:pt x="744" y="479"/>
                    <a:pt x="747" y="463"/>
                  </a:cubicBezTo>
                  <a:cubicBezTo>
                    <a:pt x="727" y="470"/>
                    <a:pt x="727" y="495"/>
                    <a:pt x="714" y="508"/>
                  </a:cubicBezTo>
                  <a:cubicBezTo>
                    <a:pt x="717" y="496"/>
                    <a:pt x="725" y="488"/>
                    <a:pt x="729" y="476"/>
                  </a:cubicBezTo>
                  <a:cubicBezTo>
                    <a:pt x="728" y="473"/>
                    <a:pt x="724" y="479"/>
                    <a:pt x="724" y="475"/>
                  </a:cubicBezTo>
                  <a:cubicBezTo>
                    <a:pt x="731" y="470"/>
                    <a:pt x="738" y="459"/>
                    <a:pt x="739" y="450"/>
                  </a:cubicBezTo>
                  <a:cubicBezTo>
                    <a:pt x="734" y="453"/>
                    <a:pt x="730" y="457"/>
                    <a:pt x="724" y="459"/>
                  </a:cubicBezTo>
                  <a:cubicBezTo>
                    <a:pt x="720" y="472"/>
                    <a:pt x="712" y="487"/>
                    <a:pt x="706" y="499"/>
                  </a:cubicBezTo>
                  <a:cubicBezTo>
                    <a:pt x="705" y="502"/>
                    <a:pt x="706" y="511"/>
                    <a:pt x="700" y="509"/>
                  </a:cubicBezTo>
                  <a:cubicBezTo>
                    <a:pt x="709" y="484"/>
                    <a:pt x="725" y="460"/>
                    <a:pt x="730" y="434"/>
                  </a:cubicBezTo>
                  <a:cubicBezTo>
                    <a:pt x="734" y="432"/>
                    <a:pt x="738" y="429"/>
                    <a:pt x="738" y="423"/>
                  </a:cubicBezTo>
                  <a:cubicBezTo>
                    <a:pt x="739" y="420"/>
                    <a:pt x="735" y="425"/>
                    <a:pt x="734" y="422"/>
                  </a:cubicBezTo>
                  <a:cubicBezTo>
                    <a:pt x="760" y="402"/>
                    <a:pt x="789" y="382"/>
                    <a:pt x="821" y="362"/>
                  </a:cubicBezTo>
                  <a:cubicBezTo>
                    <a:pt x="832" y="355"/>
                    <a:pt x="844" y="348"/>
                    <a:pt x="855" y="340"/>
                  </a:cubicBezTo>
                  <a:cubicBezTo>
                    <a:pt x="872" y="329"/>
                    <a:pt x="889" y="320"/>
                    <a:pt x="899" y="306"/>
                  </a:cubicBezTo>
                  <a:cubicBezTo>
                    <a:pt x="908" y="303"/>
                    <a:pt x="909" y="294"/>
                    <a:pt x="917" y="291"/>
                  </a:cubicBezTo>
                  <a:cubicBezTo>
                    <a:pt x="911" y="299"/>
                    <a:pt x="904" y="304"/>
                    <a:pt x="900" y="312"/>
                  </a:cubicBezTo>
                  <a:cubicBezTo>
                    <a:pt x="902" y="313"/>
                    <a:pt x="906" y="309"/>
                    <a:pt x="905" y="313"/>
                  </a:cubicBezTo>
                  <a:cubicBezTo>
                    <a:pt x="890" y="317"/>
                    <a:pt x="885" y="331"/>
                    <a:pt x="876" y="342"/>
                  </a:cubicBezTo>
                  <a:cubicBezTo>
                    <a:pt x="881" y="341"/>
                    <a:pt x="885" y="337"/>
                    <a:pt x="891" y="340"/>
                  </a:cubicBezTo>
                  <a:cubicBezTo>
                    <a:pt x="900" y="330"/>
                    <a:pt x="908" y="318"/>
                    <a:pt x="917" y="311"/>
                  </a:cubicBezTo>
                  <a:cubicBezTo>
                    <a:pt x="905" y="329"/>
                    <a:pt x="887" y="342"/>
                    <a:pt x="878" y="363"/>
                  </a:cubicBezTo>
                  <a:cubicBezTo>
                    <a:pt x="869" y="370"/>
                    <a:pt x="860" y="377"/>
                    <a:pt x="850" y="383"/>
                  </a:cubicBezTo>
                  <a:cubicBezTo>
                    <a:pt x="852" y="378"/>
                    <a:pt x="861" y="377"/>
                    <a:pt x="859" y="373"/>
                  </a:cubicBezTo>
                  <a:cubicBezTo>
                    <a:pt x="819" y="396"/>
                    <a:pt x="782" y="422"/>
                    <a:pt x="744" y="447"/>
                  </a:cubicBezTo>
                  <a:cubicBezTo>
                    <a:pt x="744" y="453"/>
                    <a:pt x="737" y="458"/>
                    <a:pt x="738" y="463"/>
                  </a:cubicBezTo>
                  <a:cubicBezTo>
                    <a:pt x="743" y="459"/>
                    <a:pt x="749" y="455"/>
                    <a:pt x="754" y="452"/>
                  </a:cubicBezTo>
                  <a:cubicBezTo>
                    <a:pt x="756" y="447"/>
                    <a:pt x="758" y="439"/>
                    <a:pt x="762" y="440"/>
                  </a:cubicBezTo>
                  <a:cubicBezTo>
                    <a:pt x="758" y="446"/>
                    <a:pt x="758" y="450"/>
                    <a:pt x="754" y="456"/>
                  </a:cubicBezTo>
                  <a:cubicBezTo>
                    <a:pt x="779" y="444"/>
                    <a:pt x="799" y="427"/>
                    <a:pt x="825" y="415"/>
                  </a:cubicBezTo>
                  <a:cubicBezTo>
                    <a:pt x="801" y="430"/>
                    <a:pt x="778" y="446"/>
                    <a:pt x="753" y="459"/>
                  </a:cubicBezTo>
                  <a:cubicBezTo>
                    <a:pt x="749" y="469"/>
                    <a:pt x="744" y="477"/>
                    <a:pt x="740" y="487"/>
                  </a:cubicBezTo>
                  <a:cubicBezTo>
                    <a:pt x="781" y="461"/>
                    <a:pt x="824" y="431"/>
                    <a:pt x="864" y="407"/>
                  </a:cubicBezTo>
                  <a:cubicBezTo>
                    <a:pt x="834" y="429"/>
                    <a:pt x="795" y="452"/>
                    <a:pt x="762" y="475"/>
                  </a:cubicBezTo>
                  <a:cubicBezTo>
                    <a:pt x="760" y="481"/>
                    <a:pt x="758" y="486"/>
                    <a:pt x="755" y="492"/>
                  </a:cubicBezTo>
                  <a:cubicBezTo>
                    <a:pt x="792" y="473"/>
                    <a:pt x="821" y="449"/>
                    <a:pt x="857" y="428"/>
                  </a:cubicBezTo>
                  <a:cubicBezTo>
                    <a:pt x="871" y="407"/>
                    <a:pt x="889" y="386"/>
                    <a:pt x="905" y="371"/>
                  </a:cubicBezTo>
                  <a:cubicBezTo>
                    <a:pt x="892" y="388"/>
                    <a:pt x="877" y="403"/>
                    <a:pt x="865" y="422"/>
                  </a:cubicBezTo>
                  <a:cubicBezTo>
                    <a:pt x="867" y="423"/>
                    <a:pt x="869" y="418"/>
                    <a:pt x="871" y="421"/>
                  </a:cubicBezTo>
                  <a:cubicBezTo>
                    <a:pt x="832" y="445"/>
                    <a:pt x="795" y="472"/>
                    <a:pt x="755" y="495"/>
                  </a:cubicBezTo>
                  <a:cubicBezTo>
                    <a:pt x="755" y="516"/>
                    <a:pt x="752" y="533"/>
                    <a:pt x="753" y="550"/>
                  </a:cubicBezTo>
                  <a:cubicBezTo>
                    <a:pt x="762" y="542"/>
                    <a:pt x="758" y="522"/>
                    <a:pt x="767" y="514"/>
                  </a:cubicBezTo>
                  <a:cubicBezTo>
                    <a:pt x="768" y="520"/>
                    <a:pt x="766" y="524"/>
                    <a:pt x="765" y="529"/>
                  </a:cubicBezTo>
                  <a:cubicBezTo>
                    <a:pt x="767" y="529"/>
                    <a:pt x="769" y="530"/>
                    <a:pt x="770" y="530"/>
                  </a:cubicBezTo>
                  <a:cubicBezTo>
                    <a:pt x="772" y="518"/>
                    <a:pt x="781" y="506"/>
                    <a:pt x="780" y="494"/>
                  </a:cubicBezTo>
                  <a:cubicBezTo>
                    <a:pt x="775" y="498"/>
                    <a:pt x="770" y="503"/>
                    <a:pt x="763" y="505"/>
                  </a:cubicBezTo>
                  <a:cubicBezTo>
                    <a:pt x="767" y="498"/>
                    <a:pt x="777" y="496"/>
                    <a:pt x="783" y="490"/>
                  </a:cubicBezTo>
                  <a:cubicBezTo>
                    <a:pt x="785" y="485"/>
                    <a:pt x="785" y="479"/>
                    <a:pt x="789" y="476"/>
                  </a:cubicBezTo>
                  <a:cubicBezTo>
                    <a:pt x="792" y="479"/>
                    <a:pt x="786" y="485"/>
                    <a:pt x="789" y="487"/>
                  </a:cubicBezTo>
                  <a:cubicBezTo>
                    <a:pt x="794" y="483"/>
                    <a:pt x="800" y="479"/>
                    <a:pt x="805" y="476"/>
                  </a:cubicBezTo>
                  <a:cubicBezTo>
                    <a:pt x="808" y="471"/>
                    <a:pt x="806" y="467"/>
                    <a:pt x="810" y="465"/>
                  </a:cubicBezTo>
                  <a:cubicBezTo>
                    <a:pt x="810" y="469"/>
                    <a:pt x="809" y="470"/>
                    <a:pt x="808" y="473"/>
                  </a:cubicBezTo>
                  <a:cubicBezTo>
                    <a:pt x="824" y="465"/>
                    <a:pt x="835" y="451"/>
                    <a:pt x="849" y="446"/>
                  </a:cubicBezTo>
                  <a:cubicBezTo>
                    <a:pt x="844" y="451"/>
                    <a:pt x="837" y="455"/>
                    <a:pt x="831" y="459"/>
                  </a:cubicBezTo>
                  <a:cubicBezTo>
                    <a:pt x="821" y="502"/>
                    <a:pt x="800" y="534"/>
                    <a:pt x="783" y="570"/>
                  </a:cubicBezTo>
                  <a:cubicBezTo>
                    <a:pt x="786" y="571"/>
                    <a:pt x="785" y="567"/>
                    <a:pt x="787" y="567"/>
                  </a:cubicBezTo>
                  <a:cubicBezTo>
                    <a:pt x="780" y="581"/>
                    <a:pt x="770" y="591"/>
                    <a:pt x="762" y="604"/>
                  </a:cubicBezTo>
                  <a:cubicBezTo>
                    <a:pt x="758" y="628"/>
                    <a:pt x="756" y="680"/>
                    <a:pt x="756" y="716"/>
                  </a:cubicBezTo>
                  <a:cubicBezTo>
                    <a:pt x="756" y="714"/>
                    <a:pt x="759" y="710"/>
                    <a:pt x="759" y="712"/>
                  </a:cubicBezTo>
                  <a:cubicBezTo>
                    <a:pt x="757" y="716"/>
                    <a:pt x="760" y="719"/>
                    <a:pt x="755" y="721"/>
                  </a:cubicBezTo>
                  <a:cubicBezTo>
                    <a:pt x="753" y="721"/>
                    <a:pt x="754" y="717"/>
                    <a:pt x="752" y="720"/>
                  </a:cubicBezTo>
                  <a:cubicBezTo>
                    <a:pt x="741" y="754"/>
                    <a:pt x="720" y="784"/>
                    <a:pt x="725" y="830"/>
                  </a:cubicBezTo>
                  <a:cubicBezTo>
                    <a:pt x="732" y="812"/>
                    <a:pt x="738" y="792"/>
                    <a:pt x="744" y="772"/>
                  </a:cubicBezTo>
                  <a:cubicBezTo>
                    <a:pt x="750" y="752"/>
                    <a:pt x="756" y="732"/>
                    <a:pt x="763" y="716"/>
                  </a:cubicBezTo>
                  <a:cubicBezTo>
                    <a:pt x="750" y="762"/>
                    <a:pt x="734" y="810"/>
                    <a:pt x="720" y="852"/>
                  </a:cubicBezTo>
                  <a:cubicBezTo>
                    <a:pt x="719" y="849"/>
                    <a:pt x="722" y="845"/>
                    <a:pt x="720" y="844"/>
                  </a:cubicBezTo>
                  <a:cubicBezTo>
                    <a:pt x="720" y="848"/>
                    <a:pt x="718" y="845"/>
                    <a:pt x="716" y="845"/>
                  </a:cubicBezTo>
                  <a:cubicBezTo>
                    <a:pt x="714" y="870"/>
                    <a:pt x="720" y="912"/>
                    <a:pt x="715" y="937"/>
                  </a:cubicBezTo>
                  <a:cubicBezTo>
                    <a:pt x="715" y="914"/>
                    <a:pt x="714" y="867"/>
                    <a:pt x="712" y="837"/>
                  </a:cubicBezTo>
                  <a:cubicBezTo>
                    <a:pt x="712" y="835"/>
                    <a:pt x="710" y="831"/>
                    <a:pt x="710" y="831"/>
                  </a:cubicBezTo>
                  <a:cubicBezTo>
                    <a:pt x="710" y="831"/>
                    <a:pt x="713" y="828"/>
                    <a:pt x="713" y="827"/>
                  </a:cubicBezTo>
                  <a:cubicBezTo>
                    <a:pt x="714" y="821"/>
                    <a:pt x="710" y="810"/>
                    <a:pt x="714" y="806"/>
                  </a:cubicBezTo>
                  <a:cubicBezTo>
                    <a:pt x="714" y="807"/>
                    <a:pt x="714" y="809"/>
                    <a:pt x="715" y="810"/>
                  </a:cubicBezTo>
                  <a:cubicBezTo>
                    <a:pt x="717" y="800"/>
                    <a:pt x="724" y="790"/>
                    <a:pt x="724" y="780"/>
                  </a:cubicBezTo>
                  <a:cubicBezTo>
                    <a:pt x="723" y="781"/>
                    <a:pt x="720" y="783"/>
                    <a:pt x="720" y="781"/>
                  </a:cubicBezTo>
                  <a:cubicBezTo>
                    <a:pt x="723" y="773"/>
                    <a:pt x="728" y="760"/>
                    <a:pt x="725" y="745"/>
                  </a:cubicBezTo>
                  <a:cubicBezTo>
                    <a:pt x="718" y="756"/>
                    <a:pt x="712" y="775"/>
                    <a:pt x="714" y="789"/>
                  </a:cubicBezTo>
                  <a:cubicBezTo>
                    <a:pt x="709" y="778"/>
                    <a:pt x="715" y="763"/>
                    <a:pt x="711" y="751"/>
                  </a:cubicBezTo>
                  <a:cubicBezTo>
                    <a:pt x="705" y="756"/>
                    <a:pt x="707" y="765"/>
                    <a:pt x="706" y="774"/>
                  </a:cubicBezTo>
                  <a:cubicBezTo>
                    <a:pt x="705" y="799"/>
                    <a:pt x="702" y="829"/>
                    <a:pt x="706" y="852"/>
                  </a:cubicBezTo>
                  <a:cubicBezTo>
                    <a:pt x="707" y="851"/>
                    <a:pt x="706" y="849"/>
                    <a:pt x="707" y="849"/>
                  </a:cubicBezTo>
                  <a:cubicBezTo>
                    <a:pt x="708" y="853"/>
                    <a:pt x="708" y="852"/>
                    <a:pt x="708" y="856"/>
                  </a:cubicBezTo>
                  <a:cubicBezTo>
                    <a:pt x="708" y="859"/>
                    <a:pt x="705" y="860"/>
                    <a:pt x="705" y="864"/>
                  </a:cubicBezTo>
                  <a:cubicBezTo>
                    <a:pt x="705" y="886"/>
                    <a:pt x="708" y="909"/>
                    <a:pt x="707" y="929"/>
                  </a:cubicBezTo>
                  <a:cubicBezTo>
                    <a:pt x="707" y="935"/>
                    <a:pt x="708" y="944"/>
                    <a:pt x="704" y="948"/>
                  </a:cubicBezTo>
                  <a:cubicBezTo>
                    <a:pt x="704" y="879"/>
                    <a:pt x="701" y="804"/>
                    <a:pt x="704" y="742"/>
                  </a:cubicBezTo>
                  <a:cubicBezTo>
                    <a:pt x="700" y="745"/>
                    <a:pt x="700" y="756"/>
                    <a:pt x="695" y="754"/>
                  </a:cubicBezTo>
                  <a:cubicBezTo>
                    <a:pt x="696" y="746"/>
                    <a:pt x="703" y="741"/>
                    <a:pt x="705" y="733"/>
                  </a:cubicBezTo>
                  <a:cubicBezTo>
                    <a:pt x="707" y="728"/>
                    <a:pt x="703" y="721"/>
                    <a:pt x="709" y="719"/>
                  </a:cubicBezTo>
                  <a:cubicBezTo>
                    <a:pt x="711" y="720"/>
                    <a:pt x="708" y="723"/>
                    <a:pt x="711" y="724"/>
                  </a:cubicBezTo>
                  <a:cubicBezTo>
                    <a:pt x="715" y="719"/>
                    <a:pt x="711" y="706"/>
                    <a:pt x="717" y="703"/>
                  </a:cubicBezTo>
                  <a:cubicBezTo>
                    <a:pt x="719" y="709"/>
                    <a:pt x="715" y="711"/>
                    <a:pt x="717" y="715"/>
                  </a:cubicBezTo>
                  <a:cubicBezTo>
                    <a:pt x="721" y="707"/>
                    <a:pt x="720" y="695"/>
                    <a:pt x="718" y="689"/>
                  </a:cubicBezTo>
                  <a:cubicBezTo>
                    <a:pt x="714" y="695"/>
                    <a:pt x="712" y="702"/>
                    <a:pt x="712" y="710"/>
                  </a:cubicBezTo>
                  <a:cubicBezTo>
                    <a:pt x="710" y="710"/>
                    <a:pt x="711" y="706"/>
                    <a:pt x="708" y="706"/>
                  </a:cubicBezTo>
                  <a:cubicBezTo>
                    <a:pt x="701" y="723"/>
                    <a:pt x="689" y="735"/>
                    <a:pt x="689" y="755"/>
                  </a:cubicBezTo>
                  <a:cubicBezTo>
                    <a:pt x="690" y="787"/>
                    <a:pt x="694" y="820"/>
                    <a:pt x="695" y="852"/>
                  </a:cubicBezTo>
                  <a:cubicBezTo>
                    <a:pt x="695" y="882"/>
                    <a:pt x="701" y="914"/>
                    <a:pt x="697" y="946"/>
                  </a:cubicBezTo>
                  <a:cubicBezTo>
                    <a:pt x="699" y="916"/>
                    <a:pt x="693" y="882"/>
                    <a:pt x="693" y="859"/>
                  </a:cubicBezTo>
                  <a:cubicBezTo>
                    <a:pt x="693" y="839"/>
                    <a:pt x="692" y="818"/>
                    <a:pt x="690" y="798"/>
                  </a:cubicBezTo>
                  <a:cubicBezTo>
                    <a:pt x="688" y="779"/>
                    <a:pt x="689" y="757"/>
                    <a:pt x="685" y="744"/>
                  </a:cubicBezTo>
                  <a:cubicBezTo>
                    <a:pt x="679" y="776"/>
                    <a:pt x="693" y="817"/>
                    <a:pt x="687" y="840"/>
                  </a:cubicBezTo>
                  <a:cubicBezTo>
                    <a:pt x="686" y="824"/>
                    <a:pt x="687" y="814"/>
                    <a:pt x="683" y="799"/>
                  </a:cubicBezTo>
                  <a:cubicBezTo>
                    <a:pt x="687" y="820"/>
                    <a:pt x="680" y="845"/>
                    <a:pt x="687" y="861"/>
                  </a:cubicBezTo>
                  <a:cubicBezTo>
                    <a:pt x="685" y="866"/>
                    <a:pt x="684" y="875"/>
                    <a:pt x="687" y="880"/>
                  </a:cubicBezTo>
                  <a:cubicBezTo>
                    <a:pt x="688" y="877"/>
                    <a:pt x="686" y="872"/>
                    <a:pt x="688" y="871"/>
                  </a:cubicBezTo>
                  <a:cubicBezTo>
                    <a:pt x="692" y="883"/>
                    <a:pt x="688" y="915"/>
                    <a:pt x="692" y="919"/>
                  </a:cubicBezTo>
                  <a:cubicBezTo>
                    <a:pt x="688" y="928"/>
                    <a:pt x="688" y="951"/>
                    <a:pt x="691" y="961"/>
                  </a:cubicBezTo>
                  <a:cubicBezTo>
                    <a:pt x="699" y="960"/>
                    <a:pt x="704" y="955"/>
                    <a:pt x="710" y="951"/>
                  </a:cubicBezTo>
                  <a:cubicBezTo>
                    <a:pt x="714" y="948"/>
                    <a:pt x="725" y="943"/>
                    <a:pt x="727" y="937"/>
                  </a:cubicBezTo>
                  <a:cubicBezTo>
                    <a:pt x="728" y="934"/>
                    <a:pt x="725" y="928"/>
                    <a:pt x="725" y="923"/>
                  </a:cubicBezTo>
                  <a:cubicBezTo>
                    <a:pt x="724" y="895"/>
                    <a:pt x="725" y="862"/>
                    <a:pt x="727" y="840"/>
                  </a:cubicBezTo>
                  <a:cubicBezTo>
                    <a:pt x="727" y="877"/>
                    <a:pt x="725" y="911"/>
                    <a:pt x="729" y="935"/>
                  </a:cubicBezTo>
                  <a:cubicBezTo>
                    <a:pt x="729" y="934"/>
                    <a:pt x="729" y="933"/>
                    <a:pt x="729" y="933"/>
                  </a:cubicBezTo>
                  <a:close/>
                  <a:moveTo>
                    <a:pt x="897" y="246"/>
                  </a:moveTo>
                  <a:cubicBezTo>
                    <a:pt x="882" y="249"/>
                    <a:pt x="877" y="263"/>
                    <a:pt x="866" y="269"/>
                  </a:cubicBezTo>
                  <a:cubicBezTo>
                    <a:pt x="865" y="264"/>
                    <a:pt x="870" y="263"/>
                    <a:pt x="871" y="260"/>
                  </a:cubicBezTo>
                  <a:cubicBezTo>
                    <a:pt x="844" y="272"/>
                    <a:pt x="824" y="291"/>
                    <a:pt x="799" y="305"/>
                  </a:cubicBezTo>
                  <a:cubicBezTo>
                    <a:pt x="819" y="290"/>
                    <a:pt x="841" y="273"/>
                    <a:pt x="863" y="261"/>
                  </a:cubicBezTo>
                  <a:cubicBezTo>
                    <a:pt x="871" y="256"/>
                    <a:pt x="877" y="253"/>
                    <a:pt x="883" y="247"/>
                  </a:cubicBezTo>
                  <a:cubicBezTo>
                    <a:pt x="882" y="249"/>
                    <a:pt x="880" y="250"/>
                    <a:pt x="879" y="251"/>
                  </a:cubicBezTo>
                  <a:cubicBezTo>
                    <a:pt x="885" y="251"/>
                    <a:pt x="890" y="245"/>
                    <a:pt x="890" y="242"/>
                  </a:cubicBezTo>
                  <a:cubicBezTo>
                    <a:pt x="889" y="244"/>
                    <a:pt x="886" y="247"/>
                    <a:pt x="885" y="245"/>
                  </a:cubicBezTo>
                  <a:cubicBezTo>
                    <a:pt x="887" y="242"/>
                    <a:pt x="892" y="243"/>
                    <a:pt x="891" y="237"/>
                  </a:cubicBezTo>
                  <a:cubicBezTo>
                    <a:pt x="872" y="242"/>
                    <a:pt x="854" y="256"/>
                    <a:pt x="837" y="267"/>
                  </a:cubicBezTo>
                  <a:cubicBezTo>
                    <a:pt x="815" y="282"/>
                    <a:pt x="794" y="296"/>
                    <a:pt x="772" y="312"/>
                  </a:cubicBezTo>
                  <a:cubicBezTo>
                    <a:pt x="766" y="316"/>
                    <a:pt x="750" y="329"/>
                    <a:pt x="748" y="324"/>
                  </a:cubicBezTo>
                  <a:cubicBezTo>
                    <a:pt x="726" y="338"/>
                    <a:pt x="704" y="353"/>
                    <a:pt x="681" y="367"/>
                  </a:cubicBezTo>
                  <a:cubicBezTo>
                    <a:pt x="682" y="374"/>
                    <a:pt x="680" y="383"/>
                    <a:pt x="682" y="388"/>
                  </a:cubicBezTo>
                  <a:cubicBezTo>
                    <a:pt x="698" y="376"/>
                    <a:pt x="720" y="365"/>
                    <a:pt x="732" y="354"/>
                  </a:cubicBezTo>
                  <a:cubicBezTo>
                    <a:pt x="732" y="355"/>
                    <a:pt x="730" y="355"/>
                    <a:pt x="730" y="353"/>
                  </a:cubicBezTo>
                  <a:cubicBezTo>
                    <a:pt x="751" y="336"/>
                    <a:pt x="773" y="321"/>
                    <a:pt x="797" y="307"/>
                  </a:cubicBezTo>
                  <a:cubicBezTo>
                    <a:pt x="778" y="323"/>
                    <a:pt x="756" y="334"/>
                    <a:pt x="738" y="351"/>
                  </a:cubicBezTo>
                  <a:cubicBezTo>
                    <a:pt x="744" y="349"/>
                    <a:pt x="747" y="345"/>
                    <a:pt x="753" y="343"/>
                  </a:cubicBezTo>
                  <a:cubicBezTo>
                    <a:pt x="739" y="354"/>
                    <a:pt x="722" y="365"/>
                    <a:pt x="705" y="376"/>
                  </a:cubicBezTo>
                  <a:cubicBezTo>
                    <a:pt x="696" y="382"/>
                    <a:pt x="678" y="390"/>
                    <a:pt x="682" y="399"/>
                  </a:cubicBezTo>
                  <a:cubicBezTo>
                    <a:pt x="758" y="357"/>
                    <a:pt x="821" y="301"/>
                    <a:pt x="897" y="261"/>
                  </a:cubicBezTo>
                  <a:cubicBezTo>
                    <a:pt x="900" y="257"/>
                    <a:pt x="903" y="254"/>
                    <a:pt x="905" y="251"/>
                  </a:cubicBezTo>
                  <a:cubicBezTo>
                    <a:pt x="906" y="253"/>
                    <a:pt x="901" y="255"/>
                    <a:pt x="904" y="257"/>
                  </a:cubicBezTo>
                  <a:cubicBezTo>
                    <a:pt x="912" y="252"/>
                    <a:pt x="908" y="237"/>
                    <a:pt x="911" y="228"/>
                  </a:cubicBezTo>
                  <a:cubicBezTo>
                    <a:pt x="901" y="226"/>
                    <a:pt x="907" y="248"/>
                    <a:pt x="898" y="251"/>
                  </a:cubicBezTo>
                  <a:cubicBezTo>
                    <a:pt x="901" y="249"/>
                    <a:pt x="896" y="246"/>
                    <a:pt x="898" y="240"/>
                  </a:cubicBezTo>
                  <a:cubicBezTo>
                    <a:pt x="895" y="240"/>
                    <a:pt x="891" y="245"/>
                    <a:pt x="892" y="246"/>
                  </a:cubicBezTo>
                  <a:cubicBezTo>
                    <a:pt x="891" y="245"/>
                    <a:pt x="897" y="245"/>
                    <a:pt x="897" y="246"/>
                  </a:cubicBezTo>
                  <a:close/>
                  <a:moveTo>
                    <a:pt x="829" y="240"/>
                  </a:moveTo>
                  <a:cubicBezTo>
                    <a:pt x="808" y="250"/>
                    <a:pt x="785" y="267"/>
                    <a:pt x="762" y="281"/>
                  </a:cubicBezTo>
                  <a:cubicBezTo>
                    <a:pt x="765" y="282"/>
                    <a:pt x="778" y="270"/>
                    <a:pt x="786" y="273"/>
                  </a:cubicBezTo>
                  <a:cubicBezTo>
                    <a:pt x="747" y="289"/>
                    <a:pt x="716" y="312"/>
                    <a:pt x="681" y="332"/>
                  </a:cubicBezTo>
                  <a:cubicBezTo>
                    <a:pt x="682" y="334"/>
                    <a:pt x="680" y="339"/>
                    <a:pt x="682" y="339"/>
                  </a:cubicBezTo>
                  <a:cubicBezTo>
                    <a:pt x="702" y="330"/>
                    <a:pt x="721" y="315"/>
                    <a:pt x="739" y="308"/>
                  </a:cubicBezTo>
                  <a:cubicBezTo>
                    <a:pt x="721" y="321"/>
                    <a:pt x="701" y="333"/>
                    <a:pt x="681" y="343"/>
                  </a:cubicBezTo>
                  <a:cubicBezTo>
                    <a:pt x="682" y="352"/>
                    <a:pt x="681" y="356"/>
                    <a:pt x="681" y="364"/>
                  </a:cubicBezTo>
                  <a:cubicBezTo>
                    <a:pt x="711" y="348"/>
                    <a:pt x="735" y="325"/>
                    <a:pt x="769" y="312"/>
                  </a:cubicBezTo>
                  <a:cubicBezTo>
                    <a:pt x="810" y="286"/>
                    <a:pt x="845" y="255"/>
                    <a:pt x="891" y="234"/>
                  </a:cubicBezTo>
                  <a:cubicBezTo>
                    <a:pt x="892" y="230"/>
                    <a:pt x="891" y="224"/>
                    <a:pt x="893" y="221"/>
                  </a:cubicBezTo>
                  <a:cubicBezTo>
                    <a:pt x="895" y="224"/>
                    <a:pt x="892" y="229"/>
                    <a:pt x="895" y="232"/>
                  </a:cubicBezTo>
                  <a:cubicBezTo>
                    <a:pt x="895" y="224"/>
                    <a:pt x="898" y="215"/>
                    <a:pt x="897" y="209"/>
                  </a:cubicBezTo>
                  <a:cubicBezTo>
                    <a:pt x="893" y="211"/>
                    <a:pt x="896" y="218"/>
                    <a:pt x="893" y="220"/>
                  </a:cubicBezTo>
                  <a:cubicBezTo>
                    <a:pt x="893" y="218"/>
                    <a:pt x="891" y="217"/>
                    <a:pt x="893" y="216"/>
                  </a:cubicBezTo>
                  <a:cubicBezTo>
                    <a:pt x="880" y="224"/>
                    <a:pt x="872" y="241"/>
                    <a:pt x="860" y="247"/>
                  </a:cubicBezTo>
                  <a:cubicBezTo>
                    <a:pt x="864" y="233"/>
                    <a:pt x="882" y="227"/>
                    <a:pt x="885" y="215"/>
                  </a:cubicBezTo>
                  <a:cubicBezTo>
                    <a:pt x="878" y="219"/>
                    <a:pt x="869" y="222"/>
                    <a:pt x="863" y="227"/>
                  </a:cubicBezTo>
                  <a:cubicBezTo>
                    <a:pt x="856" y="233"/>
                    <a:pt x="853" y="244"/>
                    <a:pt x="844" y="245"/>
                  </a:cubicBezTo>
                  <a:cubicBezTo>
                    <a:pt x="845" y="242"/>
                    <a:pt x="848" y="241"/>
                    <a:pt x="849" y="238"/>
                  </a:cubicBezTo>
                  <a:cubicBezTo>
                    <a:pt x="820" y="257"/>
                    <a:pt x="792" y="279"/>
                    <a:pt x="763" y="299"/>
                  </a:cubicBezTo>
                  <a:cubicBezTo>
                    <a:pt x="764" y="299"/>
                    <a:pt x="766" y="299"/>
                    <a:pt x="766" y="300"/>
                  </a:cubicBezTo>
                  <a:cubicBezTo>
                    <a:pt x="760" y="303"/>
                    <a:pt x="757" y="308"/>
                    <a:pt x="750" y="310"/>
                  </a:cubicBezTo>
                  <a:cubicBezTo>
                    <a:pt x="750" y="311"/>
                    <a:pt x="749" y="312"/>
                    <a:pt x="749" y="312"/>
                  </a:cubicBezTo>
                  <a:cubicBezTo>
                    <a:pt x="742" y="318"/>
                    <a:pt x="731" y="322"/>
                    <a:pt x="722" y="328"/>
                  </a:cubicBezTo>
                  <a:cubicBezTo>
                    <a:pt x="713" y="334"/>
                    <a:pt x="703" y="339"/>
                    <a:pt x="696" y="345"/>
                  </a:cubicBezTo>
                  <a:cubicBezTo>
                    <a:pt x="691" y="349"/>
                    <a:pt x="690" y="355"/>
                    <a:pt x="682" y="354"/>
                  </a:cubicBezTo>
                  <a:cubicBezTo>
                    <a:pt x="713" y="328"/>
                    <a:pt x="750" y="309"/>
                    <a:pt x="780" y="284"/>
                  </a:cubicBezTo>
                  <a:cubicBezTo>
                    <a:pt x="775" y="283"/>
                    <a:pt x="773" y="290"/>
                    <a:pt x="771" y="288"/>
                  </a:cubicBezTo>
                  <a:cubicBezTo>
                    <a:pt x="776" y="286"/>
                    <a:pt x="779" y="275"/>
                    <a:pt x="785" y="281"/>
                  </a:cubicBezTo>
                  <a:cubicBezTo>
                    <a:pt x="809" y="265"/>
                    <a:pt x="829" y="247"/>
                    <a:pt x="854" y="233"/>
                  </a:cubicBezTo>
                  <a:cubicBezTo>
                    <a:pt x="860" y="225"/>
                    <a:pt x="871" y="218"/>
                    <a:pt x="873" y="211"/>
                  </a:cubicBezTo>
                  <a:cubicBezTo>
                    <a:pt x="860" y="222"/>
                    <a:pt x="841" y="228"/>
                    <a:pt x="829" y="240"/>
                  </a:cubicBezTo>
                  <a:close/>
                  <a:moveTo>
                    <a:pt x="836" y="232"/>
                  </a:moveTo>
                  <a:cubicBezTo>
                    <a:pt x="856" y="222"/>
                    <a:pt x="868" y="203"/>
                    <a:pt x="885" y="190"/>
                  </a:cubicBezTo>
                  <a:cubicBezTo>
                    <a:pt x="884" y="192"/>
                    <a:pt x="882" y="194"/>
                    <a:pt x="885" y="195"/>
                  </a:cubicBezTo>
                  <a:cubicBezTo>
                    <a:pt x="875" y="197"/>
                    <a:pt x="869" y="210"/>
                    <a:pt x="861" y="216"/>
                  </a:cubicBezTo>
                  <a:cubicBezTo>
                    <a:pt x="874" y="211"/>
                    <a:pt x="885" y="202"/>
                    <a:pt x="893" y="191"/>
                  </a:cubicBezTo>
                  <a:cubicBezTo>
                    <a:pt x="890" y="190"/>
                    <a:pt x="889" y="196"/>
                    <a:pt x="886" y="192"/>
                  </a:cubicBezTo>
                  <a:cubicBezTo>
                    <a:pt x="889" y="191"/>
                    <a:pt x="897" y="189"/>
                    <a:pt x="897" y="182"/>
                  </a:cubicBezTo>
                  <a:cubicBezTo>
                    <a:pt x="895" y="181"/>
                    <a:pt x="894" y="187"/>
                    <a:pt x="892" y="184"/>
                  </a:cubicBezTo>
                  <a:cubicBezTo>
                    <a:pt x="894" y="182"/>
                    <a:pt x="900" y="179"/>
                    <a:pt x="897" y="176"/>
                  </a:cubicBezTo>
                  <a:cubicBezTo>
                    <a:pt x="898" y="178"/>
                    <a:pt x="897" y="179"/>
                    <a:pt x="895" y="179"/>
                  </a:cubicBezTo>
                  <a:cubicBezTo>
                    <a:pt x="894" y="177"/>
                    <a:pt x="896" y="176"/>
                    <a:pt x="897" y="174"/>
                  </a:cubicBezTo>
                  <a:cubicBezTo>
                    <a:pt x="891" y="174"/>
                    <a:pt x="885" y="179"/>
                    <a:pt x="881" y="183"/>
                  </a:cubicBezTo>
                  <a:cubicBezTo>
                    <a:pt x="873" y="190"/>
                    <a:pt x="865" y="200"/>
                    <a:pt x="859" y="207"/>
                  </a:cubicBezTo>
                  <a:cubicBezTo>
                    <a:pt x="861" y="208"/>
                    <a:pt x="863" y="204"/>
                    <a:pt x="864" y="206"/>
                  </a:cubicBezTo>
                  <a:cubicBezTo>
                    <a:pt x="854" y="211"/>
                    <a:pt x="843" y="221"/>
                    <a:pt x="836" y="232"/>
                  </a:cubicBezTo>
                  <a:close/>
                  <a:moveTo>
                    <a:pt x="701" y="281"/>
                  </a:moveTo>
                  <a:cubicBezTo>
                    <a:pt x="694" y="284"/>
                    <a:pt x="684" y="286"/>
                    <a:pt x="682" y="293"/>
                  </a:cubicBezTo>
                  <a:cubicBezTo>
                    <a:pt x="712" y="275"/>
                    <a:pt x="742" y="257"/>
                    <a:pt x="776" y="242"/>
                  </a:cubicBezTo>
                  <a:cubicBezTo>
                    <a:pt x="748" y="259"/>
                    <a:pt x="716" y="275"/>
                    <a:pt x="689" y="292"/>
                  </a:cubicBezTo>
                  <a:cubicBezTo>
                    <a:pt x="686" y="295"/>
                    <a:pt x="679" y="298"/>
                    <a:pt x="681" y="304"/>
                  </a:cubicBezTo>
                  <a:cubicBezTo>
                    <a:pt x="714" y="286"/>
                    <a:pt x="752" y="260"/>
                    <a:pt x="784" y="247"/>
                  </a:cubicBezTo>
                  <a:cubicBezTo>
                    <a:pt x="786" y="247"/>
                    <a:pt x="786" y="248"/>
                    <a:pt x="788" y="248"/>
                  </a:cubicBezTo>
                  <a:cubicBezTo>
                    <a:pt x="799" y="242"/>
                    <a:pt x="813" y="233"/>
                    <a:pt x="824" y="229"/>
                  </a:cubicBezTo>
                  <a:cubicBezTo>
                    <a:pt x="819" y="232"/>
                    <a:pt x="815" y="237"/>
                    <a:pt x="807" y="238"/>
                  </a:cubicBezTo>
                  <a:cubicBezTo>
                    <a:pt x="800" y="244"/>
                    <a:pt x="791" y="249"/>
                    <a:pt x="782" y="254"/>
                  </a:cubicBezTo>
                  <a:cubicBezTo>
                    <a:pt x="773" y="259"/>
                    <a:pt x="765" y="265"/>
                    <a:pt x="756" y="267"/>
                  </a:cubicBezTo>
                  <a:cubicBezTo>
                    <a:pt x="761" y="262"/>
                    <a:pt x="769" y="261"/>
                    <a:pt x="774" y="255"/>
                  </a:cubicBezTo>
                  <a:cubicBezTo>
                    <a:pt x="741" y="271"/>
                    <a:pt x="709" y="288"/>
                    <a:pt x="681" y="310"/>
                  </a:cubicBezTo>
                  <a:cubicBezTo>
                    <a:pt x="682" y="311"/>
                    <a:pt x="682" y="313"/>
                    <a:pt x="681" y="315"/>
                  </a:cubicBezTo>
                  <a:cubicBezTo>
                    <a:pt x="716" y="300"/>
                    <a:pt x="748" y="274"/>
                    <a:pt x="785" y="258"/>
                  </a:cubicBezTo>
                  <a:cubicBezTo>
                    <a:pt x="760" y="275"/>
                    <a:pt x="728" y="290"/>
                    <a:pt x="702" y="307"/>
                  </a:cubicBezTo>
                  <a:cubicBezTo>
                    <a:pt x="694" y="312"/>
                    <a:pt x="679" y="318"/>
                    <a:pt x="682" y="329"/>
                  </a:cubicBezTo>
                  <a:cubicBezTo>
                    <a:pt x="732" y="299"/>
                    <a:pt x="779" y="267"/>
                    <a:pt x="828" y="238"/>
                  </a:cubicBezTo>
                  <a:cubicBezTo>
                    <a:pt x="832" y="230"/>
                    <a:pt x="839" y="226"/>
                    <a:pt x="843" y="219"/>
                  </a:cubicBezTo>
                  <a:cubicBezTo>
                    <a:pt x="835" y="221"/>
                    <a:pt x="834" y="226"/>
                    <a:pt x="825" y="228"/>
                  </a:cubicBezTo>
                  <a:cubicBezTo>
                    <a:pt x="830" y="223"/>
                    <a:pt x="835" y="222"/>
                    <a:pt x="841" y="219"/>
                  </a:cubicBezTo>
                  <a:cubicBezTo>
                    <a:pt x="862" y="207"/>
                    <a:pt x="872" y="181"/>
                    <a:pt x="896" y="170"/>
                  </a:cubicBezTo>
                  <a:cubicBezTo>
                    <a:pt x="899" y="170"/>
                    <a:pt x="899" y="171"/>
                    <a:pt x="900" y="172"/>
                  </a:cubicBezTo>
                  <a:cubicBezTo>
                    <a:pt x="900" y="169"/>
                    <a:pt x="902" y="169"/>
                    <a:pt x="901" y="167"/>
                  </a:cubicBezTo>
                  <a:cubicBezTo>
                    <a:pt x="881" y="173"/>
                    <a:pt x="866" y="192"/>
                    <a:pt x="848" y="203"/>
                  </a:cubicBezTo>
                  <a:cubicBezTo>
                    <a:pt x="845" y="203"/>
                    <a:pt x="848" y="199"/>
                    <a:pt x="845" y="200"/>
                  </a:cubicBezTo>
                  <a:cubicBezTo>
                    <a:pt x="799" y="228"/>
                    <a:pt x="746" y="256"/>
                    <a:pt x="701" y="281"/>
                  </a:cubicBezTo>
                  <a:close/>
                  <a:moveTo>
                    <a:pt x="873" y="362"/>
                  </a:moveTo>
                  <a:cubicBezTo>
                    <a:pt x="876" y="356"/>
                    <a:pt x="885" y="350"/>
                    <a:pt x="886" y="344"/>
                  </a:cubicBezTo>
                  <a:cubicBezTo>
                    <a:pt x="882" y="348"/>
                    <a:pt x="875" y="353"/>
                    <a:pt x="871" y="354"/>
                  </a:cubicBezTo>
                  <a:cubicBezTo>
                    <a:pt x="873" y="350"/>
                    <a:pt x="877" y="348"/>
                    <a:pt x="880" y="345"/>
                  </a:cubicBezTo>
                  <a:cubicBezTo>
                    <a:pt x="833" y="365"/>
                    <a:pt x="794" y="393"/>
                    <a:pt x="756" y="422"/>
                  </a:cubicBezTo>
                  <a:cubicBezTo>
                    <a:pt x="757" y="421"/>
                    <a:pt x="758" y="420"/>
                    <a:pt x="756" y="419"/>
                  </a:cubicBezTo>
                  <a:cubicBezTo>
                    <a:pt x="755" y="425"/>
                    <a:pt x="752" y="429"/>
                    <a:pt x="751" y="434"/>
                  </a:cubicBezTo>
                  <a:cubicBezTo>
                    <a:pt x="753" y="437"/>
                    <a:pt x="757" y="428"/>
                    <a:pt x="759" y="431"/>
                  </a:cubicBezTo>
                  <a:cubicBezTo>
                    <a:pt x="756" y="436"/>
                    <a:pt x="749" y="436"/>
                    <a:pt x="747" y="442"/>
                  </a:cubicBezTo>
                  <a:cubicBezTo>
                    <a:pt x="789" y="416"/>
                    <a:pt x="830" y="388"/>
                    <a:pt x="873" y="362"/>
                  </a:cubicBezTo>
                  <a:close/>
                  <a:moveTo>
                    <a:pt x="729" y="529"/>
                  </a:moveTo>
                  <a:cubicBezTo>
                    <a:pt x="728" y="524"/>
                    <a:pt x="729" y="515"/>
                    <a:pt x="727" y="510"/>
                  </a:cubicBezTo>
                  <a:cubicBezTo>
                    <a:pt x="724" y="520"/>
                    <a:pt x="723" y="533"/>
                    <a:pt x="725" y="546"/>
                  </a:cubicBezTo>
                  <a:cubicBezTo>
                    <a:pt x="737" y="535"/>
                    <a:pt x="736" y="517"/>
                    <a:pt x="740" y="498"/>
                  </a:cubicBezTo>
                  <a:cubicBezTo>
                    <a:pt x="750" y="502"/>
                    <a:pt x="756" y="488"/>
                    <a:pt x="758" y="479"/>
                  </a:cubicBezTo>
                  <a:cubicBezTo>
                    <a:pt x="738" y="486"/>
                    <a:pt x="727" y="504"/>
                    <a:pt x="729" y="529"/>
                  </a:cubicBezTo>
                  <a:close/>
                  <a:moveTo>
                    <a:pt x="764" y="559"/>
                  </a:moveTo>
                  <a:cubicBezTo>
                    <a:pt x="767" y="554"/>
                    <a:pt x="771" y="546"/>
                    <a:pt x="776" y="543"/>
                  </a:cubicBezTo>
                  <a:cubicBezTo>
                    <a:pt x="768" y="559"/>
                    <a:pt x="760" y="575"/>
                    <a:pt x="750" y="589"/>
                  </a:cubicBezTo>
                  <a:cubicBezTo>
                    <a:pt x="747" y="630"/>
                    <a:pt x="747" y="673"/>
                    <a:pt x="748" y="708"/>
                  </a:cubicBezTo>
                  <a:cubicBezTo>
                    <a:pt x="748" y="706"/>
                    <a:pt x="748" y="706"/>
                    <a:pt x="750" y="705"/>
                  </a:cubicBezTo>
                  <a:cubicBezTo>
                    <a:pt x="749" y="709"/>
                    <a:pt x="749" y="716"/>
                    <a:pt x="746" y="714"/>
                  </a:cubicBezTo>
                  <a:cubicBezTo>
                    <a:pt x="743" y="711"/>
                    <a:pt x="746" y="704"/>
                    <a:pt x="744" y="703"/>
                  </a:cubicBezTo>
                  <a:cubicBezTo>
                    <a:pt x="736" y="721"/>
                    <a:pt x="723" y="739"/>
                    <a:pt x="729" y="768"/>
                  </a:cubicBezTo>
                  <a:cubicBezTo>
                    <a:pt x="733" y="751"/>
                    <a:pt x="749" y="733"/>
                    <a:pt x="753" y="712"/>
                  </a:cubicBezTo>
                  <a:cubicBezTo>
                    <a:pt x="758" y="682"/>
                    <a:pt x="755" y="650"/>
                    <a:pt x="756" y="624"/>
                  </a:cubicBezTo>
                  <a:cubicBezTo>
                    <a:pt x="757" y="618"/>
                    <a:pt x="760" y="610"/>
                    <a:pt x="756" y="609"/>
                  </a:cubicBezTo>
                  <a:cubicBezTo>
                    <a:pt x="760" y="607"/>
                    <a:pt x="757" y="597"/>
                    <a:pt x="761" y="596"/>
                  </a:cubicBezTo>
                  <a:cubicBezTo>
                    <a:pt x="762" y="598"/>
                    <a:pt x="760" y="602"/>
                    <a:pt x="762" y="602"/>
                  </a:cubicBezTo>
                  <a:cubicBezTo>
                    <a:pt x="765" y="594"/>
                    <a:pt x="771" y="588"/>
                    <a:pt x="777" y="582"/>
                  </a:cubicBezTo>
                  <a:cubicBezTo>
                    <a:pt x="792" y="541"/>
                    <a:pt x="819" y="506"/>
                    <a:pt x="828" y="461"/>
                  </a:cubicBezTo>
                  <a:cubicBezTo>
                    <a:pt x="821" y="466"/>
                    <a:pt x="815" y="472"/>
                    <a:pt x="807" y="476"/>
                  </a:cubicBezTo>
                  <a:cubicBezTo>
                    <a:pt x="799" y="507"/>
                    <a:pt x="785" y="533"/>
                    <a:pt x="776" y="563"/>
                  </a:cubicBezTo>
                  <a:cubicBezTo>
                    <a:pt x="769" y="567"/>
                    <a:pt x="772" y="580"/>
                    <a:pt x="764" y="582"/>
                  </a:cubicBezTo>
                  <a:cubicBezTo>
                    <a:pt x="777" y="547"/>
                    <a:pt x="794" y="516"/>
                    <a:pt x="804" y="479"/>
                  </a:cubicBezTo>
                  <a:cubicBezTo>
                    <a:pt x="798" y="483"/>
                    <a:pt x="791" y="487"/>
                    <a:pt x="785" y="492"/>
                  </a:cubicBezTo>
                  <a:cubicBezTo>
                    <a:pt x="780" y="514"/>
                    <a:pt x="767" y="534"/>
                    <a:pt x="764" y="556"/>
                  </a:cubicBezTo>
                  <a:cubicBezTo>
                    <a:pt x="761" y="559"/>
                    <a:pt x="762" y="565"/>
                    <a:pt x="755" y="564"/>
                  </a:cubicBezTo>
                  <a:cubicBezTo>
                    <a:pt x="756" y="570"/>
                    <a:pt x="752" y="577"/>
                    <a:pt x="753" y="580"/>
                  </a:cubicBezTo>
                  <a:cubicBezTo>
                    <a:pt x="758" y="574"/>
                    <a:pt x="760" y="566"/>
                    <a:pt x="764" y="559"/>
                  </a:cubicBezTo>
                  <a:close/>
                  <a:moveTo>
                    <a:pt x="530" y="957"/>
                  </a:moveTo>
                  <a:cubicBezTo>
                    <a:pt x="534" y="956"/>
                    <a:pt x="543" y="959"/>
                    <a:pt x="543" y="953"/>
                  </a:cubicBezTo>
                  <a:cubicBezTo>
                    <a:pt x="528" y="955"/>
                    <a:pt x="500" y="954"/>
                    <a:pt x="481" y="957"/>
                  </a:cubicBezTo>
                  <a:cubicBezTo>
                    <a:pt x="500" y="959"/>
                    <a:pt x="515" y="958"/>
                    <a:pt x="530" y="957"/>
                  </a:cubicBezTo>
                  <a:close/>
                  <a:moveTo>
                    <a:pt x="246" y="951"/>
                  </a:moveTo>
                  <a:cubicBezTo>
                    <a:pt x="246" y="949"/>
                    <a:pt x="246" y="948"/>
                    <a:pt x="247" y="947"/>
                  </a:cubicBezTo>
                  <a:cubicBezTo>
                    <a:pt x="241" y="947"/>
                    <a:pt x="237" y="948"/>
                    <a:pt x="234" y="951"/>
                  </a:cubicBezTo>
                  <a:cubicBezTo>
                    <a:pt x="239" y="952"/>
                    <a:pt x="240" y="951"/>
                    <a:pt x="246" y="951"/>
                  </a:cubicBezTo>
                  <a:close/>
                  <a:moveTo>
                    <a:pt x="555" y="939"/>
                  </a:moveTo>
                  <a:cubicBezTo>
                    <a:pt x="555" y="944"/>
                    <a:pt x="553" y="945"/>
                    <a:pt x="554" y="950"/>
                  </a:cubicBezTo>
                  <a:cubicBezTo>
                    <a:pt x="555" y="950"/>
                    <a:pt x="555" y="951"/>
                    <a:pt x="557" y="951"/>
                  </a:cubicBezTo>
                  <a:cubicBezTo>
                    <a:pt x="556" y="947"/>
                    <a:pt x="558" y="941"/>
                    <a:pt x="555" y="939"/>
                  </a:cubicBezTo>
                  <a:close/>
                  <a:moveTo>
                    <a:pt x="548" y="944"/>
                  </a:moveTo>
                  <a:cubicBezTo>
                    <a:pt x="547" y="946"/>
                    <a:pt x="546" y="947"/>
                    <a:pt x="546" y="950"/>
                  </a:cubicBezTo>
                  <a:cubicBezTo>
                    <a:pt x="547" y="950"/>
                    <a:pt x="549" y="950"/>
                    <a:pt x="550" y="950"/>
                  </a:cubicBezTo>
                  <a:cubicBezTo>
                    <a:pt x="550" y="947"/>
                    <a:pt x="550" y="945"/>
                    <a:pt x="548" y="944"/>
                  </a:cubicBezTo>
                  <a:close/>
                  <a:moveTo>
                    <a:pt x="543" y="950"/>
                  </a:moveTo>
                  <a:cubicBezTo>
                    <a:pt x="544" y="946"/>
                    <a:pt x="544" y="946"/>
                    <a:pt x="544" y="940"/>
                  </a:cubicBezTo>
                  <a:cubicBezTo>
                    <a:pt x="516" y="942"/>
                    <a:pt x="490" y="940"/>
                    <a:pt x="468" y="945"/>
                  </a:cubicBezTo>
                  <a:cubicBezTo>
                    <a:pt x="493" y="945"/>
                    <a:pt x="517" y="949"/>
                    <a:pt x="543" y="950"/>
                  </a:cubicBezTo>
                  <a:close/>
                  <a:moveTo>
                    <a:pt x="356" y="943"/>
                  </a:moveTo>
                  <a:cubicBezTo>
                    <a:pt x="352" y="938"/>
                    <a:pt x="340" y="942"/>
                    <a:pt x="336" y="945"/>
                  </a:cubicBezTo>
                  <a:cubicBezTo>
                    <a:pt x="342" y="943"/>
                    <a:pt x="351" y="947"/>
                    <a:pt x="356" y="943"/>
                  </a:cubicBezTo>
                  <a:close/>
                  <a:moveTo>
                    <a:pt x="364" y="941"/>
                  </a:moveTo>
                  <a:cubicBezTo>
                    <a:pt x="363" y="940"/>
                    <a:pt x="362" y="939"/>
                    <a:pt x="359" y="939"/>
                  </a:cubicBezTo>
                  <a:cubicBezTo>
                    <a:pt x="360" y="942"/>
                    <a:pt x="358" y="943"/>
                    <a:pt x="357" y="944"/>
                  </a:cubicBezTo>
                  <a:cubicBezTo>
                    <a:pt x="361" y="945"/>
                    <a:pt x="363" y="944"/>
                    <a:pt x="364" y="941"/>
                  </a:cubicBezTo>
                  <a:close/>
                  <a:moveTo>
                    <a:pt x="346" y="937"/>
                  </a:moveTo>
                  <a:cubicBezTo>
                    <a:pt x="336" y="939"/>
                    <a:pt x="310" y="937"/>
                    <a:pt x="297" y="940"/>
                  </a:cubicBezTo>
                  <a:cubicBezTo>
                    <a:pt x="313" y="944"/>
                    <a:pt x="333" y="943"/>
                    <a:pt x="346" y="937"/>
                  </a:cubicBezTo>
                  <a:close/>
                  <a:moveTo>
                    <a:pt x="232" y="940"/>
                  </a:moveTo>
                  <a:cubicBezTo>
                    <a:pt x="224" y="941"/>
                    <a:pt x="215" y="940"/>
                    <a:pt x="209" y="943"/>
                  </a:cubicBezTo>
                  <a:cubicBezTo>
                    <a:pt x="217" y="943"/>
                    <a:pt x="228" y="945"/>
                    <a:pt x="232" y="940"/>
                  </a:cubicBezTo>
                  <a:close/>
                  <a:moveTo>
                    <a:pt x="263" y="937"/>
                  </a:moveTo>
                  <a:cubicBezTo>
                    <a:pt x="264" y="933"/>
                    <a:pt x="261" y="933"/>
                    <a:pt x="262" y="929"/>
                  </a:cubicBezTo>
                  <a:cubicBezTo>
                    <a:pt x="256" y="929"/>
                    <a:pt x="256" y="934"/>
                    <a:pt x="249" y="934"/>
                  </a:cubicBezTo>
                  <a:cubicBezTo>
                    <a:pt x="250" y="941"/>
                    <a:pt x="239" y="938"/>
                    <a:pt x="236" y="942"/>
                  </a:cubicBezTo>
                  <a:cubicBezTo>
                    <a:pt x="242" y="942"/>
                    <a:pt x="251" y="944"/>
                    <a:pt x="256" y="941"/>
                  </a:cubicBezTo>
                  <a:cubicBezTo>
                    <a:pt x="252" y="941"/>
                    <a:pt x="261" y="938"/>
                    <a:pt x="263" y="937"/>
                  </a:cubicBezTo>
                  <a:close/>
                  <a:moveTo>
                    <a:pt x="211" y="936"/>
                  </a:moveTo>
                  <a:cubicBezTo>
                    <a:pt x="207" y="940"/>
                    <a:pt x="188" y="932"/>
                    <a:pt x="181" y="940"/>
                  </a:cubicBezTo>
                  <a:cubicBezTo>
                    <a:pt x="190" y="938"/>
                    <a:pt x="209" y="942"/>
                    <a:pt x="211" y="936"/>
                  </a:cubicBezTo>
                  <a:close/>
                  <a:moveTo>
                    <a:pt x="447" y="937"/>
                  </a:moveTo>
                  <a:cubicBezTo>
                    <a:pt x="438" y="938"/>
                    <a:pt x="429" y="934"/>
                    <a:pt x="421" y="936"/>
                  </a:cubicBezTo>
                  <a:cubicBezTo>
                    <a:pt x="428" y="938"/>
                    <a:pt x="443" y="940"/>
                    <a:pt x="447" y="937"/>
                  </a:cubicBezTo>
                  <a:close/>
                  <a:moveTo>
                    <a:pt x="383" y="933"/>
                  </a:moveTo>
                  <a:cubicBezTo>
                    <a:pt x="378" y="932"/>
                    <a:pt x="370" y="936"/>
                    <a:pt x="372" y="936"/>
                  </a:cubicBezTo>
                  <a:cubicBezTo>
                    <a:pt x="376" y="935"/>
                    <a:pt x="382" y="936"/>
                    <a:pt x="383" y="933"/>
                  </a:cubicBezTo>
                  <a:close/>
                  <a:moveTo>
                    <a:pt x="253" y="930"/>
                  </a:moveTo>
                  <a:cubicBezTo>
                    <a:pt x="242" y="929"/>
                    <a:pt x="226" y="929"/>
                    <a:pt x="225" y="936"/>
                  </a:cubicBezTo>
                  <a:cubicBezTo>
                    <a:pt x="234" y="933"/>
                    <a:pt x="248" y="936"/>
                    <a:pt x="253" y="930"/>
                  </a:cubicBezTo>
                  <a:close/>
                  <a:moveTo>
                    <a:pt x="91" y="934"/>
                  </a:moveTo>
                  <a:cubicBezTo>
                    <a:pt x="94" y="934"/>
                    <a:pt x="100" y="936"/>
                    <a:pt x="103" y="935"/>
                  </a:cubicBezTo>
                  <a:cubicBezTo>
                    <a:pt x="99" y="934"/>
                    <a:pt x="94" y="931"/>
                    <a:pt x="91" y="934"/>
                  </a:cubicBezTo>
                  <a:close/>
                  <a:moveTo>
                    <a:pt x="414" y="930"/>
                  </a:moveTo>
                  <a:cubicBezTo>
                    <a:pt x="418" y="935"/>
                    <a:pt x="432" y="932"/>
                    <a:pt x="439" y="935"/>
                  </a:cubicBezTo>
                  <a:cubicBezTo>
                    <a:pt x="433" y="931"/>
                    <a:pt x="420" y="930"/>
                    <a:pt x="414" y="930"/>
                  </a:cubicBezTo>
                  <a:close/>
                  <a:moveTo>
                    <a:pt x="361" y="907"/>
                  </a:moveTo>
                  <a:cubicBezTo>
                    <a:pt x="359" y="916"/>
                    <a:pt x="360" y="927"/>
                    <a:pt x="362" y="935"/>
                  </a:cubicBezTo>
                  <a:cubicBezTo>
                    <a:pt x="363" y="928"/>
                    <a:pt x="364" y="913"/>
                    <a:pt x="361" y="907"/>
                  </a:cubicBezTo>
                  <a:close/>
                  <a:moveTo>
                    <a:pt x="224" y="931"/>
                  </a:moveTo>
                  <a:cubicBezTo>
                    <a:pt x="210" y="931"/>
                    <a:pt x="201" y="930"/>
                    <a:pt x="192" y="934"/>
                  </a:cubicBezTo>
                  <a:cubicBezTo>
                    <a:pt x="199" y="934"/>
                    <a:pt x="218" y="938"/>
                    <a:pt x="224" y="931"/>
                  </a:cubicBezTo>
                  <a:close/>
                  <a:moveTo>
                    <a:pt x="133" y="926"/>
                  </a:moveTo>
                  <a:cubicBezTo>
                    <a:pt x="131" y="927"/>
                    <a:pt x="128" y="928"/>
                    <a:pt x="128" y="935"/>
                  </a:cubicBezTo>
                  <a:cubicBezTo>
                    <a:pt x="131" y="935"/>
                    <a:pt x="133" y="934"/>
                    <a:pt x="135" y="934"/>
                  </a:cubicBezTo>
                  <a:cubicBezTo>
                    <a:pt x="135" y="931"/>
                    <a:pt x="133" y="930"/>
                    <a:pt x="133" y="927"/>
                  </a:cubicBezTo>
                  <a:cubicBezTo>
                    <a:pt x="134" y="927"/>
                    <a:pt x="134" y="926"/>
                    <a:pt x="133" y="926"/>
                  </a:cubicBezTo>
                  <a:close/>
                  <a:moveTo>
                    <a:pt x="372" y="931"/>
                  </a:moveTo>
                  <a:cubicBezTo>
                    <a:pt x="371" y="930"/>
                    <a:pt x="370" y="929"/>
                    <a:pt x="368" y="930"/>
                  </a:cubicBezTo>
                  <a:cubicBezTo>
                    <a:pt x="369" y="932"/>
                    <a:pt x="365" y="933"/>
                    <a:pt x="368" y="934"/>
                  </a:cubicBezTo>
                  <a:cubicBezTo>
                    <a:pt x="368" y="931"/>
                    <a:pt x="373" y="934"/>
                    <a:pt x="372" y="931"/>
                  </a:cubicBezTo>
                  <a:close/>
                  <a:moveTo>
                    <a:pt x="187" y="932"/>
                  </a:moveTo>
                  <a:cubicBezTo>
                    <a:pt x="183" y="930"/>
                    <a:pt x="173" y="930"/>
                    <a:pt x="171" y="933"/>
                  </a:cubicBezTo>
                  <a:cubicBezTo>
                    <a:pt x="177" y="931"/>
                    <a:pt x="184" y="936"/>
                    <a:pt x="187" y="932"/>
                  </a:cubicBezTo>
                  <a:close/>
                  <a:moveTo>
                    <a:pt x="512" y="898"/>
                  </a:moveTo>
                  <a:cubicBezTo>
                    <a:pt x="510" y="885"/>
                    <a:pt x="515" y="872"/>
                    <a:pt x="506" y="866"/>
                  </a:cubicBezTo>
                  <a:cubicBezTo>
                    <a:pt x="509" y="876"/>
                    <a:pt x="508" y="889"/>
                    <a:pt x="512" y="898"/>
                  </a:cubicBezTo>
                  <a:close/>
                  <a:moveTo>
                    <a:pt x="509" y="899"/>
                  </a:moveTo>
                  <a:cubicBezTo>
                    <a:pt x="508" y="888"/>
                    <a:pt x="507" y="869"/>
                    <a:pt x="501" y="866"/>
                  </a:cubicBezTo>
                  <a:cubicBezTo>
                    <a:pt x="499" y="870"/>
                    <a:pt x="500" y="872"/>
                    <a:pt x="499" y="878"/>
                  </a:cubicBezTo>
                  <a:cubicBezTo>
                    <a:pt x="499" y="881"/>
                    <a:pt x="505" y="878"/>
                    <a:pt x="504" y="882"/>
                  </a:cubicBezTo>
                  <a:cubicBezTo>
                    <a:pt x="502" y="885"/>
                    <a:pt x="498" y="880"/>
                    <a:pt x="499" y="884"/>
                  </a:cubicBezTo>
                  <a:cubicBezTo>
                    <a:pt x="497" y="898"/>
                    <a:pt x="503" y="906"/>
                    <a:pt x="498" y="919"/>
                  </a:cubicBezTo>
                  <a:cubicBezTo>
                    <a:pt x="493" y="911"/>
                    <a:pt x="500" y="890"/>
                    <a:pt x="494" y="882"/>
                  </a:cubicBezTo>
                  <a:cubicBezTo>
                    <a:pt x="487" y="883"/>
                    <a:pt x="489" y="897"/>
                    <a:pt x="489" y="905"/>
                  </a:cubicBezTo>
                  <a:cubicBezTo>
                    <a:pt x="490" y="913"/>
                    <a:pt x="491" y="921"/>
                    <a:pt x="491" y="925"/>
                  </a:cubicBezTo>
                  <a:cubicBezTo>
                    <a:pt x="485" y="918"/>
                    <a:pt x="488" y="897"/>
                    <a:pt x="488" y="882"/>
                  </a:cubicBezTo>
                  <a:cubicBezTo>
                    <a:pt x="468" y="881"/>
                    <a:pt x="448" y="877"/>
                    <a:pt x="432" y="882"/>
                  </a:cubicBezTo>
                  <a:cubicBezTo>
                    <a:pt x="439" y="887"/>
                    <a:pt x="451" y="885"/>
                    <a:pt x="455" y="891"/>
                  </a:cubicBezTo>
                  <a:cubicBezTo>
                    <a:pt x="443" y="894"/>
                    <a:pt x="426" y="889"/>
                    <a:pt x="414" y="888"/>
                  </a:cubicBezTo>
                  <a:cubicBezTo>
                    <a:pt x="425" y="885"/>
                    <a:pt x="433" y="888"/>
                    <a:pt x="445" y="889"/>
                  </a:cubicBezTo>
                  <a:cubicBezTo>
                    <a:pt x="443" y="886"/>
                    <a:pt x="428" y="887"/>
                    <a:pt x="426" y="880"/>
                  </a:cubicBezTo>
                  <a:cubicBezTo>
                    <a:pt x="445" y="873"/>
                    <a:pt x="470" y="879"/>
                    <a:pt x="488" y="879"/>
                  </a:cubicBezTo>
                  <a:cubicBezTo>
                    <a:pt x="488" y="874"/>
                    <a:pt x="488" y="870"/>
                    <a:pt x="488" y="865"/>
                  </a:cubicBezTo>
                  <a:cubicBezTo>
                    <a:pt x="452" y="862"/>
                    <a:pt x="414" y="859"/>
                    <a:pt x="381" y="853"/>
                  </a:cubicBezTo>
                  <a:cubicBezTo>
                    <a:pt x="380" y="872"/>
                    <a:pt x="387" y="896"/>
                    <a:pt x="388" y="915"/>
                  </a:cubicBezTo>
                  <a:cubicBezTo>
                    <a:pt x="429" y="930"/>
                    <a:pt x="485" y="932"/>
                    <a:pt x="535" y="931"/>
                  </a:cubicBezTo>
                  <a:cubicBezTo>
                    <a:pt x="532" y="912"/>
                    <a:pt x="536" y="886"/>
                    <a:pt x="536" y="867"/>
                  </a:cubicBezTo>
                  <a:cubicBezTo>
                    <a:pt x="532" y="868"/>
                    <a:pt x="527" y="867"/>
                    <a:pt x="525" y="868"/>
                  </a:cubicBezTo>
                  <a:cubicBezTo>
                    <a:pt x="525" y="889"/>
                    <a:pt x="525" y="908"/>
                    <a:pt x="523" y="927"/>
                  </a:cubicBezTo>
                  <a:cubicBezTo>
                    <a:pt x="519" y="924"/>
                    <a:pt x="519" y="912"/>
                    <a:pt x="520" y="906"/>
                  </a:cubicBezTo>
                  <a:cubicBezTo>
                    <a:pt x="520" y="907"/>
                    <a:pt x="521" y="908"/>
                    <a:pt x="522" y="909"/>
                  </a:cubicBezTo>
                  <a:cubicBezTo>
                    <a:pt x="521" y="894"/>
                    <a:pt x="524" y="882"/>
                    <a:pt x="523" y="867"/>
                  </a:cubicBezTo>
                  <a:cubicBezTo>
                    <a:pt x="520" y="867"/>
                    <a:pt x="516" y="867"/>
                    <a:pt x="513" y="867"/>
                  </a:cubicBezTo>
                  <a:cubicBezTo>
                    <a:pt x="513" y="883"/>
                    <a:pt x="518" y="904"/>
                    <a:pt x="512" y="919"/>
                  </a:cubicBezTo>
                  <a:cubicBezTo>
                    <a:pt x="507" y="915"/>
                    <a:pt x="509" y="907"/>
                    <a:pt x="509" y="899"/>
                  </a:cubicBezTo>
                  <a:close/>
                  <a:moveTo>
                    <a:pt x="561" y="930"/>
                  </a:moveTo>
                  <a:cubicBezTo>
                    <a:pt x="561" y="923"/>
                    <a:pt x="563" y="914"/>
                    <a:pt x="561" y="910"/>
                  </a:cubicBezTo>
                  <a:cubicBezTo>
                    <a:pt x="559" y="917"/>
                    <a:pt x="562" y="923"/>
                    <a:pt x="559" y="928"/>
                  </a:cubicBezTo>
                  <a:cubicBezTo>
                    <a:pt x="555" y="904"/>
                    <a:pt x="557" y="871"/>
                    <a:pt x="557" y="844"/>
                  </a:cubicBezTo>
                  <a:cubicBezTo>
                    <a:pt x="557" y="836"/>
                    <a:pt x="560" y="822"/>
                    <a:pt x="553" y="819"/>
                  </a:cubicBezTo>
                  <a:cubicBezTo>
                    <a:pt x="551" y="821"/>
                    <a:pt x="552" y="826"/>
                    <a:pt x="551" y="826"/>
                  </a:cubicBezTo>
                  <a:cubicBezTo>
                    <a:pt x="550" y="830"/>
                    <a:pt x="557" y="826"/>
                    <a:pt x="556" y="831"/>
                  </a:cubicBezTo>
                  <a:cubicBezTo>
                    <a:pt x="554" y="832"/>
                    <a:pt x="551" y="831"/>
                    <a:pt x="551" y="834"/>
                  </a:cubicBezTo>
                  <a:cubicBezTo>
                    <a:pt x="552" y="858"/>
                    <a:pt x="553" y="902"/>
                    <a:pt x="551" y="923"/>
                  </a:cubicBezTo>
                  <a:cubicBezTo>
                    <a:pt x="545" y="900"/>
                    <a:pt x="552" y="857"/>
                    <a:pt x="546" y="831"/>
                  </a:cubicBezTo>
                  <a:cubicBezTo>
                    <a:pt x="542" y="860"/>
                    <a:pt x="545" y="898"/>
                    <a:pt x="542" y="926"/>
                  </a:cubicBezTo>
                  <a:cubicBezTo>
                    <a:pt x="537" y="902"/>
                    <a:pt x="544" y="875"/>
                    <a:pt x="541" y="850"/>
                  </a:cubicBezTo>
                  <a:cubicBezTo>
                    <a:pt x="535" y="861"/>
                    <a:pt x="539" y="874"/>
                    <a:pt x="539" y="887"/>
                  </a:cubicBezTo>
                  <a:cubicBezTo>
                    <a:pt x="539" y="903"/>
                    <a:pt x="532" y="919"/>
                    <a:pt x="538" y="931"/>
                  </a:cubicBezTo>
                  <a:cubicBezTo>
                    <a:pt x="545" y="929"/>
                    <a:pt x="555" y="928"/>
                    <a:pt x="561" y="930"/>
                  </a:cubicBezTo>
                  <a:close/>
                  <a:moveTo>
                    <a:pt x="120" y="885"/>
                  </a:moveTo>
                  <a:cubicBezTo>
                    <a:pt x="120" y="900"/>
                    <a:pt x="121" y="913"/>
                    <a:pt x="125" y="925"/>
                  </a:cubicBezTo>
                  <a:cubicBezTo>
                    <a:pt x="125" y="925"/>
                    <a:pt x="125" y="926"/>
                    <a:pt x="125" y="926"/>
                  </a:cubicBezTo>
                  <a:cubicBezTo>
                    <a:pt x="135" y="911"/>
                    <a:pt x="132" y="885"/>
                    <a:pt x="129" y="867"/>
                  </a:cubicBezTo>
                  <a:cubicBezTo>
                    <a:pt x="127" y="879"/>
                    <a:pt x="133" y="889"/>
                    <a:pt x="127" y="896"/>
                  </a:cubicBezTo>
                  <a:cubicBezTo>
                    <a:pt x="121" y="883"/>
                    <a:pt x="125" y="860"/>
                    <a:pt x="121" y="843"/>
                  </a:cubicBezTo>
                  <a:cubicBezTo>
                    <a:pt x="115" y="855"/>
                    <a:pt x="120" y="870"/>
                    <a:pt x="120" y="885"/>
                  </a:cubicBezTo>
                  <a:close/>
                  <a:moveTo>
                    <a:pt x="259" y="920"/>
                  </a:moveTo>
                  <a:cubicBezTo>
                    <a:pt x="259" y="922"/>
                    <a:pt x="258" y="924"/>
                    <a:pt x="255" y="925"/>
                  </a:cubicBezTo>
                  <a:cubicBezTo>
                    <a:pt x="258" y="925"/>
                    <a:pt x="261" y="925"/>
                    <a:pt x="262" y="926"/>
                  </a:cubicBezTo>
                  <a:cubicBezTo>
                    <a:pt x="261" y="924"/>
                    <a:pt x="262" y="920"/>
                    <a:pt x="259" y="920"/>
                  </a:cubicBezTo>
                  <a:close/>
                  <a:moveTo>
                    <a:pt x="137" y="920"/>
                  </a:moveTo>
                  <a:cubicBezTo>
                    <a:pt x="137" y="923"/>
                    <a:pt x="133" y="922"/>
                    <a:pt x="132" y="925"/>
                  </a:cubicBezTo>
                  <a:cubicBezTo>
                    <a:pt x="136" y="926"/>
                    <a:pt x="139" y="921"/>
                    <a:pt x="137" y="920"/>
                  </a:cubicBezTo>
                  <a:close/>
                  <a:moveTo>
                    <a:pt x="179" y="923"/>
                  </a:moveTo>
                  <a:cubicBezTo>
                    <a:pt x="163" y="922"/>
                    <a:pt x="183" y="925"/>
                    <a:pt x="188" y="923"/>
                  </a:cubicBezTo>
                  <a:cubicBezTo>
                    <a:pt x="184" y="923"/>
                    <a:pt x="182" y="923"/>
                    <a:pt x="179" y="923"/>
                  </a:cubicBezTo>
                  <a:close/>
                  <a:moveTo>
                    <a:pt x="167" y="921"/>
                  </a:moveTo>
                  <a:cubicBezTo>
                    <a:pt x="161" y="922"/>
                    <a:pt x="157" y="920"/>
                    <a:pt x="152" y="920"/>
                  </a:cubicBezTo>
                  <a:cubicBezTo>
                    <a:pt x="153" y="923"/>
                    <a:pt x="166" y="923"/>
                    <a:pt x="167" y="921"/>
                  </a:cubicBezTo>
                  <a:close/>
                  <a:moveTo>
                    <a:pt x="103" y="872"/>
                  </a:moveTo>
                  <a:cubicBezTo>
                    <a:pt x="89" y="879"/>
                    <a:pt x="94" y="906"/>
                    <a:pt x="97" y="920"/>
                  </a:cubicBezTo>
                  <a:cubicBezTo>
                    <a:pt x="100" y="914"/>
                    <a:pt x="98" y="898"/>
                    <a:pt x="103" y="895"/>
                  </a:cubicBezTo>
                  <a:cubicBezTo>
                    <a:pt x="98" y="887"/>
                    <a:pt x="102" y="881"/>
                    <a:pt x="103" y="872"/>
                  </a:cubicBezTo>
                  <a:close/>
                  <a:moveTo>
                    <a:pt x="155" y="915"/>
                  </a:moveTo>
                  <a:cubicBezTo>
                    <a:pt x="162" y="915"/>
                    <a:pt x="171" y="919"/>
                    <a:pt x="177" y="917"/>
                  </a:cubicBezTo>
                  <a:cubicBezTo>
                    <a:pt x="169" y="918"/>
                    <a:pt x="159" y="909"/>
                    <a:pt x="155" y="915"/>
                  </a:cubicBezTo>
                  <a:close/>
                  <a:moveTo>
                    <a:pt x="919" y="806"/>
                  </a:moveTo>
                  <a:cubicBezTo>
                    <a:pt x="921" y="801"/>
                    <a:pt x="926" y="798"/>
                    <a:pt x="929" y="793"/>
                  </a:cubicBezTo>
                  <a:cubicBezTo>
                    <a:pt x="882" y="827"/>
                    <a:pt x="835" y="866"/>
                    <a:pt x="789" y="901"/>
                  </a:cubicBezTo>
                  <a:cubicBezTo>
                    <a:pt x="783" y="906"/>
                    <a:pt x="775" y="910"/>
                    <a:pt x="771" y="916"/>
                  </a:cubicBezTo>
                  <a:cubicBezTo>
                    <a:pt x="823" y="883"/>
                    <a:pt x="869" y="842"/>
                    <a:pt x="919" y="806"/>
                  </a:cubicBezTo>
                  <a:close/>
                  <a:moveTo>
                    <a:pt x="261" y="912"/>
                  </a:moveTo>
                  <a:cubicBezTo>
                    <a:pt x="261" y="910"/>
                    <a:pt x="261" y="907"/>
                    <a:pt x="261" y="904"/>
                  </a:cubicBezTo>
                  <a:cubicBezTo>
                    <a:pt x="256" y="903"/>
                    <a:pt x="264" y="910"/>
                    <a:pt x="258" y="910"/>
                  </a:cubicBezTo>
                  <a:cubicBezTo>
                    <a:pt x="253" y="907"/>
                    <a:pt x="256" y="900"/>
                    <a:pt x="255" y="896"/>
                  </a:cubicBezTo>
                  <a:cubicBezTo>
                    <a:pt x="254" y="881"/>
                    <a:pt x="254" y="865"/>
                    <a:pt x="253" y="846"/>
                  </a:cubicBezTo>
                  <a:cubicBezTo>
                    <a:pt x="253" y="852"/>
                    <a:pt x="251" y="847"/>
                    <a:pt x="248" y="847"/>
                  </a:cubicBezTo>
                  <a:cubicBezTo>
                    <a:pt x="247" y="860"/>
                    <a:pt x="248" y="871"/>
                    <a:pt x="249" y="882"/>
                  </a:cubicBezTo>
                  <a:cubicBezTo>
                    <a:pt x="249" y="891"/>
                    <a:pt x="251" y="905"/>
                    <a:pt x="246" y="910"/>
                  </a:cubicBezTo>
                  <a:cubicBezTo>
                    <a:pt x="246" y="888"/>
                    <a:pt x="246" y="867"/>
                    <a:pt x="246" y="846"/>
                  </a:cubicBezTo>
                  <a:cubicBezTo>
                    <a:pt x="243" y="848"/>
                    <a:pt x="240" y="845"/>
                    <a:pt x="239" y="849"/>
                  </a:cubicBezTo>
                  <a:cubicBezTo>
                    <a:pt x="240" y="851"/>
                    <a:pt x="245" y="850"/>
                    <a:pt x="245" y="853"/>
                  </a:cubicBezTo>
                  <a:cubicBezTo>
                    <a:pt x="243" y="853"/>
                    <a:pt x="241" y="853"/>
                    <a:pt x="239" y="853"/>
                  </a:cubicBezTo>
                  <a:cubicBezTo>
                    <a:pt x="238" y="867"/>
                    <a:pt x="243" y="889"/>
                    <a:pt x="241" y="899"/>
                  </a:cubicBezTo>
                  <a:cubicBezTo>
                    <a:pt x="236" y="887"/>
                    <a:pt x="238" y="869"/>
                    <a:pt x="237" y="852"/>
                  </a:cubicBezTo>
                  <a:cubicBezTo>
                    <a:pt x="234" y="852"/>
                    <a:pt x="232" y="852"/>
                    <a:pt x="229" y="852"/>
                  </a:cubicBezTo>
                  <a:cubicBezTo>
                    <a:pt x="226" y="867"/>
                    <a:pt x="235" y="884"/>
                    <a:pt x="228" y="892"/>
                  </a:cubicBezTo>
                  <a:cubicBezTo>
                    <a:pt x="226" y="881"/>
                    <a:pt x="229" y="863"/>
                    <a:pt x="226" y="852"/>
                  </a:cubicBezTo>
                  <a:cubicBezTo>
                    <a:pt x="224" y="852"/>
                    <a:pt x="221" y="852"/>
                    <a:pt x="219" y="852"/>
                  </a:cubicBezTo>
                  <a:cubicBezTo>
                    <a:pt x="216" y="861"/>
                    <a:pt x="224" y="869"/>
                    <a:pt x="218" y="874"/>
                  </a:cubicBezTo>
                  <a:cubicBezTo>
                    <a:pt x="215" y="869"/>
                    <a:pt x="216" y="860"/>
                    <a:pt x="216" y="852"/>
                  </a:cubicBezTo>
                  <a:cubicBezTo>
                    <a:pt x="213" y="852"/>
                    <a:pt x="209" y="853"/>
                    <a:pt x="207" y="851"/>
                  </a:cubicBezTo>
                  <a:cubicBezTo>
                    <a:pt x="206" y="860"/>
                    <a:pt x="210" y="867"/>
                    <a:pt x="206" y="870"/>
                  </a:cubicBezTo>
                  <a:cubicBezTo>
                    <a:pt x="202" y="867"/>
                    <a:pt x="205" y="857"/>
                    <a:pt x="204" y="851"/>
                  </a:cubicBezTo>
                  <a:cubicBezTo>
                    <a:pt x="200" y="852"/>
                    <a:pt x="198" y="850"/>
                    <a:pt x="194" y="850"/>
                  </a:cubicBezTo>
                  <a:cubicBezTo>
                    <a:pt x="194" y="852"/>
                    <a:pt x="197" y="856"/>
                    <a:pt x="193" y="856"/>
                  </a:cubicBezTo>
                  <a:cubicBezTo>
                    <a:pt x="191" y="854"/>
                    <a:pt x="191" y="852"/>
                    <a:pt x="191" y="849"/>
                  </a:cubicBezTo>
                  <a:cubicBezTo>
                    <a:pt x="187" y="850"/>
                    <a:pt x="185" y="848"/>
                    <a:pt x="181" y="848"/>
                  </a:cubicBezTo>
                  <a:cubicBezTo>
                    <a:pt x="180" y="849"/>
                    <a:pt x="184" y="852"/>
                    <a:pt x="180" y="854"/>
                  </a:cubicBezTo>
                  <a:cubicBezTo>
                    <a:pt x="178" y="853"/>
                    <a:pt x="177" y="851"/>
                    <a:pt x="177" y="847"/>
                  </a:cubicBezTo>
                  <a:cubicBezTo>
                    <a:pt x="163" y="845"/>
                    <a:pt x="151" y="841"/>
                    <a:pt x="135" y="838"/>
                  </a:cubicBezTo>
                  <a:cubicBezTo>
                    <a:pt x="134" y="862"/>
                    <a:pt x="138" y="884"/>
                    <a:pt x="134" y="899"/>
                  </a:cubicBezTo>
                  <a:cubicBezTo>
                    <a:pt x="167" y="914"/>
                    <a:pt x="221" y="920"/>
                    <a:pt x="261" y="912"/>
                  </a:cubicBezTo>
                  <a:close/>
                  <a:moveTo>
                    <a:pt x="381" y="900"/>
                  </a:moveTo>
                  <a:cubicBezTo>
                    <a:pt x="382" y="906"/>
                    <a:pt x="381" y="908"/>
                    <a:pt x="378" y="910"/>
                  </a:cubicBezTo>
                  <a:cubicBezTo>
                    <a:pt x="380" y="911"/>
                    <a:pt x="379" y="913"/>
                    <a:pt x="382" y="913"/>
                  </a:cubicBezTo>
                  <a:cubicBezTo>
                    <a:pt x="382" y="907"/>
                    <a:pt x="383" y="905"/>
                    <a:pt x="381" y="900"/>
                  </a:cubicBezTo>
                  <a:close/>
                  <a:moveTo>
                    <a:pt x="140" y="909"/>
                  </a:moveTo>
                  <a:cubicBezTo>
                    <a:pt x="138" y="908"/>
                    <a:pt x="138" y="907"/>
                    <a:pt x="135" y="907"/>
                  </a:cubicBezTo>
                  <a:cubicBezTo>
                    <a:pt x="137" y="910"/>
                    <a:pt x="135" y="912"/>
                    <a:pt x="136" y="913"/>
                  </a:cubicBezTo>
                  <a:cubicBezTo>
                    <a:pt x="137" y="911"/>
                    <a:pt x="139" y="911"/>
                    <a:pt x="140" y="909"/>
                  </a:cubicBezTo>
                  <a:close/>
                  <a:moveTo>
                    <a:pt x="871" y="854"/>
                  </a:moveTo>
                  <a:cubicBezTo>
                    <a:pt x="843" y="871"/>
                    <a:pt x="818" y="891"/>
                    <a:pt x="793" y="911"/>
                  </a:cubicBezTo>
                  <a:cubicBezTo>
                    <a:pt x="821" y="894"/>
                    <a:pt x="846" y="874"/>
                    <a:pt x="871" y="854"/>
                  </a:cubicBezTo>
                  <a:close/>
                  <a:moveTo>
                    <a:pt x="837" y="900"/>
                  </a:moveTo>
                  <a:cubicBezTo>
                    <a:pt x="834" y="904"/>
                    <a:pt x="829" y="906"/>
                    <a:pt x="825" y="910"/>
                  </a:cubicBezTo>
                  <a:cubicBezTo>
                    <a:pt x="830" y="907"/>
                    <a:pt x="837" y="903"/>
                    <a:pt x="837" y="900"/>
                  </a:cubicBezTo>
                  <a:close/>
                  <a:moveTo>
                    <a:pt x="839" y="897"/>
                  </a:moveTo>
                  <a:cubicBezTo>
                    <a:pt x="835" y="898"/>
                    <a:pt x="828" y="904"/>
                    <a:pt x="829" y="904"/>
                  </a:cubicBezTo>
                  <a:cubicBezTo>
                    <a:pt x="833" y="903"/>
                    <a:pt x="840" y="897"/>
                    <a:pt x="839" y="897"/>
                  </a:cubicBezTo>
                  <a:close/>
                  <a:moveTo>
                    <a:pt x="686" y="881"/>
                  </a:moveTo>
                  <a:cubicBezTo>
                    <a:pt x="686" y="890"/>
                    <a:pt x="687" y="903"/>
                    <a:pt x="688" y="907"/>
                  </a:cubicBezTo>
                  <a:cubicBezTo>
                    <a:pt x="688" y="895"/>
                    <a:pt x="691" y="889"/>
                    <a:pt x="686" y="881"/>
                  </a:cubicBezTo>
                  <a:close/>
                  <a:moveTo>
                    <a:pt x="861" y="880"/>
                  </a:moveTo>
                  <a:cubicBezTo>
                    <a:pt x="855" y="887"/>
                    <a:pt x="840" y="892"/>
                    <a:pt x="841" y="899"/>
                  </a:cubicBezTo>
                  <a:cubicBezTo>
                    <a:pt x="844" y="892"/>
                    <a:pt x="859" y="887"/>
                    <a:pt x="861" y="880"/>
                  </a:cubicBezTo>
                  <a:close/>
                  <a:moveTo>
                    <a:pt x="367" y="888"/>
                  </a:moveTo>
                  <a:cubicBezTo>
                    <a:pt x="365" y="844"/>
                    <a:pt x="364" y="809"/>
                    <a:pt x="359" y="768"/>
                  </a:cubicBezTo>
                  <a:cubicBezTo>
                    <a:pt x="358" y="757"/>
                    <a:pt x="358" y="747"/>
                    <a:pt x="357" y="736"/>
                  </a:cubicBezTo>
                  <a:cubicBezTo>
                    <a:pt x="356" y="724"/>
                    <a:pt x="354" y="711"/>
                    <a:pt x="353" y="699"/>
                  </a:cubicBezTo>
                  <a:cubicBezTo>
                    <a:pt x="351" y="663"/>
                    <a:pt x="357" y="626"/>
                    <a:pt x="355" y="592"/>
                  </a:cubicBezTo>
                  <a:cubicBezTo>
                    <a:pt x="354" y="569"/>
                    <a:pt x="352" y="546"/>
                    <a:pt x="352" y="521"/>
                  </a:cubicBezTo>
                  <a:cubicBezTo>
                    <a:pt x="351" y="516"/>
                    <a:pt x="358" y="518"/>
                    <a:pt x="356" y="513"/>
                  </a:cubicBezTo>
                  <a:cubicBezTo>
                    <a:pt x="357" y="491"/>
                    <a:pt x="347" y="467"/>
                    <a:pt x="345" y="445"/>
                  </a:cubicBezTo>
                  <a:cubicBezTo>
                    <a:pt x="345" y="497"/>
                    <a:pt x="343" y="545"/>
                    <a:pt x="345" y="595"/>
                  </a:cubicBezTo>
                  <a:cubicBezTo>
                    <a:pt x="346" y="610"/>
                    <a:pt x="344" y="625"/>
                    <a:pt x="345" y="640"/>
                  </a:cubicBezTo>
                  <a:cubicBezTo>
                    <a:pt x="345" y="660"/>
                    <a:pt x="351" y="681"/>
                    <a:pt x="352" y="702"/>
                  </a:cubicBezTo>
                  <a:cubicBezTo>
                    <a:pt x="354" y="734"/>
                    <a:pt x="354" y="771"/>
                    <a:pt x="357" y="798"/>
                  </a:cubicBezTo>
                  <a:cubicBezTo>
                    <a:pt x="355" y="803"/>
                    <a:pt x="362" y="799"/>
                    <a:pt x="360" y="804"/>
                  </a:cubicBezTo>
                  <a:cubicBezTo>
                    <a:pt x="357" y="823"/>
                    <a:pt x="359" y="839"/>
                    <a:pt x="360" y="860"/>
                  </a:cubicBezTo>
                  <a:cubicBezTo>
                    <a:pt x="361" y="872"/>
                    <a:pt x="361" y="883"/>
                    <a:pt x="363" y="890"/>
                  </a:cubicBezTo>
                  <a:cubicBezTo>
                    <a:pt x="364" y="887"/>
                    <a:pt x="366" y="891"/>
                    <a:pt x="367" y="891"/>
                  </a:cubicBezTo>
                  <a:cubicBezTo>
                    <a:pt x="367" y="890"/>
                    <a:pt x="367" y="889"/>
                    <a:pt x="367" y="888"/>
                  </a:cubicBezTo>
                  <a:close/>
                  <a:moveTo>
                    <a:pt x="265" y="864"/>
                  </a:moveTo>
                  <a:cubicBezTo>
                    <a:pt x="261" y="868"/>
                    <a:pt x="262" y="879"/>
                    <a:pt x="264" y="882"/>
                  </a:cubicBezTo>
                  <a:cubicBezTo>
                    <a:pt x="265" y="878"/>
                    <a:pt x="267" y="869"/>
                    <a:pt x="265" y="864"/>
                  </a:cubicBezTo>
                  <a:close/>
                  <a:moveTo>
                    <a:pt x="258" y="832"/>
                  </a:moveTo>
                  <a:cubicBezTo>
                    <a:pt x="253" y="846"/>
                    <a:pt x="258" y="867"/>
                    <a:pt x="255" y="881"/>
                  </a:cubicBezTo>
                  <a:cubicBezTo>
                    <a:pt x="256" y="881"/>
                    <a:pt x="257" y="882"/>
                    <a:pt x="258" y="882"/>
                  </a:cubicBezTo>
                  <a:cubicBezTo>
                    <a:pt x="259" y="863"/>
                    <a:pt x="262" y="842"/>
                    <a:pt x="258" y="832"/>
                  </a:cubicBezTo>
                  <a:close/>
                  <a:moveTo>
                    <a:pt x="491" y="865"/>
                  </a:moveTo>
                  <a:cubicBezTo>
                    <a:pt x="489" y="868"/>
                    <a:pt x="490" y="875"/>
                    <a:pt x="489" y="879"/>
                  </a:cubicBezTo>
                  <a:cubicBezTo>
                    <a:pt x="492" y="879"/>
                    <a:pt x="494" y="879"/>
                    <a:pt x="496" y="879"/>
                  </a:cubicBezTo>
                  <a:cubicBezTo>
                    <a:pt x="494" y="875"/>
                    <a:pt x="496" y="867"/>
                    <a:pt x="491" y="865"/>
                  </a:cubicBezTo>
                  <a:close/>
                  <a:moveTo>
                    <a:pt x="106" y="873"/>
                  </a:moveTo>
                  <a:cubicBezTo>
                    <a:pt x="112" y="874"/>
                    <a:pt x="111" y="865"/>
                    <a:pt x="107" y="866"/>
                  </a:cubicBezTo>
                  <a:cubicBezTo>
                    <a:pt x="110" y="862"/>
                    <a:pt x="109" y="866"/>
                    <a:pt x="114" y="865"/>
                  </a:cubicBezTo>
                  <a:cubicBezTo>
                    <a:pt x="113" y="862"/>
                    <a:pt x="116" y="855"/>
                    <a:pt x="112" y="854"/>
                  </a:cubicBezTo>
                  <a:cubicBezTo>
                    <a:pt x="110" y="860"/>
                    <a:pt x="104" y="863"/>
                    <a:pt x="106" y="873"/>
                  </a:cubicBezTo>
                  <a:close/>
                  <a:moveTo>
                    <a:pt x="114" y="839"/>
                  </a:moveTo>
                  <a:cubicBezTo>
                    <a:pt x="110" y="841"/>
                    <a:pt x="108" y="845"/>
                    <a:pt x="105" y="849"/>
                  </a:cubicBezTo>
                  <a:cubicBezTo>
                    <a:pt x="107" y="849"/>
                    <a:pt x="108" y="849"/>
                    <a:pt x="108" y="850"/>
                  </a:cubicBezTo>
                  <a:cubicBezTo>
                    <a:pt x="107" y="851"/>
                    <a:pt x="106" y="851"/>
                    <a:pt x="105" y="850"/>
                  </a:cubicBezTo>
                  <a:cubicBezTo>
                    <a:pt x="102" y="859"/>
                    <a:pt x="91" y="865"/>
                    <a:pt x="95" y="876"/>
                  </a:cubicBezTo>
                  <a:cubicBezTo>
                    <a:pt x="96" y="874"/>
                    <a:pt x="95" y="871"/>
                    <a:pt x="98" y="870"/>
                  </a:cubicBezTo>
                  <a:cubicBezTo>
                    <a:pt x="98" y="871"/>
                    <a:pt x="98" y="873"/>
                    <a:pt x="99" y="873"/>
                  </a:cubicBezTo>
                  <a:cubicBezTo>
                    <a:pt x="103" y="861"/>
                    <a:pt x="115" y="856"/>
                    <a:pt x="114" y="839"/>
                  </a:cubicBezTo>
                  <a:close/>
                  <a:moveTo>
                    <a:pt x="30" y="828"/>
                  </a:moveTo>
                  <a:cubicBezTo>
                    <a:pt x="29" y="831"/>
                    <a:pt x="28" y="827"/>
                    <a:pt x="27" y="827"/>
                  </a:cubicBezTo>
                  <a:cubicBezTo>
                    <a:pt x="29" y="845"/>
                    <a:pt x="26" y="855"/>
                    <a:pt x="30" y="871"/>
                  </a:cubicBezTo>
                  <a:cubicBezTo>
                    <a:pt x="32" y="858"/>
                    <a:pt x="32" y="840"/>
                    <a:pt x="30" y="828"/>
                  </a:cubicBezTo>
                  <a:close/>
                  <a:moveTo>
                    <a:pt x="536" y="864"/>
                  </a:moveTo>
                  <a:cubicBezTo>
                    <a:pt x="537" y="863"/>
                    <a:pt x="535" y="856"/>
                    <a:pt x="536" y="851"/>
                  </a:cubicBezTo>
                  <a:cubicBezTo>
                    <a:pt x="534" y="850"/>
                    <a:pt x="527" y="850"/>
                    <a:pt x="525" y="851"/>
                  </a:cubicBezTo>
                  <a:cubicBezTo>
                    <a:pt x="525" y="856"/>
                    <a:pt x="525" y="860"/>
                    <a:pt x="525" y="864"/>
                  </a:cubicBezTo>
                  <a:cubicBezTo>
                    <a:pt x="528" y="865"/>
                    <a:pt x="532" y="865"/>
                    <a:pt x="536" y="864"/>
                  </a:cubicBezTo>
                  <a:close/>
                  <a:moveTo>
                    <a:pt x="523" y="864"/>
                  </a:moveTo>
                  <a:cubicBezTo>
                    <a:pt x="523" y="860"/>
                    <a:pt x="523" y="856"/>
                    <a:pt x="523" y="851"/>
                  </a:cubicBezTo>
                  <a:cubicBezTo>
                    <a:pt x="520" y="850"/>
                    <a:pt x="517" y="852"/>
                    <a:pt x="511" y="851"/>
                  </a:cubicBezTo>
                  <a:cubicBezTo>
                    <a:pt x="512" y="854"/>
                    <a:pt x="511" y="861"/>
                    <a:pt x="513" y="864"/>
                  </a:cubicBezTo>
                  <a:cubicBezTo>
                    <a:pt x="518" y="864"/>
                    <a:pt x="520" y="865"/>
                    <a:pt x="523" y="864"/>
                  </a:cubicBezTo>
                  <a:close/>
                  <a:moveTo>
                    <a:pt x="373" y="838"/>
                  </a:moveTo>
                  <a:cubicBezTo>
                    <a:pt x="370" y="838"/>
                    <a:pt x="370" y="837"/>
                    <a:pt x="368" y="837"/>
                  </a:cubicBezTo>
                  <a:cubicBezTo>
                    <a:pt x="370" y="845"/>
                    <a:pt x="368" y="857"/>
                    <a:pt x="371" y="865"/>
                  </a:cubicBezTo>
                  <a:cubicBezTo>
                    <a:pt x="370" y="853"/>
                    <a:pt x="374" y="847"/>
                    <a:pt x="373" y="838"/>
                  </a:cubicBezTo>
                  <a:close/>
                  <a:moveTo>
                    <a:pt x="506" y="851"/>
                  </a:moveTo>
                  <a:cubicBezTo>
                    <a:pt x="502" y="854"/>
                    <a:pt x="507" y="860"/>
                    <a:pt x="505" y="864"/>
                  </a:cubicBezTo>
                  <a:cubicBezTo>
                    <a:pt x="506" y="864"/>
                    <a:pt x="508" y="864"/>
                    <a:pt x="510" y="864"/>
                  </a:cubicBezTo>
                  <a:cubicBezTo>
                    <a:pt x="508" y="860"/>
                    <a:pt x="511" y="852"/>
                    <a:pt x="506" y="851"/>
                  </a:cubicBezTo>
                  <a:close/>
                  <a:moveTo>
                    <a:pt x="500" y="851"/>
                  </a:moveTo>
                  <a:cubicBezTo>
                    <a:pt x="501" y="855"/>
                    <a:pt x="498" y="864"/>
                    <a:pt x="502" y="864"/>
                  </a:cubicBezTo>
                  <a:cubicBezTo>
                    <a:pt x="503" y="864"/>
                    <a:pt x="503" y="864"/>
                    <a:pt x="504" y="864"/>
                  </a:cubicBezTo>
                  <a:cubicBezTo>
                    <a:pt x="503" y="859"/>
                    <a:pt x="504" y="853"/>
                    <a:pt x="500" y="851"/>
                  </a:cubicBezTo>
                  <a:close/>
                  <a:moveTo>
                    <a:pt x="497" y="851"/>
                  </a:moveTo>
                  <a:cubicBezTo>
                    <a:pt x="495" y="851"/>
                    <a:pt x="494" y="851"/>
                    <a:pt x="493" y="850"/>
                  </a:cubicBezTo>
                  <a:cubicBezTo>
                    <a:pt x="493" y="853"/>
                    <a:pt x="494" y="862"/>
                    <a:pt x="497" y="864"/>
                  </a:cubicBezTo>
                  <a:cubicBezTo>
                    <a:pt x="497" y="857"/>
                    <a:pt x="498" y="855"/>
                    <a:pt x="497" y="851"/>
                  </a:cubicBezTo>
                  <a:close/>
                  <a:moveTo>
                    <a:pt x="490" y="858"/>
                  </a:moveTo>
                  <a:cubicBezTo>
                    <a:pt x="491" y="860"/>
                    <a:pt x="489" y="864"/>
                    <a:pt x="492" y="864"/>
                  </a:cubicBezTo>
                  <a:cubicBezTo>
                    <a:pt x="492" y="861"/>
                    <a:pt x="493" y="858"/>
                    <a:pt x="490" y="858"/>
                  </a:cubicBezTo>
                  <a:close/>
                  <a:moveTo>
                    <a:pt x="94" y="861"/>
                  </a:moveTo>
                  <a:cubicBezTo>
                    <a:pt x="94" y="862"/>
                    <a:pt x="94" y="863"/>
                    <a:pt x="94" y="864"/>
                  </a:cubicBezTo>
                  <a:cubicBezTo>
                    <a:pt x="100" y="852"/>
                    <a:pt x="115" y="840"/>
                    <a:pt x="108" y="825"/>
                  </a:cubicBezTo>
                  <a:cubicBezTo>
                    <a:pt x="105" y="832"/>
                    <a:pt x="100" y="841"/>
                    <a:pt x="95" y="843"/>
                  </a:cubicBezTo>
                  <a:cubicBezTo>
                    <a:pt x="100" y="834"/>
                    <a:pt x="113" y="824"/>
                    <a:pt x="106" y="809"/>
                  </a:cubicBezTo>
                  <a:cubicBezTo>
                    <a:pt x="100" y="826"/>
                    <a:pt x="84" y="834"/>
                    <a:pt x="82" y="857"/>
                  </a:cubicBezTo>
                  <a:cubicBezTo>
                    <a:pt x="88" y="854"/>
                    <a:pt x="90" y="851"/>
                    <a:pt x="95" y="845"/>
                  </a:cubicBezTo>
                  <a:cubicBezTo>
                    <a:pt x="91" y="849"/>
                    <a:pt x="97" y="860"/>
                    <a:pt x="94" y="861"/>
                  </a:cubicBezTo>
                  <a:close/>
                  <a:moveTo>
                    <a:pt x="488" y="863"/>
                  </a:moveTo>
                  <a:cubicBezTo>
                    <a:pt x="487" y="858"/>
                    <a:pt x="489" y="853"/>
                    <a:pt x="487" y="850"/>
                  </a:cubicBezTo>
                  <a:cubicBezTo>
                    <a:pt x="448" y="850"/>
                    <a:pt x="416" y="845"/>
                    <a:pt x="380" y="839"/>
                  </a:cubicBezTo>
                  <a:cubicBezTo>
                    <a:pt x="380" y="842"/>
                    <a:pt x="380" y="846"/>
                    <a:pt x="380" y="849"/>
                  </a:cubicBezTo>
                  <a:cubicBezTo>
                    <a:pt x="412" y="857"/>
                    <a:pt x="453" y="860"/>
                    <a:pt x="488" y="863"/>
                  </a:cubicBezTo>
                  <a:close/>
                  <a:moveTo>
                    <a:pt x="681" y="743"/>
                  </a:moveTo>
                  <a:cubicBezTo>
                    <a:pt x="673" y="777"/>
                    <a:pt x="680" y="826"/>
                    <a:pt x="681" y="856"/>
                  </a:cubicBezTo>
                  <a:cubicBezTo>
                    <a:pt x="683" y="818"/>
                    <a:pt x="679" y="783"/>
                    <a:pt x="681" y="743"/>
                  </a:cubicBezTo>
                  <a:close/>
                  <a:moveTo>
                    <a:pt x="237" y="847"/>
                  </a:moveTo>
                  <a:cubicBezTo>
                    <a:pt x="234" y="847"/>
                    <a:pt x="232" y="847"/>
                    <a:pt x="229" y="847"/>
                  </a:cubicBezTo>
                  <a:cubicBezTo>
                    <a:pt x="230" y="851"/>
                    <a:pt x="237" y="851"/>
                    <a:pt x="237" y="847"/>
                  </a:cubicBezTo>
                  <a:close/>
                  <a:moveTo>
                    <a:pt x="227" y="848"/>
                  </a:moveTo>
                  <a:cubicBezTo>
                    <a:pt x="226" y="846"/>
                    <a:pt x="220" y="848"/>
                    <a:pt x="219" y="846"/>
                  </a:cubicBezTo>
                  <a:cubicBezTo>
                    <a:pt x="219" y="848"/>
                    <a:pt x="219" y="849"/>
                    <a:pt x="219" y="850"/>
                  </a:cubicBezTo>
                  <a:cubicBezTo>
                    <a:pt x="221" y="848"/>
                    <a:pt x="226" y="852"/>
                    <a:pt x="227" y="848"/>
                  </a:cubicBezTo>
                  <a:close/>
                  <a:moveTo>
                    <a:pt x="216" y="846"/>
                  </a:moveTo>
                  <a:cubicBezTo>
                    <a:pt x="213" y="847"/>
                    <a:pt x="207" y="844"/>
                    <a:pt x="207" y="848"/>
                  </a:cubicBezTo>
                  <a:cubicBezTo>
                    <a:pt x="209" y="850"/>
                    <a:pt x="214" y="848"/>
                    <a:pt x="216" y="850"/>
                  </a:cubicBezTo>
                  <a:cubicBezTo>
                    <a:pt x="216" y="849"/>
                    <a:pt x="216" y="848"/>
                    <a:pt x="216" y="846"/>
                  </a:cubicBezTo>
                  <a:close/>
                  <a:moveTo>
                    <a:pt x="204" y="845"/>
                  </a:moveTo>
                  <a:cubicBezTo>
                    <a:pt x="200" y="846"/>
                    <a:pt x="198" y="844"/>
                    <a:pt x="194" y="844"/>
                  </a:cubicBezTo>
                  <a:cubicBezTo>
                    <a:pt x="194" y="846"/>
                    <a:pt x="194" y="847"/>
                    <a:pt x="194" y="848"/>
                  </a:cubicBezTo>
                  <a:cubicBezTo>
                    <a:pt x="199" y="848"/>
                    <a:pt x="202" y="849"/>
                    <a:pt x="204" y="849"/>
                  </a:cubicBezTo>
                  <a:cubicBezTo>
                    <a:pt x="204" y="848"/>
                    <a:pt x="204" y="847"/>
                    <a:pt x="204" y="845"/>
                  </a:cubicBezTo>
                  <a:close/>
                  <a:moveTo>
                    <a:pt x="541" y="831"/>
                  </a:moveTo>
                  <a:cubicBezTo>
                    <a:pt x="541" y="832"/>
                    <a:pt x="540" y="832"/>
                    <a:pt x="538" y="832"/>
                  </a:cubicBezTo>
                  <a:cubicBezTo>
                    <a:pt x="539" y="837"/>
                    <a:pt x="538" y="844"/>
                    <a:pt x="539" y="848"/>
                  </a:cubicBezTo>
                  <a:cubicBezTo>
                    <a:pt x="540" y="848"/>
                    <a:pt x="541" y="848"/>
                    <a:pt x="542" y="848"/>
                  </a:cubicBezTo>
                  <a:cubicBezTo>
                    <a:pt x="541" y="840"/>
                    <a:pt x="545" y="835"/>
                    <a:pt x="541" y="831"/>
                  </a:cubicBezTo>
                  <a:close/>
                  <a:moveTo>
                    <a:pt x="535" y="847"/>
                  </a:moveTo>
                  <a:cubicBezTo>
                    <a:pt x="535" y="842"/>
                    <a:pt x="533" y="838"/>
                    <a:pt x="533" y="833"/>
                  </a:cubicBezTo>
                  <a:cubicBezTo>
                    <a:pt x="531" y="831"/>
                    <a:pt x="529" y="834"/>
                    <a:pt x="525" y="833"/>
                  </a:cubicBezTo>
                  <a:cubicBezTo>
                    <a:pt x="525" y="838"/>
                    <a:pt x="525" y="844"/>
                    <a:pt x="526" y="848"/>
                  </a:cubicBezTo>
                  <a:cubicBezTo>
                    <a:pt x="530" y="848"/>
                    <a:pt x="530" y="848"/>
                    <a:pt x="535" y="847"/>
                  </a:cubicBezTo>
                  <a:close/>
                  <a:moveTo>
                    <a:pt x="523" y="833"/>
                  </a:moveTo>
                  <a:cubicBezTo>
                    <a:pt x="519" y="833"/>
                    <a:pt x="514" y="833"/>
                    <a:pt x="510" y="833"/>
                  </a:cubicBezTo>
                  <a:cubicBezTo>
                    <a:pt x="508" y="836"/>
                    <a:pt x="510" y="843"/>
                    <a:pt x="511" y="848"/>
                  </a:cubicBezTo>
                  <a:cubicBezTo>
                    <a:pt x="515" y="848"/>
                    <a:pt x="519" y="848"/>
                    <a:pt x="523" y="848"/>
                  </a:cubicBezTo>
                  <a:cubicBezTo>
                    <a:pt x="523" y="843"/>
                    <a:pt x="523" y="838"/>
                    <a:pt x="523" y="833"/>
                  </a:cubicBezTo>
                  <a:close/>
                  <a:moveTo>
                    <a:pt x="506" y="833"/>
                  </a:moveTo>
                  <a:cubicBezTo>
                    <a:pt x="463" y="833"/>
                    <a:pt x="420" y="825"/>
                    <a:pt x="379" y="820"/>
                  </a:cubicBezTo>
                  <a:cubicBezTo>
                    <a:pt x="379" y="826"/>
                    <a:pt x="380" y="832"/>
                    <a:pt x="379" y="835"/>
                  </a:cubicBezTo>
                  <a:cubicBezTo>
                    <a:pt x="413" y="844"/>
                    <a:pt x="458" y="848"/>
                    <a:pt x="498" y="848"/>
                  </a:cubicBezTo>
                  <a:cubicBezTo>
                    <a:pt x="499" y="843"/>
                    <a:pt x="497" y="836"/>
                    <a:pt x="502" y="835"/>
                  </a:cubicBezTo>
                  <a:cubicBezTo>
                    <a:pt x="505" y="836"/>
                    <a:pt x="502" y="844"/>
                    <a:pt x="505" y="848"/>
                  </a:cubicBezTo>
                  <a:cubicBezTo>
                    <a:pt x="506" y="848"/>
                    <a:pt x="507" y="848"/>
                    <a:pt x="508" y="848"/>
                  </a:cubicBezTo>
                  <a:cubicBezTo>
                    <a:pt x="507" y="843"/>
                    <a:pt x="507" y="839"/>
                    <a:pt x="506" y="833"/>
                  </a:cubicBezTo>
                  <a:close/>
                  <a:moveTo>
                    <a:pt x="179" y="842"/>
                  </a:moveTo>
                  <a:cubicBezTo>
                    <a:pt x="180" y="847"/>
                    <a:pt x="186" y="847"/>
                    <a:pt x="191" y="847"/>
                  </a:cubicBezTo>
                  <a:cubicBezTo>
                    <a:pt x="191" y="841"/>
                    <a:pt x="184" y="843"/>
                    <a:pt x="179" y="842"/>
                  </a:cubicBezTo>
                  <a:close/>
                  <a:moveTo>
                    <a:pt x="177" y="844"/>
                  </a:moveTo>
                  <a:cubicBezTo>
                    <a:pt x="177" y="843"/>
                    <a:pt x="177" y="842"/>
                    <a:pt x="177" y="841"/>
                  </a:cubicBezTo>
                  <a:cubicBezTo>
                    <a:pt x="160" y="839"/>
                    <a:pt x="147" y="834"/>
                    <a:pt x="132" y="830"/>
                  </a:cubicBezTo>
                  <a:cubicBezTo>
                    <a:pt x="140" y="841"/>
                    <a:pt x="165" y="841"/>
                    <a:pt x="177" y="844"/>
                  </a:cubicBezTo>
                  <a:close/>
                  <a:moveTo>
                    <a:pt x="249" y="844"/>
                  </a:moveTo>
                  <a:cubicBezTo>
                    <a:pt x="249" y="842"/>
                    <a:pt x="253" y="844"/>
                    <a:pt x="254" y="843"/>
                  </a:cubicBezTo>
                  <a:cubicBezTo>
                    <a:pt x="254" y="827"/>
                    <a:pt x="255" y="815"/>
                    <a:pt x="254" y="800"/>
                  </a:cubicBezTo>
                  <a:cubicBezTo>
                    <a:pt x="252" y="801"/>
                    <a:pt x="250" y="802"/>
                    <a:pt x="247" y="801"/>
                  </a:cubicBezTo>
                  <a:cubicBezTo>
                    <a:pt x="248" y="819"/>
                    <a:pt x="246" y="829"/>
                    <a:pt x="249" y="844"/>
                  </a:cubicBezTo>
                  <a:close/>
                  <a:moveTo>
                    <a:pt x="245" y="844"/>
                  </a:moveTo>
                  <a:cubicBezTo>
                    <a:pt x="246" y="832"/>
                    <a:pt x="246" y="813"/>
                    <a:pt x="243" y="801"/>
                  </a:cubicBezTo>
                  <a:cubicBezTo>
                    <a:pt x="243" y="803"/>
                    <a:pt x="240" y="802"/>
                    <a:pt x="239" y="802"/>
                  </a:cubicBezTo>
                  <a:cubicBezTo>
                    <a:pt x="236" y="820"/>
                    <a:pt x="239" y="830"/>
                    <a:pt x="239" y="844"/>
                  </a:cubicBezTo>
                  <a:cubicBezTo>
                    <a:pt x="241" y="844"/>
                    <a:pt x="243" y="844"/>
                    <a:pt x="245" y="844"/>
                  </a:cubicBezTo>
                  <a:close/>
                  <a:moveTo>
                    <a:pt x="235" y="802"/>
                  </a:moveTo>
                  <a:cubicBezTo>
                    <a:pt x="226" y="802"/>
                    <a:pt x="229" y="811"/>
                    <a:pt x="229" y="817"/>
                  </a:cubicBezTo>
                  <a:cubicBezTo>
                    <a:pt x="230" y="825"/>
                    <a:pt x="229" y="835"/>
                    <a:pt x="229" y="844"/>
                  </a:cubicBezTo>
                  <a:cubicBezTo>
                    <a:pt x="232" y="844"/>
                    <a:pt x="236" y="846"/>
                    <a:pt x="237" y="843"/>
                  </a:cubicBezTo>
                  <a:cubicBezTo>
                    <a:pt x="235" y="834"/>
                    <a:pt x="237" y="814"/>
                    <a:pt x="235" y="802"/>
                  </a:cubicBezTo>
                  <a:close/>
                  <a:moveTo>
                    <a:pt x="226" y="803"/>
                  </a:moveTo>
                  <a:cubicBezTo>
                    <a:pt x="222" y="803"/>
                    <a:pt x="222" y="804"/>
                    <a:pt x="217" y="804"/>
                  </a:cubicBezTo>
                  <a:cubicBezTo>
                    <a:pt x="216" y="818"/>
                    <a:pt x="218" y="831"/>
                    <a:pt x="219" y="844"/>
                  </a:cubicBezTo>
                  <a:cubicBezTo>
                    <a:pt x="222" y="844"/>
                    <a:pt x="225" y="844"/>
                    <a:pt x="227" y="844"/>
                  </a:cubicBezTo>
                  <a:cubicBezTo>
                    <a:pt x="227" y="827"/>
                    <a:pt x="227" y="818"/>
                    <a:pt x="226" y="803"/>
                  </a:cubicBezTo>
                  <a:close/>
                  <a:moveTo>
                    <a:pt x="216" y="843"/>
                  </a:moveTo>
                  <a:cubicBezTo>
                    <a:pt x="215" y="829"/>
                    <a:pt x="215" y="812"/>
                    <a:pt x="214" y="804"/>
                  </a:cubicBezTo>
                  <a:cubicBezTo>
                    <a:pt x="211" y="804"/>
                    <a:pt x="208" y="804"/>
                    <a:pt x="205" y="804"/>
                  </a:cubicBezTo>
                  <a:cubicBezTo>
                    <a:pt x="206" y="817"/>
                    <a:pt x="207" y="833"/>
                    <a:pt x="207" y="843"/>
                  </a:cubicBezTo>
                  <a:cubicBezTo>
                    <a:pt x="211" y="844"/>
                    <a:pt x="213" y="844"/>
                    <a:pt x="216" y="843"/>
                  </a:cubicBezTo>
                  <a:close/>
                  <a:moveTo>
                    <a:pt x="202" y="804"/>
                  </a:moveTo>
                  <a:cubicBezTo>
                    <a:pt x="198" y="803"/>
                    <a:pt x="198" y="804"/>
                    <a:pt x="194" y="803"/>
                  </a:cubicBezTo>
                  <a:cubicBezTo>
                    <a:pt x="193" y="813"/>
                    <a:pt x="193" y="831"/>
                    <a:pt x="194" y="841"/>
                  </a:cubicBezTo>
                  <a:cubicBezTo>
                    <a:pt x="196" y="843"/>
                    <a:pt x="202" y="842"/>
                    <a:pt x="204" y="843"/>
                  </a:cubicBezTo>
                  <a:cubicBezTo>
                    <a:pt x="205" y="829"/>
                    <a:pt x="204" y="816"/>
                    <a:pt x="202" y="804"/>
                  </a:cubicBezTo>
                  <a:close/>
                  <a:moveTo>
                    <a:pt x="116" y="824"/>
                  </a:moveTo>
                  <a:cubicBezTo>
                    <a:pt x="116" y="831"/>
                    <a:pt x="116" y="838"/>
                    <a:pt x="118" y="843"/>
                  </a:cubicBezTo>
                  <a:cubicBezTo>
                    <a:pt x="122" y="841"/>
                    <a:pt x="126" y="823"/>
                    <a:pt x="116" y="824"/>
                  </a:cubicBezTo>
                  <a:close/>
                  <a:moveTo>
                    <a:pt x="723" y="793"/>
                  </a:moveTo>
                  <a:cubicBezTo>
                    <a:pt x="719" y="809"/>
                    <a:pt x="709" y="823"/>
                    <a:pt x="716" y="841"/>
                  </a:cubicBezTo>
                  <a:cubicBezTo>
                    <a:pt x="725" y="837"/>
                    <a:pt x="722" y="808"/>
                    <a:pt x="723" y="793"/>
                  </a:cubicBezTo>
                  <a:close/>
                  <a:moveTo>
                    <a:pt x="877" y="840"/>
                  </a:moveTo>
                  <a:cubicBezTo>
                    <a:pt x="877" y="841"/>
                    <a:pt x="878" y="842"/>
                    <a:pt x="878" y="840"/>
                  </a:cubicBezTo>
                  <a:cubicBezTo>
                    <a:pt x="891" y="832"/>
                    <a:pt x="905" y="825"/>
                    <a:pt x="916" y="814"/>
                  </a:cubicBezTo>
                  <a:cubicBezTo>
                    <a:pt x="903" y="822"/>
                    <a:pt x="890" y="831"/>
                    <a:pt x="877" y="840"/>
                  </a:cubicBezTo>
                  <a:close/>
                  <a:moveTo>
                    <a:pt x="191" y="803"/>
                  </a:moveTo>
                  <a:cubicBezTo>
                    <a:pt x="186" y="804"/>
                    <a:pt x="182" y="802"/>
                    <a:pt x="177" y="802"/>
                  </a:cubicBezTo>
                  <a:cubicBezTo>
                    <a:pt x="178" y="814"/>
                    <a:pt x="180" y="825"/>
                    <a:pt x="179" y="839"/>
                  </a:cubicBezTo>
                  <a:cubicBezTo>
                    <a:pt x="182" y="840"/>
                    <a:pt x="186" y="841"/>
                    <a:pt x="191" y="841"/>
                  </a:cubicBezTo>
                  <a:cubicBezTo>
                    <a:pt x="191" y="825"/>
                    <a:pt x="192" y="818"/>
                    <a:pt x="191" y="803"/>
                  </a:cubicBezTo>
                  <a:close/>
                  <a:moveTo>
                    <a:pt x="535" y="833"/>
                  </a:moveTo>
                  <a:cubicBezTo>
                    <a:pt x="536" y="834"/>
                    <a:pt x="534" y="838"/>
                    <a:pt x="537" y="840"/>
                  </a:cubicBezTo>
                  <a:cubicBezTo>
                    <a:pt x="536" y="837"/>
                    <a:pt x="537" y="829"/>
                    <a:pt x="535" y="833"/>
                  </a:cubicBezTo>
                  <a:close/>
                  <a:moveTo>
                    <a:pt x="176" y="802"/>
                  </a:moveTo>
                  <a:cubicBezTo>
                    <a:pt x="169" y="801"/>
                    <a:pt x="160" y="800"/>
                    <a:pt x="156" y="799"/>
                  </a:cubicBezTo>
                  <a:cubicBezTo>
                    <a:pt x="167" y="797"/>
                    <a:pt x="183" y="801"/>
                    <a:pt x="191" y="801"/>
                  </a:cubicBezTo>
                  <a:cubicBezTo>
                    <a:pt x="172" y="795"/>
                    <a:pt x="149" y="792"/>
                    <a:pt x="130" y="788"/>
                  </a:cubicBezTo>
                  <a:cubicBezTo>
                    <a:pt x="131" y="801"/>
                    <a:pt x="133" y="814"/>
                    <a:pt x="132" y="828"/>
                  </a:cubicBezTo>
                  <a:cubicBezTo>
                    <a:pt x="147" y="832"/>
                    <a:pt x="162" y="836"/>
                    <a:pt x="177" y="840"/>
                  </a:cubicBezTo>
                  <a:cubicBezTo>
                    <a:pt x="177" y="827"/>
                    <a:pt x="176" y="815"/>
                    <a:pt x="176" y="802"/>
                  </a:cubicBezTo>
                  <a:close/>
                  <a:moveTo>
                    <a:pt x="375" y="820"/>
                  </a:moveTo>
                  <a:cubicBezTo>
                    <a:pt x="376" y="827"/>
                    <a:pt x="374" y="832"/>
                    <a:pt x="377" y="835"/>
                  </a:cubicBezTo>
                  <a:cubicBezTo>
                    <a:pt x="377" y="829"/>
                    <a:pt x="377" y="824"/>
                    <a:pt x="375" y="820"/>
                  </a:cubicBezTo>
                  <a:close/>
                  <a:moveTo>
                    <a:pt x="369" y="816"/>
                  </a:moveTo>
                  <a:cubicBezTo>
                    <a:pt x="375" y="809"/>
                    <a:pt x="368" y="799"/>
                    <a:pt x="368" y="792"/>
                  </a:cubicBezTo>
                  <a:cubicBezTo>
                    <a:pt x="367" y="804"/>
                    <a:pt x="367" y="816"/>
                    <a:pt x="369" y="834"/>
                  </a:cubicBezTo>
                  <a:cubicBezTo>
                    <a:pt x="370" y="834"/>
                    <a:pt x="372" y="834"/>
                    <a:pt x="373" y="834"/>
                  </a:cubicBezTo>
                  <a:cubicBezTo>
                    <a:pt x="371" y="829"/>
                    <a:pt x="374" y="819"/>
                    <a:pt x="369" y="816"/>
                  </a:cubicBezTo>
                  <a:close/>
                  <a:moveTo>
                    <a:pt x="523" y="818"/>
                  </a:moveTo>
                  <a:cubicBezTo>
                    <a:pt x="519" y="818"/>
                    <a:pt x="515" y="818"/>
                    <a:pt x="512" y="818"/>
                  </a:cubicBezTo>
                  <a:cubicBezTo>
                    <a:pt x="511" y="821"/>
                    <a:pt x="513" y="820"/>
                    <a:pt x="513" y="823"/>
                  </a:cubicBezTo>
                  <a:cubicBezTo>
                    <a:pt x="509" y="820"/>
                    <a:pt x="509" y="826"/>
                    <a:pt x="509" y="830"/>
                  </a:cubicBezTo>
                  <a:cubicBezTo>
                    <a:pt x="518" y="833"/>
                    <a:pt x="526" y="832"/>
                    <a:pt x="523" y="818"/>
                  </a:cubicBezTo>
                  <a:close/>
                  <a:moveTo>
                    <a:pt x="506" y="831"/>
                  </a:moveTo>
                  <a:cubicBezTo>
                    <a:pt x="503" y="825"/>
                    <a:pt x="510" y="819"/>
                    <a:pt x="507" y="818"/>
                  </a:cubicBezTo>
                  <a:cubicBezTo>
                    <a:pt x="462" y="815"/>
                    <a:pt x="420" y="812"/>
                    <a:pt x="378" y="802"/>
                  </a:cubicBezTo>
                  <a:cubicBezTo>
                    <a:pt x="378" y="808"/>
                    <a:pt x="380" y="811"/>
                    <a:pt x="379" y="817"/>
                  </a:cubicBezTo>
                  <a:cubicBezTo>
                    <a:pt x="422" y="823"/>
                    <a:pt x="460" y="830"/>
                    <a:pt x="506" y="831"/>
                  </a:cubicBezTo>
                  <a:close/>
                  <a:moveTo>
                    <a:pt x="531" y="819"/>
                  </a:moveTo>
                  <a:cubicBezTo>
                    <a:pt x="528" y="818"/>
                    <a:pt x="529" y="819"/>
                    <a:pt x="525" y="819"/>
                  </a:cubicBezTo>
                  <a:cubicBezTo>
                    <a:pt x="525" y="823"/>
                    <a:pt x="527" y="825"/>
                    <a:pt x="526" y="830"/>
                  </a:cubicBezTo>
                  <a:cubicBezTo>
                    <a:pt x="528" y="830"/>
                    <a:pt x="530" y="830"/>
                    <a:pt x="532" y="830"/>
                  </a:cubicBezTo>
                  <a:cubicBezTo>
                    <a:pt x="532" y="826"/>
                    <a:pt x="531" y="823"/>
                    <a:pt x="531" y="819"/>
                  </a:cubicBezTo>
                  <a:close/>
                  <a:moveTo>
                    <a:pt x="543" y="819"/>
                  </a:moveTo>
                  <a:cubicBezTo>
                    <a:pt x="542" y="819"/>
                    <a:pt x="540" y="819"/>
                    <a:pt x="538" y="819"/>
                  </a:cubicBezTo>
                  <a:cubicBezTo>
                    <a:pt x="537" y="823"/>
                    <a:pt x="539" y="824"/>
                    <a:pt x="538" y="829"/>
                  </a:cubicBezTo>
                  <a:cubicBezTo>
                    <a:pt x="540" y="829"/>
                    <a:pt x="542" y="829"/>
                    <a:pt x="543" y="829"/>
                  </a:cubicBezTo>
                  <a:cubicBezTo>
                    <a:pt x="543" y="826"/>
                    <a:pt x="543" y="823"/>
                    <a:pt x="543" y="819"/>
                  </a:cubicBezTo>
                  <a:close/>
                  <a:moveTo>
                    <a:pt x="545" y="822"/>
                  </a:moveTo>
                  <a:cubicBezTo>
                    <a:pt x="546" y="826"/>
                    <a:pt x="544" y="828"/>
                    <a:pt x="547" y="828"/>
                  </a:cubicBezTo>
                  <a:cubicBezTo>
                    <a:pt x="547" y="825"/>
                    <a:pt x="548" y="822"/>
                    <a:pt x="545" y="822"/>
                  </a:cubicBezTo>
                  <a:close/>
                  <a:moveTo>
                    <a:pt x="111" y="726"/>
                  </a:moveTo>
                  <a:cubicBezTo>
                    <a:pt x="110" y="735"/>
                    <a:pt x="109" y="749"/>
                    <a:pt x="114" y="754"/>
                  </a:cubicBezTo>
                  <a:cubicBezTo>
                    <a:pt x="110" y="759"/>
                    <a:pt x="112" y="771"/>
                    <a:pt x="115" y="775"/>
                  </a:cubicBezTo>
                  <a:cubicBezTo>
                    <a:pt x="113" y="780"/>
                    <a:pt x="113" y="793"/>
                    <a:pt x="117" y="797"/>
                  </a:cubicBezTo>
                  <a:cubicBezTo>
                    <a:pt x="114" y="805"/>
                    <a:pt x="113" y="822"/>
                    <a:pt x="122" y="823"/>
                  </a:cubicBezTo>
                  <a:cubicBezTo>
                    <a:pt x="113" y="700"/>
                    <a:pt x="111" y="579"/>
                    <a:pt x="106" y="464"/>
                  </a:cubicBezTo>
                  <a:cubicBezTo>
                    <a:pt x="106" y="463"/>
                    <a:pt x="104" y="464"/>
                    <a:pt x="104" y="462"/>
                  </a:cubicBezTo>
                  <a:cubicBezTo>
                    <a:pt x="106" y="462"/>
                    <a:pt x="107" y="461"/>
                    <a:pt x="106" y="459"/>
                  </a:cubicBezTo>
                  <a:cubicBezTo>
                    <a:pt x="107" y="439"/>
                    <a:pt x="103" y="428"/>
                    <a:pt x="108" y="411"/>
                  </a:cubicBezTo>
                  <a:cubicBezTo>
                    <a:pt x="108" y="429"/>
                    <a:pt x="108" y="432"/>
                    <a:pt x="108" y="448"/>
                  </a:cubicBezTo>
                  <a:cubicBezTo>
                    <a:pt x="108" y="454"/>
                    <a:pt x="110" y="450"/>
                    <a:pt x="109" y="446"/>
                  </a:cubicBezTo>
                  <a:cubicBezTo>
                    <a:pt x="109" y="434"/>
                    <a:pt x="109" y="423"/>
                    <a:pt x="109" y="411"/>
                  </a:cubicBezTo>
                  <a:cubicBezTo>
                    <a:pt x="110" y="409"/>
                    <a:pt x="105" y="412"/>
                    <a:pt x="106" y="408"/>
                  </a:cubicBezTo>
                  <a:cubicBezTo>
                    <a:pt x="107" y="392"/>
                    <a:pt x="105" y="384"/>
                    <a:pt x="105" y="368"/>
                  </a:cubicBezTo>
                  <a:cubicBezTo>
                    <a:pt x="100" y="367"/>
                    <a:pt x="99" y="368"/>
                    <a:pt x="94" y="367"/>
                  </a:cubicBezTo>
                  <a:cubicBezTo>
                    <a:pt x="102" y="399"/>
                    <a:pt x="98" y="441"/>
                    <a:pt x="97" y="470"/>
                  </a:cubicBezTo>
                  <a:cubicBezTo>
                    <a:pt x="100" y="471"/>
                    <a:pt x="99" y="467"/>
                    <a:pt x="101" y="467"/>
                  </a:cubicBezTo>
                  <a:cubicBezTo>
                    <a:pt x="101" y="471"/>
                    <a:pt x="97" y="470"/>
                    <a:pt x="97" y="474"/>
                  </a:cubicBezTo>
                  <a:cubicBezTo>
                    <a:pt x="98" y="494"/>
                    <a:pt x="97" y="521"/>
                    <a:pt x="100" y="537"/>
                  </a:cubicBezTo>
                  <a:cubicBezTo>
                    <a:pt x="100" y="535"/>
                    <a:pt x="100" y="535"/>
                    <a:pt x="102" y="534"/>
                  </a:cubicBezTo>
                  <a:cubicBezTo>
                    <a:pt x="96" y="543"/>
                    <a:pt x="102" y="559"/>
                    <a:pt x="100" y="571"/>
                  </a:cubicBezTo>
                  <a:cubicBezTo>
                    <a:pt x="101" y="574"/>
                    <a:pt x="103" y="567"/>
                    <a:pt x="105" y="571"/>
                  </a:cubicBezTo>
                  <a:cubicBezTo>
                    <a:pt x="106" y="578"/>
                    <a:pt x="98" y="582"/>
                    <a:pt x="102" y="594"/>
                  </a:cubicBezTo>
                  <a:cubicBezTo>
                    <a:pt x="103" y="596"/>
                    <a:pt x="105" y="592"/>
                    <a:pt x="106" y="596"/>
                  </a:cubicBezTo>
                  <a:cubicBezTo>
                    <a:pt x="106" y="598"/>
                    <a:pt x="105" y="601"/>
                    <a:pt x="103" y="602"/>
                  </a:cubicBezTo>
                  <a:cubicBezTo>
                    <a:pt x="103" y="601"/>
                    <a:pt x="106" y="597"/>
                    <a:pt x="103" y="598"/>
                  </a:cubicBezTo>
                  <a:cubicBezTo>
                    <a:pt x="101" y="615"/>
                    <a:pt x="106" y="628"/>
                    <a:pt x="105" y="645"/>
                  </a:cubicBezTo>
                  <a:cubicBezTo>
                    <a:pt x="106" y="646"/>
                    <a:pt x="109" y="646"/>
                    <a:pt x="109" y="649"/>
                  </a:cubicBezTo>
                  <a:cubicBezTo>
                    <a:pt x="102" y="666"/>
                    <a:pt x="109" y="704"/>
                    <a:pt x="111" y="726"/>
                  </a:cubicBezTo>
                  <a:close/>
                  <a:moveTo>
                    <a:pt x="105" y="573"/>
                  </a:moveTo>
                  <a:cubicBezTo>
                    <a:pt x="103" y="572"/>
                    <a:pt x="102" y="574"/>
                    <a:pt x="101" y="574"/>
                  </a:cubicBezTo>
                  <a:cubicBezTo>
                    <a:pt x="101" y="576"/>
                    <a:pt x="100" y="580"/>
                    <a:pt x="102" y="580"/>
                  </a:cubicBezTo>
                  <a:cubicBezTo>
                    <a:pt x="101" y="577"/>
                    <a:pt x="105" y="577"/>
                    <a:pt x="105" y="573"/>
                  </a:cubicBezTo>
                  <a:close/>
                  <a:moveTo>
                    <a:pt x="553" y="810"/>
                  </a:moveTo>
                  <a:cubicBezTo>
                    <a:pt x="554" y="813"/>
                    <a:pt x="550" y="816"/>
                    <a:pt x="554" y="817"/>
                  </a:cubicBezTo>
                  <a:cubicBezTo>
                    <a:pt x="556" y="816"/>
                    <a:pt x="554" y="812"/>
                    <a:pt x="553" y="810"/>
                  </a:cubicBezTo>
                  <a:close/>
                  <a:moveTo>
                    <a:pt x="544" y="816"/>
                  </a:moveTo>
                  <a:cubicBezTo>
                    <a:pt x="544" y="814"/>
                    <a:pt x="544" y="811"/>
                    <a:pt x="544" y="808"/>
                  </a:cubicBezTo>
                  <a:cubicBezTo>
                    <a:pt x="542" y="808"/>
                    <a:pt x="540" y="808"/>
                    <a:pt x="537" y="808"/>
                  </a:cubicBezTo>
                  <a:cubicBezTo>
                    <a:pt x="538" y="811"/>
                    <a:pt x="536" y="817"/>
                    <a:pt x="539" y="817"/>
                  </a:cubicBezTo>
                  <a:cubicBezTo>
                    <a:pt x="539" y="815"/>
                    <a:pt x="543" y="817"/>
                    <a:pt x="544" y="816"/>
                  </a:cubicBezTo>
                  <a:close/>
                  <a:moveTo>
                    <a:pt x="111" y="803"/>
                  </a:moveTo>
                  <a:cubicBezTo>
                    <a:pt x="109" y="807"/>
                    <a:pt x="111" y="814"/>
                    <a:pt x="112" y="817"/>
                  </a:cubicBezTo>
                  <a:cubicBezTo>
                    <a:pt x="114" y="813"/>
                    <a:pt x="113" y="807"/>
                    <a:pt x="111" y="803"/>
                  </a:cubicBezTo>
                  <a:close/>
                  <a:moveTo>
                    <a:pt x="535" y="812"/>
                  </a:moveTo>
                  <a:cubicBezTo>
                    <a:pt x="536" y="806"/>
                    <a:pt x="530" y="808"/>
                    <a:pt x="526" y="808"/>
                  </a:cubicBezTo>
                  <a:cubicBezTo>
                    <a:pt x="525" y="810"/>
                    <a:pt x="525" y="812"/>
                    <a:pt x="525" y="816"/>
                  </a:cubicBezTo>
                  <a:cubicBezTo>
                    <a:pt x="526" y="817"/>
                    <a:pt x="528" y="817"/>
                    <a:pt x="531" y="816"/>
                  </a:cubicBezTo>
                  <a:cubicBezTo>
                    <a:pt x="530" y="812"/>
                    <a:pt x="532" y="807"/>
                    <a:pt x="535" y="812"/>
                  </a:cubicBezTo>
                  <a:close/>
                  <a:moveTo>
                    <a:pt x="523" y="816"/>
                  </a:moveTo>
                  <a:cubicBezTo>
                    <a:pt x="523" y="814"/>
                    <a:pt x="523" y="811"/>
                    <a:pt x="523" y="808"/>
                  </a:cubicBezTo>
                  <a:cubicBezTo>
                    <a:pt x="480" y="807"/>
                    <a:pt x="441" y="801"/>
                    <a:pt x="408" y="794"/>
                  </a:cubicBezTo>
                  <a:cubicBezTo>
                    <a:pt x="398" y="793"/>
                    <a:pt x="387" y="793"/>
                    <a:pt x="379" y="788"/>
                  </a:cubicBezTo>
                  <a:cubicBezTo>
                    <a:pt x="416" y="794"/>
                    <a:pt x="464" y="803"/>
                    <a:pt x="505" y="805"/>
                  </a:cubicBezTo>
                  <a:cubicBezTo>
                    <a:pt x="510" y="805"/>
                    <a:pt x="519" y="807"/>
                    <a:pt x="523" y="802"/>
                  </a:cubicBezTo>
                  <a:cubicBezTo>
                    <a:pt x="478" y="804"/>
                    <a:pt x="423" y="792"/>
                    <a:pt x="378" y="782"/>
                  </a:cubicBezTo>
                  <a:cubicBezTo>
                    <a:pt x="378" y="787"/>
                    <a:pt x="378" y="793"/>
                    <a:pt x="378" y="798"/>
                  </a:cubicBezTo>
                  <a:cubicBezTo>
                    <a:pt x="420" y="811"/>
                    <a:pt x="474" y="814"/>
                    <a:pt x="523" y="816"/>
                  </a:cubicBezTo>
                  <a:close/>
                  <a:moveTo>
                    <a:pt x="373" y="801"/>
                  </a:moveTo>
                  <a:cubicBezTo>
                    <a:pt x="374" y="806"/>
                    <a:pt x="375" y="810"/>
                    <a:pt x="374" y="816"/>
                  </a:cubicBezTo>
                  <a:cubicBezTo>
                    <a:pt x="378" y="815"/>
                    <a:pt x="376" y="802"/>
                    <a:pt x="373" y="801"/>
                  </a:cubicBezTo>
                  <a:close/>
                  <a:moveTo>
                    <a:pt x="542" y="799"/>
                  </a:moveTo>
                  <a:cubicBezTo>
                    <a:pt x="540" y="799"/>
                    <a:pt x="539" y="801"/>
                    <a:pt x="537" y="800"/>
                  </a:cubicBezTo>
                  <a:cubicBezTo>
                    <a:pt x="537" y="802"/>
                    <a:pt x="537" y="803"/>
                    <a:pt x="537" y="805"/>
                  </a:cubicBezTo>
                  <a:cubicBezTo>
                    <a:pt x="539" y="805"/>
                    <a:pt x="541" y="805"/>
                    <a:pt x="543" y="805"/>
                  </a:cubicBezTo>
                  <a:cubicBezTo>
                    <a:pt x="544" y="802"/>
                    <a:pt x="542" y="801"/>
                    <a:pt x="542" y="799"/>
                  </a:cubicBezTo>
                  <a:close/>
                  <a:moveTo>
                    <a:pt x="534" y="800"/>
                  </a:moveTo>
                  <a:cubicBezTo>
                    <a:pt x="531" y="802"/>
                    <a:pt x="525" y="800"/>
                    <a:pt x="526" y="805"/>
                  </a:cubicBezTo>
                  <a:cubicBezTo>
                    <a:pt x="529" y="805"/>
                    <a:pt x="532" y="805"/>
                    <a:pt x="535" y="805"/>
                  </a:cubicBezTo>
                  <a:cubicBezTo>
                    <a:pt x="535" y="803"/>
                    <a:pt x="534" y="801"/>
                    <a:pt x="534" y="800"/>
                  </a:cubicBezTo>
                  <a:close/>
                  <a:moveTo>
                    <a:pt x="510" y="407"/>
                  </a:moveTo>
                  <a:cubicBezTo>
                    <a:pt x="513" y="407"/>
                    <a:pt x="523" y="411"/>
                    <a:pt x="522" y="404"/>
                  </a:cubicBezTo>
                  <a:cubicBezTo>
                    <a:pt x="518" y="406"/>
                    <a:pt x="509" y="403"/>
                    <a:pt x="504" y="403"/>
                  </a:cubicBezTo>
                  <a:cubicBezTo>
                    <a:pt x="461" y="398"/>
                    <a:pt x="399" y="393"/>
                    <a:pt x="368" y="377"/>
                  </a:cubicBezTo>
                  <a:cubicBezTo>
                    <a:pt x="370" y="370"/>
                    <a:pt x="375" y="380"/>
                    <a:pt x="377" y="375"/>
                  </a:cubicBezTo>
                  <a:cubicBezTo>
                    <a:pt x="375" y="371"/>
                    <a:pt x="363" y="369"/>
                    <a:pt x="359" y="364"/>
                  </a:cubicBezTo>
                  <a:cubicBezTo>
                    <a:pt x="361" y="344"/>
                    <a:pt x="360" y="304"/>
                    <a:pt x="360" y="288"/>
                  </a:cubicBezTo>
                  <a:cubicBezTo>
                    <a:pt x="353" y="289"/>
                    <a:pt x="357" y="296"/>
                    <a:pt x="357" y="300"/>
                  </a:cubicBezTo>
                  <a:cubicBezTo>
                    <a:pt x="357" y="323"/>
                    <a:pt x="358" y="350"/>
                    <a:pt x="356" y="371"/>
                  </a:cubicBezTo>
                  <a:cubicBezTo>
                    <a:pt x="359" y="372"/>
                    <a:pt x="361" y="374"/>
                    <a:pt x="363" y="376"/>
                  </a:cubicBezTo>
                  <a:cubicBezTo>
                    <a:pt x="362" y="395"/>
                    <a:pt x="362" y="406"/>
                    <a:pt x="363" y="427"/>
                  </a:cubicBezTo>
                  <a:cubicBezTo>
                    <a:pt x="363" y="430"/>
                    <a:pt x="366" y="423"/>
                    <a:pt x="367" y="427"/>
                  </a:cubicBezTo>
                  <a:cubicBezTo>
                    <a:pt x="367" y="488"/>
                    <a:pt x="367" y="539"/>
                    <a:pt x="369" y="603"/>
                  </a:cubicBezTo>
                  <a:cubicBezTo>
                    <a:pt x="371" y="611"/>
                    <a:pt x="370" y="611"/>
                    <a:pt x="371" y="621"/>
                  </a:cubicBezTo>
                  <a:cubicBezTo>
                    <a:pt x="378" y="672"/>
                    <a:pt x="376" y="730"/>
                    <a:pt x="378" y="779"/>
                  </a:cubicBezTo>
                  <a:cubicBezTo>
                    <a:pt x="423" y="788"/>
                    <a:pt x="468" y="802"/>
                    <a:pt x="523" y="798"/>
                  </a:cubicBezTo>
                  <a:cubicBezTo>
                    <a:pt x="524" y="793"/>
                    <a:pt x="521" y="784"/>
                    <a:pt x="526" y="783"/>
                  </a:cubicBezTo>
                  <a:cubicBezTo>
                    <a:pt x="528" y="786"/>
                    <a:pt x="526" y="793"/>
                    <a:pt x="527" y="798"/>
                  </a:cubicBezTo>
                  <a:cubicBezTo>
                    <a:pt x="536" y="799"/>
                    <a:pt x="534" y="795"/>
                    <a:pt x="542" y="797"/>
                  </a:cubicBezTo>
                  <a:cubicBezTo>
                    <a:pt x="543" y="774"/>
                    <a:pt x="538" y="744"/>
                    <a:pt x="539" y="720"/>
                  </a:cubicBezTo>
                  <a:cubicBezTo>
                    <a:pt x="540" y="718"/>
                    <a:pt x="540" y="714"/>
                    <a:pt x="540" y="712"/>
                  </a:cubicBezTo>
                  <a:cubicBezTo>
                    <a:pt x="544" y="700"/>
                    <a:pt x="542" y="681"/>
                    <a:pt x="542" y="665"/>
                  </a:cubicBezTo>
                  <a:cubicBezTo>
                    <a:pt x="542" y="614"/>
                    <a:pt x="539" y="560"/>
                    <a:pt x="538" y="521"/>
                  </a:cubicBezTo>
                  <a:cubicBezTo>
                    <a:pt x="536" y="525"/>
                    <a:pt x="540" y="532"/>
                    <a:pt x="537" y="538"/>
                  </a:cubicBezTo>
                  <a:cubicBezTo>
                    <a:pt x="537" y="541"/>
                    <a:pt x="533" y="535"/>
                    <a:pt x="534" y="540"/>
                  </a:cubicBezTo>
                  <a:cubicBezTo>
                    <a:pt x="535" y="615"/>
                    <a:pt x="538" y="682"/>
                    <a:pt x="534" y="754"/>
                  </a:cubicBezTo>
                  <a:cubicBezTo>
                    <a:pt x="534" y="758"/>
                    <a:pt x="537" y="753"/>
                    <a:pt x="537" y="757"/>
                  </a:cubicBezTo>
                  <a:cubicBezTo>
                    <a:pt x="529" y="759"/>
                    <a:pt x="538" y="779"/>
                    <a:pt x="532" y="784"/>
                  </a:cubicBezTo>
                  <a:cubicBezTo>
                    <a:pt x="530" y="774"/>
                    <a:pt x="532" y="770"/>
                    <a:pt x="532" y="759"/>
                  </a:cubicBezTo>
                  <a:cubicBezTo>
                    <a:pt x="525" y="759"/>
                    <a:pt x="519" y="760"/>
                    <a:pt x="513" y="761"/>
                  </a:cubicBezTo>
                  <a:cubicBezTo>
                    <a:pt x="513" y="767"/>
                    <a:pt x="511" y="771"/>
                    <a:pt x="507" y="772"/>
                  </a:cubicBezTo>
                  <a:cubicBezTo>
                    <a:pt x="504" y="769"/>
                    <a:pt x="505" y="766"/>
                    <a:pt x="504" y="762"/>
                  </a:cubicBezTo>
                  <a:cubicBezTo>
                    <a:pt x="472" y="764"/>
                    <a:pt x="449" y="761"/>
                    <a:pt x="420" y="758"/>
                  </a:cubicBezTo>
                  <a:cubicBezTo>
                    <a:pt x="418" y="760"/>
                    <a:pt x="420" y="765"/>
                    <a:pt x="417" y="767"/>
                  </a:cubicBezTo>
                  <a:cubicBezTo>
                    <a:pt x="415" y="765"/>
                    <a:pt x="416" y="759"/>
                    <a:pt x="415" y="757"/>
                  </a:cubicBezTo>
                  <a:cubicBezTo>
                    <a:pt x="411" y="753"/>
                    <a:pt x="403" y="754"/>
                    <a:pt x="401" y="749"/>
                  </a:cubicBezTo>
                  <a:cubicBezTo>
                    <a:pt x="406" y="737"/>
                    <a:pt x="403" y="717"/>
                    <a:pt x="404" y="697"/>
                  </a:cubicBezTo>
                  <a:cubicBezTo>
                    <a:pt x="404" y="696"/>
                    <a:pt x="400" y="699"/>
                    <a:pt x="399" y="696"/>
                  </a:cubicBezTo>
                  <a:cubicBezTo>
                    <a:pt x="400" y="693"/>
                    <a:pt x="404" y="695"/>
                    <a:pt x="404" y="691"/>
                  </a:cubicBezTo>
                  <a:cubicBezTo>
                    <a:pt x="403" y="671"/>
                    <a:pt x="405" y="651"/>
                    <a:pt x="404" y="630"/>
                  </a:cubicBezTo>
                  <a:cubicBezTo>
                    <a:pt x="403" y="605"/>
                    <a:pt x="397" y="581"/>
                    <a:pt x="399" y="563"/>
                  </a:cubicBezTo>
                  <a:cubicBezTo>
                    <a:pt x="409" y="560"/>
                    <a:pt x="419" y="574"/>
                    <a:pt x="433" y="570"/>
                  </a:cubicBezTo>
                  <a:cubicBezTo>
                    <a:pt x="425" y="566"/>
                    <a:pt x="414" y="567"/>
                    <a:pt x="410" y="559"/>
                  </a:cubicBezTo>
                  <a:cubicBezTo>
                    <a:pt x="419" y="558"/>
                    <a:pt x="428" y="567"/>
                    <a:pt x="440" y="571"/>
                  </a:cubicBezTo>
                  <a:cubicBezTo>
                    <a:pt x="459" y="576"/>
                    <a:pt x="488" y="571"/>
                    <a:pt x="500" y="567"/>
                  </a:cubicBezTo>
                  <a:cubicBezTo>
                    <a:pt x="504" y="568"/>
                    <a:pt x="504" y="572"/>
                    <a:pt x="511" y="571"/>
                  </a:cubicBezTo>
                  <a:cubicBezTo>
                    <a:pt x="515" y="571"/>
                    <a:pt x="512" y="565"/>
                    <a:pt x="517" y="566"/>
                  </a:cubicBezTo>
                  <a:cubicBezTo>
                    <a:pt x="519" y="567"/>
                    <a:pt x="518" y="570"/>
                    <a:pt x="519" y="572"/>
                  </a:cubicBezTo>
                  <a:cubicBezTo>
                    <a:pt x="518" y="574"/>
                    <a:pt x="516" y="576"/>
                    <a:pt x="515" y="578"/>
                  </a:cubicBezTo>
                  <a:cubicBezTo>
                    <a:pt x="515" y="628"/>
                    <a:pt x="516" y="673"/>
                    <a:pt x="513" y="722"/>
                  </a:cubicBezTo>
                  <a:cubicBezTo>
                    <a:pt x="513" y="725"/>
                    <a:pt x="516" y="720"/>
                    <a:pt x="516" y="723"/>
                  </a:cubicBezTo>
                  <a:cubicBezTo>
                    <a:pt x="509" y="724"/>
                    <a:pt x="513" y="739"/>
                    <a:pt x="514" y="743"/>
                  </a:cubicBezTo>
                  <a:cubicBezTo>
                    <a:pt x="511" y="746"/>
                    <a:pt x="513" y="750"/>
                    <a:pt x="513" y="757"/>
                  </a:cubicBezTo>
                  <a:cubicBezTo>
                    <a:pt x="518" y="758"/>
                    <a:pt x="524" y="755"/>
                    <a:pt x="532" y="756"/>
                  </a:cubicBezTo>
                  <a:cubicBezTo>
                    <a:pt x="535" y="686"/>
                    <a:pt x="535" y="629"/>
                    <a:pt x="532" y="559"/>
                  </a:cubicBezTo>
                  <a:cubicBezTo>
                    <a:pt x="529" y="560"/>
                    <a:pt x="533" y="568"/>
                    <a:pt x="529" y="567"/>
                  </a:cubicBezTo>
                  <a:cubicBezTo>
                    <a:pt x="531" y="556"/>
                    <a:pt x="527" y="554"/>
                    <a:pt x="526" y="543"/>
                  </a:cubicBezTo>
                  <a:cubicBezTo>
                    <a:pt x="526" y="540"/>
                    <a:pt x="526" y="538"/>
                    <a:pt x="526" y="535"/>
                  </a:cubicBezTo>
                  <a:cubicBezTo>
                    <a:pt x="526" y="530"/>
                    <a:pt x="524" y="534"/>
                    <a:pt x="525" y="537"/>
                  </a:cubicBezTo>
                  <a:cubicBezTo>
                    <a:pt x="524" y="549"/>
                    <a:pt x="526" y="565"/>
                    <a:pt x="529" y="570"/>
                  </a:cubicBezTo>
                  <a:cubicBezTo>
                    <a:pt x="524" y="575"/>
                    <a:pt x="526" y="566"/>
                    <a:pt x="523" y="566"/>
                  </a:cubicBezTo>
                  <a:cubicBezTo>
                    <a:pt x="521" y="580"/>
                    <a:pt x="524" y="588"/>
                    <a:pt x="521" y="603"/>
                  </a:cubicBezTo>
                  <a:cubicBezTo>
                    <a:pt x="518" y="577"/>
                    <a:pt x="524" y="562"/>
                    <a:pt x="522" y="532"/>
                  </a:cubicBezTo>
                  <a:cubicBezTo>
                    <a:pt x="485" y="532"/>
                    <a:pt x="441" y="528"/>
                    <a:pt x="403" y="524"/>
                  </a:cubicBezTo>
                  <a:cubicBezTo>
                    <a:pt x="393" y="522"/>
                    <a:pt x="380" y="521"/>
                    <a:pt x="374" y="514"/>
                  </a:cubicBezTo>
                  <a:cubicBezTo>
                    <a:pt x="418" y="525"/>
                    <a:pt x="471" y="528"/>
                    <a:pt x="521" y="530"/>
                  </a:cubicBezTo>
                  <a:cubicBezTo>
                    <a:pt x="521" y="525"/>
                    <a:pt x="523" y="523"/>
                    <a:pt x="521" y="519"/>
                  </a:cubicBezTo>
                  <a:cubicBezTo>
                    <a:pt x="478" y="519"/>
                    <a:pt x="422" y="521"/>
                    <a:pt x="384" y="508"/>
                  </a:cubicBezTo>
                  <a:cubicBezTo>
                    <a:pt x="380" y="507"/>
                    <a:pt x="370" y="505"/>
                    <a:pt x="371" y="499"/>
                  </a:cubicBezTo>
                  <a:cubicBezTo>
                    <a:pt x="411" y="518"/>
                    <a:pt x="468" y="517"/>
                    <a:pt x="521" y="516"/>
                  </a:cubicBezTo>
                  <a:cubicBezTo>
                    <a:pt x="522" y="512"/>
                    <a:pt x="521" y="504"/>
                    <a:pt x="521" y="497"/>
                  </a:cubicBezTo>
                  <a:cubicBezTo>
                    <a:pt x="479" y="499"/>
                    <a:pt x="434" y="488"/>
                    <a:pt x="395" y="478"/>
                  </a:cubicBezTo>
                  <a:cubicBezTo>
                    <a:pt x="387" y="475"/>
                    <a:pt x="376" y="477"/>
                    <a:pt x="374" y="467"/>
                  </a:cubicBezTo>
                  <a:cubicBezTo>
                    <a:pt x="377" y="467"/>
                    <a:pt x="379" y="467"/>
                    <a:pt x="382" y="467"/>
                  </a:cubicBezTo>
                  <a:cubicBezTo>
                    <a:pt x="382" y="469"/>
                    <a:pt x="379" y="471"/>
                    <a:pt x="383" y="471"/>
                  </a:cubicBezTo>
                  <a:cubicBezTo>
                    <a:pt x="385" y="472"/>
                    <a:pt x="388" y="470"/>
                    <a:pt x="392" y="472"/>
                  </a:cubicBezTo>
                  <a:cubicBezTo>
                    <a:pt x="391" y="473"/>
                    <a:pt x="389" y="475"/>
                    <a:pt x="393" y="475"/>
                  </a:cubicBezTo>
                  <a:cubicBezTo>
                    <a:pt x="424" y="483"/>
                    <a:pt x="461" y="492"/>
                    <a:pt x="497" y="494"/>
                  </a:cubicBezTo>
                  <a:cubicBezTo>
                    <a:pt x="504" y="494"/>
                    <a:pt x="518" y="496"/>
                    <a:pt x="520" y="491"/>
                  </a:cubicBezTo>
                  <a:cubicBezTo>
                    <a:pt x="474" y="486"/>
                    <a:pt x="425" y="479"/>
                    <a:pt x="389" y="466"/>
                  </a:cubicBezTo>
                  <a:cubicBezTo>
                    <a:pt x="387" y="467"/>
                    <a:pt x="387" y="465"/>
                    <a:pt x="382" y="465"/>
                  </a:cubicBezTo>
                  <a:cubicBezTo>
                    <a:pt x="383" y="460"/>
                    <a:pt x="375" y="461"/>
                    <a:pt x="378" y="456"/>
                  </a:cubicBezTo>
                  <a:cubicBezTo>
                    <a:pt x="417" y="476"/>
                    <a:pt x="468" y="484"/>
                    <a:pt x="520" y="486"/>
                  </a:cubicBezTo>
                  <a:cubicBezTo>
                    <a:pt x="521" y="479"/>
                    <a:pt x="507" y="482"/>
                    <a:pt x="502" y="481"/>
                  </a:cubicBezTo>
                  <a:cubicBezTo>
                    <a:pt x="485" y="481"/>
                    <a:pt x="470" y="478"/>
                    <a:pt x="455" y="476"/>
                  </a:cubicBezTo>
                  <a:cubicBezTo>
                    <a:pt x="444" y="474"/>
                    <a:pt x="432" y="473"/>
                    <a:pt x="426" y="467"/>
                  </a:cubicBezTo>
                  <a:cubicBezTo>
                    <a:pt x="431" y="468"/>
                    <a:pt x="434" y="466"/>
                    <a:pt x="437" y="467"/>
                  </a:cubicBezTo>
                  <a:cubicBezTo>
                    <a:pt x="440" y="469"/>
                    <a:pt x="433" y="470"/>
                    <a:pt x="438" y="470"/>
                  </a:cubicBezTo>
                  <a:cubicBezTo>
                    <a:pt x="462" y="476"/>
                    <a:pt x="489" y="480"/>
                    <a:pt x="519" y="480"/>
                  </a:cubicBezTo>
                  <a:cubicBezTo>
                    <a:pt x="519" y="478"/>
                    <a:pt x="519" y="476"/>
                    <a:pt x="519" y="474"/>
                  </a:cubicBezTo>
                  <a:cubicBezTo>
                    <a:pt x="504" y="470"/>
                    <a:pt x="480" y="471"/>
                    <a:pt x="460" y="468"/>
                  </a:cubicBezTo>
                  <a:cubicBezTo>
                    <a:pt x="444" y="466"/>
                    <a:pt x="427" y="463"/>
                    <a:pt x="417" y="456"/>
                  </a:cubicBezTo>
                  <a:cubicBezTo>
                    <a:pt x="422" y="455"/>
                    <a:pt x="433" y="453"/>
                    <a:pt x="439" y="456"/>
                  </a:cubicBezTo>
                  <a:cubicBezTo>
                    <a:pt x="433" y="457"/>
                    <a:pt x="427" y="454"/>
                    <a:pt x="423" y="458"/>
                  </a:cubicBezTo>
                  <a:cubicBezTo>
                    <a:pt x="452" y="465"/>
                    <a:pt x="485" y="470"/>
                    <a:pt x="518" y="470"/>
                  </a:cubicBezTo>
                  <a:cubicBezTo>
                    <a:pt x="519" y="466"/>
                    <a:pt x="517" y="464"/>
                    <a:pt x="517" y="460"/>
                  </a:cubicBezTo>
                  <a:cubicBezTo>
                    <a:pt x="489" y="457"/>
                    <a:pt x="462" y="456"/>
                    <a:pt x="443" y="454"/>
                  </a:cubicBezTo>
                  <a:cubicBezTo>
                    <a:pt x="434" y="453"/>
                    <a:pt x="424" y="452"/>
                    <a:pt x="416" y="448"/>
                  </a:cubicBezTo>
                  <a:cubicBezTo>
                    <a:pt x="422" y="447"/>
                    <a:pt x="437" y="445"/>
                    <a:pt x="441" y="449"/>
                  </a:cubicBezTo>
                  <a:cubicBezTo>
                    <a:pt x="441" y="451"/>
                    <a:pt x="436" y="446"/>
                    <a:pt x="436" y="451"/>
                  </a:cubicBezTo>
                  <a:cubicBezTo>
                    <a:pt x="462" y="452"/>
                    <a:pt x="486" y="457"/>
                    <a:pt x="517" y="457"/>
                  </a:cubicBezTo>
                  <a:cubicBezTo>
                    <a:pt x="517" y="455"/>
                    <a:pt x="516" y="454"/>
                    <a:pt x="516" y="451"/>
                  </a:cubicBezTo>
                  <a:cubicBezTo>
                    <a:pt x="485" y="448"/>
                    <a:pt x="448" y="442"/>
                    <a:pt x="417" y="436"/>
                  </a:cubicBezTo>
                  <a:cubicBezTo>
                    <a:pt x="413" y="436"/>
                    <a:pt x="408" y="438"/>
                    <a:pt x="406" y="432"/>
                  </a:cubicBezTo>
                  <a:cubicBezTo>
                    <a:pt x="441" y="439"/>
                    <a:pt x="476" y="446"/>
                    <a:pt x="516" y="448"/>
                  </a:cubicBezTo>
                  <a:cubicBezTo>
                    <a:pt x="515" y="445"/>
                    <a:pt x="515" y="441"/>
                    <a:pt x="515" y="437"/>
                  </a:cubicBezTo>
                  <a:cubicBezTo>
                    <a:pt x="487" y="434"/>
                    <a:pt x="457" y="432"/>
                    <a:pt x="433" y="430"/>
                  </a:cubicBezTo>
                  <a:cubicBezTo>
                    <a:pt x="424" y="429"/>
                    <a:pt x="414" y="427"/>
                    <a:pt x="406" y="424"/>
                  </a:cubicBezTo>
                  <a:cubicBezTo>
                    <a:pt x="435" y="426"/>
                    <a:pt x="475" y="433"/>
                    <a:pt x="513" y="434"/>
                  </a:cubicBezTo>
                  <a:cubicBezTo>
                    <a:pt x="515" y="434"/>
                    <a:pt x="514" y="430"/>
                    <a:pt x="516" y="431"/>
                  </a:cubicBezTo>
                  <a:cubicBezTo>
                    <a:pt x="519" y="431"/>
                    <a:pt x="517" y="437"/>
                    <a:pt x="521" y="435"/>
                  </a:cubicBezTo>
                  <a:cubicBezTo>
                    <a:pt x="521" y="425"/>
                    <a:pt x="510" y="429"/>
                    <a:pt x="505" y="429"/>
                  </a:cubicBezTo>
                  <a:cubicBezTo>
                    <a:pt x="466" y="424"/>
                    <a:pt x="428" y="422"/>
                    <a:pt x="396" y="413"/>
                  </a:cubicBezTo>
                  <a:cubicBezTo>
                    <a:pt x="401" y="411"/>
                    <a:pt x="404" y="414"/>
                    <a:pt x="409" y="415"/>
                  </a:cubicBezTo>
                  <a:cubicBezTo>
                    <a:pt x="443" y="423"/>
                    <a:pt x="484" y="423"/>
                    <a:pt x="521" y="428"/>
                  </a:cubicBezTo>
                  <a:cubicBezTo>
                    <a:pt x="521" y="421"/>
                    <a:pt x="521" y="418"/>
                    <a:pt x="520" y="415"/>
                  </a:cubicBezTo>
                  <a:cubicBezTo>
                    <a:pt x="485" y="413"/>
                    <a:pt x="434" y="412"/>
                    <a:pt x="399" y="403"/>
                  </a:cubicBezTo>
                  <a:cubicBezTo>
                    <a:pt x="437" y="407"/>
                    <a:pt x="480" y="414"/>
                    <a:pt x="521" y="412"/>
                  </a:cubicBezTo>
                  <a:cubicBezTo>
                    <a:pt x="501" y="406"/>
                    <a:pt x="476" y="406"/>
                    <a:pt x="453" y="404"/>
                  </a:cubicBezTo>
                  <a:cubicBezTo>
                    <a:pt x="434" y="402"/>
                    <a:pt x="414" y="397"/>
                    <a:pt x="399" y="394"/>
                  </a:cubicBezTo>
                  <a:cubicBezTo>
                    <a:pt x="430" y="399"/>
                    <a:pt x="475" y="405"/>
                    <a:pt x="510" y="407"/>
                  </a:cubicBezTo>
                  <a:close/>
                  <a:moveTo>
                    <a:pt x="233" y="326"/>
                  </a:moveTo>
                  <a:cubicBezTo>
                    <a:pt x="234" y="340"/>
                    <a:pt x="232" y="356"/>
                    <a:pt x="235" y="365"/>
                  </a:cubicBezTo>
                  <a:cubicBezTo>
                    <a:pt x="237" y="362"/>
                    <a:pt x="239" y="359"/>
                    <a:pt x="243" y="358"/>
                  </a:cubicBezTo>
                  <a:cubicBezTo>
                    <a:pt x="245" y="344"/>
                    <a:pt x="239" y="331"/>
                    <a:pt x="244" y="323"/>
                  </a:cubicBezTo>
                  <a:cubicBezTo>
                    <a:pt x="245" y="323"/>
                    <a:pt x="245" y="325"/>
                    <a:pt x="246" y="325"/>
                  </a:cubicBezTo>
                  <a:cubicBezTo>
                    <a:pt x="248" y="323"/>
                    <a:pt x="244" y="320"/>
                    <a:pt x="247" y="318"/>
                  </a:cubicBezTo>
                  <a:cubicBezTo>
                    <a:pt x="250" y="315"/>
                    <a:pt x="249" y="322"/>
                    <a:pt x="251" y="319"/>
                  </a:cubicBezTo>
                  <a:cubicBezTo>
                    <a:pt x="253" y="313"/>
                    <a:pt x="246" y="316"/>
                    <a:pt x="244" y="315"/>
                  </a:cubicBezTo>
                  <a:cubicBezTo>
                    <a:pt x="228" y="314"/>
                    <a:pt x="219" y="317"/>
                    <a:pt x="209" y="317"/>
                  </a:cubicBezTo>
                  <a:cubicBezTo>
                    <a:pt x="210" y="318"/>
                    <a:pt x="204" y="320"/>
                    <a:pt x="204" y="323"/>
                  </a:cubicBezTo>
                  <a:cubicBezTo>
                    <a:pt x="203" y="319"/>
                    <a:pt x="208" y="317"/>
                    <a:pt x="205" y="315"/>
                  </a:cubicBezTo>
                  <a:cubicBezTo>
                    <a:pt x="188" y="316"/>
                    <a:pt x="168" y="317"/>
                    <a:pt x="150" y="315"/>
                  </a:cubicBezTo>
                  <a:cubicBezTo>
                    <a:pt x="143" y="315"/>
                    <a:pt x="133" y="314"/>
                    <a:pt x="129" y="308"/>
                  </a:cubicBezTo>
                  <a:cubicBezTo>
                    <a:pt x="129" y="306"/>
                    <a:pt x="135" y="310"/>
                    <a:pt x="133" y="305"/>
                  </a:cubicBezTo>
                  <a:cubicBezTo>
                    <a:pt x="135" y="304"/>
                    <a:pt x="131" y="302"/>
                    <a:pt x="130" y="300"/>
                  </a:cubicBezTo>
                  <a:cubicBezTo>
                    <a:pt x="123" y="303"/>
                    <a:pt x="119" y="313"/>
                    <a:pt x="122" y="323"/>
                  </a:cubicBezTo>
                  <a:cubicBezTo>
                    <a:pt x="118" y="322"/>
                    <a:pt x="120" y="326"/>
                    <a:pt x="118" y="327"/>
                  </a:cubicBezTo>
                  <a:cubicBezTo>
                    <a:pt x="117" y="477"/>
                    <a:pt x="124" y="618"/>
                    <a:pt x="130" y="767"/>
                  </a:cubicBezTo>
                  <a:cubicBezTo>
                    <a:pt x="131" y="772"/>
                    <a:pt x="130" y="777"/>
                    <a:pt x="130" y="783"/>
                  </a:cubicBezTo>
                  <a:cubicBezTo>
                    <a:pt x="135" y="783"/>
                    <a:pt x="137" y="784"/>
                    <a:pt x="140" y="785"/>
                  </a:cubicBezTo>
                  <a:cubicBezTo>
                    <a:pt x="142" y="785"/>
                    <a:pt x="139" y="786"/>
                    <a:pt x="141" y="788"/>
                  </a:cubicBezTo>
                  <a:cubicBezTo>
                    <a:pt x="158" y="791"/>
                    <a:pt x="171" y="795"/>
                    <a:pt x="191" y="796"/>
                  </a:cubicBezTo>
                  <a:cubicBezTo>
                    <a:pt x="194" y="795"/>
                    <a:pt x="190" y="787"/>
                    <a:pt x="194" y="788"/>
                  </a:cubicBezTo>
                  <a:cubicBezTo>
                    <a:pt x="196" y="790"/>
                    <a:pt x="193" y="794"/>
                    <a:pt x="193" y="797"/>
                  </a:cubicBezTo>
                  <a:cubicBezTo>
                    <a:pt x="197" y="797"/>
                    <a:pt x="199" y="799"/>
                    <a:pt x="202" y="798"/>
                  </a:cubicBezTo>
                  <a:cubicBezTo>
                    <a:pt x="202" y="795"/>
                    <a:pt x="200" y="791"/>
                    <a:pt x="204" y="791"/>
                  </a:cubicBezTo>
                  <a:cubicBezTo>
                    <a:pt x="207" y="792"/>
                    <a:pt x="205" y="796"/>
                    <a:pt x="204" y="798"/>
                  </a:cubicBezTo>
                  <a:cubicBezTo>
                    <a:pt x="209" y="798"/>
                    <a:pt x="210" y="800"/>
                    <a:pt x="214" y="799"/>
                  </a:cubicBezTo>
                  <a:cubicBezTo>
                    <a:pt x="214" y="792"/>
                    <a:pt x="213" y="783"/>
                    <a:pt x="218" y="780"/>
                  </a:cubicBezTo>
                  <a:cubicBezTo>
                    <a:pt x="217" y="787"/>
                    <a:pt x="216" y="791"/>
                    <a:pt x="217" y="799"/>
                  </a:cubicBezTo>
                  <a:cubicBezTo>
                    <a:pt x="220" y="799"/>
                    <a:pt x="225" y="800"/>
                    <a:pt x="226" y="798"/>
                  </a:cubicBezTo>
                  <a:cubicBezTo>
                    <a:pt x="228" y="791"/>
                    <a:pt x="224" y="780"/>
                    <a:pt x="228" y="776"/>
                  </a:cubicBezTo>
                  <a:cubicBezTo>
                    <a:pt x="228" y="784"/>
                    <a:pt x="227" y="790"/>
                    <a:pt x="229" y="799"/>
                  </a:cubicBezTo>
                  <a:cubicBezTo>
                    <a:pt x="232" y="800"/>
                    <a:pt x="233" y="797"/>
                    <a:pt x="236" y="798"/>
                  </a:cubicBezTo>
                  <a:cubicBezTo>
                    <a:pt x="236" y="792"/>
                    <a:pt x="234" y="784"/>
                    <a:pt x="238" y="781"/>
                  </a:cubicBezTo>
                  <a:cubicBezTo>
                    <a:pt x="238" y="788"/>
                    <a:pt x="237" y="794"/>
                    <a:pt x="238" y="798"/>
                  </a:cubicBezTo>
                  <a:cubicBezTo>
                    <a:pt x="249" y="800"/>
                    <a:pt x="240" y="782"/>
                    <a:pt x="246" y="778"/>
                  </a:cubicBezTo>
                  <a:cubicBezTo>
                    <a:pt x="243" y="777"/>
                    <a:pt x="243" y="783"/>
                    <a:pt x="241" y="779"/>
                  </a:cubicBezTo>
                  <a:cubicBezTo>
                    <a:pt x="245" y="770"/>
                    <a:pt x="245" y="757"/>
                    <a:pt x="252" y="751"/>
                  </a:cubicBezTo>
                  <a:cubicBezTo>
                    <a:pt x="246" y="763"/>
                    <a:pt x="246" y="781"/>
                    <a:pt x="247" y="798"/>
                  </a:cubicBezTo>
                  <a:cubicBezTo>
                    <a:pt x="248" y="799"/>
                    <a:pt x="253" y="798"/>
                    <a:pt x="255" y="797"/>
                  </a:cubicBezTo>
                  <a:cubicBezTo>
                    <a:pt x="257" y="781"/>
                    <a:pt x="254" y="765"/>
                    <a:pt x="253" y="744"/>
                  </a:cubicBezTo>
                  <a:cubicBezTo>
                    <a:pt x="254" y="749"/>
                    <a:pt x="251" y="752"/>
                    <a:pt x="249" y="748"/>
                  </a:cubicBezTo>
                  <a:cubicBezTo>
                    <a:pt x="244" y="758"/>
                    <a:pt x="238" y="768"/>
                    <a:pt x="230" y="775"/>
                  </a:cubicBezTo>
                  <a:cubicBezTo>
                    <a:pt x="230" y="773"/>
                    <a:pt x="227" y="774"/>
                    <a:pt x="227" y="771"/>
                  </a:cubicBezTo>
                  <a:cubicBezTo>
                    <a:pt x="234" y="773"/>
                    <a:pt x="234" y="761"/>
                    <a:pt x="239" y="757"/>
                  </a:cubicBezTo>
                  <a:cubicBezTo>
                    <a:pt x="240" y="760"/>
                    <a:pt x="235" y="762"/>
                    <a:pt x="238" y="764"/>
                  </a:cubicBezTo>
                  <a:cubicBezTo>
                    <a:pt x="245" y="751"/>
                    <a:pt x="260" y="736"/>
                    <a:pt x="253" y="719"/>
                  </a:cubicBezTo>
                  <a:cubicBezTo>
                    <a:pt x="249" y="719"/>
                    <a:pt x="247" y="727"/>
                    <a:pt x="245" y="725"/>
                  </a:cubicBezTo>
                  <a:cubicBezTo>
                    <a:pt x="248" y="718"/>
                    <a:pt x="256" y="717"/>
                    <a:pt x="257" y="708"/>
                  </a:cubicBezTo>
                  <a:cubicBezTo>
                    <a:pt x="259" y="692"/>
                    <a:pt x="249" y="671"/>
                    <a:pt x="252" y="652"/>
                  </a:cubicBezTo>
                  <a:cubicBezTo>
                    <a:pt x="253" y="650"/>
                    <a:pt x="256" y="652"/>
                    <a:pt x="255" y="648"/>
                  </a:cubicBezTo>
                  <a:cubicBezTo>
                    <a:pt x="254" y="600"/>
                    <a:pt x="252" y="533"/>
                    <a:pt x="247" y="496"/>
                  </a:cubicBezTo>
                  <a:cubicBezTo>
                    <a:pt x="244" y="504"/>
                    <a:pt x="250" y="523"/>
                    <a:pt x="245" y="528"/>
                  </a:cubicBezTo>
                  <a:cubicBezTo>
                    <a:pt x="244" y="508"/>
                    <a:pt x="244" y="487"/>
                    <a:pt x="240" y="470"/>
                  </a:cubicBezTo>
                  <a:cubicBezTo>
                    <a:pt x="235" y="518"/>
                    <a:pt x="241" y="560"/>
                    <a:pt x="242" y="609"/>
                  </a:cubicBezTo>
                  <a:cubicBezTo>
                    <a:pt x="229" y="627"/>
                    <a:pt x="213" y="647"/>
                    <a:pt x="205" y="667"/>
                  </a:cubicBezTo>
                  <a:cubicBezTo>
                    <a:pt x="213" y="660"/>
                    <a:pt x="219" y="651"/>
                    <a:pt x="227" y="645"/>
                  </a:cubicBezTo>
                  <a:cubicBezTo>
                    <a:pt x="230" y="640"/>
                    <a:pt x="235" y="631"/>
                    <a:pt x="242" y="633"/>
                  </a:cubicBezTo>
                  <a:cubicBezTo>
                    <a:pt x="239" y="641"/>
                    <a:pt x="234" y="646"/>
                    <a:pt x="229" y="650"/>
                  </a:cubicBezTo>
                  <a:cubicBezTo>
                    <a:pt x="230" y="645"/>
                    <a:pt x="234" y="643"/>
                    <a:pt x="236" y="639"/>
                  </a:cubicBezTo>
                  <a:cubicBezTo>
                    <a:pt x="221" y="648"/>
                    <a:pt x="211" y="668"/>
                    <a:pt x="197" y="675"/>
                  </a:cubicBezTo>
                  <a:cubicBezTo>
                    <a:pt x="206" y="654"/>
                    <a:pt x="220" y="638"/>
                    <a:pt x="231" y="619"/>
                  </a:cubicBezTo>
                  <a:cubicBezTo>
                    <a:pt x="218" y="627"/>
                    <a:pt x="211" y="648"/>
                    <a:pt x="196" y="657"/>
                  </a:cubicBezTo>
                  <a:cubicBezTo>
                    <a:pt x="198" y="635"/>
                    <a:pt x="221" y="621"/>
                    <a:pt x="215" y="601"/>
                  </a:cubicBezTo>
                  <a:cubicBezTo>
                    <a:pt x="209" y="603"/>
                    <a:pt x="206" y="613"/>
                    <a:pt x="201" y="614"/>
                  </a:cubicBezTo>
                  <a:cubicBezTo>
                    <a:pt x="203" y="612"/>
                    <a:pt x="204" y="611"/>
                    <a:pt x="205" y="609"/>
                  </a:cubicBezTo>
                  <a:cubicBezTo>
                    <a:pt x="203" y="565"/>
                    <a:pt x="196" y="507"/>
                    <a:pt x="204" y="470"/>
                  </a:cubicBezTo>
                  <a:cubicBezTo>
                    <a:pt x="206" y="470"/>
                    <a:pt x="207" y="470"/>
                    <a:pt x="208" y="470"/>
                  </a:cubicBezTo>
                  <a:cubicBezTo>
                    <a:pt x="208" y="460"/>
                    <a:pt x="208" y="451"/>
                    <a:pt x="208" y="441"/>
                  </a:cubicBezTo>
                  <a:cubicBezTo>
                    <a:pt x="188" y="439"/>
                    <a:pt x="154" y="440"/>
                    <a:pt x="139" y="432"/>
                  </a:cubicBezTo>
                  <a:cubicBezTo>
                    <a:pt x="165" y="435"/>
                    <a:pt x="185" y="440"/>
                    <a:pt x="208" y="437"/>
                  </a:cubicBezTo>
                  <a:cubicBezTo>
                    <a:pt x="206" y="425"/>
                    <a:pt x="208" y="409"/>
                    <a:pt x="204" y="399"/>
                  </a:cubicBezTo>
                  <a:cubicBezTo>
                    <a:pt x="200" y="402"/>
                    <a:pt x="191" y="396"/>
                    <a:pt x="187" y="400"/>
                  </a:cubicBezTo>
                  <a:cubicBezTo>
                    <a:pt x="188" y="402"/>
                    <a:pt x="192" y="397"/>
                    <a:pt x="192" y="402"/>
                  </a:cubicBezTo>
                  <a:cubicBezTo>
                    <a:pt x="172" y="401"/>
                    <a:pt x="144" y="401"/>
                    <a:pt x="124" y="393"/>
                  </a:cubicBezTo>
                  <a:cubicBezTo>
                    <a:pt x="138" y="390"/>
                    <a:pt x="159" y="401"/>
                    <a:pt x="177" y="396"/>
                  </a:cubicBezTo>
                  <a:cubicBezTo>
                    <a:pt x="162" y="393"/>
                    <a:pt x="143" y="394"/>
                    <a:pt x="132" y="386"/>
                  </a:cubicBezTo>
                  <a:cubicBezTo>
                    <a:pt x="136" y="382"/>
                    <a:pt x="139" y="389"/>
                    <a:pt x="144" y="389"/>
                  </a:cubicBezTo>
                  <a:cubicBezTo>
                    <a:pt x="142" y="386"/>
                    <a:pt x="142" y="381"/>
                    <a:pt x="147" y="382"/>
                  </a:cubicBezTo>
                  <a:cubicBezTo>
                    <a:pt x="157" y="392"/>
                    <a:pt x="176" y="394"/>
                    <a:pt x="196" y="395"/>
                  </a:cubicBezTo>
                  <a:cubicBezTo>
                    <a:pt x="205" y="379"/>
                    <a:pt x="200" y="356"/>
                    <a:pt x="203" y="341"/>
                  </a:cubicBezTo>
                  <a:cubicBezTo>
                    <a:pt x="203" y="348"/>
                    <a:pt x="204" y="358"/>
                    <a:pt x="205" y="366"/>
                  </a:cubicBezTo>
                  <a:cubicBezTo>
                    <a:pt x="211" y="357"/>
                    <a:pt x="205" y="342"/>
                    <a:pt x="211" y="337"/>
                  </a:cubicBezTo>
                  <a:cubicBezTo>
                    <a:pt x="212" y="343"/>
                    <a:pt x="208" y="349"/>
                    <a:pt x="210" y="353"/>
                  </a:cubicBezTo>
                  <a:cubicBezTo>
                    <a:pt x="216" y="341"/>
                    <a:pt x="216" y="323"/>
                    <a:pt x="228" y="318"/>
                  </a:cubicBezTo>
                  <a:cubicBezTo>
                    <a:pt x="231" y="320"/>
                    <a:pt x="228" y="328"/>
                    <a:pt x="229" y="329"/>
                  </a:cubicBezTo>
                  <a:cubicBezTo>
                    <a:pt x="230" y="327"/>
                    <a:pt x="231" y="326"/>
                    <a:pt x="233" y="326"/>
                  </a:cubicBezTo>
                  <a:close/>
                  <a:moveTo>
                    <a:pt x="111" y="780"/>
                  </a:moveTo>
                  <a:cubicBezTo>
                    <a:pt x="106" y="783"/>
                    <a:pt x="109" y="794"/>
                    <a:pt x="111" y="799"/>
                  </a:cubicBezTo>
                  <a:cubicBezTo>
                    <a:pt x="115" y="793"/>
                    <a:pt x="109" y="785"/>
                    <a:pt x="111" y="780"/>
                  </a:cubicBezTo>
                  <a:close/>
                  <a:moveTo>
                    <a:pt x="551" y="797"/>
                  </a:moveTo>
                  <a:cubicBezTo>
                    <a:pt x="557" y="760"/>
                    <a:pt x="549" y="706"/>
                    <a:pt x="552" y="675"/>
                  </a:cubicBezTo>
                  <a:cubicBezTo>
                    <a:pt x="555" y="675"/>
                    <a:pt x="551" y="681"/>
                    <a:pt x="554" y="681"/>
                  </a:cubicBezTo>
                  <a:cubicBezTo>
                    <a:pt x="554" y="624"/>
                    <a:pt x="551" y="569"/>
                    <a:pt x="546" y="507"/>
                  </a:cubicBezTo>
                  <a:cubicBezTo>
                    <a:pt x="540" y="541"/>
                    <a:pt x="542" y="572"/>
                    <a:pt x="543" y="610"/>
                  </a:cubicBezTo>
                  <a:cubicBezTo>
                    <a:pt x="545" y="665"/>
                    <a:pt x="543" y="734"/>
                    <a:pt x="546" y="785"/>
                  </a:cubicBezTo>
                  <a:cubicBezTo>
                    <a:pt x="546" y="789"/>
                    <a:pt x="544" y="796"/>
                    <a:pt x="550" y="797"/>
                  </a:cubicBezTo>
                  <a:cubicBezTo>
                    <a:pt x="550" y="797"/>
                    <a:pt x="551" y="797"/>
                    <a:pt x="551" y="797"/>
                  </a:cubicBezTo>
                  <a:close/>
                  <a:moveTo>
                    <a:pt x="370" y="779"/>
                  </a:moveTo>
                  <a:cubicBezTo>
                    <a:pt x="370" y="787"/>
                    <a:pt x="373" y="792"/>
                    <a:pt x="375" y="797"/>
                  </a:cubicBezTo>
                  <a:cubicBezTo>
                    <a:pt x="374" y="790"/>
                    <a:pt x="378" y="779"/>
                    <a:pt x="370" y="779"/>
                  </a:cubicBezTo>
                  <a:close/>
                  <a:moveTo>
                    <a:pt x="373" y="688"/>
                  </a:moveTo>
                  <a:cubicBezTo>
                    <a:pt x="370" y="707"/>
                    <a:pt x="371" y="732"/>
                    <a:pt x="370" y="752"/>
                  </a:cubicBezTo>
                  <a:cubicBezTo>
                    <a:pt x="370" y="762"/>
                    <a:pt x="366" y="773"/>
                    <a:pt x="373" y="778"/>
                  </a:cubicBezTo>
                  <a:cubicBezTo>
                    <a:pt x="374" y="778"/>
                    <a:pt x="375" y="778"/>
                    <a:pt x="375" y="778"/>
                  </a:cubicBezTo>
                  <a:cubicBezTo>
                    <a:pt x="375" y="741"/>
                    <a:pt x="375" y="725"/>
                    <a:pt x="373" y="688"/>
                  </a:cubicBezTo>
                  <a:close/>
                  <a:moveTo>
                    <a:pt x="122" y="763"/>
                  </a:moveTo>
                  <a:cubicBezTo>
                    <a:pt x="122" y="769"/>
                    <a:pt x="122" y="775"/>
                    <a:pt x="124" y="778"/>
                  </a:cubicBezTo>
                  <a:cubicBezTo>
                    <a:pt x="123" y="773"/>
                    <a:pt x="123" y="763"/>
                    <a:pt x="122" y="763"/>
                  </a:cubicBezTo>
                  <a:close/>
                  <a:moveTo>
                    <a:pt x="108" y="758"/>
                  </a:moveTo>
                  <a:cubicBezTo>
                    <a:pt x="108" y="759"/>
                    <a:pt x="106" y="763"/>
                    <a:pt x="108" y="764"/>
                  </a:cubicBezTo>
                  <a:cubicBezTo>
                    <a:pt x="109" y="763"/>
                    <a:pt x="111" y="758"/>
                    <a:pt x="108" y="758"/>
                  </a:cubicBezTo>
                  <a:close/>
                  <a:moveTo>
                    <a:pt x="109" y="777"/>
                  </a:moveTo>
                  <a:cubicBezTo>
                    <a:pt x="110" y="775"/>
                    <a:pt x="112" y="764"/>
                    <a:pt x="108" y="764"/>
                  </a:cubicBezTo>
                  <a:cubicBezTo>
                    <a:pt x="107" y="769"/>
                    <a:pt x="107" y="774"/>
                    <a:pt x="109" y="777"/>
                  </a:cubicBezTo>
                  <a:close/>
                  <a:moveTo>
                    <a:pt x="358" y="617"/>
                  </a:moveTo>
                  <a:cubicBezTo>
                    <a:pt x="353" y="667"/>
                    <a:pt x="358" y="725"/>
                    <a:pt x="364" y="773"/>
                  </a:cubicBezTo>
                  <a:cubicBezTo>
                    <a:pt x="363" y="718"/>
                    <a:pt x="363" y="672"/>
                    <a:pt x="358" y="617"/>
                  </a:cubicBezTo>
                  <a:close/>
                  <a:moveTo>
                    <a:pt x="562" y="698"/>
                  </a:moveTo>
                  <a:cubicBezTo>
                    <a:pt x="562" y="680"/>
                    <a:pt x="567" y="664"/>
                    <a:pt x="561" y="652"/>
                  </a:cubicBezTo>
                  <a:cubicBezTo>
                    <a:pt x="561" y="685"/>
                    <a:pt x="556" y="736"/>
                    <a:pt x="560" y="771"/>
                  </a:cubicBezTo>
                  <a:cubicBezTo>
                    <a:pt x="559" y="771"/>
                    <a:pt x="559" y="773"/>
                    <a:pt x="561" y="772"/>
                  </a:cubicBezTo>
                  <a:cubicBezTo>
                    <a:pt x="566" y="748"/>
                    <a:pt x="564" y="726"/>
                    <a:pt x="562" y="698"/>
                  </a:cubicBezTo>
                  <a:close/>
                  <a:moveTo>
                    <a:pt x="116" y="659"/>
                  </a:moveTo>
                  <a:cubicBezTo>
                    <a:pt x="115" y="656"/>
                    <a:pt x="117" y="651"/>
                    <a:pt x="115" y="649"/>
                  </a:cubicBezTo>
                  <a:cubicBezTo>
                    <a:pt x="115" y="653"/>
                    <a:pt x="115" y="656"/>
                    <a:pt x="115" y="660"/>
                  </a:cubicBezTo>
                  <a:cubicBezTo>
                    <a:pt x="115" y="693"/>
                    <a:pt x="119" y="727"/>
                    <a:pt x="121" y="760"/>
                  </a:cubicBezTo>
                  <a:cubicBezTo>
                    <a:pt x="121" y="761"/>
                    <a:pt x="122" y="761"/>
                    <a:pt x="123" y="761"/>
                  </a:cubicBezTo>
                  <a:cubicBezTo>
                    <a:pt x="120" y="729"/>
                    <a:pt x="120" y="692"/>
                    <a:pt x="116" y="659"/>
                  </a:cubicBezTo>
                  <a:close/>
                  <a:moveTo>
                    <a:pt x="571" y="756"/>
                  </a:moveTo>
                  <a:cubicBezTo>
                    <a:pt x="569" y="727"/>
                    <a:pt x="572" y="676"/>
                    <a:pt x="568" y="649"/>
                  </a:cubicBezTo>
                  <a:cubicBezTo>
                    <a:pt x="568" y="688"/>
                    <a:pt x="567" y="722"/>
                    <a:pt x="568" y="758"/>
                  </a:cubicBezTo>
                  <a:cubicBezTo>
                    <a:pt x="568" y="759"/>
                    <a:pt x="569" y="759"/>
                    <a:pt x="570" y="759"/>
                  </a:cubicBezTo>
                  <a:cubicBezTo>
                    <a:pt x="570" y="758"/>
                    <a:pt x="571" y="757"/>
                    <a:pt x="571" y="756"/>
                  </a:cubicBezTo>
                  <a:close/>
                  <a:moveTo>
                    <a:pt x="725" y="725"/>
                  </a:moveTo>
                  <a:cubicBezTo>
                    <a:pt x="721" y="735"/>
                    <a:pt x="711" y="743"/>
                    <a:pt x="715" y="757"/>
                  </a:cubicBezTo>
                  <a:cubicBezTo>
                    <a:pt x="718" y="747"/>
                    <a:pt x="729" y="740"/>
                    <a:pt x="725" y="725"/>
                  </a:cubicBezTo>
                  <a:close/>
                  <a:moveTo>
                    <a:pt x="427" y="755"/>
                  </a:moveTo>
                  <a:cubicBezTo>
                    <a:pt x="432" y="755"/>
                    <a:pt x="439" y="758"/>
                    <a:pt x="442" y="756"/>
                  </a:cubicBezTo>
                  <a:cubicBezTo>
                    <a:pt x="436" y="756"/>
                    <a:pt x="432" y="753"/>
                    <a:pt x="427" y="755"/>
                  </a:cubicBezTo>
                  <a:close/>
                  <a:moveTo>
                    <a:pt x="108" y="737"/>
                  </a:moveTo>
                  <a:cubicBezTo>
                    <a:pt x="105" y="739"/>
                    <a:pt x="105" y="753"/>
                    <a:pt x="108" y="755"/>
                  </a:cubicBezTo>
                  <a:cubicBezTo>
                    <a:pt x="110" y="751"/>
                    <a:pt x="107" y="743"/>
                    <a:pt x="108" y="737"/>
                  </a:cubicBezTo>
                  <a:close/>
                  <a:moveTo>
                    <a:pt x="503" y="741"/>
                  </a:moveTo>
                  <a:cubicBezTo>
                    <a:pt x="496" y="745"/>
                    <a:pt x="488" y="749"/>
                    <a:pt x="481" y="754"/>
                  </a:cubicBezTo>
                  <a:cubicBezTo>
                    <a:pt x="491" y="754"/>
                    <a:pt x="496" y="752"/>
                    <a:pt x="505" y="747"/>
                  </a:cubicBezTo>
                  <a:cubicBezTo>
                    <a:pt x="503" y="747"/>
                    <a:pt x="506" y="745"/>
                    <a:pt x="505" y="743"/>
                  </a:cubicBezTo>
                  <a:cubicBezTo>
                    <a:pt x="503" y="742"/>
                    <a:pt x="501" y="746"/>
                    <a:pt x="500" y="744"/>
                  </a:cubicBezTo>
                  <a:cubicBezTo>
                    <a:pt x="501" y="743"/>
                    <a:pt x="505" y="741"/>
                    <a:pt x="503" y="741"/>
                  </a:cubicBezTo>
                  <a:close/>
                  <a:moveTo>
                    <a:pt x="483" y="750"/>
                  </a:moveTo>
                  <a:cubicBezTo>
                    <a:pt x="489" y="742"/>
                    <a:pt x="505" y="743"/>
                    <a:pt x="506" y="729"/>
                  </a:cubicBezTo>
                  <a:cubicBezTo>
                    <a:pt x="489" y="736"/>
                    <a:pt x="474" y="745"/>
                    <a:pt x="459" y="753"/>
                  </a:cubicBezTo>
                  <a:cubicBezTo>
                    <a:pt x="471" y="757"/>
                    <a:pt x="477" y="750"/>
                    <a:pt x="485" y="746"/>
                  </a:cubicBezTo>
                  <a:cubicBezTo>
                    <a:pt x="485" y="748"/>
                    <a:pt x="479" y="749"/>
                    <a:pt x="483" y="750"/>
                  </a:cubicBezTo>
                  <a:close/>
                  <a:moveTo>
                    <a:pt x="417" y="745"/>
                  </a:moveTo>
                  <a:cubicBezTo>
                    <a:pt x="424" y="753"/>
                    <a:pt x="434" y="747"/>
                    <a:pt x="441" y="744"/>
                  </a:cubicBezTo>
                  <a:cubicBezTo>
                    <a:pt x="463" y="735"/>
                    <a:pt x="485" y="722"/>
                    <a:pt x="507" y="714"/>
                  </a:cubicBezTo>
                  <a:cubicBezTo>
                    <a:pt x="506" y="711"/>
                    <a:pt x="509" y="705"/>
                    <a:pt x="505" y="705"/>
                  </a:cubicBezTo>
                  <a:cubicBezTo>
                    <a:pt x="477" y="713"/>
                    <a:pt x="444" y="731"/>
                    <a:pt x="417" y="745"/>
                  </a:cubicBezTo>
                  <a:close/>
                  <a:moveTo>
                    <a:pt x="434" y="751"/>
                  </a:moveTo>
                  <a:cubicBezTo>
                    <a:pt x="444" y="753"/>
                    <a:pt x="453" y="752"/>
                    <a:pt x="459" y="747"/>
                  </a:cubicBezTo>
                  <a:cubicBezTo>
                    <a:pt x="460" y="747"/>
                    <a:pt x="460" y="750"/>
                    <a:pt x="462" y="749"/>
                  </a:cubicBezTo>
                  <a:cubicBezTo>
                    <a:pt x="477" y="742"/>
                    <a:pt x="491" y="734"/>
                    <a:pt x="506" y="726"/>
                  </a:cubicBezTo>
                  <a:cubicBezTo>
                    <a:pt x="506" y="721"/>
                    <a:pt x="506" y="722"/>
                    <a:pt x="507" y="718"/>
                  </a:cubicBezTo>
                  <a:cubicBezTo>
                    <a:pt x="482" y="725"/>
                    <a:pt x="455" y="737"/>
                    <a:pt x="434" y="751"/>
                  </a:cubicBezTo>
                  <a:close/>
                  <a:moveTo>
                    <a:pt x="362" y="578"/>
                  </a:moveTo>
                  <a:cubicBezTo>
                    <a:pt x="358" y="601"/>
                    <a:pt x="363" y="622"/>
                    <a:pt x="363" y="644"/>
                  </a:cubicBezTo>
                  <a:cubicBezTo>
                    <a:pt x="363" y="675"/>
                    <a:pt x="366" y="716"/>
                    <a:pt x="368" y="752"/>
                  </a:cubicBezTo>
                  <a:cubicBezTo>
                    <a:pt x="369" y="688"/>
                    <a:pt x="372" y="643"/>
                    <a:pt x="362" y="578"/>
                  </a:cubicBezTo>
                  <a:close/>
                  <a:moveTo>
                    <a:pt x="711" y="727"/>
                  </a:moveTo>
                  <a:cubicBezTo>
                    <a:pt x="708" y="732"/>
                    <a:pt x="705" y="743"/>
                    <a:pt x="707" y="750"/>
                  </a:cubicBezTo>
                  <a:cubicBezTo>
                    <a:pt x="714" y="746"/>
                    <a:pt x="714" y="734"/>
                    <a:pt x="711" y="727"/>
                  </a:cubicBezTo>
                  <a:close/>
                  <a:moveTo>
                    <a:pt x="413" y="735"/>
                  </a:moveTo>
                  <a:cubicBezTo>
                    <a:pt x="409" y="734"/>
                    <a:pt x="409" y="736"/>
                    <a:pt x="406" y="736"/>
                  </a:cubicBezTo>
                  <a:cubicBezTo>
                    <a:pt x="406" y="738"/>
                    <a:pt x="406" y="740"/>
                    <a:pt x="406" y="743"/>
                  </a:cubicBezTo>
                  <a:cubicBezTo>
                    <a:pt x="409" y="742"/>
                    <a:pt x="409" y="744"/>
                    <a:pt x="412" y="744"/>
                  </a:cubicBezTo>
                  <a:cubicBezTo>
                    <a:pt x="413" y="742"/>
                    <a:pt x="412" y="738"/>
                    <a:pt x="413" y="735"/>
                  </a:cubicBezTo>
                  <a:close/>
                  <a:moveTo>
                    <a:pt x="689" y="729"/>
                  </a:moveTo>
                  <a:cubicBezTo>
                    <a:pt x="699" y="727"/>
                    <a:pt x="700" y="716"/>
                    <a:pt x="697" y="706"/>
                  </a:cubicBezTo>
                  <a:cubicBezTo>
                    <a:pt x="692" y="710"/>
                    <a:pt x="696" y="719"/>
                    <a:pt x="692" y="723"/>
                  </a:cubicBezTo>
                  <a:cubicBezTo>
                    <a:pt x="688" y="723"/>
                    <a:pt x="693" y="718"/>
                    <a:pt x="690" y="718"/>
                  </a:cubicBezTo>
                  <a:cubicBezTo>
                    <a:pt x="685" y="720"/>
                    <a:pt x="690" y="734"/>
                    <a:pt x="684" y="729"/>
                  </a:cubicBezTo>
                  <a:cubicBezTo>
                    <a:pt x="682" y="733"/>
                    <a:pt x="686" y="737"/>
                    <a:pt x="686" y="742"/>
                  </a:cubicBezTo>
                  <a:cubicBezTo>
                    <a:pt x="687" y="737"/>
                    <a:pt x="688" y="733"/>
                    <a:pt x="689" y="729"/>
                  </a:cubicBezTo>
                  <a:close/>
                  <a:moveTo>
                    <a:pt x="508" y="700"/>
                  </a:moveTo>
                  <a:cubicBezTo>
                    <a:pt x="507" y="696"/>
                    <a:pt x="508" y="691"/>
                    <a:pt x="506" y="691"/>
                  </a:cubicBezTo>
                  <a:cubicBezTo>
                    <a:pt x="474" y="702"/>
                    <a:pt x="446" y="716"/>
                    <a:pt x="417" y="730"/>
                  </a:cubicBezTo>
                  <a:cubicBezTo>
                    <a:pt x="418" y="733"/>
                    <a:pt x="416" y="739"/>
                    <a:pt x="418" y="741"/>
                  </a:cubicBezTo>
                  <a:cubicBezTo>
                    <a:pt x="447" y="726"/>
                    <a:pt x="477" y="713"/>
                    <a:pt x="508" y="700"/>
                  </a:cubicBezTo>
                  <a:close/>
                  <a:moveTo>
                    <a:pt x="728" y="709"/>
                  </a:moveTo>
                  <a:cubicBezTo>
                    <a:pt x="728" y="710"/>
                    <a:pt x="727" y="712"/>
                    <a:pt x="729" y="712"/>
                  </a:cubicBezTo>
                  <a:cubicBezTo>
                    <a:pt x="727" y="709"/>
                    <a:pt x="728" y="701"/>
                    <a:pt x="728" y="698"/>
                  </a:cubicBezTo>
                  <a:cubicBezTo>
                    <a:pt x="722" y="709"/>
                    <a:pt x="711" y="723"/>
                    <a:pt x="716" y="738"/>
                  </a:cubicBezTo>
                  <a:cubicBezTo>
                    <a:pt x="720" y="729"/>
                    <a:pt x="726" y="720"/>
                    <a:pt x="728" y="709"/>
                  </a:cubicBezTo>
                  <a:close/>
                  <a:moveTo>
                    <a:pt x="412" y="730"/>
                  </a:moveTo>
                  <a:cubicBezTo>
                    <a:pt x="412" y="726"/>
                    <a:pt x="411" y="723"/>
                    <a:pt x="410" y="720"/>
                  </a:cubicBezTo>
                  <a:cubicBezTo>
                    <a:pt x="405" y="720"/>
                    <a:pt x="405" y="730"/>
                    <a:pt x="407" y="733"/>
                  </a:cubicBezTo>
                  <a:cubicBezTo>
                    <a:pt x="408" y="731"/>
                    <a:pt x="410" y="731"/>
                    <a:pt x="412" y="730"/>
                  </a:cubicBezTo>
                  <a:close/>
                  <a:moveTo>
                    <a:pt x="734" y="706"/>
                  </a:moveTo>
                  <a:cubicBezTo>
                    <a:pt x="732" y="713"/>
                    <a:pt x="725" y="720"/>
                    <a:pt x="729" y="730"/>
                  </a:cubicBezTo>
                  <a:cubicBezTo>
                    <a:pt x="731" y="723"/>
                    <a:pt x="741" y="714"/>
                    <a:pt x="734" y="706"/>
                  </a:cubicBezTo>
                  <a:close/>
                  <a:moveTo>
                    <a:pt x="679" y="718"/>
                  </a:moveTo>
                  <a:cubicBezTo>
                    <a:pt x="678" y="718"/>
                    <a:pt x="679" y="729"/>
                    <a:pt x="680" y="727"/>
                  </a:cubicBezTo>
                  <a:cubicBezTo>
                    <a:pt x="679" y="724"/>
                    <a:pt x="681" y="719"/>
                    <a:pt x="679" y="718"/>
                  </a:cubicBezTo>
                  <a:close/>
                  <a:moveTo>
                    <a:pt x="103" y="681"/>
                  </a:moveTo>
                  <a:cubicBezTo>
                    <a:pt x="105" y="695"/>
                    <a:pt x="103" y="715"/>
                    <a:pt x="107" y="727"/>
                  </a:cubicBezTo>
                  <a:cubicBezTo>
                    <a:pt x="105" y="713"/>
                    <a:pt x="108" y="693"/>
                    <a:pt x="103" y="681"/>
                  </a:cubicBezTo>
                  <a:close/>
                  <a:moveTo>
                    <a:pt x="683" y="628"/>
                  </a:moveTo>
                  <a:cubicBezTo>
                    <a:pt x="680" y="660"/>
                    <a:pt x="682" y="703"/>
                    <a:pt x="683" y="726"/>
                  </a:cubicBezTo>
                  <a:cubicBezTo>
                    <a:pt x="686" y="693"/>
                    <a:pt x="683" y="658"/>
                    <a:pt x="683" y="628"/>
                  </a:cubicBezTo>
                  <a:close/>
                  <a:moveTo>
                    <a:pt x="469" y="665"/>
                  </a:moveTo>
                  <a:cubicBezTo>
                    <a:pt x="476" y="662"/>
                    <a:pt x="484" y="656"/>
                    <a:pt x="490" y="657"/>
                  </a:cubicBezTo>
                  <a:cubicBezTo>
                    <a:pt x="465" y="667"/>
                    <a:pt x="443" y="679"/>
                    <a:pt x="417" y="689"/>
                  </a:cubicBezTo>
                  <a:cubicBezTo>
                    <a:pt x="418" y="694"/>
                    <a:pt x="416" y="699"/>
                    <a:pt x="417" y="702"/>
                  </a:cubicBezTo>
                  <a:cubicBezTo>
                    <a:pt x="443" y="691"/>
                    <a:pt x="469" y="675"/>
                    <a:pt x="495" y="668"/>
                  </a:cubicBezTo>
                  <a:cubicBezTo>
                    <a:pt x="475" y="677"/>
                    <a:pt x="452" y="687"/>
                    <a:pt x="433" y="697"/>
                  </a:cubicBezTo>
                  <a:cubicBezTo>
                    <a:pt x="427" y="701"/>
                    <a:pt x="419" y="704"/>
                    <a:pt x="417" y="711"/>
                  </a:cubicBezTo>
                  <a:cubicBezTo>
                    <a:pt x="420" y="712"/>
                    <a:pt x="424" y="710"/>
                    <a:pt x="427" y="708"/>
                  </a:cubicBezTo>
                  <a:cubicBezTo>
                    <a:pt x="454" y="694"/>
                    <a:pt x="479" y="682"/>
                    <a:pt x="508" y="671"/>
                  </a:cubicBezTo>
                  <a:cubicBezTo>
                    <a:pt x="506" y="660"/>
                    <a:pt x="507" y="645"/>
                    <a:pt x="506" y="637"/>
                  </a:cubicBezTo>
                  <a:cubicBezTo>
                    <a:pt x="473" y="647"/>
                    <a:pt x="446" y="663"/>
                    <a:pt x="417" y="677"/>
                  </a:cubicBezTo>
                  <a:cubicBezTo>
                    <a:pt x="417" y="680"/>
                    <a:pt x="417" y="683"/>
                    <a:pt x="417" y="686"/>
                  </a:cubicBezTo>
                  <a:cubicBezTo>
                    <a:pt x="440" y="676"/>
                    <a:pt x="464" y="662"/>
                    <a:pt x="486" y="654"/>
                  </a:cubicBezTo>
                  <a:cubicBezTo>
                    <a:pt x="482" y="658"/>
                    <a:pt x="468" y="662"/>
                    <a:pt x="469" y="665"/>
                  </a:cubicBezTo>
                  <a:close/>
                  <a:moveTo>
                    <a:pt x="417" y="717"/>
                  </a:moveTo>
                  <a:cubicBezTo>
                    <a:pt x="417" y="722"/>
                    <a:pt x="416" y="723"/>
                    <a:pt x="417" y="726"/>
                  </a:cubicBezTo>
                  <a:cubicBezTo>
                    <a:pt x="447" y="711"/>
                    <a:pt x="475" y="702"/>
                    <a:pt x="507" y="687"/>
                  </a:cubicBezTo>
                  <a:cubicBezTo>
                    <a:pt x="507" y="684"/>
                    <a:pt x="508" y="680"/>
                    <a:pt x="508" y="674"/>
                  </a:cubicBezTo>
                  <a:cubicBezTo>
                    <a:pt x="473" y="684"/>
                    <a:pt x="446" y="702"/>
                    <a:pt x="417" y="717"/>
                  </a:cubicBezTo>
                  <a:close/>
                  <a:moveTo>
                    <a:pt x="689" y="627"/>
                  </a:moveTo>
                  <a:cubicBezTo>
                    <a:pt x="682" y="655"/>
                    <a:pt x="688" y="679"/>
                    <a:pt x="686" y="715"/>
                  </a:cubicBezTo>
                  <a:cubicBezTo>
                    <a:pt x="688" y="715"/>
                    <a:pt x="687" y="717"/>
                    <a:pt x="688" y="718"/>
                  </a:cubicBezTo>
                  <a:cubicBezTo>
                    <a:pt x="695" y="692"/>
                    <a:pt x="693" y="657"/>
                    <a:pt x="689" y="627"/>
                  </a:cubicBezTo>
                  <a:close/>
                  <a:moveTo>
                    <a:pt x="411" y="717"/>
                  </a:moveTo>
                  <a:cubicBezTo>
                    <a:pt x="405" y="709"/>
                    <a:pt x="413" y="702"/>
                    <a:pt x="407" y="695"/>
                  </a:cubicBezTo>
                  <a:cubicBezTo>
                    <a:pt x="407" y="705"/>
                    <a:pt x="406" y="708"/>
                    <a:pt x="406" y="718"/>
                  </a:cubicBezTo>
                  <a:cubicBezTo>
                    <a:pt x="409" y="718"/>
                    <a:pt x="408" y="716"/>
                    <a:pt x="411" y="717"/>
                  </a:cubicBezTo>
                  <a:close/>
                  <a:moveTo>
                    <a:pt x="678" y="646"/>
                  </a:moveTo>
                  <a:cubicBezTo>
                    <a:pt x="679" y="667"/>
                    <a:pt x="676" y="690"/>
                    <a:pt x="679" y="715"/>
                  </a:cubicBezTo>
                  <a:cubicBezTo>
                    <a:pt x="679" y="699"/>
                    <a:pt x="682" y="664"/>
                    <a:pt x="678" y="646"/>
                  </a:cubicBezTo>
                  <a:close/>
                  <a:moveTo>
                    <a:pt x="708" y="687"/>
                  </a:moveTo>
                  <a:cubicBezTo>
                    <a:pt x="705" y="695"/>
                    <a:pt x="699" y="699"/>
                    <a:pt x="700" y="709"/>
                  </a:cubicBezTo>
                  <a:cubicBezTo>
                    <a:pt x="703" y="710"/>
                    <a:pt x="700" y="705"/>
                    <a:pt x="704" y="706"/>
                  </a:cubicBezTo>
                  <a:cubicBezTo>
                    <a:pt x="703" y="708"/>
                    <a:pt x="702" y="709"/>
                    <a:pt x="705" y="710"/>
                  </a:cubicBezTo>
                  <a:cubicBezTo>
                    <a:pt x="708" y="705"/>
                    <a:pt x="712" y="695"/>
                    <a:pt x="708" y="687"/>
                  </a:cubicBezTo>
                  <a:close/>
                  <a:moveTo>
                    <a:pt x="930" y="670"/>
                  </a:moveTo>
                  <a:cubicBezTo>
                    <a:pt x="932" y="684"/>
                    <a:pt x="931" y="695"/>
                    <a:pt x="933" y="707"/>
                  </a:cubicBezTo>
                  <a:cubicBezTo>
                    <a:pt x="932" y="699"/>
                    <a:pt x="936" y="678"/>
                    <a:pt x="930" y="670"/>
                  </a:cubicBezTo>
                  <a:close/>
                  <a:moveTo>
                    <a:pt x="736" y="664"/>
                  </a:moveTo>
                  <a:cubicBezTo>
                    <a:pt x="735" y="663"/>
                    <a:pt x="734" y="665"/>
                    <a:pt x="733" y="664"/>
                  </a:cubicBezTo>
                  <a:cubicBezTo>
                    <a:pt x="740" y="647"/>
                    <a:pt x="735" y="631"/>
                    <a:pt x="738" y="608"/>
                  </a:cubicBezTo>
                  <a:cubicBezTo>
                    <a:pt x="738" y="606"/>
                    <a:pt x="734" y="607"/>
                    <a:pt x="735" y="604"/>
                  </a:cubicBezTo>
                  <a:cubicBezTo>
                    <a:pt x="738" y="602"/>
                    <a:pt x="740" y="598"/>
                    <a:pt x="741" y="594"/>
                  </a:cubicBezTo>
                  <a:cubicBezTo>
                    <a:pt x="744" y="597"/>
                    <a:pt x="745" y="591"/>
                    <a:pt x="747" y="590"/>
                  </a:cubicBezTo>
                  <a:cubicBezTo>
                    <a:pt x="743" y="580"/>
                    <a:pt x="750" y="567"/>
                    <a:pt x="749" y="559"/>
                  </a:cubicBezTo>
                  <a:cubicBezTo>
                    <a:pt x="743" y="566"/>
                    <a:pt x="742" y="581"/>
                    <a:pt x="734" y="582"/>
                  </a:cubicBezTo>
                  <a:cubicBezTo>
                    <a:pt x="728" y="610"/>
                    <a:pt x="731" y="637"/>
                    <a:pt x="732" y="666"/>
                  </a:cubicBezTo>
                  <a:cubicBezTo>
                    <a:pt x="730" y="675"/>
                    <a:pt x="728" y="696"/>
                    <a:pt x="732" y="707"/>
                  </a:cubicBezTo>
                  <a:cubicBezTo>
                    <a:pt x="736" y="704"/>
                    <a:pt x="736" y="693"/>
                    <a:pt x="734" y="687"/>
                  </a:cubicBezTo>
                  <a:cubicBezTo>
                    <a:pt x="734" y="688"/>
                    <a:pt x="732" y="692"/>
                    <a:pt x="731" y="690"/>
                  </a:cubicBezTo>
                  <a:cubicBezTo>
                    <a:pt x="736" y="680"/>
                    <a:pt x="736" y="675"/>
                    <a:pt x="736" y="664"/>
                  </a:cubicBezTo>
                  <a:close/>
                  <a:moveTo>
                    <a:pt x="743" y="691"/>
                  </a:moveTo>
                  <a:cubicBezTo>
                    <a:pt x="740" y="695"/>
                    <a:pt x="736" y="701"/>
                    <a:pt x="741" y="705"/>
                  </a:cubicBezTo>
                  <a:cubicBezTo>
                    <a:pt x="743" y="703"/>
                    <a:pt x="746" y="693"/>
                    <a:pt x="743" y="691"/>
                  </a:cubicBezTo>
                  <a:close/>
                  <a:moveTo>
                    <a:pt x="699" y="620"/>
                  </a:moveTo>
                  <a:cubicBezTo>
                    <a:pt x="697" y="623"/>
                    <a:pt x="695" y="617"/>
                    <a:pt x="694" y="617"/>
                  </a:cubicBezTo>
                  <a:cubicBezTo>
                    <a:pt x="694" y="643"/>
                    <a:pt x="694" y="684"/>
                    <a:pt x="696" y="704"/>
                  </a:cubicBezTo>
                  <a:cubicBezTo>
                    <a:pt x="702" y="676"/>
                    <a:pt x="699" y="650"/>
                    <a:pt x="699" y="620"/>
                  </a:cubicBezTo>
                  <a:close/>
                  <a:moveTo>
                    <a:pt x="511" y="690"/>
                  </a:moveTo>
                  <a:cubicBezTo>
                    <a:pt x="511" y="693"/>
                    <a:pt x="510" y="704"/>
                    <a:pt x="512" y="703"/>
                  </a:cubicBezTo>
                  <a:cubicBezTo>
                    <a:pt x="511" y="699"/>
                    <a:pt x="513" y="689"/>
                    <a:pt x="511" y="690"/>
                  </a:cubicBezTo>
                  <a:close/>
                  <a:moveTo>
                    <a:pt x="723" y="701"/>
                  </a:moveTo>
                  <a:cubicBezTo>
                    <a:pt x="730" y="698"/>
                    <a:pt x="730" y="681"/>
                    <a:pt x="727" y="672"/>
                  </a:cubicBezTo>
                  <a:cubicBezTo>
                    <a:pt x="730" y="652"/>
                    <a:pt x="730" y="620"/>
                    <a:pt x="726" y="598"/>
                  </a:cubicBezTo>
                  <a:cubicBezTo>
                    <a:pt x="718" y="611"/>
                    <a:pt x="723" y="642"/>
                    <a:pt x="722" y="664"/>
                  </a:cubicBezTo>
                  <a:cubicBezTo>
                    <a:pt x="724" y="663"/>
                    <a:pt x="728" y="662"/>
                    <a:pt x="728" y="666"/>
                  </a:cubicBezTo>
                  <a:cubicBezTo>
                    <a:pt x="726" y="664"/>
                    <a:pt x="723" y="664"/>
                    <a:pt x="722" y="666"/>
                  </a:cubicBezTo>
                  <a:cubicBezTo>
                    <a:pt x="722" y="670"/>
                    <a:pt x="721" y="677"/>
                    <a:pt x="723" y="679"/>
                  </a:cubicBezTo>
                  <a:cubicBezTo>
                    <a:pt x="723" y="676"/>
                    <a:pt x="725" y="674"/>
                    <a:pt x="728" y="673"/>
                  </a:cubicBezTo>
                  <a:cubicBezTo>
                    <a:pt x="722" y="678"/>
                    <a:pt x="720" y="691"/>
                    <a:pt x="723" y="701"/>
                  </a:cubicBezTo>
                  <a:close/>
                  <a:moveTo>
                    <a:pt x="414" y="691"/>
                  </a:moveTo>
                  <a:cubicBezTo>
                    <a:pt x="411" y="692"/>
                    <a:pt x="411" y="698"/>
                    <a:pt x="414" y="699"/>
                  </a:cubicBezTo>
                  <a:cubicBezTo>
                    <a:pt x="415" y="698"/>
                    <a:pt x="416" y="692"/>
                    <a:pt x="414" y="691"/>
                  </a:cubicBezTo>
                  <a:close/>
                  <a:moveTo>
                    <a:pt x="746" y="651"/>
                  </a:moveTo>
                  <a:cubicBezTo>
                    <a:pt x="746" y="633"/>
                    <a:pt x="744" y="615"/>
                    <a:pt x="746" y="596"/>
                  </a:cubicBezTo>
                  <a:cubicBezTo>
                    <a:pt x="742" y="600"/>
                    <a:pt x="741" y="603"/>
                    <a:pt x="740" y="610"/>
                  </a:cubicBezTo>
                  <a:cubicBezTo>
                    <a:pt x="738" y="634"/>
                    <a:pt x="738" y="682"/>
                    <a:pt x="739" y="695"/>
                  </a:cubicBezTo>
                  <a:cubicBezTo>
                    <a:pt x="746" y="684"/>
                    <a:pt x="746" y="666"/>
                    <a:pt x="746" y="651"/>
                  </a:cubicBezTo>
                  <a:close/>
                  <a:moveTo>
                    <a:pt x="718" y="672"/>
                  </a:moveTo>
                  <a:cubicBezTo>
                    <a:pt x="714" y="678"/>
                    <a:pt x="707" y="687"/>
                    <a:pt x="713" y="695"/>
                  </a:cubicBezTo>
                  <a:cubicBezTo>
                    <a:pt x="716" y="688"/>
                    <a:pt x="722" y="680"/>
                    <a:pt x="718" y="672"/>
                  </a:cubicBezTo>
                  <a:close/>
                  <a:moveTo>
                    <a:pt x="699" y="592"/>
                  </a:moveTo>
                  <a:cubicBezTo>
                    <a:pt x="693" y="593"/>
                    <a:pt x="697" y="612"/>
                    <a:pt x="698" y="612"/>
                  </a:cubicBezTo>
                  <a:cubicBezTo>
                    <a:pt x="698" y="603"/>
                    <a:pt x="699" y="599"/>
                    <a:pt x="699" y="592"/>
                  </a:cubicBezTo>
                  <a:close/>
                  <a:moveTo>
                    <a:pt x="704" y="607"/>
                  </a:moveTo>
                  <a:cubicBezTo>
                    <a:pt x="701" y="629"/>
                    <a:pt x="701" y="669"/>
                    <a:pt x="702" y="695"/>
                  </a:cubicBezTo>
                  <a:cubicBezTo>
                    <a:pt x="717" y="677"/>
                    <a:pt x="704" y="631"/>
                    <a:pt x="711" y="605"/>
                  </a:cubicBezTo>
                  <a:cubicBezTo>
                    <a:pt x="714" y="623"/>
                    <a:pt x="709" y="655"/>
                    <a:pt x="712" y="677"/>
                  </a:cubicBezTo>
                  <a:cubicBezTo>
                    <a:pt x="726" y="658"/>
                    <a:pt x="716" y="631"/>
                    <a:pt x="720" y="609"/>
                  </a:cubicBezTo>
                  <a:cubicBezTo>
                    <a:pt x="716" y="606"/>
                    <a:pt x="716" y="599"/>
                    <a:pt x="716" y="591"/>
                  </a:cubicBezTo>
                  <a:cubicBezTo>
                    <a:pt x="707" y="592"/>
                    <a:pt x="712" y="613"/>
                    <a:pt x="705" y="613"/>
                  </a:cubicBezTo>
                  <a:cubicBezTo>
                    <a:pt x="702" y="601"/>
                    <a:pt x="707" y="587"/>
                    <a:pt x="705" y="579"/>
                  </a:cubicBezTo>
                  <a:cubicBezTo>
                    <a:pt x="699" y="585"/>
                    <a:pt x="698" y="600"/>
                    <a:pt x="704" y="607"/>
                  </a:cubicBezTo>
                  <a:close/>
                  <a:moveTo>
                    <a:pt x="408" y="687"/>
                  </a:moveTo>
                  <a:cubicBezTo>
                    <a:pt x="409" y="674"/>
                    <a:pt x="404" y="690"/>
                    <a:pt x="409" y="691"/>
                  </a:cubicBezTo>
                  <a:cubicBezTo>
                    <a:pt x="409" y="689"/>
                    <a:pt x="409" y="688"/>
                    <a:pt x="408" y="687"/>
                  </a:cubicBezTo>
                  <a:close/>
                  <a:moveTo>
                    <a:pt x="561" y="590"/>
                  </a:moveTo>
                  <a:cubicBezTo>
                    <a:pt x="561" y="567"/>
                    <a:pt x="562" y="541"/>
                    <a:pt x="558" y="521"/>
                  </a:cubicBezTo>
                  <a:cubicBezTo>
                    <a:pt x="557" y="571"/>
                    <a:pt x="557" y="648"/>
                    <a:pt x="559" y="688"/>
                  </a:cubicBezTo>
                  <a:cubicBezTo>
                    <a:pt x="560" y="653"/>
                    <a:pt x="562" y="621"/>
                    <a:pt x="561" y="590"/>
                  </a:cubicBezTo>
                  <a:close/>
                  <a:moveTo>
                    <a:pt x="412" y="662"/>
                  </a:moveTo>
                  <a:cubicBezTo>
                    <a:pt x="418" y="657"/>
                    <a:pt x="414" y="637"/>
                    <a:pt x="411" y="629"/>
                  </a:cubicBezTo>
                  <a:cubicBezTo>
                    <a:pt x="414" y="628"/>
                    <a:pt x="413" y="616"/>
                    <a:pt x="410" y="616"/>
                  </a:cubicBezTo>
                  <a:cubicBezTo>
                    <a:pt x="403" y="635"/>
                    <a:pt x="412" y="663"/>
                    <a:pt x="411" y="688"/>
                  </a:cubicBezTo>
                  <a:cubicBezTo>
                    <a:pt x="412" y="688"/>
                    <a:pt x="412" y="689"/>
                    <a:pt x="414" y="689"/>
                  </a:cubicBezTo>
                  <a:cubicBezTo>
                    <a:pt x="417" y="680"/>
                    <a:pt x="417" y="664"/>
                    <a:pt x="412" y="662"/>
                  </a:cubicBezTo>
                  <a:close/>
                  <a:moveTo>
                    <a:pt x="372" y="684"/>
                  </a:moveTo>
                  <a:cubicBezTo>
                    <a:pt x="374" y="671"/>
                    <a:pt x="368" y="685"/>
                    <a:pt x="373" y="687"/>
                  </a:cubicBezTo>
                  <a:cubicBezTo>
                    <a:pt x="373" y="686"/>
                    <a:pt x="373" y="685"/>
                    <a:pt x="372" y="684"/>
                  </a:cubicBezTo>
                  <a:close/>
                  <a:moveTo>
                    <a:pt x="512" y="636"/>
                  </a:moveTo>
                  <a:cubicBezTo>
                    <a:pt x="506" y="638"/>
                    <a:pt x="511" y="645"/>
                    <a:pt x="511" y="648"/>
                  </a:cubicBezTo>
                  <a:cubicBezTo>
                    <a:pt x="511" y="659"/>
                    <a:pt x="510" y="673"/>
                    <a:pt x="511" y="685"/>
                  </a:cubicBezTo>
                  <a:cubicBezTo>
                    <a:pt x="511" y="686"/>
                    <a:pt x="511" y="686"/>
                    <a:pt x="513" y="686"/>
                  </a:cubicBezTo>
                  <a:cubicBezTo>
                    <a:pt x="511" y="667"/>
                    <a:pt x="515" y="646"/>
                    <a:pt x="512" y="636"/>
                  </a:cubicBezTo>
                  <a:close/>
                  <a:moveTo>
                    <a:pt x="103" y="664"/>
                  </a:moveTo>
                  <a:cubicBezTo>
                    <a:pt x="101" y="667"/>
                    <a:pt x="102" y="675"/>
                    <a:pt x="104" y="677"/>
                  </a:cubicBezTo>
                  <a:cubicBezTo>
                    <a:pt x="103" y="673"/>
                    <a:pt x="105" y="666"/>
                    <a:pt x="103" y="664"/>
                  </a:cubicBezTo>
                  <a:close/>
                  <a:moveTo>
                    <a:pt x="417" y="662"/>
                  </a:moveTo>
                  <a:cubicBezTo>
                    <a:pt x="417" y="666"/>
                    <a:pt x="417" y="670"/>
                    <a:pt x="417" y="673"/>
                  </a:cubicBezTo>
                  <a:cubicBezTo>
                    <a:pt x="434" y="665"/>
                    <a:pt x="452" y="657"/>
                    <a:pt x="467" y="648"/>
                  </a:cubicBezTo>
                  <a:cubicBezTo>
                    <a:pt x="479" y="648"/>
                    <a:pt x="493" y="638"/>
                    <a:pt x="506" y="634"/>
                  </a:cubicBezTo>
                  <a:cubicBezTo>
                    <a:pt x="507" y="630"/>
                    <a:pt x="504" y="629"/>
                    <a:pt x="505" y="625"/>
                  </a:cubicBezTo>
                  <a:cubicBezTo>
                    <a:pt x="503" y="625"/>
                    <a:pt x="499" y="627"/>
                    <a:pt x="499" y="624"/>
                  </a:cubicBezTo>
                  <a:cubicBezTo>
                    <a:pt x="501" y="623"/>
                    <a:pt x="505" y="624"/>
                    <a:pt x="505" y="621"/>
                  </a:cubicBezTo>
                  <a:cubicBezTo>
                    <a:pt x="504" y="616"/>
                    <a:pt x="503" y="611"/>
                    <a:pt x="503" y="606"/>
                  </a:cubicBezTo>
                  <a:cubicBezTo>
                    <a:pt x="471" y="616"/>
                    <a:pt x="444" y="631"/>
                    <a:pt x="417" y="646"/>
                  </a:cubicBezTo>
                  <a:cubicBezTo>
                    <a:pt x="418" y="649"/>
                    <a:pt x="416" y="654"/>
                    <a:pt x="418" y="658"/>
                  </a:cubicBezTo>
                  <a:cubicBezTo>
                    <a:pt x="439" y="648"/>
                    <a:pt x="461" y="635"/>
                    <a:pt x="482" y="628"/>
                  </a:cubicBezTo>
                  <a:cubicBezTo>
                    <a:pt x="478" y="630"/>
                    <a:pt x="474" y="632"/>
                    <a:pt x="470" y="635"/>
                  </a:cubicBezTo>
                  <a:cubicBezTo>
                    <a:pt x="473" y="635"/>
                    <a:pt x="477" y="631"/>
                    <a:pt x="479" y="633"/>
                  </a:cubicBezTo>
                  <a:cubicBezTo>
                    <a:pt x="457" y="642"/>
                    <a:pt x="438" y="651"/>
                    <a:pt x="417" y="662"/>
                  </a:cubicBezTo>
                  <a:close/>
                  <a:moveTo>
                    <a:pt x="257" y="641"/>
                  </a:moveTo>
                  <a:cubicBezTo>
                    <a:pt x="257" y="653"/>
                    <a:pt x="257" y="665"/>
                    <a:pt x="259" y="672"/>
                  </a:cubicBezTo>
                  <a:cubicBezTo>
                    <a:pt x="259" y="662"/>
                    <a:pt x="262" y="651"/>
                    <a:pt x="257" y="641"/>
                  </a:cubicBezTo>
                  <a:close/>
                  <a:moveTo>
                    <a:pt x="939" y="628"/>
                  </a:moveTo>
                  <a:cubicBezTo>
                    <a:pt x="941" y="643"/>
                    <a:pt x="935" y="659"/>
                    <a:pt x="940" y="671"/>
                  </a:cubicBezTo>
                  <a:cubicBezTo>
                    <a:pt x="939" y="655"/>
                    <a:pt x="943" y="640"/>
                    <a:pt x="939" y="628"/>
                  </a:cubicBezTo>
                  <a:close/>
                  <a:moveTo>
                    <a:pt x="264" y="576"/>
                  </a:moveTo>
                  <a:cubicBezTo>
                    <a:pt x="264" y="605"/>
                    <a:pt x="265" y="633"/>
                    <a:pt x="267" y="664"/>
                  </a:cubicBezTo>
                  <a:cubicBezTo>
                    <a:pt x="268" y="638"/>
                    <a:pt x="269" y="605"/>
                    <a:pt x="264" y="576"/>
                  </a:cubicBezTo>
                  <a:close/>
                  <a:moveTo>
                    <a:pt x="930" y="603"/>
                  </a:moveTo>
                  <a:cubicBezTo>
                    <a:pt x="928" y="609"/>
                    <a:pt x="930" y="626"/>
                    <a:pt x="922" y="621"/>
                  </a:cubicBezTo>
                  <a:cubicBezTo>
                    <a:pt x="924" y="626"/>
                    <a:pt x="924" y="633"/>
                    <a:pt x="925" y="638"/>
                  </a:cubicBezTo>
                  <a:cubicBezTo>
                    <a:pt x="926" y="640"/>
                    <a:pt x="925" y="647"/>
                    <a:pt x="926" y="645"/>
                  </a:cubicBezTo>
                  <a:cubicBezTo>
                    <a:pt x="926" y="639"/>
                    <a:pt x="928" y="633"/>
                    <a:pt x="926" y="629"/>
                  </a:cubicBezTo>
                  <a:cubicBezTo>
                    <a:pt x="929" y="629"/>
                    <a:pt x="927" y="624"/>
                    <a:pt x="929" y="624"/>
                  </a:cubicBezTo>
                  <a:cubicBezTo>
                    <a:pt x="929" y="632"/>
                    <a:pt x="926" y="653"/>
                    <a:pt x="931" y="662"/>
                  </a:cubicBezTo>
                  <a:cubicBezTo>
                    <a:pt x="932" y="650"/>
                    <a:pt x="933" y="626"/>
                    <a:pt x="930" y="603"/>
                  </a:cubicBezTo>
                  <a:close/>
                  <a:moveTo>
                    <a:pt x="102" y="653"/>
                  </a:moveTo>
                  <a:cubicBezTo>
                    <a:pt x="99" y="655"/>
                    <a:pt x="101" y="664"/>
                    <a:pt x="104" y="661"/>
                  </a:cubicBezTo>
                  <a:cubicBezTo>
                    <a:pt x="101" y="661"/>
                    <a:pt x="104" y="654"/>
                    <a:pt x="102" y="653"/>
                  </a:cubicBezTo>
                  <a:close/>
                  <a:moveTo>
                    <a:pt x="564" y="555"/>
                  </a:moveTo>
                  <a:cubicBezTo>
                    <a:pt x="564" y="554"/>
                    <a:pt x="563" y="555"/>
                    <a:pt x="563" y="556"/>
                  </a:cubicBezTo>
                  <a:cubicBezTo>
                    <a:pt x="564" y="587"/>
                    <a:pt x="563" y="627"/>
                    <a:pt x="566" y="651"/>
                  </a:cubicBezTo>
                  <a:cubicBezTo>
                    <a:pt x="567" y="621"/>
                    <a:pt x="566" y="588"/>
                    <a:pt x="564" y="555"/>
                  </a:cubicBezTo>
                  <a:close/>
                  <a:moveTo>
                    <a:pt x="238" y="605"/>
                  </a:moveTo>
                  <a:cubicBezTo>
                    <a:pt x="235" y="570"/>
                    <a:pt x="233" y="520"/>
                    <a:pt x="235" y="482"/>
                  </a:cubicBezTo>
                  <a:cubicBezTo>
                    <a:pt x="233" y="481"/>
                    <a:pt x="234" y="477"/>
                    <a:pt x="231" y="477"/>
                  </a:cubicBezTo>
                  <a:cubicBezTo>
                    <a:pt x="233" y="471"/>
                    <a:pt x="232" y="462"/>
                    <a:pt x="234" y="456"/>
                  </a:cubicBezTo>
                  <a:cubicBezTo>
                    <a:pt x="232" y="455"/>
                    <a:pt x="231" y="461"/>
                    <a:pt x="229" y="457"/>
                  </a:cubicBezTo>
                  <a:cubicBezTo>
                    <a:pt x="229" y="450"/>
                    <a:pt x="233" y="447"/>
                    <a:pt x="234" y="441"/>
                  </a:cubicBezTo>
                  <a:cubicBezTo>
                    <a:pt x="229" y="440"/>
                    <a:pt x="228" y="441"/>
                    <a:pt x="222" y="441"/>
                  </a:cubicBezTo>
                  <a:cubicBezTo>
                    <a:pt x="218" y="453"/>
                    <a:pt x="220" y="467"/>
                    <a:pt x="213" y="477"/>
                  </a:cubicBezTo>
                  <a:cubicBezTo>
                    <a:pt x="212" y="511"/>
                    <a:pt x="217" y="553"/>
                    <a:pt x="217" y="595"/>
                  </a:cubicBezTo>
                  <a:cubicBezTo>
                    <a:pt x="228" y="589"/>
                    <a:pt x="226" y="584"/>
                    <a:pt x="226" y="570"/>
                  </a:cubicBezTo>
                  <a:cubicBezTo>
                    <a:pt x="227" y="547"/>
                    <a:pt x="229" y="509"/>
                    <a:pt x="226" y="487"/>
                  </a:cubicBezTo>
                  <a:cubicBezTo>
                    <a:pt x="225" y="473"/>
                    <a:pt x="222" y="457"/>
                    <a:pt x="227" y="447"/>
                  </a:cubicBezTo>
                  <a:cubicBezTo>
                    <a:pt x="229" y="495"/>
                    <a:pt x="230" y="540"/>
                    <a:pt x="229" y="585"/>
                  </a:cubicBezTo>
                  <a:cubicBezTo>
                    <a:pt x="229" y="587"/>
                    <a:pt x="234" y="585"/>
                    <a:pt x="232" y="588"/>
                  </a:cubicBezTo>
                  <a:cubicBezTo>
                    <a:pt x="227" y="594"/>
                    <a:pt x="231" y="604"/>
                    <a:pt x="226" y="609"/>
                  </a:cubicBezTo>
                  <a:cubicBezTo>
                    <a:pt x="224" y="609"/>
                    <a:pt x="227" y="603"/>
                    <a:pt x="225" y="603"/>
                  </a:cubicBezTo>
                  <a:cubicBezTo>
                    <a:pt x="217" y="619"/>
                    <a:pt x="205" y="634"/>
                    <a:pt x="201" y="650"/>
                  </a:cubicBezTo>
                  <a:cubicBezTo>
                    <a:pt x="213" y="635"/>
                    <a:pt x="226" y="621"/>
                    <a:pt x="238" y="605"/>
                  </a:cubicBezTo>
                  <a:close/>
                  <a:moveTo>
                    <a:pt x="101" y="640"/>
                  </a:moveTo>
                  <a:cubicBezTo>
                    <a:pt x="99" y="642"/>
                    <a:pt x="99" y="649"/>
                    <a:pt x="102" y="650"/>
                  </a:cubicBezTo>
                  <a:cubicBezTo>
                    <a:pt x="101" y="647"/>
                    <a:pt x="103" y="641"/>
                    <a:pt x="101" y="640"/>
                  </a:cubicBezTo>
                  <a:close/>
                  <a:moveTo>
                    <a:pt x="501" y="589"/>
                  </a:moveTo>
                  <a:cubicBezTo>
                    <a:pt x="504" y="588"/>
                    <a:pt x="503" y="591"/>
                    <a:pt x="505" y="591"/>
                  </a:cubicBezTo>
                  <a:cubicBezTo>
                    <a:pt x="505" y="589"/>
                    <a:pt x="505" y="586"/>
                    <a:pt x="505" y="584"/>
                  </a:cubicBezTo>
                  <a:cubicBezTo>
                    <a:pt x="492" y="593"/>
                    <a:pt x="472" y="600"/>
                    <a:pt x="462" y="608"/>
                  </a:cubicBezTo>
                  <a:cubicBezTo>
                    <a:pt x="474" y="601"/>
                    <a:pt x="492" y="599"/>
                    <a:pt x="501" y="589"/>
                  </a:cubicBezTo>
                  <a:close/>
                  <a:moveTo>
                    <a:pt x="416" y="632"/>
                  </a:moveTo>
                  <a:cubicBezTo>
                    <a:pt x="418" y="633"/>
                    <a:pt x="416" y="638"/>
                    <a:pt x="417" y="641"/>
                  </a:cubicBezTo>
                  <a:cubicBezTo>
                    <a:pt x="443" y="629"/>
                    <a:pt x="471" y="616"/>
                    <a:pt x="494" y="604"/>
                  </a:cubicBezTo>
                  <a:cubicBezTo>
                    <a:pt x="496" y="607"/>
                    <a:pt x="498" y="603"/>
                    <a:pt x="501" y="604"/>
                  </a:cubicBezTo>
                  <a:cubicBezTo>
                    <a:pt x="502" y="603"/>
                    <a:pt x="501" y="597"/>
                    <a:pt x="500" y="595"/>
                  </a:cubicBezTo>
                  <a:cubicBezTo>
                    <a:pt x="470" y="605"/>
                    <a:pt x="442" y="618"/>
                    <a:pt x="416" y="632"/>
                  </a:cubicBezTo>
                  <a:close/>
                  <a:moveTo>
                    <a:pt x="100" y="631"/>
                  </a:moveTo>
                  <a:cubicBezTo>
                    <a:pt x="99" y="634"/>
                    <a:pt x="99" y="636"/>
                    <a:pt x="101" y="638"/>
                  </a:cubicBezTo>
                  <a:cubicBezTo>
                    <a:pt x="100" y="636"/>
                    <a:pt x="102" y="632"/>
                    <a:pt x="100" y="631"/>
                  </a:cubicBezTo>
                  <a:close/>
                  <a:moveTo>
                    <a:pt x="256" y="608"/>
                  </a:moveTo>
                  <a:cubicBezTo>
                    <a:pt x="257" y="618"/>
                    <a:pt x="255" y="626"/>
                    <a:pt x="259" y="634"/>
                  </a:cubicBezTo>
                  <a:cubicBezTo>
                    <a:pt x="258" y="626"/>
                    <a:pt x="260" y="614"/>
                    <a:pt x="256" y="608"/>
                  </a:cubicBezTo>
                  <a:close/>
                  <a:moveTo>
                    <a:pt x="513" y="603"/>
                  </a:moveTo>
                  <a:cubicBezTo>
                    <a:pt x="510" y="603"/>
                    <a:pt x="509" y="604"/>
                    <a:pt x="507" y="604"/>
                  </a:cubicBezTo>
                  <a:cubicBezTo>
                    <a:pt x="507" y="613"/>
                    <a:pt x="508" y="622"/>
                    <a:pt x="509" y="633"/>
                  </a:cubicBezTo>
                  <a:cubicBezTo>
                    <a:pt x="510" y="633"/>
                    <a:pt x="511" y="633"/>
                    <a:pt x="513" y="633"/>
                  </a:cubicBezTo>
                  <a:cubicBezTo>
                    <a:pt x="513" y="623"/>
                    <a:pt x="513" y="614"/>
                    <a:pt x="513" y="603"/>
                  </a:cubicBezTo>
                  <a:close/>
                  <a:moveTo>
                    <a:pt x="678" y="623"/>
                  </a:moveTo>
                  <a:cubicBezTo>
                    <a:pt x="678" y="625"/>
                    <a:pt x="676" y="629"/>
                    <a:pt x="679" y="629"/>
                  </a:cubicBezTo>
                  <a:cubicBezTo>
                    <a:pt x="680" y="628"/>
                    <a:pt x="680" y="623"/>
                    <a:pt x="678" y="623"/>
                  </a:cubicBezTo>
                  <a:close/>
                  <a:moveTo>
                    <a:pt x="98" y="614"/>
                  </a:moveTo>
                  <a:cubicBezTo>
                    <a:pt x="100" y="604"/>
                    <a:pt x="99" y="589"/>
                    <a:pt x="97" y="578"/>
                  </a:cubicBezTo>
                  <a:cubicBezTo>
                    <a:pt x="91" y="591"/>
                    <a:pt x="97" y="615"/>
                    <a:pt x="100" y="628"/>
                  </a:cubicBezTo>
                  <a:cubicBezTo>
                    <a:pt x="100" y="625"/>
                    <a:pt x="101" y="614"/>
                    <a:pt x="98" y="614"/>
                  </a:cubicBezTo>
                  <a:close/>
                  <a:moveTo>
                    <a:pt x="417" y="626"/>
                  </a:moveTo>
                  <a:cubicBezTo>
                    <a:pt x="431" y="620"/>
                    <a:pt x="445" y="612"/>
                    <a:pt x="459" y="605"/>
                  </a:cubicBezTo>
                  <a:cubicBezTo>
                    <a:pt x="472" y="599"/>
                    <a:pt x="487" y="594"/>
                    <a:pt x="497" y="584"/>
                  </a:cubicBezTo>
                  <a:cubicBezTo>
                    <a:pt x="463" y="588"/>
                    <a:pt x="443" y="605"/>
                    <a:pt x="415" y="614"/>
                  </a:cubicBezTo>
                  <a:cubicBezTo>
                    <a:pt x="415" y="619"/>
                    <a:pt x="414" y="625"/>
                    <a:pt x="417" y="626"/>
                  </a:cubicBezTo>
                  <a:close/>
                  <a:moveTo>
                    <a:pt x="680" y="559"/>
                  </a:moveTo>
                  <a:cubicBezTo>
                    <a:pt x="680" y="555"/>
                    <a:pt x="679" y="546"/>
                    <a:pt x="679" y="555"/>
                  </a:cubicBezTo>
                  <a:cubicBezTo>
                    <a:pt x="680" y="583"/>
                    <a:pt x="676" y="597"/>
                    <a:pt x="681" y="619"/>
                  </a:cubicBezTo>
                  <a:cubicBezTo>
                    <a:pt x="681" y="598"/>
                    <a:pt x="679" y="577"/>
                    <a:pt x="680" y="559"/>
                  </a:cubicBezTo>
                  <a:close/>
                  <a:moveTo>
                    <a:pt x="550" y="495"/>
                  </a:moveTo>
                  <a:cubicBezTo>
                    <a:pt x="551" y="534"/>
                    <a:pt x="551" y="581"/>
                    <a:pt x="556" y="618"/>
                  </a:cubicBezTo>
                  <a:cubicBezTo>
                    <a:pt x="554" y="573"/>
                    <a:pt x="558" y="531"/>
                    <a:pt x="550" y="495"/>
                  </a:cubicBezTo>
                  <a:close/>
                  <a:moveTo>
                    <a:pt x="410" y="603"/>
                  </a:moveTo>
                  <a:cubicBezTo>
                    <a:pt x="410" y="606"/>
                    <a:pt x="406" y="613"/>
                    <a:pt x="410" y="613"/>
                  </a:cubicBezTo>
                  <a:cubicBezTo>
                    <a:pt x="411" y="612"/>
                    <a:pt x="412" y="605"/>
                    <a:pt x="410" y="603"/>
                  </a:cubicBezTo>
                  <a:close/>
                  <a:moveTo>
                    <a:pt x="926" y="604"/>
                  </a:moveTo>
                  <a:cubicBezTo>
                    <a:pt x="927" y="607"/>
                    <a:pt x="923" y="612"/>
                    <a:pt x="927" y="612"/>
                  </a:cubicBezTo>
                  <a:cubicBezTo>
                    <a:pt x="927" y="609"/>
                    <a:pt x="930" y="605"/>
                    <a:pt x="926" y="604"/>
                  </a:cubicBezTo>
                  <a:close/>
                  <a:moveTo>
                    <a:pt x="473" y="585"/>
                  </a:moveTo>
                  <a:cubicBezTo>
                    <a:pt x="446" y="581"/>
                    <a:pt x="433" y="596"/>
                    <a:pt x="413" y="600"/>
                  </a:cubicBezTo>
                  <a:cubicBezTo>
                    <a:pt x="414" y="604"/>
                    <a:pt x="413" y="609"/>
                    <a:pt x="416" y="611"/>
                  </a:cubicBezTo>
                  <a:cubicBezTo>
                    <a:pt x="434" y="602"/>
                    <a:pt x="456" y="596"/>
                    <a:pt x="473" y="585"/>
                  </a:cubicBezTo>
                  <a:close/>
                  <a:moveTo>
                    <a:pt x="118" y="609"/>
                  </a:moveTo>
                  <a:cubicBezTo>
                    <a:pt x="117" y="587"/>
                    <a:pt x="116" y="565"/>
                    <a:pt x="115" y="544"/>
                  </a:cubicBezTo>
                  <a:cubicBezTo>
                    <a:pt x="115" y="541"/>
                    <a:pt x="115" y="538"/>
                    <a:pt x="115" y="535"/>
                  </a:cubicBezTo>
                  <a:cubicBezTo>
                    <a:pt x="115" y="534"/>
                    <a:pt x="115" y="532"/>
                    <a:pt x="115" y="530"/>
                  </a:cubicBezTo>
                  <a:cubicBezTo>
                    <a:pt x="115" y="529"/>
                    <a:pt x="114" y="530"/>
                    <a:pt x="114" y="532"/>
                  </a:cubicBezTo>
                  <a:cubicBezTo>
                    <a:pt x="114" y="555"/>
                    <a:pt x="115" y="583"/>
                    <a:pt x="117" y="603"/>
                  </a:cubicBezTo>
                  <a:cubicBezTo>
                    <a:pt x="117" y="605"/>
                    <a:pt x="115" y="610"/>
                    <a:pt x="119" y="610"/>
                  </a:cubicBezTo>
                  <a:cubicBezTo>
                    <a:pt x="118" y="610"/>
                    <a:pt x="118" y="610"/>
                    <a:pt x="118" y="609"/>
                  </a:cubicBezTo>
                  <a:close/>
                  <a:moveTo>
                    <a:pt x="403" y="584"/>
                  </a:moveTo>
                  <a:cubicBezTo>
                    <a:pt x="405" y="591"/>
                    <a:pt x="403" y="601"/>
                    <a:pt x="405" y="609"/>
                  </a:cubicBezTo>
                  <a:cubicBezTo>
                    <a:pt x="406" y="601"/>
                    <a:pt x="413" y="587"/>
                    <a:pt x="403" y="584"/>
                  </a:cubicBezTo>
                  <a:close/>
                  <a:moveTo>
                    <a:pt x="259" y="595"/>
                  </a:moveTo>
                  <a:cubicBezTo>
                    <a:pt x="261" y="595"/>
                    <a:pt x="259" y="599"/>
                    <a:pt x="261" y="600"/>
                  </a:cubicBezTo>
                  <a:cubicBezTo>
                    <a:pt x="262" y="595"/>
                    <a:pt x="260" y="593"/>
                    <a:pt x="258" y="593"/>
                  </a:cubicBezTo>
                  <a:cubicBezTo>
                    <a:pt x="263" y="588"/>
                    <a:pt x="257" y="590"/>
                    <a:pt x="257" y="585"/>
                  </a:cubicBezTo>
                  <a:cubicBezTo>
                    <a:pt x="260" y="586"/>
                    <a:pt x="260" y="586"/>
                    <a:pt x="260" y="582"/>
                  </a:cubicBezTo>
                  <a:cubicBezTo>
                    <a:pt x="256" y="582"/>
                    <a:pt x="262" y="585"/>
                    <a:pt x="257" y="584"/>
                  </a:cubicBezTo>
                  <a:cubicBezTo>
                    <a:pt x="255" y="562"/>
                    <a:pt x="254" y="545"/>
                    <a:pt x="253" y="528"/>
                  </a:cubicBezTo>
                  <a:cubicBezTo>
                    <a:pt x="253" y="525"/>
                    <a:pt x="256" y="518"/>
                    <a:pt x="251" y="519"/>
                  </a:cubicBezTo>
                  <a:cubicBezTo>
                    <a:pt x="253" y="539"/>
                    <a:pt x="254" y="578"/>
                    <a:pt x="257" y="607"/>
                  </a:cubicBezTo>
                  <a:cubicBezTo>
                    <a:pt x="262" y="604"/>
                    <a:pt x="254" y="598"/>
                    <a:pt x="259" y="595"/>
                  </a:cubicBezTo>
                  <a:close/>
                  <a:moveTo>
                    <a:pt x="225" y="592"/>
                  </a:moveTo>
                  <a:cubicBezTo>
                    <a:pt x="219" y="594"/>
                    <a:pt x="215" y="601"/>
                    <a:pt x="221" y="606"/>
                  </a:cubicBezTo>
                  <a:cubicBezTo>
                    <a:pt x="221" y="601"/>
                    <a:pt x="228" y="598"/>
                    <a:pt x="225" y="592"/>
                  </a:cubicBezTo>
                  <a:close/>
                  <a:moveTo>
                    <a:pt x="204" y="477"/>
                  </a:moveTo>
                  <a:cubicBezTo>
                    <a:pt x="202" y="521"/>
                    <a:pt x="205" y="564"/>
                    <a:pt x="207" y="605"/>
                  </a:cubicBezTo>
                  <a:cubicBezTo>
                    <a:pt x="215" y="601"/>
                    <a:pt x="214" y="597"/>
                    <a:pt x="214" y="589"/>
                  </a:cubicBezTo>
                  <a:cubicBezTo>
                    <a:pt x="212" y="560"/>
                    <a:pt x="212" y="521"/>
                    <a:pt x="211" y="498"/>
                  </a:cubicBezTo>
                  <a:cubicBezTo>
                    <a:pt x="204" y="495"/>
                    <a:pt x="211" y="482"/>
                    <a:pt x="207" y="475"/>
                  </a:cubicBezTo>
                  <a:cubicBezTo>
                    <a:pt x="206" y="476"/>
                    <a:pt x="209" y="483"/>
                    <a:pt x="206" y="485"/>
                  </a:cubicBezTo>
                  <a:cubicBezTo>
                    <a:pt x="204" y="482"/>
                    <a:pt x="209" y="478"/>
                    <a:pt x="204" y="477"/>
                  </a:cubicBezTo>
                  <a:close/>
                  <a:moveTo>
                    <a:pt x="512" y="577"/>
                  </a:moveTo>
                  <a:cubicBezTo>
                    <a:pt x="507" y="582"/>
                    <a:pt x="505" y="590"/>
                    <a:pt x="511" y="595"/>
                  </a:cubicBezTo>
                  <a:cubicBezTo>
                    <a:pt x="510" y="598"/>
                    <a:pt x="506" y="597"/>
                    <a:pt x="507" y="601"/>
                  </a:cubicBezTo>
                  <a:cubicBezTo>
                    <a:pt x="509" y="601"/>
                    <a:pt x="511" y="601"/>
                    <a:pt x="513" y="601"/>
                  </a:cubicBezTo>
                  <a:cubicBezTo>
                    <a:pt x="512" y="594"/>
                    <a:pt x="514" y="584"/>
                    <a:pt x="512" y="577"/>
                  </a:cubicBezTo>
                  <a:close/>
                  <a:moveTo>
                    <a:pt x="422" y="590"/>
                  </a:moveTo>
                  <a:cubicBezTo>
                    <a:pt x="416" y="590"/>
                    <a:pt x="419" y="582"/>
                    <a:pt x="417" y="578"/>
                  </a:cubicBezTo>
                  <a:cubicBezTo>
                    <a:pt x="413" y="579"/>
                    <a:pt x="413" y="577"/>
                    <a:pt x="410" y="577"/>
                  </a:cubicBezTo>
                  <a:cubicBezTo>
                    <a:pt x="412" y="583"/>
                    <a:pt x="411" y="591"/>
                    <a:pt x="414" y="597"/>
                  </a:cubicBezTo>
                  <a:cubicBezTo>
                    <a:pt x="416" y="594"/>
                    <a:pt x="420" y="593"/>
                    <a:pt x="422" y="590"/>
                  </a:cubicBezTo>
                  <a:close/>
                  <a:moveTo>
                    <a:pt x="729" y="569"/>
                  </a:moveTo>
                  <a:cubicBezTo>
                    <a:pt x="723" y="576"/>
                    <a:pt x="723" y="583"/>
                    <a:pt x="722" y="595"/>
                  </a:cubicBezTo>
                  <a:cubicBezTo>
                    <a:pt x="730" y="592"/>
                    <a:pt x="729" y="575"/>
                    <a:pt x="729" y="569"/>
                  </a:cubicBezTo>
                  <a:close/>
                  <a:moveTo>
                    <a:pt x="452" y="583"/>
                  </a:moveTo>
                  <a:cubicBezTo>
                    <a:pt x="437" y="579"/>
                    <a:pt x="429" y="590"/>
                    <a:pt x="424" y="595"/>
                  </a:cubicBezTo>
                  <a:cubicBezTo>
                    <a:pt x="433" y="590"/>
                    <a:pt x="444" y="588"/>
                    <a:pt x="452" y="583"/>
                  </a:cubicBezTo>
                  <a:close/>
                  <a:moveTo>
                    <a:pt x="719" y="584"/>
                  </a:moveTo>
                  <a:cubicBezTo>
                    <a:pt x="718" y="586"/>
                    <a:pt x="716" y="594"/>
                    <a:pt x="720" y="594"/>
                  </a:cubicBezTo>
                  <a:cubicBezTo>
                    <a:pt x="719" y="591"/>
                    <a:pt x="721" y="585"/>
                    <a:pt x="719" y="584"/>
                  </a:cubicBezTo>
                  <a:close/>
                  <a:moveTo>
                    <a:pt x="715" y="566"/>
                  </a:moveTo>
                  <a:cubicBezTo>
                    <a:pt x="708" y="571"/>
                    <a:pt x="708" y="584"/>
                    <a:pt x="712" y="591"/>
                  </a:cubicBezTo>
                  <a:cubicBezTo>
                    <a:pt x="715" y="585"/>
                    <a:pt x="716" y="576"/>
                    <a:pt x="715" y="566"/>
                  </a:cubicBezTo>
                  <a:close/>
                  <a:moveTo>
                    <a:pt x="357" y="529"/>
                  </a:moveTo>
                  <a:cubicBezTo>
                    <a:pt x="356" y="547"/>
                    <a:pt x="354" y="573"/>
                    <a:pt x="359" y="590"/>
                  </a:cubicBezTo>
                  <a:cubicBezTo>
                    <a:pt x="360" y="570"/>
                    <a:pt x="357" y="549"/>
                    <a:pt x="357" y="529"/>
                  </a:cubicBezTo>
                  <a:close/>
                  <a:moveTo>
                    <a:pt x="436" y="582"/>
                  </a:moveTo>
                  <a:cubicBezTo>
                    <a:pt x="431" y="582"/>
                    <a:pt x="426" y="579"/>
                    <a:pt x="423" y="580"/>
                  </a:cubicBezTo>
                  <a:cubicBezTo>
                    <a:pt x="422" y="584"/>
                    <a:pt x="425" y="585"/>
                    <a:pt x="424" y="589"/>
                  </a:cubicBezTo>
                  <a:cubicBezTo>
                    <a:pt x="429" y="588"/>
                    <a:pt x="433" y="585"/>
                    <a:pt x="436" y="582"/>
                  </a:cubicBezTo>
                  <a:close/>
                  <a:moveTo>
                    <a:pt x="733" y="562"/>
                  </a:moveTo>
                  <a:cubicBezTo>
                    <a:pt x="731" y="569"/>
                    <a:pt x="729" y="576"/>
                    <a:pt x="731" y="584"/>
                  </a:cubicBezTo>
                  <a:cubicBezTo>
                    <a:pt x="732" y="576"/>
                    <a:pt x="735" y="568"/>
                    <a:pt x="733" y="562"/>
                  </a:cubicBezTo>
                  <a:close/>
                  <a:moveTo>
                    <a:pt x="756" y="548"/>
                  </a:moveTo>
                  <a:cubicBezTo>
                    <a:pt x="750" y="555"/>
                    <a:pt x="748" y="572"/>
                    <a:pt x="750" y="581"/>
                  </a:cubicBezTo>
                  <a:cubicBezTo>
                    <a:pt x="752" y="571"/>
                    <a:pt x="757" y="559"/>
                    <a:pt x="756" y="548"/>
                  </a:cubicBezTo>
                  <a:close/>
                  <a:moveTo>
                    <a:pt x="406" y="579"/>
                  </a:moveTo>
                  <a:cubicBezTo>
                    <a:pt x="405" y="577"/>
                    <a:pt x="408" y="577"/>
                    <a:pt x="408" y="576"/>
                  </a:cubicBezTo>
                  <a:cubicBezTo>
                    <a:pt x="405" y="575"/>
                    <a:pt x="405" y="572"/>
                    <a:pt x="402" y="572"/>
                  </a:cubicBezTo>
                  <a:cubicBezTo>
                    <a:pt x="402" y="577"/>
                    <a:pt x="404" y="580"/>
                    <a:pt x="407" y="582"/>
                  </a:cubicBezTo>
                  <a:cubicBezTo>
                    <a:pt x="407" y="581"/>
                    <a:pt x="406" y="580"/>
                    <a:pt x="406" y="579"/>
                  </a:cubicBezTo>
                  <a:close/>
                  <a:moveTo>
                    <a:pt x="96" y="519"/>
                  </a:moveTo>
                  <a:cubicBezTo>
                    <a:pt x="92" y="518"/>
                    <a:pt x="92" y="522"/>
                    <a:pt x="90" y="524"/>
                  </a:cubicBezTo>
                  <a:cubicBezTo>
                    <a:pt x="92" y="544"/>
                    <a:pt x="92" y="564"/>
                    <a:pt x="94" y="580"/>
                  </a:cubicBezTo>
                  <a:cubicBezTo>
                    <a:pt x="101" y="569"/>
                    <a:pt x="95" y="555"/>
                    <a:pt x="96" y="537"/>
                  </a:cubicBezTo>
                  <a:cubicBezTo>
                    <a:pt x="93" y="535"/>
                    <a:pt x="94" y="541"/>
                    <a:pt x="93" y="538"/>
                  </a:cubicBezTo>
                  <a:cubicBezTo>
                    <a:pt x="98" y="535"/>
                    <a:pt x="95" y="526"/>
                    <a:pt x="96" y="519"/>
                  </a:cubicBezTo>
                  <a:close/>
                  <a:moveTo>
                    <a:pt x="722" y="555"/>
                  </a:moveTo>
                  <a:cubicBezTo>
                    <a:pt x="715" y="557"/>
                    <a:pt x="715" y="575"/>
                    <a:pt x="720" y="579"/>
                  </a:cubicBezTo>
                  <a:cubicBezTo>
                    <a:pt x="720" y="574"/>
                    <a:pt x="722" y="563"/>
                    <a:pt x="722" y="555"/>
                  </a:cubicBezTo>
                  <a:close/>
                  <a:moveTo>
                    <a:pt x="446" y="577"/>
                  </a:moveTo>
                  <a:cubicBezTo>
                    <a:pt x="451" y="577"/>
                    <a:pt x="458" y="578"/>
                    <a:pt x="460" y="577"/>
                  </a:cubicBezTo>
                  <a:cubicBezTo>
                    <a:pt x="457" y="576"/>
                    <a:pt x="448" y="573"/>
                    <a:pt x="446" y="577"/>
                  </a:cubicBezTo>
                  <a:close/>
                  <a:moveTo>
                    <a:pt x="491" y="576"/>
                  </a:moveTo>
                  <a:cubicBezTo>
                    <a:pt x="486" y="576"/>
                    <a:pt x="479" y="575"/>
                    <a:pt x="476" y="577"/>
                  </a:cubicBezTo>
                  <a:cubicBezTo>
                    <a:pt x="482" y="577"/>
                    <a:pt x="488" y="578"/>
                    <a:pt x="491" y="576"/>
                  </a:cubicBezTo>
                  <a:close/>
                  <a:moveTo>
                    <a:pt x="443" y="576"/>
                  </a:moveTo>
                  <a:cubicBezTo>
                    <a:pt x="439" y="576"/>
                    <a:pt x="435" y="573"/>
                    <a:pt x="432" y="576"/>
                  </a:cubicBezTo>
                  <a:cubicBezTo>
                    <a:pt x="434" y="576"/>
                    <a:pt x="445" y="578"/>
                    <a:pt x="443" y="576"/>
                  </a:cubicBezTo>
                  <a:close/>
                  <a:moveTo>
                    <a:pt x="744" y="546"/>
                  </a:moveTo>
                  <a:cubicBezTo>
                    <a:pt x="738" y="554"/>
                    <a:pt x="735" y="560"/>
                    <a:pt x="738" y="573"/>
                  </a:cubicBezTo>
                  <a:cubicBezTo>
                    <a:pt x="741" y="566"/>
                    <a:pt x="745" y="554"/>
                    <a:pt x="744" y="546"/>
                  </a:cubicBezTo>
                  <a:close/>
                  <a:moveTo>
                    <a:pt x="366" y="552"/>
                  </a:moveTo>
                  <a:cubicBezTo>
                    <a:pt x="363" y="551"/>
                    <a:pt x="364" y="555"/>
                    <a:pt x="361" y="553"/>
                  </a:cubicBezTo>
                  <a:cubicBezTo>
                    <a:pt x="362" y="562"/>
                    <a:pt x="364" y="567"/>
                    <a:pt x="366" y="573"/>
                  </a:cubicBezTo>
                  <a:cubicBezTo>
                    <a:pt x="365" y="565"/>
                    <a:pt x="366" y="560"/>
                    <a:pt x="366" y="552"/>
                  </a:cubicBezTo>
                  <a:close/>
                  <a:moveTo>
                    <a:pt x="735" y="534"/>
                  </a:moveTo>
                  <a:cubicBezTo>
                    <a:pt x="729" y="543"/>
                    <a:pt x="719" y="554"/>
                    <a:pt x="725" y="572"/>
                  </a:cubicBezTo>
                  <a:cubicBezTo>
                    <a:pt x="734" y="560"/>
                    <a:pt x="737" y="550"/>
                    <a:pt x="735" y="534"/>
                  </a:cubicBezTo>
                  <a:close/>
                  <a:moveTo>
                    <a:pt x="259" y="545"/>
                  </a:moveTo>
                  <a:cubicBezTo>
                    <a:pt x="259" y="552"/>
                    <a:pt x="262" y="561"/>
                    <a:pt x="260" y="567"/>
                  </a:cubicBezTo>
                  <a:cubicBezTo>
                    <a:pt x="260" y="565"/>
                    <a:pt x="259" y="564"/>
                    <a:pt x="258" y="564"/>
                  </a:cubicBezTo>
                  <a:cubicBezTo>
                    <a:pt x="259" y="566"/>
                    <a:pt x="257" y="570"/>
                    <a:pt x="259" y="571"/>
                  </a:cubicBezTo>
                  <a:cubicBezTo>
                    <a:pt x="259" y="570"/>
                    <a:pt x="259" y="569"/>
                    <a:pt x="260" y="569"/>
                  </a:cubicBezTo>
                  <a:cubicBezTo>
                    <a:pt x="262" y="569"/>
                    <a:pt x="261" y="572"/>
                    <a:pt x="264" y="571"/>
                  </a:cubicBezTo>
                  <a:cubicBezTo>
                    <a:pt x="262" y="563"/>
                    <a:pt x="262" y="549"/>
                    <a:pt x="259" y="545"/>
                  </a:cubicBezTo>
                  <a:close/>
                  <a:moveTo>
                    <a:pt x="407" y="566"/>
                  </a:moveTo>
                  <a:cubicBezTo>
                    <a:pt x="405" y="566"/>
                    <a:pt x="404" y="566"/>
                    <a:pt x="402" y="566"/>
                  </a:cubicBezTo>
                  <a:cubicBezTo>
                    <a:pt x="402" y="569"/>
                    <a:pt x="405" y="569"/>
                    <a:pt x="406" y="570"/>
                  </a:cubicBezTo>
                  <a:cubicBezTo>
                    <a:pt x="406" y="568"/>
                    <a:pt x="407" y="568"/>
                    <a:pt x="407" y="566"/>
                  </a:cubicBezTo>
                  <a:close/>
                  <a:moveTo>
                    <a:pt x="711" y="521"/>
                  </a:moveTo>
                  <a:cubicBezTo>
                    <a:pt x="711" y="516"/>
                    <a:pt x="710" y="522"/>
                    <a:pt x="710" y="524"/>
                  </a:cubicBezTo>
                  <a:cubicBezTo>
                    <a:pt x="709" y="533"/>
                    <a:pt x="710" y="553"/>
                    <a:pt x="710" y="565"/>
                  </a:cubicBezTo>
                  <a:cubicBezTo>
                    <a:pt x="710" y="566"/>
                    <a:pt x="710" y="566"/>
                    <a:pt x="711" y="566"/>
                  </a:cubicBezTo>
                  <a:cubicBezTo>
                    <a:pt x="717" y="555"/>
                    <a:pt x="710" y="536"/>
                    <a:pt x="711" y="521"/>
                  </a:cubicBezTo>
                  <a:close/>
                  <a:moveTo>
                    <a:pt x="675" y="554"/>
                  </a:moveTo>
                  <a:cubicBezTo>
                    <a:pt x="676" y="559"/>
                    <a:pt x="674" y="564"/>
                    <a:pt x="677" y="564"/>
                  </a:cubicBezTo>
                  <a:cubicBezTo>
                    <a:pt x="676" y="561"/>
                    <a:pt x="678" y="555"/>
                    <a:pt x="675" y="554"/>
                  </a:cubicBezTo>
                  <a:close/>
                  <a:moveTo>
                    <a:pt x="751" y="537"/>
                  </a:moveTo>
                  <a:cubicBezTo>
                    <a:pt x="747" y="542"/>
                    <a:pt x="745" y="554"/>
                    <a:pt x="746" y="561"/>
                  </a:cubicBezTo>
                  <a:cubicBezTo>
                    <a:pt x="750" y="557"/>
                    <a:pt x="750" y="542"/>
                    <a:pt x="751" y="537"/>
                  </a:cubicBezTo>
                  <a:close/>
                  <a:moveTo>
                    <a:pt x="934" y="544"/>
                  </a:moveTo>
                  <a:cubicBezTo>
                    <a:pt x="934" y="550"/>
                    <a:pt x="931" y="558"/>
                    <a:pt x="935" y="560"/>
                  </a:cubicBezTo>
                  <a:cubicBezTo>
                    <a:pt x="934" y="555"/>
                    <a:pt x="936" y="547"/>
                    <a:pt x="934" y="544"/>
                  </a:cubicBezTo>
                  <a:close/>
                  <a:moveTo>
                    <a:pt x="767" y="532"/>
                  </a:moveTo>
                  <a:cubicBezTo>
                    <a:pt x="763" y="535"/>
                    <a:pt x="764" y="541"/>
                    <a:pt x="762" y="545"/>
                  </a:cubicBezTo>
                  <a:cubicBezTo>
                    <a:pt x="762" y="543"/>
                    <a:pt x="763" y="540"/>
                    <a:pt x="761" y="540"/>
                  </a:cubicBezTo>
                  <a:cubicBezTo>
                    <a:pt x="761" y="545"/>
                    <a:pt x="757" y="551"/>
                    <a:pt x="759" y="556"/>
                  </a:cubicBezTo>
                  <a:cubicBezTo>
                    <a:pt x="760" y="548"/>
                    <a:pt x="769" y="538"/>
                    <a:pt x="767" y="532"/>
                  </a:cubicBezTo>
                  <a:close/>
                  <a:moveTo>
                    <a:pt x="567" y="513"/>
                  </a:moveTo>
                  <a:cubicBezTo>
                    <a:pt x="562" y="523"/>
                    <a:pt x="566" y="541"/>
                    <a:pt x="568" y="553"/>
                  </a:cubicBezTo>
                  <a:cubicBezTo>
                    <a:pt x="568" y="542"/>
                    <a:pt x="569" y="527"/>
                    <a:pt x="567" y="513"/>
                  </a:cubicBezTo>
                  <a:close/>
                  <a:moveTo>
                    <a:pt x="749" y="528"/>
                  </a:moveTo>
                  <a:cubicBezTo>
                    <a:pt x="751" y="530"/>
                    <a:pt x="748" y="533"/>
                    <a:pt x="750" y="534"/>
                  </a:cubicBezTo>
                  <a:cubicBezTo>
                    <a:pt x="752" y="530"/>
                    <a:pt x="752" y="522"/>
                    <a:pt x="753" y="514"/>
                  </a:cubicBezTo>
                  <a:cubicBezTo>
                    <a:pt x="741" y="518"/>
                    <a:pt x="737" y="538"/>
                    <a:pt x="739" y="550"/>
                  </a:cubicBezTo>
                  <a:cubicBezTo>
                    <a:pt x="744" y="544"/>
                    <a:pt x="747" y="536"/>
                    <a:pt x="749" y="528"/>
                  </a:cubicBezTo>
                  <a:close/>
                  <a:moveTo>
                    <a:pt x="674" y="534"/>
                  </a:moveTo>
                  <a:cubicBezTo>
                    <a:pt x="676" y="537"/>
                    <a:pt x="673" y="545"/>
                    <a:pt x="677" y="546"/>
                  </a:cubicBezTo>
                  <a:cubicBezTo>
                    <a:pt x="675" y="543"/>
                    <a:pt x="678" y="535"/>
                    <a:pt x="674" y="534"/>
                  </a:cubicBezTo>
                  <a:close/>
                  <a:moveTo>
                    <a:pt x="365" y="479"/>
                  </a:moveTo>
                  <a:cubicBezTo>
                    <a:pt x="362" y="495"/>
                    <a:pt x="363" y="528"/>
                    <a:pt x="365" y="546"/>
                  </a:cubicBezTo>
                  <a:cubicBezTo>
                    <a:pt x="368" y="524"/>
                    <a:pt x="364" y="502"/>
                    <a:pt x="365" y="479"/>
                  </a:cubicBezTo>
                  <a:close/>
                  <a:moveTo>
                    <a:pt x="535" y="520"/>
                  </a:moveTo>
                  <a:cubicBezTo>
                    <a:pt x="533" y="518"/>
                    <a:pt x="529" y="518"/>
                    <a:pt x="528" y="520"/>
                  </a:cubicBezTo>
                  <a:cubicBezTo>
                    <a:pt x="528" y="524"/>
                    <a:pt x="530" y="526"/>
                    <a:pt x="528" y="529"/>
                  </a:cubicBezTo>
                  <a:cubicBezTo>
                    <a:pt x="530" y="531"/>
                    <a:pt x="532" y="528"/>
                    <a:pt x="534" y="531"/>
                  </a:cubicBezTo>
                  <a:cubicBezTo>
                    <a:pt x="531" y="531"/>
                    <a:pt x="528" y="531"/>
                    <a:pt x="528" y="533"/>
                  </a:cubicBezTo>
                  <a:cubicBezTo>
                    <a:pt x="530" y="535"/>
                    <a:pt x="528" y="540"/>
                    <a:pt x="529" y="543"/>
                  </a:cubicBezTo>
                  <a:cubicBezTo>
                    <a:pt x="534" y="544"/>
                    <a:pt x="529" y="526"/>
                    <a:pt x="535" y="535"/>
                  </a:cubicBezTo>
                  <a:cubicBezTo>
                    <a:pt x="534" y="531"/>
                    <a:pt x="535" y="526"/>
                    <a:pt x="535" y="520"/>
                  </a:cubicBezTo>
                  <a:close/>
                  <a:moveTo>
                    <a:pt x="931" y="420"/>
                  </a:moveTo>
                  <a:cubicBezTo>
                    <a:pt x="930" y="460"/>
                    <a:pt x="932" y="504"/>
                    <a:pt x="934" y="542"/>
                  </a:cubicBezTo>
                  <a:cubicBezTo>
                    <a:pt x="938" y="499"/>
                    <a:pt x="932" y="458"/>
                    <a:pt x="931" y="420"/>
                  </a:cubicBezTo>
                  <a:close/>
                  <a:moveTo>
                    <a:pt x="676" y="470"/>
                  </a:moveTo>
                  <a:cubicBezTo>
                    <a:pt x="670" y="477"/>
                    <a:pt x="678" y="490"/>
                    <a:pt x="672" y="498"/>
                  </a:cubicBezTo>
                  <a:cubicBezTo>
                    <a:pt x="676" y="506"/>
                    <a:pt x="672" y="517"/>
                    <a:pt x="675" y="529"/>
                  </a:cubicBezTo>
                  <a:cubicBezTo>
                    <a:pt x="675" y="528"/>
                    <a:pt x="676" y="527"/>
                    <a:pt x="677" y="528"/>
                  </a:cubicBezTo>
                  <a:cubicBezTo>
                    <a:pt x="678" y="534"/>
                    <a:pt x="676" y="539"/>
                    <a:pt x="679" y="542"/>
                  </a:cubicBezTo>
                  <a:cubicBezTo>
                    <a:pt x="680" y="518"/>
                    <a:pt x="676" y="493"/>
                    <a:pt x="676" y="470"/>
                  </a:cubicBezTo>
                  <a:close/>
                  <a:moveTo>
                    <a:pt x="524" y="519"/>
                  </a:moveTo>
                  <a:cubicBezTo>
                    <a:pt x="525" y="525"/>
                    <a:pt x="523" y="528"/>
                    <a:pt x="526" y="530"/>
                  </a:cubicBezTo>
                  <a:cubicBezTo>
                    <a:pt x="525" y="527"/>
                    <a:pt x="528" y="520"/>
                    <a:pt x="524" y="519"/>
                  </a:cubicBezTo>
                  <a:close/>
                  <a:moveTo>
                    <a:pt x="361" y="484"/>
                  </a:moveTo>
                  <a:cubicBezTo>
                    <a:pt x="361" y="480"/>
                    <a:pt x="363" y="473"/>
                    <a:pt x="359" y="473"/>
                  </a:cubicBezTo>
                  <a:cubicBezTo>
                    <a:pt x="355" y="494"/>
                    <a:pt x="359" y="509"/>
                    <a:pt x="361" y="528"/>
                  </a:cubicBezTo>
                  <a:cubicBezTo>
                    <a:pt x="361" y="515"/>
                    <a:pt x="361" y="497"/>
                    <a:pt x="361" y="484"/>
                  </a:cubicBezTo>
                  <a:close/>
                  <a:moveTo>
                    <a:pt x="751" y="499"/>
                  </a:moveTo>
                  <a:cubicBezTo>
                    <a:pt x="746" y="498"/>
                    <a:pt x="747" y="503"/>
                    <a:pt x="741" y="504"/>
                  </a:cubicBezTo>
                  <a:cubicBezTo>
                    <a:pt x="741" y="510"/>
                    <a:pt x="738" y="523"/>
                    <a:pt x="741" y="524"/>
                  </a:cubicBezTo>
                  <a:cubicBezTo>
                    <a:pt x="743" y="514"/>
                    <a:pt x="748" y="508"/>
                    <a:pt x="751" y="499"/>
                  </a:cubicBezTo>
                  <a:close/>
                  <a:moveTo>
                    <a:pt x="91" y="521"/>
                  </a:moveTo>
                  <a:cubicBezTo>
                    <a:pt x="96" y="517"/>
                    <a:pt x="94" y="507"/>
                    <a:pt x="95" y="501"/>
                  </a:cubicBezTo>
                  <a:cubicBezTo>
                    <a:pt x="88" y="500"/>
                    <a:pt x="89" y="515"/>
                    <a:pt x="93" y="511"/>
                  </a:cubicBezTo>
                  <a:cubicBezTo>
                    <a:pt x="91" y="512"/>
                    <a:pt x="88" y="518"/>
                    <a:pt x="91" y="521"/>
                  </a:cubicBezTo>
                  <a:close/>
                  <a:moveTo>
                    <a:pt x="557" y="506"/>
                  </a:moveTo>
                  <a:cubicBezTo>
                    <a:pt x="558" y="511"/>
                    <a:pt x="554" y="514"/>
                    <a:pt x="557" y="517"/>
                  </a:cubicBezTo>
                  <a:cubicBezTo>
                    <a:pt x="560" y="516"/>
                    <a:pt x="559" y="508"/>
                    <a:pt x="557" y="506"/>
                  </a:cubicBezTo>
                  <a:close/>
                  <a:moveTo>
                    <a:pt x="543" y="496"/>
                  </a:moveTo>
                  <a:cubicBezTo>
                    <a:pt x="541" y="496"/>
                    <a:pt x="539" y="496"/>
                    <a:pt x="537" y="496"/>
                  </a:cubicBezTo>
                  <a:cubicBezTo>
                    <a:pt x="537" y="503"/>
                    <a:pt x="535" y="513"/>
                    <a:pt x="539" y="517"/>
                  </a:cubicBezTo>
                  <a:cubicBezTo>
                    <a:pt x="540" y="517"/>
                    <a:pt x="541" y="517"/>
                    <a:pt x="541" y="517"/>
                  </a:cubicBezTo>
                  <a:cubicBezTo>
                    <a:pt x="541" y="509"/>
                    <a:pt x="543" y="503"/>
                    <a:pt x="543" y="496"/>
                  </a:cubicBezTo>
                  <a:close/>
                  <a:moveTo>
                    <a:pt x="532" y="496"/>
                  </a:moveTo>
                  <a:cubicBezTo>
                    <a:pt x="530" y="496"/>
                    <a:pt x="529" y="496"/>
                    <a:pt x="528" y="496"/>
                  </a:cubicBezTo>
                  <a:cubicBezTo>
                    <a:pt x="528" y="503"/>
                    <a:pt x="528" y="509"/>
                    <a:pt x="528" y="516"/>
                  </a:cubicBezTo>
                  <a:cubicBezTo>
                    <a:pt x="530" y="516"/>
                    <a:pt x="533" y="516"/>
                    <a:pt x="535" y="517"/>
                  </a:cubicBezTo>
                  <a:cubicBezTo>
                    <a:pt x="534" y="510"/>
                    <a:pt x="537" y="499"/>
                    <a:pt x="532" y="496"/>
                  </a:cubicBezTo>
                  <a:close/>
                  <a:moveTo>
                    <a:pt x="523" y="497"/>
                  </a:moveTo>
                  <a:cubicBezTo>
                    <a:pt x="525" y="502"/>
                    <a:pt x="522" y="513"/>
                    <a:pt x="526" y="516"/>
                  </a:cubicBezTo>
                  <a:cubicBezTo>
                    <a:pt x="525" y="508"/>
                    <a:pt x="527" y="500"/>
                    <a:pt x="523" y="497"/>
                  </a:cubicBezTo>
                  <a:close/>
                  <a:moveTo>
                    <a:pt x="916" y="506"/>
                  </a:moveTo>
                  <a:cubicBezTo>
                    <a:pt x="915" y="506"/>
                    <a:pt x="914" y="506"/>
                    <a:pt x="914" y="506"/>
                  </a:cubicBezTo>
                  <a:cubicBezTo>
                    <a:pt x="914" y="509"/>
                    <a:pt x="914" y="512"/>
                    <a:pt x="914" y="514"/>
                  </a:cubicBezTo>
                  <a:cubicBezTo>
                    <a:pt x="918" y="515"/>
                    <a:pt x="915" y="509"/>
                    <a:pt x="916" y="506"/>
                  </a:cubicBezTo>
                  <a:close/>
                  <a:moveTo>
                    <a:pt x="753" y="512"/>
                  </a:moveTo>
                  <a:cubicBezTo>
                    <a:pt x="752" y="511"/>
                    <a:pt x="754" y="507"/>
                    <a:pt x="752" y="507"/>
                  </a:cubicBezTo>
                  <a:cubicBezTo>
                    <a:pt x="751" y="510"/>
                    <a:pt x="746" y="512"/>
                    <a:pt x="749" y="514"/>
                  </a:cubicBezTo>
                  <a:cubicBezTo>
                    <a:pt x="749" y="512"/>
                    <a:pt x="750" y="512"/>
                    <a:pt x="753" y="512"/>
                  </a:cubicBezTo>
                  <a:close/>
                  <a:moveTo>
                    <a:pt x="564" y="497"/>
                  </a:moveTo>
                  <a:cubicBezTo>
                    <a:pt x="565" y="501"/>
                    <a:pt x="563" y="508"/>
                    <a:pt x="565" y="511"/>
                  </a:cubicBezTo>
                  <a:cubicBezTo>
                    <a:pt x="568" y="507"/>
                    <a:pt x="568" y="499"/>
                    <a:pt x="564" y="497"/>
                  </a:cubicBezTo>
                  <a:close/>
                  <a:moveTo>
                    <a:pt x="250" y="479"/>
                  </a:moveTo>
                  <a:cubicBezTo>
                    <a:pt x="249" y="485"/>
                    <a:pt x="249" y="495"/>
                    <a:pt x="251" y="500"/>
                  </a:cubicBezTo>
                  <a:cubicBezTo>
                    <a:pt x="248" y="499"/>
                    <a:pt x="248" y="502"/>
                    <a:pt x="250" y="503"/>
                  </a:cubicBezTo>
                  <a:cubicBezTo>
                    <a:pt x="255" y="497"/>
                    <a:pt x="252" y="485"/>
                    <a:pt x="250" y="479"/>
                  </a:cubicBezTo>
                  <a:close/>
                  <a:moveTo>
                    <a:pt x="95" y="498"/>
                  </a:moveTo>
                  <a:cubicBezTo>
                    <a:pt x="95" y="488"/>
                    <a:pt x="95" y="484"/>
                    <a:pt x="94" y="477"/>
                  </a:cubicBezTo>
                  <a:cubicBezTo>
                    <a:pt x="86" y="480"/>
                    <a:pt x="88" y="493"/>
                    <a:pt x="91" y="502"/>
                  </a:cubicBezTo>
                  <a:cubicBezTo>
                    <a:pt x="91" y="499"/>
                    <a:pt x="94" y="499"/>
                    <a:pt x="95" y="498"/>
                  </a:cubicBezTo>
                  <a:close/>
                  <a:moveTo>
                    <a:pt x="564" y="487"/>
                  </a:moveTo>
                  <a:cubicBezTo>
                    <a:pt x="564" y="490"/>
                    <a:pt x="562" y="494"/>
                    <a:pt x="566" y="496"/>
                  </a:cubicBezTo>
                  <a:cubicBezTo>
                    <a:pt x="566" y="493"/>
                    <a:pt x="568" y="488"/>
                    <a:pt x="564" y="487"/>
                  </a:cubicBezTo>
                  <a:close/>
                  <a:moveTo>
                    <a:pt x="534" y="491"/>
                  </a:moveTo>
                  <a:cubicBezTo>
                    <a:pt x="534" y="489"/>
                    <a:pt x="530" y="491"/>
                    <a:pt x="528" y="490"/>
                  </a:cubicBezTo>
                  <a:cubicBezTo>
                    <a:pt x="528" y="491"/>
                    <a:pt x="528" y="493"/>
                    <a:pt x="528" y="494"/>
                  </a:cubicBezTo>
                  <a:cubicBezTo>
                    <a:pt x="529" y="493"/>
                    <a:pt x="534" y="494"/>
                    <a:pt x="534" y="491"/>
                  </a:cubicBezTo>
                  <a:close/>
                  <a:moveTo>
                    <a:pt x="544" y="492"/>
                  </a:moveTo>
                  <a:cubicBezTo>
                    <a:pt x="545" y="489"/>
                    <a:pt x="535" y="489"/>
                    <a:pt x="537" y="492"/>
                  </a:cubicBezTo>
                  <a:cubicBezTo>
                    <a:pt x="537" y="494"/>
                    <a:pt x="543" y="493"/>
                    <a:pt x="544" y="492"/>
                  </a:cubicBezTo>
                  <a:close/>
                  <a:moveTo>
                    <a:pt x="544" y="486"/>
                  </a:moveTo>
                  <a:cubicBezTo>
                    <a:pt x="544" y="482"/>
                    <a:pt x="544" y="479"/>
                    <a:pt x="544" y="475"/>
                  </a:cubicBezTo>
                  <a:cubicBezTo>
                    <a:pt x="543" y="473"/>
                    <a:pt x="537" y="475"/>
                    <a:pt x="536" y="473"/>
                  </a:cubicBezTo>
                  <a:cubicBezTo>
                    <a:pt x="536" y="474"/>
                    <a:pt x="534" y="478"/>
                    <a:pt x="537" y="479"/>
                  </a:cubicBezTo>
                  <a:cubicBezTo>
                    <a:pt x="537" y="476"/>
                    <a:pt x="541" y="478"/>
                    <a:pt x="540" y="480"/>
                  </a:cubicBezTo>
                  <a:cubicBezTo>
                    <a:pt x="538" y="479"/>
                    <a:pt x="538" y="481"/>
                    <a:pt x="536" y="480"/>
                  </a:cubicBezTo>
                  <a:cubicBezTo>
                    <a:pt x="535" y="484"/>
                    <a:pt x="536" y="486"/>
                    <a:pt x="537" y="488"/>
                  </a:cubicBezTo>
                  <a:cubicBezTo>
                    <a:pt x="540" y="489"/>
                    <a:pt x="542" y="487"/>
                    <a:pt x="544" y="486"/>
                  </a:cubicBezTo>
                  <a:close/>
                  <a:moveTo>
                    <a:pt x="534" y="487"/>
                  </a:moveTo>
                  <a:cubicBezTo>
                    <a:pt x="532" y="484"/>
                    <a:pt x="534" y="483"/>
                    <a:pt x="533" y="481"/>
                  </a:cubicBezTo>
                  <a:cubicBezTo>
                    <a:pt x="531" y="481"/>
                    <a:pt x="529" y="481"/>
                    <a:pt x="527" y="481"/>
                  </a:cubicBezTo>
                  <a:cubicBezTo>
                    <a:pt x="526" y="485"/>
                    <a:pt x="529" y="485"/>
                    <a:pt x="527" y="487"/>
                  </a:cubicBezTo>
                  <a:cubicBezTo>
                    <a:pt x="529" y="488"/>
                    <a:pt x="532" y="489"/>
                    <a:pt x="534" y="487"/>
                  </a:cubicBezTo>
                  <a:close/>
                  <a:moveTo>
                    <a:pt x="522" y="481"/>
                  </a:moveTo>
                  <a:cubicBezTo>
                    <a:pt x="521" y="484"/>
                    <a:pt x="521" y="486"/>
                    <a:pt x="524" y="488"/>
                  </a:cubicBezTo>
                  <a:cubicBezTo>
                    <a:pt x="525" y="487"/>
                    <a:pt x="526" y="481"/>
                    <a:pt x="522" y="481"/>
                  </a:cubicBezTo>
                  <a:close/>
                  <a:moveTo>
                    <a:pt x="549" y="476"/>
                  </a:moveTo>
                  <a:cubicBezTo>
                    <a:pt x="549" y="479"/>
                    <a:pt x="546" y="484"/>
                    <a:pt x="550" y="486"/>
                  </a:cubicBezTo>
                  <a:cubicBezTo>
                    <a:pt x="549" y="483"/>
                    <a:pt x="551" y="477"/>
                    <a:pt x="549" y="476"/>
                  </a:cubicBezTo>
                  <a:close/>
                  <a:moveTo>
                    <a:pt x="564" y="441"/>
                  </a:moveTo>
                  <a:cubicBezTo>
                    <a:pt x="566" y="460"/>
                    <a:pt x="561" y="472"/>
                    <a:pt x="565" y="485"/>
                  </a:cubicBezTo>
                  <a:cubicBezTo>
                    <a:pt x="567" y="473"/>
                    <a:pt x="568" y="446"/>
                    <a:pt x="564" y="441"/>
                  </a:cubicBezTo>
                  <a:close/>
                  <a:moveTo>
                    <a:pt x="522" y="473"/>
                  </a:moveTo>
                  <a:cubicBezTo>
                    <a:pt x="520" y="474"/>
                    <a:pt x="521" y="480"/>
                    <a:pt x="524" y="480"/>
                  </a:cubicBezTo>
                  <a:cubicBezTo>
                    <a:pt x="523" y="477"/>
                    <a:pt x="526" y="472"/>
                    <a:pt x="522" y="473"/>
                  </a:cubicBezTo>
                  <a:close/>
                  <a:moveTo>
                    <a:pt x="93" y="462"/>
                  </a:moveTo>
                  <a:cubicBezTo>
                    <a:pt x="92" y="465"/>
                    <a:pt x="92" y="467"/>
                    <a:pt x="89" y="467"/>
                  </a:cubicBezTo>
                  <a:cubicBezTo>
                    <a:pt x="89" y="464"/>
                    <a:pt x="93" y="463"/>
                    <a:pt x="91" y="460"/>
                  </a:cubicBezTo>
                  <a:cubicBezTo>
                    <a:pt x="84" y="462"/>
                    <a:pt x="89" y="474"/>
                    <a:pt x="89" y="480"/>
                  </a:cubicBezTo>
                  <a:cubicBezTo>
                    <a:pt x="92" y="476"/>
                    <a:pt x="97" y="467"/>
                    <a:pt x="93" y="462"/>
                  </a:cubicBezTo>
                  <a:close/>
                  <a:moveTo>
                    <a:pt x="532" y="473"/>
                  </a:moveTo>
                  <a:cubicBezTo>
                    <a:pt x="530" y="473"/>
                    <a:pt x="529" y="473"/>
                    <a:pt x="527" y="473"/>
                  </a:cubicBezTo>
                  <a:cubicBezTo>
                    <a:pt x="527" y="475"/>
                    <a:pt x="527" y="477"/>
                    <a:pt x="527" y="479"/>
                  </a:cubicBezTo>
                  <a:cubicBezTo>
                    <a:pt x="529" y="479"/>
                    <a:pt x="531" y="479"/>
                    <a:pt x="533" y="479"/>
                  </a:cubicBezTo>
                  <a:cubicBezTo>
                    <a:pt x="533" y="476"/>
                    <a:pt x="533" y="474"/>
                    <a:pt x="532" y="473"/>
                  </a:cubicBezTo>
                  <a:close/>
                  <a:moveTo>
                    <a:pt x="249" y="471"/>
                  </a:moveTo>
                  <a:cubicBezTo>
                    <a:pt x="252" y="459"/>
                    <a:pt x="251" y="455"/>
                    <a:pt x="250" y="443"/>
                  </a:cubicBezTo>
                  <a:cubicBezTo>
                    <a:pt x="250" y="441"/>
                    <a:pt x="250" y="440"/>
                    <a:pt x="250" y="438"/>
                  </a:cubicBezTo>
                  <a:cubicBezTo>
                    <a:pt x="251" y="436"/>
                    <a:pt x="249" y="434"/>
                    <a:pt x="249" y="437"/>
                  </a:cubicBezTo>
                  <a:cubicBezTo>
                    <a:pt x="249" y="441"/>
                    <a:pt x="249" y="445"/>
                    <a:pt x="249" y="449"/>
                  </a:cubicBezTo>
                  <a:cubicBezTo>
                    <a:pt x="249" y="454"/>
                    <a:pt x="247" y="470"/>
                    <a:pt x="249" y="478"/>
                  </a:cubicBezTo>
                  <a:cubicBezTo>
                    <a:pt x="250" y="476"/>
                    <a:pt x="251" y="477"/>
                    <a:pt x="251" y="478"/>
                  </a:cubicBezTo>
                  <a:cubicBezTo>
                    <a:pt x="252" y="472"/>
                    <a:pt x="250" y="473"/>
                    <a:pt x="249" y="471"/>
                  </a:cubicBezTo>
                  <a:close/>
                  <a:moveTo>
                    <a:pt x="244" y="434"/>
                  </a:moveTo>
                  <a:cubicBezTo>
                    <a:pt x="236" y="441"/>
                    <a:pt x="238" y="454"/>
                    <a:pt x="237" y="463"/>
                  </a:cubicBezTo>
                  <a:cubicBezTo>
                    <a:pt x="241" y="464"/>
                    <a:pt x="238" y="458"/>
                    <a:pt x="242" y="459"/>
                  </a:cubicBezTo>
                  <a:cubicBezTo>
                    <a:pt x="243" y="464"/>
                    <a:pt x="243" y="470"/>
                    <a:pt x="245" y="474"/>
                  </a:cubicBezTo>
                  <a:cubicBezTo>
                    <a:pt x="244" y="462"/>
                    <a:pt x="243" y="446"/>
                    <a:pt x="244" y="434"/>
                  </a:cubicBezTo>
                  <a:close/>
                  <a:moveTo>
                    <a:pt x="541" y="462"/>
                  </a:moveTo>
                  <a:cubicBezTo>
                    <a:pt x="541" y="464"/>
                    <a:pt x="543" y="469"/>
                    <a:pt x="540" y="469"/>
                  </a:cubicBezTo>
                  <a:cubicBezTo>
                    <a:pt x="540" y="467"/>
                    <a:pt x="540" y="464"/>
                    <a:pt x="540" y="462"/>
                  </a:cubicBezTo>
                  <a:cubicBezTo>
                    <a:pt x="538" y="462"/>
                    <a:pt x="537" y="461"/>
                    <a:pt x="534" y="461"/>
                  </a:cubicBezTo>
                  <a:cubicBezTo>
                    <a:pt x="534" y="465"/>
                    <a:pt x="535" y="467"/>
                    <a:pt x="535" y="471"/>
                  </a:cubicBezTo>
                  <a:cubicBezTo>
                    <a:pt x="538" y="471"/>
                    <a:pt x="541" y="471"/>
                    <a:pt x="544" y="471"/>
                  </a:cubicBezTo>
                  <a:cubicBezTo>
                    <a:pt x="544" y="467"/>
                    <a:pt x="546" y="462"/>
                    <a:pt x="541" y="462"/>
                  </a:cubicBezTo>
                  <a:close/>
                  <a:moveTo>
                    <a:pt x="526" y="460"/>
                  </a:moveTo>
                  <a:cubicBezTo>
                    <a:pt x="525" y="465"/>
                    <a:pt x="527" y="467"/>
                    <a:pt x="526" y="470"/>
                  </a:cubicBezTo>
                  <a:cubicBezTo>
                    <a:pt x="528" y="470"/>
                    <a:pt x="529" y="472"/>
                    <a:pt x="532" y="471"/>
                  </a:cubicBezTo>
                  <a:cubicBezTo>
                    <a:pt x="532" y="465"/>
                    <a:pt x="533" y="459"/>
                    <a:pt x="526" y="460"/>
                  </a:cubicBezTo>
                  <a:close/>
                  <a:moveTo>
                    <a:pt x="521" y="460"/>
                  </a:moveTo>
                  <a:cubicBezTo>
                    <a:pt x="519" y="463"/>
                    <a:pt x="521" y="469"/>
                    <a:pt x="521" y="470"/>
                  </a:cubicBezTo>
                  <a:cubicBezTo>
                    <a:pt x="522" y="470"/>
                    <a:pt x="523" y="470"/>
                    <a:pt x="524" y="470"/>
                  </a:cubicBezTo>
                  <a:cubicBezTo>
                    <a:pt x="524" y="466"/>
                    <a:pt x="525" y="461"/>
                    <a:pt x="521" y="460"/>
                  </a:cubicBezTo>
                  <a:close/>
                  <a:moveTo>
                    <a:pt x="673" y="450"/>
                  </a:moveTo>
                  <a:cubicBezTo>
                    <a:pt x="673" y="447"/>
                    <a:pt x="673" y="445"/>
                    <a:pt x="673" y="442"/>
                  </a:cubicBezTo>
                  <a:cubicBezTo>
                    <a:pt x="671" y="442"/>
                    <a:pt x="672" y="447"/>
                    <a:pt x="672" y="449"/>
                  </a:cubicBezTo>
                  <a:cubicBezTo>
                    <a:pt x="672" y="454"/>
                    <a:pt x="672" y="459"/>
                    <a:pt x="672" y="464"/>
                  </a:cubicBezTo>
                  <a:cubicBezTo>
                    <a:pt x="672" y="465"/>
                    <a:pt x="672" y="466"/>
                    <a:pt x="673" y="466"/>
                  </a:cubicBezTo>
                  <a:cubicBezTo>
                    <a:pt x="674" y="462"/>
                    <a:pt x="674" y="455"/>
                    <a:pt x="673" y="450"/>
                  </a:cubicBezTo>
                  <a:close/>
                  <a:moveTo>
                    <a:pt x="751" y="456"/>
                  </a:moveTo>
                  <a:cubicBezTo>
                    <a:pt x="748" y="460"/>
                    <a:pt x="742" y="461"/>
                    <a:pt x="740" y="465"/>
                  </a:cubicBezTo>
                  <a:cubicBezTo>
                    <a:pt x="744" y="463"/>
                    <a:pt x="752" y="460"/>
                    <a:pt x="751" y="456"/>
                  </a:cubicBezTo>
                  <a:close/>
                  <a:moveTo>
                    <a:pt x="254" y="452"/>
                  </a:moveTo>
                  <a:cubicBezTo>
                    <a:pt x="255" y="454"/>
                    <a:pt x="253" y="463"/>
                    <a:pt x="255" y="461"/>
                  </a:cubicBezTo>
                  <a:cubicBezTo>
                    <a:pt x="255" y="459"/>
                    <a:pt x="256" y="450"/>
                    <a:pt x="254" y="452"/>
                  </a:cubicBezTo>
                  <a:close/>
                  <a:moveTo>
                    <a:pt x="218" y="444"/>
                  </a:moveTo>
                  <a:cubicBezTo>
                    <a:pt x="217" y="447"/>
                    <a:pt x="215" y="443"/>
                    <a:pt x="216" y="441"/>
                  </a:cubicBezTo>
                  <a:cubicBezTo>
                    <a:pt x="214" y="441"/>
                    <a:pt x="212" y="441"/>
                    <a:pt x="210" y="441"/>
                  </a:cubicBezTo>
                  <a:cubicBezTo>
                    <a:pt x="210" y="447"/>
                    <a:pt x="212" y="452"/>
                    <a:pt x="212" y="460"/>
                  </a:cubicBezTo>
                  <a:cubicBezTo>
                    <a:pt x="215" y="459"/>
                    <a:pt x="214" y="462"/>
                    <a:pt x="216" y="462"/>
                  </a:cubicBezTo>
                  <a:cubicBezTo>
                    <a:pt x="217" y="457"/>
                    <a:pt x="220" y="449"/>
                    <a:pt x="218" y="444"/>
                  </a:cubicBezTo>
                  <a:close/>
                  <a:moveTo>
                    <a:pt x="937" y="344"/>
                  </a:moveTo>
                  <a:cubicBezTo>
                    <a:pt x="935" y="381"/>
                    <a:pt x="933" y="424"/>
                    <a:pt x="938" y="459"/>
                  </a:cubicBezTo>
                  <a:cubicBezTo>
                    <a:pt x="939" y="434"/>
                    <a:pt x="940" y="377"/>
                    <a:pt x="937" y="344"/>
                  </a:cubicBezTo>
                  <a:close/>
                  <a:moveTo>
                    <a:pt x="541" y="427"/>
                  </a:moveTo>
                  <a:cubicBezTo>
                    <a:pt x="541" y="428"/>
                    <a:pt x="541" y="429"/>
                    <a:pt x="539" y="430"/>
                  </a:cubicBezTo>
                  <a:cubicBezTo>
                    <a:pt x="538" y="421"/>
                    <a:pt x="542" y="413"/>
                    <a:pt x="539" y="407"/>
                  </a:cubicBezTo>
                  <a:cubicBezTo>
                    <a:pt x="536" y="419"/>
                    <a:pt x="541" y="428"/>
                    <a:pt x="538" y="437"/>
                  </a:cubicBezTo>
                  <a:cubicBezTo>
                    <a:pt x="539" y="439"/>
                    <a:pt x="542" y="437"/>
                    <a:pt x="542" y="439"/>
                  </a:cubicBezTo>
                  <a:cubicBezTo>
                    <a:pt x="536" y="443"/>
                    <a:pt x="543" y="453"/>
                    <a:pt x="541" y="459"/>
                  </a:cubicBezTo>
                  <a:cubicBezTo>
                    <a:pt x="542" y="459"/>
                    <a:pt x="543" y="459"/>
                    <a:pt x="544" y="459"/>
                  </a:cubicBezTo>
                  <a:cubicBezTo>
                    <a:pt x="543" y="445"/>
                    <a:pt x="544" y="439"/>
                    <a:pt x="541" y="427"/>
                  </a:cubicBezTo>
                  <a:close/>
                  <a:moveTo>
                    <a:pt x="96" y="410"/>
                  </a:moveTo>
                  <a:cubicBezTo>
                    <a:pt x="95" y="407"/>
                    <a:pt x="97" y="400"/>
                    <a:pt x="95" y="398"/>
                  </a:cubicBezTo>
                  <a:cubicBezTo>
                    <a:pt x="95" y="400"/>
                    <a:pt x="93" y="401"/>
                    <a:pt x="92" y="403"/>
                  </a:cubicBezTo>
                  <a:cubicBezTo>
                    <a:pt x="91" y="399"/>
                    <a:pt x="94" y="398"/>
                    <a:pt x="94" y="395"/>
                  </a:cubicBezTo>
                  <a:cubicBezTo>
                    <a:pt x="91" y="394"/>
                    <a:pt x="89" y="398"/>
                    <a:pt x="88" y="396"/>
                  </a:cubicBezTo>
                  <a:cubicBezTo>
                    <a:pt x="90" y="394"/>
                    <a:pt x="91" y="392"/>
                    <a:pt x="95" y="392"/>
                  </a:cubicBezTo>
                  <a:cubicBezTo>
                    <a:pt x="95" y="388"/>
                    <a:pt x="94" y="385"/>
                    <a:pt x="92" y="383"/>
                  </a:cubicBezTo>
                  <a:cubicBezTo>
                    <a:pt x="92" y="384"/>
                    <a:pt x="91" y="385"/>
                    <a:pt x="90" y="385"/>
                  </a:cubicBezTo>
                  <a:cubicBezTo>
                    <a:pt x="91" y="381"/>
                    <a:pt x="88" y="387"/>
                    <a:pt x="87" y="384"/>
                  </a:cubicBezTo>
                  <a:cubicBezTo>
                    <a:pt x="91" y="379"/>
                    <a:pt x="94" y="372"/>
                    <a:pt x="89" y="366"/>
                  </a:cubicBezTo>
                  <a:cubicBezTo>
                    <a:pt x="88" y="375"/>
                    <a:pt x="84" y="386"/>
                    <a:pt x="88" y="389"/>
                  </a:cubicBezTo>
                  <a:cubicBezTo>
                    <a:pt x="84" y="398"/>
                    <a:pt x="84" y="415"/>
                    <a:pt x="86" y="421"/>
                  </a:cubicBezTo>
                  <a:cubicBezTo>
                    <a:pt x="89" y="417"/>
                    <a:pt x="91" y="412"/>
                    <a:pt x="96" y="410"/>
                  </a:cubicBezTo>
                  <a:close/>
                  <a:moveTo>
                    <a:pt x="85" y="439"/>
                  </a:moveTo>
                  <a:cubicBezTo>
                    <a:pt x="88" y="440"/>
                    <a:pt x="88" y="433"/>
                    <a:pt x="90" y="436"/>
                  </a:cubicBezTo>
                  <a:cubicBezTo>
                    <a:pt x="85" y="441"/>
                    <a:pt x="86" y="451"/>
                    <a:pt x="87" y="459"/>
                  </a:cubicBezTo>
                  <a:cubicBezTo>
                    <a:pt x="97" y="458"/>
                    <a:pt x="95" y="444"/>
                    <a:pt x="95" y="432"/>
                  </a:cubicBezTo>
                  <a:cubicBezTo>
                    <a:pt x="93" y="431"/>
                    <a:pt x="93" y="437"/>
                    <a:pt x="91" y="433"/>
                  </a:cubicBezTo>
                  <a:cubicBezTo>
                    <a:pt x="97" y="432"/>
                    <a:pt x="97" y="420"/>
                    <a:pt x="95" y="413"/>
                  </a:cubicBezTo>
                  <a:cubicBezTo>
                    <a:pt x="86" y="418"/>
                    <a:pt x="84" y="425"/>
                    <a:pt x="85" y="439"/>
                  </a:cubicBezTo>
                  <a:close/>
                  <a:moveTo>
                    <a:pt x="538" y="454"/>
                  </a:moveTo>
                  <a:cubicBezTo>
                    <a:pt x="536" y="454"/>
                    <a:pt x="535" y="453"/>
                    <a:pt x="534" y="453"/>
                  </a:cubicBezTo>
                  <a:cubicBezTo>
                    <a:pt x="532" y="454"/>
                    <a:pt x="534" y="455"/>
                    <a:pt x="534" y="458"/>
                  </a:cubicBezTo>
                  <a:cubicBezTo>
                    <a:pt x="536" y="458"/>
                    <a:pt x="537" y="458"/>
                    <a:pt x="539" y="458"/>
                  </a:cubicBezTo>
                  <a:cubicBezTo>
                    <a:pt x="540" y="456"/>
                    <a:pt x="538" y="456"/>
                    <a:pt x="538" y="454"/>
                  </a:cubicBezTo>
                  <a:close/>
                  <a:moveTo>
                    <a:pt x="530" y="452"/>
                  </a:moveTo>
                  <a:cubicBezTo>
                    <a:pt x="528" y="452"/>
                    <a:pt x="527" y="452"/>
                    <a:pt x="525" y="452"/>
                  </a:cubicBezTo>
                  <a:cubicBezTo>
                    <a:pt x="524" y="455"/>
                    <a:pt x="526" y="456"/>
                    <a:pt x="526" y="458"/>
                  </a:cubicBezTo>
                  <a:cubicBezTo>
                    <a:pt x="528" y="458"/>
                    <a:pt x="529" y="458"/>
                    <a:pt x="531" y="458"/>
                  </a:cubicBezTo>
                  <a:cubicBezTo>
                    <a:pt x="531" y="456"/>
                    <a:pt x="531" y="453"/>
                    <a:pt x="530" y="452"/>
                  </a:cubicBezTo>
                  <a:close/>
                  <a:moveTo>
                    <a:pt x="520" y="451"/>
                  </a:moveTo>
                  <a:cubicBezTo>
                    <a:pt x="518" y="452"/>
                    <a:pt x="519" y="457"/>
                    <a:pt x="520" y="458"/>
                  </a:cubicBezTo>
                  <a:cubicBezTo>
                    <a:pt x="521" y="458"/>
                    <a:pt x="522" y="458"/>
                    <a:pt x="523" y="458"/>
                  </a:cubicBezTo>
                  <a:cubicBezTo>
                    <a:pt x="523" y="455"/>
                    <a:pt x="523" y="451"/>
                    <a:pt x="520" y="451"/>
                  </a:cubicBezTo>
                  <a:close/>
                  <a:moveTo>
                    <a:pt x="343" y="451"/>
                  </a:moveTo>
                  <a:cubicBezTo>
                    <a:pt x="341" y="443"/>
                    <a:pt x="342" y="462"/>
                    <a:pt x="344" y="456"/>
                  </a:cubicBezTo>
                  <a:cubicBezTo>
                    <a:pt x="343" y="457"/>
                    <a:pt x="343" y="451"/>
                    <a:pt x="343" y="451"/>
                  </a:cubicBezTo>
                  <a:close/>
                  <a:moveTo>
                    <a:pt x="561" y="404"/>
                  </a:moveTo>
                  <a:cubicBezTo>
                    <a:pt x="560" y="428"/>
                    <a:pt x="558" y="436"/>
                    <a:pt x="561" y="456"/>
                  </a:cubicBezTo>
                  <a:cubicBezTo>
                    <a:pt x="563" y="444"/>
                    <a:pt x="564" y="412"/>
                    <a:pt x="561" y="404"/>
                  </a:cubicBezTo>
                  <a:close/>
                  <a:moveTo>
                    <a:pt x="545" y="406"/>
                  </a:moveTo>
                  <a:cubicBezTo>
                    <a:pt x="545" y="425"/>
                    <a:pt x="546" y="440"/>
                    <a:pt x="547" y="453"/>
                  </a:cubicBezTo>
                  <a:cubicBezTo>
                    <a:pt x="548" y="435"/>
                    <a:pt x="550" y="416"/>
                    <a:pt x="545" y="406"/>
                  </a:cubicBezTo>
                  <a:close/>
                  <a:moveTo>
                    <a:pt x="754" y="422"/>
                  </a:moveTo>
                  <a:cubicBezTo>
                    <a:pt x="742" y="428"/>
                    <a:pt x="729" y="438"/>
                    <a:pt x="729" y="453"/>
                  </a:cubicBezTo>
                  <a:cubicBezTo>
                    <a:pt x="739" y="445"/>
                    <a:pt x="749" y="435"/>
                    <a:pt x="754" y="422"/>
                  </a:cubicBezTo>
                  <a:close/>
                  <a:moveTo>
                    <a:pt x="537" y="439"/>
                  </a:moveTo>
                  <a:cubicBezTo>
                    <a:pt x="535" y="439"/>
                    <a:pt x="533" y="439"/>
                    <a:pt x="532" y="439"/>
                  </a:cubicBezTo>
                  <a:cubicBezTo>
                    <a:pt x="531" y="444"/>
                    <a:pt x="533" y="445"/>
                    <a:pt x="533" y="450"/>
                  </a:cubicBezTo>
                  <a:cubicBezTo>
                    <a:pt x="534" y="450"/>
                    <a:pt x="536" y="450"/>
                    <a:pt x="537" y="450"/>
                  </a:cubicBezTo>
                  <a:cubicBezTo>
                    <a:pt x="538" y="445"/>
                    <a:pt x="536" y="444"/>
                    <a:pt x="537" y="439"/>
                  </a:cubicBezTo>
                  <a:close/>
                  <a:moveTo>
                    <a:pt x="529" y="438"/>
                  </a:moveTo>
                  <a:cubicBezTo>
                    <a:pt x="527" y="439"/>
                    <a:pt x="524" y="437"/>
                    <a:pt x="524" y="439"/>
                  </a:cubicBezTo>
                  <a:cubicBezTo>
                    <a:pt x="526" y="442"/>
                    <a:pt x="523" y="445"/>
                    <a:pt x="526" y="450"/>
                  </a:cubicBezTo>
                  <a:cubicBezTo>
                    <a:pt x="526" y="447"/>
                    <a:pt x="528" y="451"/>
                    <a:pt x="530" y="450"/>
                  </a:cubicBezTo>
                  <a:cubicBezTo>
                    <a:pt x="531" y="444"/>
                    <a:pt x="526" y="444"/>
                    <a:pt x="529" y="438"/>
                  </a:cubicBezTo>
                  <a:close/>
                  <a:moveTo>
                    <a:pt x="519" y="437"/>
                  </a:moveTo>
                  <a:cubicBezTo>
                    <a:pt x="520" y="440"/>
                    <a:pt x="517" y="445"/>
                    <a:pt x="519" y="449"/>
                  </a:cubicBezTo>
                  <a:cubicBezTo>
                    <a:pt x="520" y="449"/>
                    <a:pt x="521" y="449"/>
                    <a:pt x="522" y="449"/>
                  </a:cubicBezTo>
                  <a:cubicBezTo>
                    <a:pt x="522" y="444"/>
                    <a:pt x="523" y="439"/>
                    <a:pt x="519" y="437"/>
                  </a:cubicBezTo>
                  <a:close/>
                  <a:moveTo>
                    <a:pt x="115" y="423"/>
                  </a:moveTo>
                  <a:cubicBezTo>
                    <a:pt x="116" y="427"/>
                    <a:pt x="114" y="439"/>
                    <a:pt x="116" y="438"/>
                  </a:cubicBezTo>
                  <a:cubicBezTo>
                    <a:pt x="116" y="434"/>
                    <a:pt x="117" y="422"/>
                    <a:pt x="115" y="423"/>
                  </a:cubicBezTo>
                  <a:close/>
                  <a:moveTo>
                    <a:pt x="253" y="429"/>
                  </a:moveTo>
                  <a:cubicBezTo>
                    <a:pt x="254" y="431"/>
                    <a:pt x="253" y="440"/>
                    <a:pt x="254" y="437"/>
                  </a:cubicBezTo>
                  <a:cubicBezTo>
                    <a:pt x="254" y="435"/>
                    <a:pt x="255" y="426"/>
                    <a:pt x="253" y="429"/>
                  </a:cubicBezTo>
                  <a:close/>
                  <a:moveTo>
                    <a:pt x="233" y="411"/>
                  </a:moveTo>
                  <a:cubicBezTo>
                    <a:pt x="229" y="420"/>
                    <a:pt x="224" y="427"/>
                    <a:pt x="223" y="438"/>
                  </a:cubicBezTo>
                  <a:cubicBezTo>
                    <a:pt x="226" y="438"/>
                    <a:pt x="230" y="438"/>
                    <a:pt x="234" y="438"/>
                  </a:cubicBezTo>
                  <a:cubicBezTo>
                    <a:pt x="233" y="430"/>
                    <a:pt x="235" y="418"/>
                    <a:pt x="233" y="411"/>
                  </a:cubicBezTo>
                  <a:close/>
                  <a:moveTo>
                    <a:pt x="224" y="400"/>
                  </a:moveTo>
                  <a:cubicBezTo>
                    <a:pt x="218" y="399"/>
                    <a:pt x="215" y="401"/>
                    <a:pt x="213" y="404"/>
                  </a:cubicBezTo>
                  <a:cubicBezTo>
                    <a:pt x="210" y="402"/>
                    <a:pt x="213" y="399"/>
                    <a:pt x="210" y="399"/>
                  </a:cubicBezTo>
                  <a:cubicBezTo>
                    <a:pt x="208" y="406"/>
                    <a:pt x="209" y="421"/>
                    <a:pt x="210" y="438"/>
                  </a:cubicBezTo>
                  <a:cubicBezTo>
                    <a:pt x="213" y="438"/>
                    <a:pt x="215" y="438"/>
                    <a:pt x="218" y="438"/>
                  </a:cubicBezTo>
                  <a:cubicBezTo>
                    <a:pt x="222" y="428"/>
                    <a:pt x="223" y="414"/>
                    <a:pt x="224" y="400"/>
                  </a:cubicBezTo>
                  <a:close/>
                  <a:moveTo>
                    <a:pt x="537" y="435"/>
                  </a:moveTo>
                  <a:cubicBezTo>
                    <a:pt x="535" y="434"/>
                    <a:pt x="536" y="430"/>
                    <a:pt x="532" y="431"/>
                  </a:cubicBezTo>
                  <a:cubicBezTo>
                    <a:pt x="532" y="433"/>
                    <a:pt x="531" y="437"/>
                    <a:pt x="533" y="437"/>
                  </a:cubicBezTo>
                  <a:cubicBezTo>
                    <a:pt x="534" y="435"/>
                    <a:pt x="536" y="439"/>
                    <a:pt x="537" y="435"/>
                  </a:cubicBezTo>
                  <a:close/>
                  <a:moveTo>
                    <a:pt x="674" y="400"/>
                  </a:moveTo>
                  <a:cubicBezTo>
                    <a:pt x="672" y="407"/>
                    <a:pt x="674" y="429"/>
                    <a:pt x="676" y="435"/>
                  </a:cubicBezTo>
                  <a:cubicBezTo>
                    <a:pt x="676" y="423"/>
                    <a:pt x="676" y="410"/>
                    <a:pt x="674" y="400"/>
                  </a:cubicBezTo>
                  <a:close/>
                  <a:moveTo>
                    <a:pt x="529" y="432"/>
                  </a:moveTo>
                  <a:cubicBezTo>
                    <a:pt x="528" y="431"/>
                    <a:pt x="525" y="431"/>
                    <a:pt x="524" y="430"/>
                  </a:cubicBezTo>
                  <a:cubicBezTo>
                    <a:pt x="524" y="432"/>
                    <a:pt x="524" y="435"/>
                    <a:pt x="525" y="436"/>
                  </a:cubicBezTo>
                  <a:cubicBezTo>
                    <a:pt x="526" y="436"/>
                    <a:pt x="528" y="436"/>
                    <a:pt x="529" y="436"/>
                  </a:cubicBezTo>
                  <a:cubicBezTo>
                    <a:pt x="529" y="435"/>
                    <a:pt x="529" y="433"/>
                    <a:pt x="529" y="432"/>
                  </a:cubicBezTo>
                  <a:close/>
                  <a:moveTo>
                    <a:pt x="554" y="403"/>
                  </a:moveTo>
                  <a:cubicBezTo>
                    <a:pt x="552" y="414"/>
                    <a:pt x="551" y="424"/>
                    <a:pt x="555" y="434"/>
                  </a:cubicBezTo>
                  <a:cubicBezTo>
                    <a:pt x="554" y="424"/>
                    <a:pt x="556" y="411"/>
                    <a:pt x="554" y="403"/>
                  </a:cubicBezTo>
                  <a:close/>
                  <a:moveTo>
                    <a:pt x="240" y="401"/>
                  </a:moveTo>
                  <a:cubicBezTo>
                    <a:pt x="232" y="406"/>
                    <a:pt x="237" y="426"/>
                    <a:pt x="238" y="432"/>
                  </a:cubicBezTo>
                  <a:cubicBezTo>
                    <a:pt x="242" y="427"/>
                    <a:pt x="247" y="408"/>
                    <a:pt x="240" y="401"/>
                  </a:cubicBezTo>
                  <a:close/>
                  <a:moveTo>
                    <a:pt x="532" y="413"/>
                  </a:moveTo>
                  <a:cubicBezTo>
                    <a:pt x="531" y="417"/>
                    <a:pt x="530" y="425"/>
                    <a:pt x="532" y="429"/>
                  </a:cubicBezTo>
                  <a:cubicBezTo>
                    <a:pt x="533" y="429"/>
                    <a:pt x="534" y="429"/>
                    <a:pt x="536" y="429"/>
                  </a:cubicBezTo>
                  <a:cubicBezTo>
                    <a:pt x="535" y="423"/>
                    <a:pt x="538" y="414"/>
                    <a:pt x="532" y="413"/>
                  </a:cubicBezTo>
                  <a:close/>
                  <a:moveTo>
                    <a:pt x="779" y="392"/>
                  </a:moveTo>
                  <a:cubicBezTo>
                    <a:pt x="764" y="403"/>
                    <a:pt x="747" y="411"/>
                    <a:pt x="739" y="427"/>
                  </a:cubicBezTo>
                  <a:cubicBezTo>
                    <a:pt x="739" y="427"/>
                    <a:pt x="740" y="428"/>
                    <a:pt x="741" y="428"/>
                  </a:cubicBezTo>
                  <a:cubicBezTo>
                    <a:pt x="783" y="399"/>
                    <a:pt x="824" y="370"/>
                    <a:pt x="872" y="346"/>
                  </a:cubicBezTo>
                  <a:cubicBezTo>
                    <a:pt x="873" y="336"/>
                    <a:pt x="881" y="332"/>
                    <a:pt x="885" y="324"/>
                  </a:cubicBezTo>
                  <a:cubicBezTo>
                    <a:pt x="851" y="344"/>
                    <a:pt x="813" y="370"/>
                    <a:pt x="779" y="392"/>
                  </a:cubicBezTo>
                  <a:close/>
                  <a:moveTo>
                    <a:pt x="525" y="416"/>
                  </a:moveTo>
                  <a:cubicBezTo>
                    <a:pt x="526" y="416"/>
                    <a:pt x="527" y="416"/>
                    <a:pt x="528" y="416"/>
                  </a:cubicBezTo>
                  <a:cubicBezTo>
                    <a:pt x="528" y="413"/>
                    <a:pt x="528" y="411"/>
                    <a:pt x="525" y="411"/>
                  </a:cubicBezTo>
                  <a:cubicBezTo>
                    <a:pt x="524" y="418"/>
                    <a:pt x="523" y="421"/>
                    <a:pt x="523" y="427"/>
                  </a:cubicBezTo>
                  <a:cubicBezTo>
                    <a:pt x="524" y="428"/>
                    <a:pt x="526" y="428"/>
                    <a:pt x="528" y="428"/>
                  </a:cubicBezTo>
                  <a:cubicBezTo>
                    <a:pt x="528" y="423"/>
                    <a:pt x="529" y="417"/>
                    <a:pt x="525" y="416"/>
                  </a:cubicBezTo>
                  <a:close/>
                  <a:moveTo>
                    <a:pt x="931" y="409"/>
                  </a:moveTo>
                  <a:cubicBezTo>
                    <a:pt x="930" y="412"/>
                    <a:pt x="929" y="418"/>
                    <a:pt x="932" y="419"/>
                  </a:cubicBezTo>
                  <a:cubicBezTo>
                    <a:pt x="931" y="416"/>
                    <a:pt x="933" y="411"/>
                    <a:pt x="931" y="409"/>
                  </a:cubicBezTo>
                  <a:close/>
                  <a:moveTo>
                    <a:pt x="925" y="384"/>
                  </a:moveTo>
                  <a:cubicBezTo>
                    <a:pt x="923" y="388"/>
                    <a:pt x="924" y="396"/>
                    <a:pt x="927" y="398"/>
                  </a:cubicBezTo>
                  <a:cubicBezTo>
                    <a:pt x="923" y="401"/>
                    <a:pt x="927" y="417"/>
                    <a:pt x="927" y="418"/>
                  </a:cubicBezTo>
                  <a:cubicBezTo>
                    <a:pt x="926" y="406"/>
                    <a:pt x="932" y="394"/>
                    <a:pt x="925" y="384"/>
                  </a:cubicBezTo>
                  <a:close/>
                  <a:moveTo>
                    <a:pt x="232" y="401"/>
                  </a:moveTo>
                  <a:cubicBezTo>
                    <a:pt x="230" y="400"/>
                    <a:pt x="229" y="399"/>
                    <a:pt x="225" y="400"/>
                  </a:cubicBezTo>
                  <a:cubicBezTo>
                    <a:pt x="227" y="406"/>
                    <a:pt x="223" y="412"/>
                    <a:pt x="225" y="417"/>
                  </a:cubicBezTo>
                  <a:cubicBezTo>
                    <a:pt x="227" y="411"/>
                    <a:pt x="230" y="406"/>
                    <a:pt x="232" y="401"/>
                  </a:cubicBezTo>
                  <a:close/>
                  <a:moveTo>
                    <a:pt x="534" y="405"/>
                  </a:moveTo>
                  <a:cubicBezTo>
                    <a:pt x="530" y="404"/>
                    <a:pt x="532" y="409"/>
                    <a:pt x="532" y="411"/>
                  </a:cubicBezTo>
                  <a:cubicBezTo>
                    <a:pt x="533" y="411"/>
                    <a:pt x="534" y="411"/>
                    <a:pt x="536" y="411"/>
                  </a:cubicBezTo>
                  <a:cubicBezTo>
                    <a:pt x="535" y="409"/>
                    <a:pt x="537" y="404"/>
                    <a:pt x="534" y="405"/>
                  </a:cubicBezTo>
                  <a:close/>
                  <a:moveTo>
                    <a:pt x="528" y="404"/>
                  </a:moveTo>
                  <a:cubicBezTo>
                    <a:pt x="525" y="404"/>
                    <a:pt x="524" y="405"/>
                    <a:pt x="524" y="408"/>
                  </a:cubicBezTo>
                  <a:cubicBezTo>
                    <a:pt x="525" y="409"/>
                    <a:pt x="526" y="410"/>
                    <a:pt x="528" y="409"/>
                  </a:cubicBezTo>
                  <a:cubicBezTo>
                    <a:pt x="528" y="408"/>
                    <a:pt x="528" y="406"/>
                    <a:pt x="528" y="404"/>
                  </a:cubicBezTo>
                  <a:close/>
                  <a:moveTo>
                    <a:pt x="922" y="387"/>
                  </a:moveTo>
                  <a:cubicBezTo>
                    <a:pt x="918" y="387"/>
                    <a:pt x="917" y="399"/>
                    <a:pt x="921" y="401"/>
                  </a:cubicBezTo>
                  <a:cubicBezTo>
                    <a:pt x="923" y="398"/>
                    <a:pt x="922" y="392"/>
                    <a:pt x="922" y="387"/>
                  </a:cubicBezTo>
                  <a:close/>
                  <a:moveTo>
                    <a:pt x="673" y="386"/>
                  </a:moveTo>
                  <a:cubicBezTo>
                    <a:pt x="673" y="392"/>
                    <a:pt x="672" y="398"/>
                    <a:pt x="675" y="399"/>
                  </a:cubicBezTo>
                  <a:cubicBezTo>
                    <a:pt x="674" y="393"/>
                    <a:pt x="676" y="389"/>
                    <a:pt x="673" y="386"/>
                  </a:cubicBezTo>
                  <a:close/>
                  <a:moveTo>
                    <a:pt x="355" y="383"/>
                  </a:moveTo>
                  <a:cubicBezTo>
                    <a:pt x="356" y="386"/>
                    <a:pt x="354" y="397"/>
                    <a:pt x="356" y="396"/>
                  </a:cubicBezTo>
                  <a:cubicBezTo>
                    <a:pt x="356" y="392"/>
                    <a:pt x="357" y="382"/>
                    <a:pt x="355" y="383"/>
                  </a:cubicBezTo>
                  <a:close/>
                  <a:moveTo>
                    <a:pt x="527" y="393"/>
                  </a:moveTo>
                  <a:cubicBezTo>
                    <a:pt x="496" y="392"/>
                    <a:pt x="450" y="383"/>
                    <a:pt x="418" y="382"/>
                  </a:cubicBezTo>
                  <a:cubicBezTo>
                    <a:pt x="453" y="389"/>
                    <a:pt x="492" y="398"/>
                    <a:pt x="527" y="393"/>
                  </a:cubicBezTo>
                  <a:close/>
                  <a:moveTo>
                    <a:pt x="205" y="394"/>
                  </a:moveTo>
                  <a:cubicBezTo>
                    <a:pt x="205" y="388"/>
                    <a:pt x="204" y="382"/>
                    <a:pt x="205" y="378"/>
                  </a:cubicBezTo>
                  <a:cubicBezTo>
                    <a:pt x="207" y="378"/>
                    <a:pt x="206" y="380"/>
                    <a:pt x="207" y="381"/>
                  </a:cubicBezTo>
                  <a:cubicBezTo>
                    <a:pt x="206" y="376"/>
                    <a:pt x="210" y="371"/>
                    <a:pt x="206" y="369"/>
                  </a:cubicBezTo>
                  <a:cubicBezTo>
                    <a:pt x="206" y="371"/>
                    <a:pt x="204" y="375"/>
                    <a:pt x="206" y="377"/>
                  </a:cubicBezTo>
                  <a:cubicBezTo>
                    <a:pt x="200" y="379"/>
                    <a:pt x="201" y="388"/>
                    <a:pt x="199" y="394"/>
                  </a:cubicBezTo>
                  <a:cubicBezTo>
                    <a:pt x="202" y="394"/>
                    <a:pt x="203" y="396"/>
                    <a:pt x="205" y="394"/>
                  </a:cubicBezTo>
                  <a:close/>
                  <a:moveTo>
                    <a:pt x="213" y="393"/>
                  </a:moveTo>
                  <a:cubicBezTo>
                    <a:pt x="220" y="372"/>
                    <a:pt x="226" y="350"/>
                    <a:pt x="227" y="322"/>
                  </a:cubicBezTo>
                  <a:cubicBezTo>
                    <a:pt x="220" y="325"/>
                    <a:pt x="216" y="337"/>
                    <a:pt x="213" y="346"/>
                  </a:cubicBezTo>
                  <a:cubicBezTo>
                    <a:pt x="209" y="359"/>
                    <a:pt x="209" y="373"/>
                    <a:pt x="208" y="387"/>
                  </a:cubicBezTo>
                  <a:cubicBezTo>
                    <a:pt x="206" y="388"/>
                    <a:pt x="209" y="383"/>
                    <a:pt x="206" y="384"/>
                  </a:cubicBezTo>
                  <a:cubicBezTo>
                    <a:pt x="207" y="387"/>
                    <a:pt x="206" y="393"/>
                    <a:pt x="209" y="394"/>
                  </a:cubicBezTo>
                  <a:cubicBezTo>
                    <a:pt x="209" y="393"/>
                    <a:pt x="211" y="393"/>
                    <a:pt x="213" y="393"/>
                  </a:cubicBezTo>
                  <a:close/>
                  <a:moveTo>
                    <a:pt x="225" y="360"/>
                  </a:moveTo>
                  <a:cubicBezTo>
                    <a:pt x="224" y="370"/>
                    <a:pt x="215" y="383"/>
                    <a:pt x="219" y="392"/>
                  </a:cubicBezTo>
                  <a:cubicBezTo>
                    <a:pt x="225" y="386"/>
                    <a:pt x="225" y="367"/>
                    <a:pt x="225" y="360"/>
                  </a:cubicBezTo>
                  <a:close/>
                  <a:moveTo>
                    <a:pt x="232" y="388"/>
                  </a:moveTo>
                  <a:cubicBezTo>
                    <a:pt x="232" y="384"/>
                    <a:pt x="233" y="378"/>
                    <a:pt x="231" y="374"/>
                  </a:cubicBezTo>
                  <a:cubicBezTo>
                    <a:pt x="229" y="377"/>
                    <a:pt x="224" y="387"/>
                    <a:pt x="227" y="390"/>
                  </a:cubicBezTo>
                  <a:cubicBezTo>
                    <a:pt x="228" y="389"/>
                    <a:pt x="231" y="389"/>
                    <a:pt x="232" y="388"/>
                  </a:cubicBezTo>
                  <a:close/>
                  <a:moveTo>
                    <a:pt x="147" y="387"/>
                  </a:moveTo>
                  <a:cubicBezTo>
                    <a:pt x="148" y="388"/>
                    <a:pt x="152" y="392"/>
                    <a:pt x="153" y="389"/>
                  </a:cubicBezTo>
                  <a:cubicBezTo>
                    <a:pt x="152" y="389"/>
                    <a:pt x="149" y="385"/>
                    <a:pt x="147" y="387"/>
                  </a:cubicBezTo>
                  <a:close/>
                  <a:moveTo>
                    <a:pt x="242" y="381"/>
                  </a:moveTo>
                  <a:cubicBezTo>
                    <a:pt x="243" y="383"/>
                    <a:pt x="238" y="387"/>
                    <a:pt x="243" y="387"/>
                  </a:cubicBezTo>
                  <a:cubicBezTo>
                    <a:pt x="242" y="385"/>
                    <a:pt x="244" y="381"/>
                    <a:pt x="242" y="381"/>
                  </a:cubicBezTo>
                  <a:close/>
                  <a:moveTo>
                    <a:pt x="244" y="361"/>
                  </a:moveTo>
                  <a:cubicBezTo>
                    <a:pt x="234" y="360"/>
                    <a:pt x="233" y="378"/>
                    <a:pt x="234" y="387"/>
                  </a:cubicBezTo>
                  <a:cubicBezTo>
                    <a:pt x="235" y="387"/>
                    <a:pt x="237" y="387"/>
                    <a:pt x="238" y="387"/>
                  </a:cubicBezTo>
                  <a:cubicBezTo>
                    <a:pt x="239" y="378"/>
                    <a:pt x="245" y="373"/>
                    <a:pt x="244" y="361"/>
                  </a:cubicBezTo>
                  <a:close/>
                  <a:moveTo>
                    <a:pt x="935" y="270"/>
                  </a:moveTo>
                  <a:cubicBezTo>
                    <a:pt x="932" y="302"/>
                    <a:pt x="930" y="347"/>
                    <a:pt x="932" y="384"/>
                  </a:cubicBezTo>
                  <a:cubicBezTo>
                    <a:pt x="933" y="345"/>
                    <a:pt x="938" y="307"/>
                    <a:pt x="935" y="270"/>
                  </a:cubicBezTo>
                  <a:close/>
                  <a:moveTo>
                    <a:pt x="400" y="382"/>
                  </a:moveTo>
                  <a:cubicBezTo>
                    <a:pt x="404" y="381"/>
                    <a:pt x="408" y="385"/>
                    <a:pt x="411" y="383"/>
                  </a:cubicBezTo>
                  <a:cubicBezTo>
                    <a:pt x="407" y="383"/>
                    <a:pt x="403" y="379"/>
                    <a:pt x="400" y="382"/>
                  </a:cubicBezTo>
                  <a:close/>
                  <a:moveTo>
                    <a:pt x="925" y="372"/>
                  </a:moveTo>
                  <a:cubicBezTo>
                    <a:pt x="925" y="378"/>
                    <a:pt x="924" y="380"/>
                    <a:pt x="925" y="383"/>
                  </a:cubicBezTo>
                  <a:cubicBezTo>
                    <a:pt x="928" y="381"/>
                    <a:pt x="927" y="372"/>
                    <a:pt x="925" y="372"/>
                  </a:cubicBezTo>
                  <a:close/>
                  <a:moveTo>
                    <a:pt x="389" y="379"/>
                  </a:moveTo>
                  <a:cubicBezTo>
                    <a:pt x="392" y="378"/>
                    <a:pt x="396" y="383"/>
                    <a:pt x="399" y="380"/>
                  </a:cubicBezTo>
                  <a:cubicBezTo>
                    <a:pt x="396" y="380"/>
                    <a:pt x="391" y="376"/>
                    <a:pt x="389" y="379"/>
                  </a:cubicBezTo>
                  <a:close/>
                  <a:moveTo>
                    <a:pt x="230" y="335"/>
                  </a:moveTo>
                  <a:cubicBezTo>
                    <a:pt x="229" y="350"/>
                    <a:pt x="225" y="368"/>
                    <a:pt x="227" y="379"/>
                  </a:cubicBezTo>
                  <a:cubicBezTo>
                    <a:pt x="235" y="368"/>
                    <a:pt x="231" y="351"/>
                    <a:pt x="230" y="335"/>
                  </a:cubicBezTo>
                  <a:close/>
                  <a:moveTo>
                    <a:pt x="368" y="347"/>
                  </a:moveTo>
                  <a:cubicBezTo>
                    <a:pt x="370" y="341"/>
                    <a:pt x="371" y="317"/>
                    <a:pt x="368" y="306"/>
                  </a:cubicBezTo>
                  <a:cubicBezTo>
                    <a:pt x="370" y="327"/>
                    <a:pt x="358" y="364"/>
                    <a:pt x="373" y="367"/>
                  </a:cubicBezTo>
                  <a:cubicBezTo>
                    <a:pt x="368" y="363"/>
                    <a:pt x="373" y="352"/>
                    <a:pt x="368" y="347"/>
                  </a:cubicBezTo>
                  <a:close/>
                  <a:moveTo>
                    <a:pt x="105" y="363"/>
                  </a:moveTo>
                  <a:cubicBezTo>
                    <a:pt x="105" y="362"/>
                    <a:pt x="106" y="357"/>
                    <a:pt x="105" y="352"/>
                  </a:cubicBezTo>
                  <a:cubicBezTo>
                    <a:pt x="101" y="353"/>
                    <a:pt x="97" y="355"/>
                    <a:pt x="90" y="355"/>
                  </a:cubicBezTo>
                  <a:cubicBezTo>
                    <a:pt x="90" y="358"/>
                    <a:pt x="89" y="359"/>
                    <a:pt x="88" y="363"/>
                  </a:cubicBezTo>
                  <a:cubicBezTo>
                    <a:pt x="93" y="362"/>
                    <a:pt x="101" y="365"/>
                    <a:pt x="105" y="363"/>
                  </a:cubicBezTo>
                  <a:close/>
                  <a:moveTo>
                    <a:pt x="86" y="356"/>
                  </a:moveTo>
                  <a:cubicBezTo>
                    <a:pt x="73" y="358"/>
                    <a:pt x="66" y="354"/>
                    <a:pt x="52" y="357"/>
                  </a:cubicBezTo>
                  <a:cubicBezTo>
                    <a:pt x="63" y="359"/>
                    <a:pt x="72" y="362"/>
                    <a:pt x="85" y="362"/>
                  </a:cubicBezTo>
                  <a:cubicBezTo>
                    <a:pt x="85" y="359"/>
                    <a:pt x="86" y="358"/>
                    <a:pt x="86" y="356"/>
                  </a:cubicBezTo>
                  <a:close/>
                  <a:moveTo>
                    <a:pt x="352" y="290"/>
                  </a:moveTo>
                  <a:cubicBezTo>
                    <a:pt x="353" y="320"/>
                    <a:pt x="351" y="338"/>
                    <a:pt x="352" y="361"/>
                  </a:cubicBezTo>
                  <a:cubicBezTo>
                    <a:pt x="354" y="342"/>
                    <a:pt x="356" y="312"/>
                    <a:pt x="352" y="290"/>
                  </a:cubicBezTo>
                  <a:close/>
                  <a:moveTo>
                    <a:pt x="110" y="352"/>
                  </a:moveTo>
                  <a:cubicBezTo>
                    <a:pt x="111" y="357"/>
                    <a:pt x="111" y="360"/>
                    <a:pt x="111" y="354"/>
                  </a:cubicBezTo>
                  <a:cubicBezTo>
                    <a:pt x="111" y="351"/>
                    <a:pt x="113" y="345"/>
                    <a:pt x="109" y="343"/>
                  </a:cubicBezTo>
                  <a:cubicBezTo>
                    <a:pt x="108" y="346"/>
                    <a:pt x="110" y="349"/>
                    <a:pt x="110" y="352"/>
                  </a:cubicBezTo>
                  <a:close/>
                  <a:moveTo>
                    <a:pt x="407" y="338"/>
                  </a:moveTo>
                  <a:cubicBezTo>
                    <a:pt x="401" y="342"/>
                    <a:pt x="395" y="345"/>
                    <a:pt x="390" y="350"/>
                  </a:cubicBezTo>
                  <a:cubicBezTo>
                    <a:pt x="395" y="347"/>
                    <a:pt x="406" y="343"/>
                    <a:pt x="407" y="338"/>
                  </a:cubicBezTo>
                  <a:close/>
                  <a:moveTo>
                    <a:pt x="376" y="343"/>
                  </a:moveTo>
                  <a:cubicBezTo>
                    <a:pt x="376" y="342"/>
                    <a:pt x="378" y="342"/>
                    <a:pt x="379" y="342"/>
                  </a:cubicBezTo>
                  <a:cubicBezTo>
                    <a:pt x="380" y="332"/>
                    <a:pt x="381" y="318"/>
                    <a:pt x="379" y="311"/>
                  </a:cubicBezTo>
                  <a:cubicBezTo>
                    <a:pt x="379" y="324"/>
                    <a:pt x="374" y="335"/>
                    <a:pt x="376" y="343"/>
                  </a:cubicBezTo>
                  <a:close/>
                  <a:moveTo>
                    <a:pt x="391" y="292"/>
                  </a:moveTo>
                  <a:cubicBezTo>
                    <a:pt x="385" y="293"/>
                    <a:pt x="384" y="297"/>
                    <a:pt x="383" y="301"/>
                  </a:cubicBezTo>
                  <a:cubicBezTo>
                    <a:pt x="380" y="313"/>
                    <a:pt x="385" y="326"/>
                    <a:pt x="383" y="338"/>
                  </a:cubicBezTo>
                  <a:cubicBezTo>
                    <a:pt x="383" y="339"/>
                    <a:pt x="384" y="340"/>
                    <a:pt x="385" y="339"/>
                  </a:cubicBezTo>
                  <a:cubicBezTo>
                    <a:pt x="389" y="324"/>
                    <a:pt x="390" y="310"/>
                    <a:pt x="391" y="292"/>
                  </a:cubicBezTo>
                  <a:close/>
                  <a:moveTo>
                    <a:pt x="560" y="215"/>
                  </a:moveTo>
                  <a:cubicBezTo>
                    <a:pt x="546" y="224"/>
                    <a:pt x="532" y="233"/>
                    <a:pt x="516" y="240"/>
                  </a:cubicBezTo>
                  <a:cubicBezTo>
                    <a:pt x="500" y="252"/>
                    <a:pt x="485" y="258"/>
                    <a:pt x="475" y="264"/>
                  </a:cubicBezTo>
                  <a:cubicBezTo>
                    <a:pt x="472" y="266"/>
                    <a:pt x="466" y="270"/>
                    <a:pt x="471" y="267"/>
                  </a:cubicBezTo>
                  <a:cubicBezTo>
                    <a:pt x="484" y="262"/>
                    <a:pt x="492" y="257"/>
                    <a:pt x="505" y="250"/>
                  </a:cubicBezTo>
                  <a:cubicBezTo>
                    <a:pt x="536" y="233"/>
                    <a:pt x="575" y="211"/>
                    <a:pt x="601" y="196"/>
                  </a:cubicBezTo>
                  <a:cubicBezTo>
                    <a:pt x="551" y="231"/>
                    <a:pt x="494" y="257"/>
                    <a:pt x="442" y="287"/>
                  </a:cubicBezTo>
                  <a:cubicBezTo>
                    <a:pt x="441" y="287"/>
                    <a:pt x="440" y="285"/>
                    <a:pt x="439" y="286"/>
                  </a:cubicBezTo>
                  <a:cubicBezTo>
                    <a:pt x="429" y="293"/>
                    <a:pt x="415" y="296"/>
                    <a:pt x="410" y="308"/>
                  </a:cubicBezTo>
                  <a:cubicBezTo>
                    <a:pt x="406" y="308"/>
                    <a:pt x="405" y="306"/>
                    <a:pt x="403" y="308"/>
                  </a:cubicBezTo>
                  <a:cubicBezTo>
                    <a:pt x="399" y="312"/>
                    <a:pt x="401" y="323"/>
                    <a:pt x="394" y="325"/>
                  </a:cubicBezTo>
                  <a:cubicBezTo>
                    <a:pt x="391" y="324"/>
                    <a:pt x="394" y="319"/>
                    <a:pt x="392" y="317"/>
                  </a:cubicBezTo>
                  <a:cubicBezTo>
                    <a:pt x="391" y="323"/>
                    <a:pt x="390" y="330"/>
                    <a:pt x="389" y="336"/>
                  </a:cubicBezTo>
                  <a:cubicBezTo>
                    <a:pt x="425" y="311"/>
                    <a:pt x="466" y="289"/>
                    <a:pt x="506" y="264"/>
                  </a:cubicBezTo>
                  <a:cubicBezTo>
                    <a:pt x="545" y="240"/>
                    <a:pt x="584" y="212"/>
                    <a:pt x="629" y="195"/>
                  </a:cubicBezTo>
                  <a:cubicBezTo>
                    <a:pt x="628" y="186"/>
                    <a:pt x="629" y="177"/>
                    <a:pt x="631" y="168"/>
                  </a:cubicBezTo>
                  <a:cubicBezTo>
                    <a:pt x="604" y="180"/>
                    <a:pt x="579" y="197"/>
                    <a:pt x="553" y="212"/>
                  </a:cubicBezTo>
                  <a:cubicBezTo>
                    <a:pt x="533" y="223"/>
                    <a:pt x="512" y="233"/>
                    <a:pt x="492" y="243"/>
                  </a:cubicBezTo>
                  <a:cubicBezTo>
                    <a:pt x="486" y="247"/>
                    <a:pt x="479" y="253"/>
                    <a:pt x="471" y="252"/>
                  </a:cubicBezTo>
                  <a:cubicBezTo>
                    <a:pt x="525" y="224"/>
                    <a:pt x="580" y="195"/>
                    <a:pt x="631" y="164"/>
                  </a:cubicBezTo>
                  <a:cubicBezTo>
                    <a:pt x="630" y="160"/>
                    <a:pt x="632" y="154"/>
                    <a:pt x="630" y="152"/>
                  </a:cubicBezTo>
                  <a:cubicBezTo>
                    <a:pt x="578" y="182"/>
                    <a:pt x="525" y="210"/>
                    <a:pt x="472" y="239"/>
                  </a:cubicBezTo>
                  <a:cubicBezTo>
                    <a:pt x="472" y="236"/>
                    <a:pt x="480" y="234"/>
                    <a:pt x="475" y="233"/>
                  </a:cubicBezTo>
                  <a:cubicBezTo>
                    <a:pt x="438" y="246"/>
                    <a:pt x="402" y="268"/>
                    <a:pt x="365" y="284"/>
                  </a:cubicBezTo>
                  <a:cubicBezTo>
                    <a:pt x="364" y="289"/>
                    <a:pt x="364" y="295"/>
                    <a:pt x="363" y="300"/>
                  </a:cubicBezTo>
                  <a:cubicBezTo>
                    <a:pt x="368" y="301"/>
                    <a:pt x="366" y="295"/>
                    <a:pt x="369" y="295"/>
                  </a:cubicBezTo>
                  <a:cubicBezTo>
                    <a:pt x="371" y="299"/>
                    <a:pt x="375" y="295"/>
                    <a:pt x="378" y="295"/>
                  </a:cubicBezTo>
                  <a:cubicBezTo>
                    <a:pt x="381" y="293"/>
                    <a:pt x="379" y="285"/>
                    <a:pt x="383" y="284"/>
                  </a:cubicBezTo>
                  <a:cubicBezTo>
                    <a:pt x="386" y="284"/>
                    <a:pt x="383" y="291"/>
                    <a:pt x="386" y="292"/>
                  </a:cubicBezTo>
                  <a:cubicBezTo>
                    <a:pt x="392" y="292"/>
                    <a:pt x="390" y="283"/>
                    <a:pt x="394" y="281"/>
                  </a:cubicBezTo>
                  <a:cubicBezTo>
                    <a:pt x="397" y="282"/>
                    <a:pt x="395" y="286"/>
                    <a:pt x="397" y="288"/>
                  </a:cubicBezTo>
                  <a:cubicBezTo>
                    <a:pt x="402" y="285"/>
                    <a:pt x="406" y="283"/>
                    <a:pt x="408" y="278"/>
                  </a:cubicBezTo>
                  <a:cubicBezTo>
                    <a:pt x="410" y="278"/>
                    <a:pt x="409" y="282"/>
                    <a:pt x="412" y="281"/>
                  </a:cubicBezTo>
                  <a:cubicBezTo>
                    <a:pt x="433" y="271"/>
                    <a:pt x="452" y="259"/>
                    <a:pt x="473" y="248"/>
                  </a:cubicBezTo>
                  <a:cubicBezTo>
                    <a:pt x="455" y="262"/>
                    <a:pt x="434" y="273"/>
                    <a:pt x="411" y="283"/>
                  </a:cubicBezTo>
                  <a:cubicBezTo>
                    <a:pt x="410" y="288"/>
                    <a:pt x="407" y="295"/>
                    <a:pt x="410" y="300"/>
                  </a:cubicBezTo>
                  <a:cubicBezTo>
                    <a:pt x="416" y="293"/>
                    <a:pt x="421" y="284"/>
                    <a:pt x="429" y="278"/>
                  </a:cubicBezTo>
                  <a:cubicBezTo>
                    <a:pt x="428" y="284"/>
                    <a:pt x="420" y="289"/>
                    <a:pt x="420" y="293"/>
                  </a:cubicBezTo>
                  <a:cubicBezTo>
                    <a:pt x="466" y="266"/>
                    <a:pt x="512" y="240"/>
                    <a:pt x="560" y="215"/>
                  </a:cubicBezTo>
                  <a:close/>
                  <a:moveTo>
                    <a:pt x="378" y="297"/>
                  </a:moveTo>
                  <a:cubicBezTo>
                    <a:pt x="375" y="298"/>
                    <a:pt x="374" y="299"/>
                    <a:pt x="371" y="300"/>
                  </a:cubicBezTo>
                  <a:cubicBezTo>
                    <a:pt x="374" y="308"/>
                    <a:pt x="371" y="323"/>
                    <a:pt x="373" y="332"/>
                  </a:cubicBezTo>
                  <a:cubicBezTo>
                    <a:pt x="375" y="320"/>
                    <a:pt x="378" y="310"/>
                    <a:pt x="378" y="297"/>
                  </a:cubicBezTo>
                  <a:close/>
                  <a:moveTo>
                    <a:pt x="251" y="321"/>
                  </a:moveTo>
                  <a:cubicBezTo>
                    <a:pt x="249" y="321"/>
                    <a:pt x="247" y="328"/>
                    <a:pt x="250" y="329"/>
                  </a:cubicBezTo>
                  <a:cubicBezTo>
                    <a:pt x="251" y="324"/>
                    <a:pt x="250" y="324"/>
                    <a:pt x="251" y="321"/>
                  </a:cubicBezTo>
                  <a:close/>
                  <a:moveTo>
                    <a:pt x="366" y="304"/>
                  </a:moveTo>
                  <a:cubicBezTo>
                    <a:pt x="361" y="307"/>
                    <a:pt x="364" y="320"/>
                    <a:pt x="365" y="328"/>
                  </a:cubicBezTo>
                  <a:cubicBezTo>
                    <a:pt x="365" y="320"/>
                    <a:pt x="364" y="311"/>
                    <a:pt x="366" y="304"/>
                  </a:cubicBezTo>
                  <a:close/>
                  <a:moveTo>
                    <a:pt x="209" y="208"/>
                  </a:moveTo>
                  <a:cubicBezTo>
                    <a:pt x="213" y="205"/>
                    <a:pt x="220" y="203"/>
                    <a:pt x="220" y="197"/>
                  </a:cubicBezTo>
                  <a:cubicBezTo>
                    <a:pt x="188" y="217"/>
                    <a:pt x="155" y="240"/>
                    <a:pt x="121" y="262"/>
                  </a:cubicBezTo>
                  <a:cubicBezTo>
                    <a:pt x="87" y="283"/>
                    <a:pt x="49" y="301"/>
                    <a:pt x="19" y="326"/>
                  </a:cubicBezTo>
                  <a:cubicBezTo>
                    <a:pt x="79" y="284"/>
                    <a:pt x="151" y="251"/>
                    <a:pt x="209" y="208"/>
                  </a:cubicBezTo>
                  <a:close/>
                  <a:moveTo>
                    <a:pt x="117" y="312"/>
                  </a:moveTo>
                  <a:cubicBezTo>
                    <a:pt x="113" y="312"/>
                    <a:pt x="111" y="318"/>
                    <a:pt x="112" y="320"/>
                  </a:cubicBezTo>
                  <a:cubicBezTo>
                    <a:pt x="113" y="317"/>
                    <a:pt x="116" y="316"/>
                    <a:pt x="117" y="312"/>
                  </a:cubicBezTo>
                  <a:close/>
                  <a:moveTo>
                    <a:pt x="395" y="311"/>
                  </a:moveTo>
                  <a:cubicBezTo>
                    <a:pt x="396" y="313"/>
                    <a:pt x="394" y="318"/>
                    <a:pt x="396" y="318"/>
                  </a:cubicBezTo>
                  <a:cubicBezTo>
                    <a:pt x="396" y="315"/>
                    <a:pt x="399" y="311"/>
                    <a:pt x="395" y="311"/>
                  </a:cubicBezTo>
                  <a:close/>
                  <a:moveTo>
                    <a:pt x="489" y="280"/>
                  </a:moveTo>
                  <a:cubicBezTo>
                    <a:pt x="469" y="292"/>
                    <a:pt x="445" y="304"/>
                    <a:pt x="429" y="317"/>
                  </a:cubicBezTo>
                  <a:cubicBezTo>
                    <a:pt x="448" y="304"/>
                    <a:pt x="474" y="293"/>
                    <a:pt x="489" y="280"/>
                  </a:cubicBezTo>
                  <a:close/>
                  <a:moveTo>
                    <a:pt x="137" y="258"/>
                  </a:moveTo>
                  <a:cubicBezTo>
                    <a:pt x="104" y="276"/>
                    <a:pt x="72" y="295"/>
                    <a:pt x="42" y="315"/>
                  </a:cubicBezTo>
                  <a:cubicBezTo>
                    <a:pt x="74" y="297"/>
                    <a:pt x="107" y="278"/>
                    <a:pt x="137" y="258"/>
                  </a:cubicBezTo>
                  <a:close/>
                  <a:moveTo>
                    <a:pt x="136" y="308"/>
                  </a:moveTo>
                  <a:cubicBezTo>
                    <a:pt x="142" y="315"/>
                    <a:pt x="159" y="311"/>
                    <a:pt x="169" y="313"/>
                  </a:cubicBezTo>
                  <a:cubicBezTo>
                    <a:pt x="159" y="311"/>
                    <a:pt x="146" y="305"/>
                    <a:pt x="136" y="308"/>
                  </a:cubicBezTo>
                  <a:close/>
                  <a:moveTo>
                    <a:pt x="403" y="287"/>
                  </a:moveTo>
                  <a:cubicBezTo>
                    <a:pt x="401" y="288"/>
                    <a:pt x="399" y="289"/>
                    <a:pt x="395" y="289"/>
                  </a:cubicBezTo>
                  <a:cubicBezTo>
                    <a:pt x="396" y="296"/>
                    <a:pt x="394" y="304"/>
                    <a:pt x="396" y="309"/>
                  </a:cubicBezTo>
                  <a:cubicBezTo>
                    <a:pt x="401" y="305"/>
                    <a:pt x="403" y="292"/>
                    <a:pt x="403" y="287"/>
                  </a:cubicBezTo>
                  <a:close/>
                  <a:moveTo>
                    <a:pt x="405" y="293"/>
                  </a:moveTo>
                  <a:cubicBezTo>
                    <a:pt x="406" y="297"/>
                    <a:pt x="401" y="302"/>
                    <a:pt x="405" y="303"/>
                  </a:cubicBezTo>
                  <a:cubicBezTo>
                    <a:pt x="406" y="301"/>
                    <a:pt x="407" y="295"/>
                    <a:pt x="405" y="293"/>
                  </a:cubicBezTo>
                  <a:close/>
                  <a:moveTo>
                    <a:pt x="71" y="303"/>
                  </a:moveTo>
                  <a:cubicBezTo>
                    <a:pt x="81" y="298"/>
                    <a:pt x="80" y="295"/>
                    <a:pt x="71" y="303"/>
                  </a:cubicBezTo>
                  <a:close/>
                  <a:moveTo>
                    <a:pt x="567" y="241"/>
                  </a:moveTo>
                  <a:cubicBezTo>
                    <a:pt x="540" y="255"/>
                    <a:pt x="506" y="276"/>
                    <a:pt x="485" y="289"/>
                  </a:cubicBezTo>
                  <a:cubicBezTo>
                    <a:pt x="513" y="275"/>
                    <a:pt x="542" y="259"/>
                    <a:pt x="567" y="241"/>
                  </a:cubicBezTo>
                  <a:close/>
                  <a:moveTo>
                    <a:pt x="352" y="273"/>
                  </a:moveTo>
                  <a:cubicBezTo>
                    <a:pt x="353" y="277"/>
                    <a:pt x="351" y="287"/>
                    <a:pt x="353" y="286"/>
                  </a:cubicBezTo>
                  <a:cubicBezTo>
                    <a:pt x="353" y="282"/>
                    <a:pt x="354" y="272"/>
                    <a:pt x="352" y="273"/>
                  </a:cubicBezTo>
                  <a:close/>
                  <a:moveTo>
                    <a:pt x="357" y="271"/>
                  </a:moveTo>
                  <a:cubicBezTo>
                    <a:pt x="357" y="275"/>
                    <a:pt x="353" y="283"/>
                    <a:pt x="358" y="285"/>
                  </a:cubicBezTo>
                  <a:cubicBezTo>
                    <a:pt x="362" y="285"/>
                    <a:pt x="359" y="278"/>
                    <a:pt x="364" y="278"/>
                  </a:cubicBezTo>
                  <a:cubicBezTo>
                    <a:pt x="366" y="277"/>
                    <a:pt x="363" y="282"/>
                    <a:pt x="366" y="282"/>
                  </a:cubicBezTo>
                  <a:cubicBezTo>
                    <a:pt x="383" y="273"/>
                    <a:pt x="400" y="265"/>
                    <a:pt x="418" y="256"/>
                  </a:cubicBezTo>
                  <a:cubicBezTo>
                    <a:pt x="439" y="246"/>
                    <a:pt x="461" y="232"/>
                    <a:pt x="483" y="231"/>
                  </a:cubicBezTo>
                  <a:cubicBezTo>
                    <a:pt x="531" y="204"/>
                    <a:pt x="580" y="179"/>
                    <a:pt x="628" y="151"/>
                  </a:cubicBezTo>
                  <a:cubicBezTo>
                    <a:pt x="626" y="151"/>
                    <a:pt x="621" y="152"/>
                    <a:pt x="621" y="150"/>
                  </a:cubicBezTo>
                  <a:cubicBezTo>
                    <a:pt x="631" y="149"/>
                    <a:pt x="633" y="141"/>
                    <a:pt x="632" y="129"/>
                  </a:cubicBezTo>
                  <a:cubicBezTo>
                    <a:pt x="621" y="133"/>
                    <a:pt x="614" y="141"/>
                    <a:pt x="602" y="143"/>
                  </a:cubicBezTo>
                  <a:cubicBezTo>
                    <a:pt x="610" y="132"/>
                    <a:pt x="631" y="136"/>
                    <a:pt x="632" y="119"/>
                  </a:cubicBezTo>
                  <a:cubicBezTo>
                    <a:pt x="609" y="132"/>
                    <a:pt x="585" y="142"/>
                    <a:pt x="561" y="155"/>
                  </a:cubicBezTo>
                  <a:cubicBezTo>
                    <a:pt x="538" y="168"/>
                    <a:pt x="516" y="182"/>
                    <a:pt x="491" y="192"/>
                  </a:cubicBezTo>
                  <a:cubicBezTo>
                    <a:pt x="488" y="192"/>
                    <a:pt x="494" y="189"/>
                    <a:pt x="489" y="190"/>
                  </a:cubicBezTo>
                  <a:cubicBezTo>
                    <a:pt x="449" y="206"/>
                    <a:pt x="408" y="227"/>
                    <a:pt x="368" y="240"/>
                  </a:cubicBezTo>
                  <a:cubicBezTo>
                    <a:pt x="376" y="232"/>
                    <a:pt x="390" y="229"/>
                    <a:pt x="401" y="223"/>
                  </a:cubicBezTo>
                  <a:cubicBezTo>
                    <a:pt x="404" y="223"/>
                    <a:pt x="399" y="226"/>
                    <a:pt x="403" y="225"/>
                  </a:cubicBezTo>
                  <a:cubicBezTo>
                    <a:pt x="433" y="213"/>
                    <a:pt x="460" y="197"/>
                    <a:pt x="493" y="188"/>
                  </a:cubicBezTo>
                  <a:cubicBezTo>
                    <a:pt x="497" y="186"/>
                    <a:pt x="494" y="191"/>
                    <a:pt x="496" y="191"/>
                  </a:cubicBezTo>
                  <a:cubicBezTo>
                    <a:pt x="538" y="163"/>
                    <a:pt x="587" y="142"/>
                    <a:pt x="631" y="116"/>
                  </a:cubicBezTo>
                  <a:cubicBezTo>
                    <a:pt x="631" y="107"/>
                    <a:pt x="632" y="102"/>
                    <a:pt x="630" y="95"/>
                  </a:cubicBezTo>
                  <a:cubicBezTo>
                    <a:pt x="587" y="115"/>
                    <a:pt x="545" y="136"/>
                    <a:pt x="505" y="160"/>
                  </a:cubicBezTo>
                  <a:cubicBezTo>
                    <a:pt x="503" y="160"/>
                    <a:pt x="506" y="164"/>
                    <a:pt x="503" y="165"/>
                  </a:cubicBezTo>
                  <a:cubicBezTo>
                    <a:pt x="491" y="165"/>
                    <a:pt x="486" y="177"/>
                    <a:pt x="476" y="176"/>
                  </a:cubicBezTo>
                  <a:cubicBezTo>
                    <a:pt x="478" y="174"/>
                    <a:pt x="482" y="173"/>
                    <a:pt x="483" y="170"/>
                  </a:cubicBezTo>
                  <a:cubicBezTo>
                    <a:pt x="442" y="185"/>
                    <a:pt x="402" y="205"/>
                    <a:pt x="364" y="218"/>
                  </a:cubicBezTo>
                  <a:cubicBezTo>
                    <a:pt x="368" y="212"/>
                    <a:pt x="378" y="207"/>
                    <a:pt x="388" y="208"/>
                  </a:cubicBezTo>
                  <a:cubicBezTo>
                    <a:pt x="438" y="187"/>
                    <a:pt x="487" y="167"/>
                    <a:pt x="534" y="142"/>
                  </a:cubicBezTo>
                  <a:cubicBezTo>
                    <a:pt x="565" y="124"/>
                    <a:pt x="597" y="107"/>
                    <a:pt x="631" y="93"/>
                  </a:cubicBezTo>
                  <a:cubicBezTo>
                    <a:pt x="630" y="90"/>
                    <a:pt x="632" y="85"/>
                    <a:pt x="630" y="84"/>
                  </a:cubicBezTo>
                  <a:cubicBezTo>
                    <a:pt x="596" y="101"/>
                    <a:pt x="561" y="116"/>
                    <a:pt x="527" y="133"/>
                  </a:cubicBezTo>
                  <a:cubicBezTo>
                    <a:pt x="527" y="136"/>
                    <a:pt x="525" y="139"/>
                    <a:pt x="521" y="140"/>
                  </a:cubicBezTo>
                  <a:cubicBezTo>
                    <a:pt x="521" y="138"/>
                    <a:pt x="524" y="137"/>
                    <a:pt x="520" y="137"/>
                  </a:cubicBezTo>
                  <a:cubicBezTo>
                    <a:pt x="511" y="141"/>
                    <a:pt x="502" y="145"/>
                    <a:pt x="495" y="151"/>
                  </a:cubicBezTo>
                  <a:cubicBezTo>
                    <a:pt x="494" y="150"/>
                    <a:pt x="494" y="147"/>
                    <a:pt x="492" y="149"/>
                  </a:cubicBezTo>
                  <a:cubicBezTo>
                    <a:pt x="462" y="162"/>
                    <a:pt x="427" y="178"/>
                    <a:pt x="396" y="192"/>
                  </a:cubicBezTo>
                  <a:cubicBezTo>
                    <a:pt x="387" y="197"/>
                    <a:pt x="375" y="204"/>
                    <a:pt x="365" y="206"/>
                  </a:cubicBezTo>
                  <a:cubicBezTo>
                    <a:pt x="375" y="197"/>
                    <a:pt x="389" y="193"/>
                    <a:pt x="402" y="187"/>
                  </a:cubicBezTo>
                  <a:cubicBezTo>
                    <a:pt x="441" y="168"/>
                    <a:pt x="483" y="154"/>
                    <a:pt x="519" y="133"/>
                  </a:cubicBezTo>
                  <a:cubicBezTo>
                    <a:pt x="505" y="133"/>
                    <a:pt x="491" y="141"/>
                    <a:pt x="478" y="146"/>
                  </a:cubicBezTo>
                  <a:cubicBezTo>
                    <a:pt x="451" y="157"/>
                    <a:pt x="422" y="167"/>
                    <a:pt x="395" y="178"/>
                  </a:cubicBezTo>
                  <a:cubicBezTo>
                    <a:pt x="382" y="184"/>
                    <a:pt x="370" y="192"/>
                    <a:pt x="356" y="194"/>
                  </a:cubicBezTo>
                  <a:cubicBezTo>
                    <a:pt x="366" y="186"/>
                    <a:pt x="380" y="182"/>
                    <a:pt x="394" y="177"/>
                  </a:cubicBezTo>
                  <a:cubicBezTo>
                    <a:pt x="421" y="167"/>
                    <a:pt x="448" y="157"/>
                    <a:pt x="475" y="146"/>
                  </a:cubicBezTo>
                  <a:cubicBezTo>
                    <a:pt x="492" y="140"/>
                    <a:pt x="509" y="127"/>
                    <a:pt x="524" y="132"/>
                  </a:cubicBezTo>
                  <a:cubicBezTo>
                    <a:pt x="558" y="113"/>
                    <a:pt x="596" y="99"/>
                    <a:pt x="631" y="81"/>
                  </a:cubicBezTo>
                  <a:cubicBezTo>
                    <a:pt x="630" y="68"/>
                    <a:pt x="628" y="67"/>
                    <a:pt x="629" y="53"/>
                  </a:cubicBezTo>
                  <a:cubicBezTo>
                    <a:pt x="590" y="69"/>
                    <a:pt x="553" y="85"/>
                    <a:pt x="520" y="106"/>
                  </a:cubicBezTo>
                  <a:cubicBezTo>
                    <a:pt x="516" y="103"/>
                    <a:pt x="511" y="113"/>
                    <a:pt x="507" y="111"/>
                  </a:cubicBezTo>
                  <a:cubicBezTo>
                    <a:pt x="506" y="107"/>
                    <a:pt x="510" y="109"/>
                    <a:pt x="511" y="106"/>
                  </a:cubicBezTo>
                  <a:cubicBezTo>
                    <a:pt x="473" y="119"/>
                    <a:pt x="436" y="134"/>
                    <a:pt x="400" y="148"/>
                  </a:cubicBezTo>
                  <a:cubicBezTo>
                    <a:pt x="389" y="152"/>
                    <a:pt x="379" y="158"/>
                    <a:pt x="369" y="165"/>
                  </a:cubicBezTo>
                  <a:cubicBezTo>
                    <a:pt x="363" y="167"/>
                    <a:pt x="352" y="170"/>
                    <a:pt x="355" y="179"/>
                  </a:cubicBezTo>
                  <a:cubicBezTo>
                    <a:pt x="393" y="164"/>
                    <a:pt x="433" y="149"/>
                    <a:pt x="470" y="133"/>
                  </a:cubicBezTo>
                  <a:cubicBezTo>
                    <a:pt x="487" y="126"/>
                    <a:pt x="503" y="117"/>
                    <a:pt x="520" y="118"/>
                  </a:cubicBezTo>
                  <a:cubicBezTo>
                    <a:pt x="535" y="108"/>
                    <a:pt x="552" y="100"/>
                    <a:pt x="568" y="92"/>
                  </a:cubicBezTo>
                  <a:cubicBezTo>
                    <a:pt x="585" y="83"/>
                    <a:pt x="601" y="73"/>
                    <a:pt x="618" y="69"/>
                  </a:cubicBezTo>
                  <a:cubicBezTo>
                    <a:pt x="584" y="86"/>
                    <a:pt x="547" y="105"/>
                    <a:pt x="516" y="121"/>
                  </a:cubicBezTo>
                  <a:cubicBezTo>
                    <a:pt x="515" y="122"/>
                    <a:pt x="513" y="120"/>
                    <a:pt x="510" y="120"/>
                  </a:cubicBezTo>
                  <a:cubicBezTo>
                    <a:pt x="458" y="140"/>
                    <a:pt x="405" y="160"/>
                    <a:pt x="355" y="183"/>
                  </a:cubicBezTo>
                  <a:cubicBezTo>
                    <a:pt x="354" y="189"/>
                    <a:pt x="356" y="193"/>
                    <a:pt x="353" y="196"/>
                  </a:cubicBezTo>
                  <a:cubicBezTo>
                    <a:pt x="351" y="194"/>
                    <a:pt x="354" y="186"/>
                    <a:pt x="351" y="184"/>
                  </a:cubicBezTo>
                  <a:cubicBezTo>
                    <a:pt x="349" y="189"/>
                    <a:pt x="351" y="198"/>
                    <a:pt x="350" y="205"/>
                  </a:cubicBezTo>
                  <a:cubicBezTo>
                    <a:pt x="355" y="204"/>
                    <a:pt x="353" y="208"/>
                    <a:pt x="353" y="211"/>
                  </a:cubicBezTo>
                  <a:cubicBezTo>
                    <a:pt x="353" y="210"/>
                    <a:pt x="353" y="206"/>
                    <a:pt x="352" y="207"/>
                  </a:cubicBezTo>
                  <a:cubicBezTo>
                    <a:pt x="348" y="213"/>
                    <a:pt x="351" y="227"/>
                    <a:pt x="351" y="234"/>
                  </a:cubicBezTo>
                  <a:cubicBezTo>
                    <a:pt x="365" y="229"/>
                    <a:pt x="387" y="215"/>
                    <a:pt x="401" y="211"/>
                  </a:cubicBezTo>
                  <a:cubicBezTo>
                    <a:pt x="407" y="209"/>
                    <a:pt x="409" y="211"/>
                    <a:pt x="408" y="208"/>
                  </a:cubicBezTo>
                  <a:cubicBezTo>
                    <a:pt x="435" y="203"/>
                    <a:pt x="466" y="178"/>
                    <a:pt x="496" y="176"/>
                  </a:cubicBezTo>
                  <a:cubicBezTo>
                    <a:pt x="492" y="179"/>
                    <a:pt x="491" y="180"/>
                    <a:pt x="484" y="179"/>
                  </a:cubicBezTo>
                  <a:cubicBezTo>
                    <a:pt x="439" y="198"/>
                    <a:pt x="394" y="217"/>
                    <a:pt x="350" y="238"/>
                  </a:cubicBezTo>
                  <a:cubicBezTo>
                    <a:pt x="350" y="246"/>
                    <a:pt x="352" y="252"/>
                    <a:pt x="352" y="259"/>
                  </a:cubicBezTo>
                  <a:cubicBezTo>
                    <a:pt x="389" y="244"/>
                    <a:pt x="426" y="224"/>
                    <a:pt x="464" y="213"/>
                  </a:cubicBezTo>
                  <a:cubicBezTo>
                    <a:pt x="436" y="224"/>
                    <a:pt x="407" y="237"/>
                    <a:pt x="380" y="249"/>
                  </a:cubicBezTo>
                  <a:cubicBezTo>
                    <a:pt x="372" y="253"/>
                    <a:pt x="358" y="255"/>
                    <a:pt x="357" y="266"/>
                  </a:cubicBezTo>
                  <a:cubicBezTo>
                    <a:pt x="406" y="254"/>
                    <a:pt x="444" y="231"/>
                    <a:pt x="489" y="215"/>
                  </a:cubicBezTo>
                  <a:cubicBezTo>
                    <a:pt x="447" y="236"/>
                    <a:pt x="401" y="253"/>
                    <a:pt x="357" y="271"/>
                  </a:cubicBezTo>
                  <a:close/>
                  <a:moveTo>
                    <a:pt x="135" y="271"/>
                  </a:moveTo>
                  <a:cubicBezTo>
                    <a:pt x="130" y="274"/>
                    <a:pt x="124" y="277"/>
                    <a:pt x="120" y="281"/>
                  </a:cubicBezTo>
                  <a:cubicBezTo>
                    <a:pt x="126" y="278"/>
                    <a:pt x="131" y="275"/>
                    <a:pt x="135" y="271"/>
                  </a:cubicBezTo>
                  <a:close/>
                  <a:moveTo>
                    <a:pt x="685" y="278"/>
                  </a:moveTo>
                  <a:cubicBezTo>
                    <a:pt x="753" y="242"/>
                    <a:pt x="830" y="197"/>
                    <a:pt x="897" y="159"/>
                  </a:cubicBezTo>
                  <a:cubicBezTo>
                    <a:pt x="906" y="154"/>
                    <a:pt x="922" y="151"/>
                    <a:pt x="922" y="137"/>
                  </a:cubicBezTo>
                  <a:cubicBezTo>
                    <a:pt x="843" y="177"/>
                    <a:pt x="767" y="222"/>
                    <a:pt x="690" y="267"/>
                  </a:cubicBezTo>
                  <a:cubicBezTo>
                    <a:pt x="687" y="269"/>
                    <a:pt x="689" y="272"/>
                    <a:pt x="686" y="273"/>
                  </a:cubicBezTo>
                  <a:cubicBezTo>
                    <a:pt x="682" y="273"/>
                    <a:pt x="677" y="272"/>
                    <a:pt x="678" y="278"/>
                  </a:cubicBezTo>
                  <a:cubicBezTo>
                    <a:pt x="679" y="283"/>
                    <a:pt x="685" y="278"/>
                    <a:pt x="685" y="278"/>
                  </a:cubicBezTo>
                  <a:close/>
                  <a:moveTo>
                    <a:pt x="576" y="273"/>
                  </a:moveTo>
                  <a:cubicBezTo>
                    <a:pt x="591" y="278"/>
                    <a:pt x="615" y="280"/>
                    <a:pt x="628" y="279"/>
                  </a:cubicBezTo>
                  <a:cubicBezTo>
                    <a:pt x="611" y="277"/>
                    <a:pt x="594" y="272"/>
                    <a:pt x="576" y="273"/>
                  </a:cubicBezTo>
                  <a:close/>
                  <a:moveTo>
                    <a:pt x="707" y="269"/>
                  </a:moveTo>
                  <a:cubicBezTo>
                    <a:pt x="704" y="271"/>
                    <a:pt x="697" y="273"/>
                    <a:pt x="700" y="275"/>
                  </a:cubicBezTo>
                  <a:cubicBezTo>
                    <a:pt x="757" y="246"/>
                    <a:pt x="821" y="217"/>
                    <a:pt x="869" y="180"/>
                  </a:cubicBezTo>
                  <a:cubicBezTo>
                    <a:pt x="816" y="209"/>
                    <a:pt x="760" y="240"/>
                    <a:pt x="707" y="269"/>
                  </a:cubicBezTo>
                  <a:close/>
                  <a:moveTo>
                    <a:pt x="932" y="236"/>
                  </a:moveTo>
                  <a:cubicBezTo>
                    <a:pt x="928" y="245"/>
                    <a:pt x="928" y="263"/>
                    <a:pt x="930" y="274"/>
                  </a:cubicBezTo>
                  <a:cubicBezTo>
                    <a:pt x="933" y="263"/>
                    <a:pt x="930" y="244"/>
                    <a:pt x="932" y="236"/>
                  </a:cubicBezTo>
                  <a:close/>
                  <a:moveTo>
                    <a:pt x="654" y="238"/>
                  </a:moveTo>
                  <a:cubicBezTo>
                    <a:pt x="635" y="248"/>
                    <a:pt x="615" y="257"/>
                    <a:pt x="598" y="269"/>
                  </a:cubicBezTo>
                  <a:cubicBezTo>
                    <a:pt x="618" y="262"/>
                    <a:pt x="640" y="245"/>
                    <a:pt x="654" y="238"/>
                  </a:cubicBezTo>
                  <a:close/>
                  <a:moveTo>
                    <a:pt x="216" y="253"/>
                  </a:moveTo>
                  <a:cubicBezTo>
                    <a:pt x="211" y="258"/>
                    <a:pt x="201" y="263"/>
                    <a:pt x="200" y="267"/>
                  </a:cubicBezTo>
                  <a:cubicBezTo>
                    <a:pt x="205" y="263"/>
                    <a:pt x="214" y="258"/>
                    <a:pt x="216" y="253"/>
                  </a:cubicBezTo>
                  <a:close/>
                  <a:moveTo>
                    <a:pt x="626" y="200"/>
                  </a:moveTo>
                  <a:cubicBezTo>
                    <a:pt x="583" y="219"/>
                    <a:pt x="545" y="242"/>
                    <a:pt x="512" y="266"/>
                  </a:cubicBezTo>
                  <a:cubicBezTo>
                    <a:pt x="550" y="245"/>
                    <a:pt x="592" y="226"/>
                    <a:pt x="626" y="200"/>
                  </a:cubicBezTo>
                  <a:close/>
                  <a:moveTo>
                    <a:pt x="700" y="217"/>
                  </a:moveTo>
                  <a:cubicBezTo>
                    <a:pt x="695" y="217"/>
                    <a:pt x="704" y="213"/>
                    <a:pt x="703" y="216"/>
                  </a:cubicBezTo>
                  <a:cubicBezTo>
                    <a:pt x="702" y="212"/>
                    <a:pt x="713" y="207"/>
                    <a:pt x="717" y="207"/>
                  </a:cubicBezTo>
                  <a:cubicBezTo>
                    <a:pt x="715" y="210"/>
                    <a:pt x="705" y="211"/>
                    <a:pt x="706" y="215"/>
                  </a:cubicBezTo>
                  <a:cubicBezTo>
                    <a:pt x="715" y="209"/>
                    <a:pt x="729" y="204"/>
                    <a:pt x="733" y="198"/>
                  </a:cubicBezTo>
                  <a:cubicBezTo>
                    <a:pt x="730" y="200"/>
                    <a:pt x="724" y="205"/>
                    <a:pt x="720" y="204"/>
                  </a:cubicBezTo>
                  <a:cubicBezTo>
                    <a:pt x="754" y="187"/>
                    <a:pt x="790" y="167"/>
                    <a:pt x="821" y="149"/>
                  </a:cubicBezTo>
                  <a:cubicBezTo>
                    <a:pt x="819" y="147"/>
                    <a:pt x="815" y="153"/>
                    <a:pt x="814" y="148"/>
                  </a:cubicBezTo>
                  <a:cubicBezTo>
                    <a:pt x="816" y="142"/>
                    <a:pt x="820" y="139"/>
                    <a:pt x="822" y="133"/>
                  </a:cubicBezTo>
                  <a:cubicBezTo>
                    <a:pt x="748" y="179"/>
                    <a:pt x="670" y="220"/>
                    <a:pt x="594" y="264"/>
                  </a:cubicBezTo>
                  <a:cubicBezTo>
                    <a:pt x="613" y="257"/>
                    <a:pt x="631" y="246"/>
                    <a:pt x="649" y="236"/>
                  </a:cubicBezTo>
                  <a:cubicBezTo>
                    <a:pt x="693" y="210"/>
                    <a:pt x="741" y="185"/>
                    <a:pt x="784" y="160"/>
                  </a:cubicBezTo>
                  <a:cubicBezTo>
                    <a:pt x="792" y="155"/>
                    <a:pt x="802" y="144"/>
                    <a:pt x="810" y="149"/>
                  </a:cubicBezTo>
                  <a:cubicBezTo>
                    <a:pt x="761" y="179"/>
                    <a:pt x="708" y="206"/>
                    <a:pt x="659" y="238"/>
                  </a:cubicBezTo>
                  <a:cubicBezTo>
                    <a:pt x="675" y="233"/>
                    <a:pt x="689" y="220"/>
                    <a:pt x="700" y="217"/>
                  </a:cubicBezTo>
                  <a:close/>
                  <a:moveTo>
                    <a:pt x="938" y="248"/>
                  </a:moveTo>
                  <a:cubicBezTo>
                    <a:pt x="939" y="226"/>
                    <a:pt x="934" y="244"/>
                    <a:pt x="938" y="248"/>
                  </a:cubicBezTo>
                  <a:close/>
                  <a:moveTo>
                    <a:pt x="593" y="231"/>
                  </a:moveTo>
                  <a:cubicBezTo>
                    <a:pt x="586" y="237"/>
                    <a:pt x="575" y="241"/>
                    <a:pt x="568" y="247"/>
                  </a:cubicBezTo>
                  <a:cubicBezTo>
                    <a:pt x="577" y="243"/>
                    <a:pt x="589" y="237"/>
                    <a:pt x="593" y="231"/>
                  </a:cubicBezTo>
                  <a:close/>
                  <a:moveTo>
                    <a:pt x="202" y="224"/>
                  </a:moveTo>
                  <a:cubicBezTo>
                    <a:pt x="214" y="216"/>
                    <a:pt x="223" y="206"/>
                    <a:pt x="237" y="201"/>
                  </a:cubicBezTo>
                  <a:cubicBezTo>
                    <a:pt x="238" y="206"/>
                    <a:pt x="234" y="206"/>
                    <a:pt x="232" y="209"/>
                  </a:cubicBezTo>
                  <a:cubicBezTo>
                    <a:pt x="237" y="206"/>
                    <a:pt x="248" y="204"/>
                    <a:pt x="247" y="198"/>
                  </a:cubicBezTo>
                  <a:cubicBezTo>
                    <a:pt x="246" y="196"/>
                    <a:pt x="245" y="201"/>
                    <a:pt x="242" y="199"/>
                  </a:cubicBezTo>
                  <a:cubicBezTo>
                    <a:pt x="240" y="198"/>
                    <a:pt x="241" y="194"/>
                    <a:pt x="239" y="192"/>
                  </a:cubicBezTo>
                  <a:cubicBezTo>
                    <a:pt x="237" y="198"/>
                    <a:pt x="230" y="203"/>
                    <a:pt x="225" y="199"/>
                  </a:cubicBezTo>
                  <a:cubicBezTo>
                    <a:pt x="207" y="216"/>
                    <a:pt x="177" y="234"/>
                    <a:pt x="159" y="245"/>
                  </a:cubicBezTo>
                  <a:cubicBezTo>
                    <a:pt x="175" y="240"/>
                    <a:pt x="184" y="227"/>
                    <a:pt x="202" y="224"/>
                  </a:cubicBezTo>
                  <a:close/>
                  <a:moveTo>
                    <a:pt x="920" y="243"/>
                  </a:moveTo>
                  <a:cubicBezTo>
                    <a:pt x="923" y="214"/>
                    <a:pt x="927" y="180"/>
                    <a:pt x="923" y="155"/>
                  </a:cubicBezTo>
                  <a:cubicBezTo>
                    <a:pt x="916" y="177"/>
                    <a:pt x="917" y="193"/>
                    <a:pt x="914" y="222"/>
                  </a:cubicBezTo>
                  <a:cubicBezTo>
                    <a:pt x="925" y="223"/>
                    <a:pt x="912" y="240"/>
                    <a:pt x="917" y="245"/>
                  </a:cubicBezTo>
                  <a:cubicBezTo>
                    <a:pt x="917" y="244"/>
                    <a:pt x="919" y="244"/>
                    <a:pt x="920" y="243"/>
                  </a:cubicBezTo>
                  <a:close/>
                  <a:moveTo>
                    <a:pt x="914" y="225"/>
                  </a:moveTo>
                  <a:cubicBezTo>
                    <a:pt x="913" y="229"/>
                    <a:pt x="911" y="238"/>
                    <a:pt x="913" y="241"/>
                  </a:cubicBezTo>
                  <a:cubicBezTo>
                    <a:pt x="912" y="236"/>
                    <a:pt x="918" y="228"/>
                    <a:pt x="914" y="225"/>
                  </a:cubicBezTo>
                  <a:close/>
                  <a:moveTo>
                    <a:pt x="930" y="231"/>
                  </a:moveTo>
                  <a:cubicBezTo>
                    <a:pt x="933" y="230"/>
                    <a:pt x="929" y="235"/>
                    <a:pt x="932" y="235"/>
                  </a:cubicBezTo>
                  <a:cubicBezTo>
                    <a:pt x="932" y="221"/>
                    <a:pt x="932" y="220"/>
                    <a:pt x="930" y="231"/>
                  </a:cubicBezTo>
                  <a:close/>
                  <a:moveTo>
                    <a:pt x="905" y="202"/>
                  </a:moveTo>
                  <a:cubicBezTo>
                    <a:pt x="894" y="205"/>
                    <a:pt x="901" y="225"/>
                    <a:pt x="897" y="234"/>
                  </a:cubicBezTo>
                  <a:cubicBezTo>
                    <a:pt x="897" y="234"/>
                    <a:pt x="898" y="234"/>
                    <a:pt x="899" y="234"/>
                  </a:cubicBezTo>
                  <a:cubicBezTo>
                    <a:pt x="902" y="224"/>
                    <a:pt x="903" y="212"/>
                    <a:pt x="905" y="202"/>
                  </a:cubicBezTo>
                  <a:close/>
                  <a:moveTo>
                    <a:pt x="919" y="152"/>
                  </a:moveTo>
                  <a:cubicBezTo>
                    <a:pt x="908" y="157"/>
                    <a:pt x="909" y="174"/>
                    <a:pt x="911" y="184"/>
                  </a:cubicBezTo>
                  <a:cubicBezTo>
                    <a:pt x="911" y="186"/>
                    <a:pt x="907" y="185"/>
                    <a:pt x="908" y="188"/>
                  </a:cubicBezTo>
                  <a:cubicBezTo>
                    <a:pt x="909" y="200"/>
                    <a:pt x="903" y="215"/>
                    <a:pt x="905" y="224"/>
                  </a:cubicBezTo>
                  <a:cubicBezTo>
                    <a:pt x="907" y="219"/>
                    <a:pt x="906" y="211"/>
                    <a:pt x="911" y="208"/>
                  </a:cubicBezTo>
                  <a:cubicBezTo>
                    <a:pt x="911" y="215"/>
                    <a:pt x="905" y="221"/>
                    <a:pt x="909" y="226"/>
                  </a:cubicBezTo>
                  <a:cubicBezTo>
                    <a:pt x="915" y="205"/>
                    <a:pt x="916" y="173"/>
                    <a:pt x="919" y="152"/>
                  </a:cubicBezTo>
                  <a:close/>
                  <a:moveTo>
                    <a:pt x="893" y="202"/>
                  </a:moveTo>
                  <a:cubicBezTo>
                    <a:pt x="881" y="204"/>
                    <a:pt x="874" y="215"/>
                    <a:pt x="870" y="221"/>
                  </a:cubicBezTo>
                  <a:cubicBezTo>
                    <a:pt x="876" y="213"/>
                    <a:pt x="893" y="216"/>
                    <a:pt x="893" y="202"/>
                  </a:cubicBezTo>
                  <a:close/>
                  <a:moveTo>
                    <a:pt x="666" y="202"/>
                  </a:moveTo>
                  <a:cubicBezTo>
                    <a:pt x="663" y="199"/>
                    <a:pt x="664" y="208"/>
                    <a:pt x="658" y="206"/>
                  </a:cubicBezTo>
                  <a:cubicBezTo>
                    <a:pt x="653" y="148"/>
                    <a:pt x="662" y="113"/>
                    <a:pt x="653" y="57"/>
                  </a:cubicBezTo>
                  <a:cubicBezTo>
                    <a:pt x="654" y="106"/>
                    <a:pt x="655" y="151"/>
                    <a:pt x="655" y="211"/>
                  </a:cubicBezTo>
                  <a:cubicBezTo>
                    <a:pt x="655" y="211"/>
                    <a:pt x="655" y="212"/>
                    <a:pt x="656" y="212"/>
                  </a:cubicBezTo>
                  <a:cubicBezTo>
                    <a:pt x="658" y="208"/>
                    <a:pt x="666" y="209"/>
                    <a:pt x="666" y="202"/>
                  </a:cubicBezTo>
                  <a:close/>
                  <a:moveTo>
                    <a:pt x="637" y="208"/>
                  </a:moveTo>
                  <a:cubicBezTo>
                    <a:pt x="637" y="206"/>
                    <a:pt x="637" y="205"/>
                    <a:pt x="635" y="204"/>
                  </a:cubicBezTo>
                  <a:cubicBezTo>
                    <a:pt x="635" y="206"/>
                    <a:pt x="634" y="208"/>
                    <a:pt x="633" y="210"/>
                  </a:cubicBezTo>
                  <a:cubicBezTo>
                    <a:pt x="635" y="210"/>
                    <a:pt x="634" y="207"/>
                    <a:pt x="637" y="208"/>
                  </a:cubicBezTo>
                  <a:close/>
                  <a:moveTo>
                    <a:pt x="629" y="205"/>
                  </a:moveTo>
                  <a:cubicBezTo>
                    <a:pt x="626" y="205"/>
                    <a:pt x="625" y="208"/>
                    <a:pt x="623" y="209"/>
                  </a:cubicBezTo>
                  <a:cubicBezTo>
                    <a:pt x="626" y="208"/>
                    <a:pt x="625" y="210"/>
                    <a:pt x="628" y="210"/>
                  </a:cubicBezTo>
                  <a:cubicBezTo>
                    <a:pt x="629" y="209"/>
                    <a:pt x="629" y="207"/>
                    <a:pt x="629" y="205"/>
                  </a:cubicBezTo>
                  <a:close/>
                  <a:moveTo>
                    <a:pt x="898" y="199"/>
                  </a:moveTo>
                  <a:cubicBezTo>
                    <a:pt x="895" y="198"/>
                    <a:pt x="895" y="205"/>
                    <a:pt x="897" y="205"/>
                  </a:cubicBezTo>
                  <a:cubicBezTo>
                    <a:pt x="897" y="202"/>
                    <a:pt x="898" y="201"/>
                    <a:pt x="898" y="199"/>
                  </a:cubicBezTo>
                  <a:close/>
                  <a:moveTo>
                    <a:pt x="893" y="194"/>
                  </a:moveTo>
                  <a:cubicBezTo>
                    <a:pt x="891" y="198"/>
                    <a:pt x="885" y="201"/>
                    <a:pt x="886" y="203"/>
                  </a:cubicBezTo>
                  <a:cubicBezTo>
                    <a:pt x="888" y="200"/>
                    <a:pt x="897" y="200"/>
                    <a:pt x="893" y="194"/>
                  </a:cubicBezTo>
                  <a:close/>
                  <a:moveTo>
                    <a:pt x="651" y="200"/>
                  </a:moveTo>
                  <a:cubicBezTo>
                    <a:pt x="651" y="168"/>
                    <a:pt x="652" y="160"/>
                    <a:pt x="652" y="119"/>
                  </a:cubicBezTo>
                  <a:cubicBezTo>
                    <a:pt x="646" y="119"/>
                    <a:pt x="648" y="121"/>
                    <a:pt x="642" y="122"/>
                  </a:cubicBezTo>
                  <a:cubicBezTo>
                    <a:pt x="644" y="145"/>
                    <a:pt x="639" y="163"/>
                    <a:pt x="641" y="180"/>
                  </a:cubicBezTo>
                  <a:cubicBezTo>
                    <a:pt x="641" y="178"/>
                    <a:pt x="640" y="175"/>
                    <a:pt x="643" y="176"/>
                  </a:cubicBezTo>
                  <a:cubicBezTo>
                    <a:pt x="641" y="178"/>
                    <a:pt x="642" y="184"/>
                    <a:pt x="642" y="188"/>
                  </a:cubicBezTo>
                  <a:cubicBezTo>
                    <a:pt x="644" y="189"/>
                    <a:pt x="645" y="185"/>
                    <a:pt x="646" y="188"/>
                  </a:cubicBezTo>
                  <a:cubicBezTo>
                    <a:pt x="645" y="191"/>
                    <a:pt x="640" y="190"/>
                    <a:pt x="641" y="196"/>
                  </a:cubicBezTo>
                  <a:cubicBezTo>
                    <a:pt x="648" y="193"/>
                    <a:pt x="645" y="199"/>
                    <a:pt x="648" y="202"/>
                  </a:cubicBezTo>
                  <a:cubicBezTo>
                    <a:pt x="648" y="201"/>
                    <a:pt x="650" y="201"/>
                    <a:pt x="651" y="200"/>
                  </a:cubicBezTo>
                  <a:close/>
                  <a:moveTo>
                    <a:pt x="663" y="137"/>
                  </a:moveTo>
                  <a:cubicBezTo>
                    <a:pt x="664" y="120"/>
                    <a:pt x="667" y="102"/>
                    <a:pt x="666" y="93"/>
                  </a:cubicBezTo>
                  <a:cubicBezTo>
                    <a:pt x="668" y="89"/>
                    <a:pt x="662" y="92"/>
                    <a:pt x="662" y="90"/>
                  </a:cubicBezTo>
                  <a:cubicBezTo>
                    <a:pt x="664" y="89"/>
                    <a:pt x="666" y="89"/>
                    <a:pt x="665" y="86"/>
                  </a:cubicBezTo>
                  <a:cubicBezTo>
                    <a:pt x="668" y="65"/>
                    <a:pt x="658" y="46"/>
                    <a:pt x="660" y="31"/>
                  </a:cubicBezTo>
                  <a:cubicBezTo>
                    <a:pt x="663" y="33"/>
                    <a:pt x="663" y="38"/>
                    <a:pt x="665" y="40"/>
                  </a:cubicBezTo>
                  <a:cubicBezTo>
                    <a:pt x="665" y="35"/>
                    <a:pt x="666" y="28"/>
                    <a:pt x="664" y="25"/>
                  </a:cubicBezTo>
                  <a:cubicBezTo>
                    <a:pt x="662" y="28"/>
                    <a:pt x="657" y="29"/>
                    <a:pt x="656" y="32"/>
                  </a:cubicBezTo>
                  <a:cubicBezTo>
                    <a:pt x="661" y="78"/>
                    <a:pt x="657" y="143"/>
                    <a:pt x="661" y="201"/>
                  </a:cubicBezTo>
                  <a:cubicBezTo>
                    <a:pt x="667" y="185"/>
                    <a:pt x="662" y="162"/>
                    <a:pt x="663" y="137"/>
                  </a:cubicBezTo>
                  <a:close/>
                  <a:moveTo>
                    <a:pt x="250" y="184"/>
                  </a:moveTo>
                  <a:cubicBezTo>
                    <a:pt x="251" y="189"/>
                    <a:pt x="250" y="196"/>
                    <a:pt x="253" y="198"/>
                  </a:cubicBezTo>
                  <a:cubicBezTo>
                    <a:pt x="252" y="194"/>
                    <a:pt x="253" y="187"/>
                    <a:pt x="250" y="184"/>
                  </a:cubicBezTo>
                  <a:close/>
                  <a:moveTo>
                    <a:pt x="228" y="192"/>
                  </a:moveTo>
                  <a:cubicBezTo>
                    <a:pt x="228" y="195"/>
                    <a:pt x="221" y="196"/>
                    <a:pt x="224" y="198"/>
                  </a:cubicBezTo>
                  <a:cubicBezTo>
                    <a:pt x="225" y="196"/>
                    <a:pt x="231" y="195"/>
                    <a:pt x="228" y="192"/>
                  </a:cubicBezTo>
                  <a:close/>
                  <a:moveTo>
                    <a:pt x="905" y="195"/>
                  </a:moveTo>
                  <a:cubicBezTo>
                    <a:pt x="904" y="191"/>
                    <a:pt x="908" y="187"/>
                    <a:pt x="905" y="184"/>
                  </a:cubicBezTo>
                  <a:cubicBezTo>
                    <a:pt x="904" y="186"/>
                    <a:pt x="901" y="186"/>
                    <a:pt x="899" y="188"/>
                  </a:cubicBezTo>
                  <a:cubicBezTo>
                    <a:pt x="899" y="191"/>
                    <a:pt x="899" y="193"/>
                    <a:pt x="899" y="196"/>
                  </a:cubicBezTo>
                  <a:cubicBezTo>
                    <a:pt x="902" y="196"/>
                    <a:pt x="902" y="195"/>
                    <a:pt x="905" y="195"/>
                  </a:cubicBezTo>
                  <a:close/>
                  <a:moveTo>
                    <a:pt x="638" y="163"/>
                  </a:moveTo>
                  <a:cubicBezTo>
                    <a:pt x="629" y="164"/>
                    <a:pt x="630" y="188"/>
                    <a:pt x="633" y="192"/>
                  </a:cubicBezTo>
                  <a:cubicBezTo>
                    <a:pt x="640" y="187"/>
                    <a:pt x="636" y="172"/>
                    <a:pt x="638" y="163"/>
                  </a:cubicBezTo>
                  <a:close/>
                  <a:moveTo>
                    <a:pt x="902" y="184"/>
                  </a:moveTo>
                  <a:cubicBezTo>
                    <a:pt x="902" y="182"/>
                    <a:pt x="905" y="183"/>
                    <a:pt x="906" y="183"/>
                  </a:cubicBezTo>
                  <a:cubicBezTo>
                    <a:pt x="907" y="176"/>
                    <a:pt x="908" y="170"/>
                    <a:pt x="908" y="162"/>
                  </a:cubicBezTo>
                  <a:cubicBezTo>
                    <a:pt x="903" y="167"/>
                    <a:pt x="898" y="179"/>
                    <a:pt x="902" y="184"/>
                  </a:cubicBezTo>
                  <a:close/>
                  <a:moveTo>
                    <a:pt x="884" y="173"/>
                  </a:moveTo>
                  <a:cubicBezTo>
                    <a:pt x="892" y="168"/>
                    <a:pt x="888" y="168"/>
                    <a:pt x="882" y="171"/>
                  </a:cubicBezTo>
                  <a:cubicBezTo>
                    <a:pt x="879" y="173"/>
                    <a:pt x="873" y="176"/>
                    <a:pt x="875" y="178"/>
                  </a:cubicBezTo>
                  <a:cubicBezTo>
                    <a:pt x="878" y="174"/>
                    <a:pt x="881" y="176"/>
                    <a:pt x="884" y="173"/>
                  </a:cubicBezTo>
                  <a:close/>
                  <a:moveTo>
                    <a:pt x="355" y="156"/>
                  </a:moveTo>
                  <a:cubicBezTo>
                    <a:pt x="355" y="160"/>
                    <a:pt x="355" y="163"/>
                    <a:pt x="355" y="167"/>
                  </a:cubicBezTo>
                  <a:cubicBezTo>
                    <a:pt x="402" y="146"/>
                    <a:pt x="448" y="127"/>
                    <a:pt x="495" y="109"/>
                  </a:cubicBezTo>
                  <a:cubicBezTo>
                    <a:pt x="503" y="106"/>
                    <a:pt x="511" y="106"/>
                    <a:pt x="518" y="103"/>
                  </a:cubicBezTo>
                  <a:cubicBezTo>
                    <a:pt x="527" y="100"/>
                    <a:pt x="535" y="93"/>
                    <a:pt x="544" y="89"/>
                  </a:cubicBezTo>
                  <a:cubicBezTo>
                    <a:pt x="576" y="73"/>
                    <a:pt x="609" y="58"/>
                    <a:pt x="642" y="46"/>
                  </a:cubicBezTo>
                  <a:cubicBezTo>
                    <a:pt x="644" y="43"/>
                    <a:pt x="642" y="37"/>
                    <a:pt x="645" y="36"/>
                  </a:cubicBezTo>
                  <a:cubicBezTo>
                    <a:pt x="648" y="36"/>
                    <a:pt x="644" y="45"/>
                    <a:pt x="648" y="42"/>
                  </a:cubicBezTo>
                  <a:cubicBezTo>
                    <a:pt x="652" y="42"/>
                    <a:pt x="650" y="37"/>
                    <a:pt x="651" y="33"/>
                  </a:cubicBezTo>
                  <a:cubicBezTo>
                    <a:pt x="603" y="43"/>
                    <a:pt x="567" y="64"/>
                    <a:pt x="521" y="75"/>
                  </a:cubicBezTo>
                  <a:cubicBezTo>
                    <a:pt x="520" y="77"/>
                    <a:pt x="517" y="78"/>
                    <a:pt x="515" y="80"/>
                  </a:cubicBezTo>
                  <a:cubicBezTo>
                    <a:pt x="465" y="95"/>
                    <a:pt x="411" y="113"/>
                    <a:pt x="364" y="134"/>
                  </a:cubicBezTo>
                  <a:cubicBezTo>
                    <a:pt x="365" y="134"/>
                    <a:pt x="366" y="134"/>
                    <a:pt x="367" y="135"/>
                  </a:cubicBezTo>
                  <a:cubicBezTo>
                    <a:pt x="356" y="134"/>
                    <a:pt x="354" y="142"/>
                    <a:pt x="355" y="153"/>
                  </a:cubicBezTo>
                  <a:cubicBezTo>
                    <a:pt x="391" y="141"/>
                    <a:pt x="427" y="126"/>
                    <a:pt x="463" y="112"/>
                  </a:cubicBezTo>
                  <a:cubicBezTo>
                    <a:pt x="483" y="104"/>
                    <a:pt x="503" y="95"/>
                    <a:pt x="523" y="93"/>
                  </a:cubicBezTo>
                  <a:cubicBezTo>
                    <a:pt x="467" y="110"/>
                    <a:pt x="411" y="135"/>
                    <a:pt x="355" y="156"/>
                  </a:cubicBezTo>
                  <a:close/>
                  <a:moveTo>
                    <a:pt x="929" y="144"/>
                  </a:moveTo>
                  <a:cubicBezTo>
                    <a:pt x="924" y="149"/>
                    <a:pt x="927" y="161"/>
                    <a:pt x="928" y="166"/>
                  </a:cubicBezTo>
                  <a:cubicBezTo>
                    <a:pt x="927" y="157"/>
                    <a:pt x="932" y="151"/>
                    <a:pt x="929" y="144"/>
                  </a:cubicBezTo>
                  <a:close/>
                  <a:moveTo>
                    <a:pt x="904" y="160"/>
                  </a:moveTo>
                  <a:cubicBezTo>
                    <a:pt x="901" y="162"/>
                    <a:pt x="897" y="163"/>
                    <a:pt x="895" y="166"/>
                  </a:cubicBezTo>
                  <a:cubicBezTo>
                    <a:pt x="899" y="164"/>
                    <a:pt x="903" y="164"/>
                    <a:pt x="904" y="160"/>
                  </a:cubicBezTo>
                  <a:close/>
                  <a:moveTo>
                    <a:pt x="639" y="125"/>
                  </a:moveTo>
                  <a:cubicBezTo>
                    <a:pt x="627" y="129"/>
                    <a:pt x="638" y="151"/>
                    <a:pt x="633" y="161"/>
                  </a:cubicBezTo>
                  <a:cubicBezTo>
                    <a:pt x="633" y="161"/>
                    <a:pt x="633" y="162"/>
                    <a:pt x="633" y="162"/>
                  </a:cubicBezTo>
                  <a:cubicBezTo>
                    <a:pt x="643" y="157"/>
                    <a:pt x="638" y="140"/>
                    <a:pt x="639" y="125"/>
                  </a:cubicBezTo>
                  <a:close/>
                  <a:moveTo>
                    <a:pt x="665" y="145"/>
                  </a:moveTo>
                  <a:cubicBezTo>
                    <a:pt x="666" y="147"/>
                    <a:pt x="664" y="152"/>
                    <a:pt x="667" y="151"/>
                  </a:cubicBezTo>
                  <a:cubicBezTo>
                    <a:pt x="667" y="149"/>
                    <a:pt x="669" y="145"/>
                    <a:pt x="665" y="145"/>
                  </a:cubicBezTo>
                  <a:close/>
                  <a:moveTo>
                    <a:pt x="352" y="140"/>
                  </a:moveTo>
                  <a:cubicBezTo>
                    <a:pt x="351" y="140"/>
                    <a:pt x="350" y="140"/>
                    <a:pt x="348" y="140"/>
                  </a:cubicBezTo>
                  <a:cubicBezTo>
                    <a:pt x="348" y="141"/>
                    <a:pt x="348" y="143"/>
                    <a:pt x="348" y="144"/>
                  </a:cubicBezTo>
                  <a:cubicBezTo>
                    <a:pt x="350" y="144"/>
                    <a:pt x="351" y="144"/>
                    <a:pt x="352" y="144"/>
                  </a:cubicBezTo>
                  <a:cubicBezTo>
                    <a:pt x="352" y="143"/>
                    <a:pt x="352" y="141"/>
                    <a:pt x="352" y="140"/>
                  </a:cubicBezTo>
                  <a:close/>
                  <a:moveTo>
                    <a:pt x="937" y="134"/>
                  </a:moveTo>
                  <a:cubicBezTo>
                    <a:pt x="931" y="134"/>
                    <a:pt x="930" y="138"/>
                    <a:pt x="924" y="138"/>
                  </a:cubicBezTo>
                  <a:cubicBezTo>
                    <a:pt x="925" y="139"/>
                    <a:pt x="923" y="143"/>
                    <a:pt x="925" y="144"/>
                  </a:cubicBezTo>
                  <a:cubicBezTo>
                    <a:pt x="928" y="139"/>
                    <a:pt x="933" y="137"/>
                    <a:pt x="937" y="134"/>
                  </a:cubicBezTo>
                  <a:close/>
                  <a:moveTo>
                    <a:pt x="408" y="114"/>
                  </a:moveTo>
                  <a:cubicBezTo>
                    <a:pt x="403" y="115"/>
                    <a:pt x="409" y="111"/>
                    <a:pt x="406" y="111"/>
                  </a:cubicBezTo>
                  <a:cubicBezTo>
                    <a:pt x="398" y="115"/>
                    <a:pt x="386" y="116"/>
                    <a:pt x="379" y="121"/>
                  </a:cubicBezTo>
                  <a:cubicBezTo>
                    <a:pt x="381" y="123"/>
                    <a:pt x="384" y="119"/>
                    <a:pt x="384" y="121"/>
                  </a:cubicBezTo>
                  <a:cubicBezTo>
                    <a:pt x="374" y="123"/>
                    <a:pt x="363" y="132"/>
                    <a:pt x="355" y="129"/>
                  </a:cubicBezTo>
                  <a:cubicBezTo>
                    <a:pt x="355" y="127"/>
                    <a:pt x="359" y="128"/>
                    <a:pt x="359" y="125"/>
                  </a:cubicBezTo>
                  <a:cubicBezTo>
                    <a:pt x="351" y="126"/>
                    <a:pt x="347" y="130"/>
                    <a:pt x="348" y="137"/>
                  </a:cubicBezTo>
                  <a:cubicBezTo>
                    <a:pt x="350" y="137"/>
                    <a:pt x="350" y="136"/>
                    <a:pt x="352" y="136"/>
                  </a:cubicBezTo>
                  <a:cubicBezTo>
                    <a:pt x="352" y="132"/>
                    <a:pt x="351" y="131"/>
                    <a:pt x="354" y="129"/>
                  </a:cubicBezTo>
                  <a:cubicBezTo>
                    <a:pt x="354" y="131"/>
                    <a:pt x="356" y="131"/>
                    <a:pt x="355" y="134"/>
                  </a:cubicBezTo>
                  <a:cubicBezTo>
                    <a:pt x="371" y="127"/>
                    <a:pt x="389" y="122"/>
                    <a:pt x="405" y="115"/>
                  </a:cubicBezTo>
                  <a:cubicBezTo>
                    <a:pt x="404" y="115"/>
                    <a:pt x="401" y="115"/>
                    <a:pt x="401" y="114"/>
                  </a:cubicBezTo>
                  <a:cubicBezTo>
                    <a:pt x="404" y="112"/>
                    <a:pt x="406" y="117"/>
                    <a:pt x="408" y="114"/>
                  </a:cubicBezTo>
                  <a:close/>
                  <a:moveTo>
                    <a:pt x="640" y="90"/>
                  </a:moveTo>
                  <a:cubicBezTo>
                    <a:pt x="639" y="90"/>
                    <a:pt x="637" y="90"/>
                    <a:pt x="637" y="89"/>
                  </a:cubicBezTo>
                  <a:cubicBezTo>
                    <a:pt x="642" y="91"/>
                    <a:pt x="641" y="81"/>
                    <a:pt x="639" y="80"/>
                  </a:cubicBezTo>
                  <a:cubicBezTo>
                    <a:pt x="637" y="82"/>
                    <a:pt x="635" y="82"/>
                    <a:pt x="633" y="83"/>
                  </a:cubicBezTo>
                  <a:cubicBezTo>
                    <a:pt x="633" y="86"/>
                    <a:pt x="633" y="88"/>
                    <a:pt x="633" y="91"/>
                  </a:cubicBezTo>
                  <a:cubicBezTo>
                    <a:pt x="634" y="91"/>
                    <a:pt x="636" y="91"/>
                    <a:pt x="635" y="93"/>
                  </a:cubicBezTo>
                  <a:cubicBezTo>
                    <a:pt x="631" y="96"/>
                    <a:pt x="633" y="103"/>
                    <a:pt x="633" y="108"/>
                  </a:cubicBezTo>
                  <a:cubicBezTo>
                    <a:pt x="637" y="107"/>
                    <a:pt x="638" y="108"/>
                    <a:pt x="639" y="110"/>
                  </a:cubicBezTo>
                  <a:cubicBezTo>
                    <a:pt x="637" y="114"/>
                    <a:pt x="632" y="116"/>
                    <a:pt x="633" y="124"/>
                  </a:cubicBezTo>
                  <a:cubicBezTo>
                    <a:pt x="645" y="122"/>
                    <a:pt x="638" y="102"/>
                    <a:pt x="640" y="90"/>
                  </a:cubicBezTo>
                  <a:close/>
                  <a:moveTo>
                    <a:pt x="652" y="114"/>
                  </a:moveTo>
                  <a:cubicBezTo>
                    <a:pt x="651" y="98"/>
                    <a:pt x="652" y="90"/>
                    <a:pt x="650" y="74"/>
                  </a:cubicBezTo>
                  <a:cubicBezTo>
                    <a:pt x="650" y="75"/>
                    <a:pt x="646" y="78"/>
                    <a:pt x="646" y="75"/>
                  </a:cubicBezTo>
                  <a:cubicBezTo>
                    <a:pt x="646" y="73"/>
                    <a:pt x="651" y="75"/>
                    <a:pt x="651" y="72"/>
                  </a:cubicBezTo>
                  <a:cubicBezTo>
                    <a:pt x="651" y="59"/>
                    <a:pt x="650" y="56"/>
                    <a:pt x="651" y="45"/>
                  </a:cubicBezTo>
                  <a:cubicBezTo>
                    <a:pt x="643" y="46"/>
                    <a:pt x="644" y="56"/>
                    <a:pt x="643" y="62"/>
                  </a:cubicBezTo>
                  <a:cubicBezTo>
                    <a:pt x="642" y="79"/>
                    <a:pt x="643" y="98"/>
                    <a:pt x="642" y="119"/>
                  </a:cubicBezTo>
                  <a:cubicBezTo>
                    <a:pt x="642" y="119"/>
                    <a:pt x="643" y="120"/>
                    <a:pt x="644" y="120"/>
                  </a:cubicBezTo>
                  <a:cubicBezTo>
                    <a:pt x="645" y="116"/>
                    <a:pt x="649" y="116"/>
                    <a:pt x="652" y="114"/>
                  </a:cubicBezTo>
                  <a:close/>
                  <a:moveTo>
                    <a:pt x="643" y="15"/>
                  </a:moveTo>
                  <a:cubicBezTo>
                    <a:pt x="564" y="38"/>
                    <a:pt x="487" y="67"/>
                    <a:pt x="416" y="96"/>
                  </a:cubicBezTo>
                  <a:cubicBezTo>
                    <a:pt x="405" y="101"/>
                    <a:pt x="393" y="102"/>
                    <a:pt x="386" y="112"/>
                  </a:cubicBezTo>
                  <a:cubicBezTo>
                    <a:pt x="386" y="112"/>
                    <a:pt x="387" y="112"/>
                    <a:pt x="388" y="112"/>
                  </a:cubicBezTo>
                  <a:cubicBezTo>
                    <a:pt x="476" y="82"/>
                    <a:pt x="565" y="54"/>
                    <a:pt x="643" y="15"/>
                  </a:cubicBezTo>
                  <a:close/>
                  <a:moveTo>
                    <a:pt x="417" y="108"/>
                  </a:moveTo>
                  <a:cubicBezTo>
                    <a:pt x="415" y="108"/>
                    <a:pt x="414" y="108"/>
                    <a:pt x="413" y="110"/>
                  </a:cubicBezTo>
                  <a:cubicBezTo>
                    <a:pt x="414" y="111"/>
                    <a:pt x="418" y="111"/>
                    <a:pt x="417" y="108"/>
                  </a:cubicBezTo>
                  <a:close/>
                  <a:moveTo>
                    <a:pt x="464" y="93"/>
                  </a:moveTo>
                  <a:cubicBezTo>
                    <a:pt x="460" y="93"/>
                    <a:pt x="457" y="94"/>
                    <a:pt x="455" y="96"/>
                  </a:cubicBezTo>
                  <a:cubicBezTo>
                    <a:pt x="458" y="96"/>
                    <a:pt x="462" y="95"/>
                    <a:pt x="464" y="93"/>
                  </a:cubicBezTo>
                  <a:close/>
                  <a:moveTo>
                    <a:pt x="640" y="78"/>
                  </a:moveTo>
                  <a:cubicBezTo>
                    <a:pt x="641" y="70"/>
                    <a:pt x="641" y="58"/>
                    <a:pt x="642" y="48"/>
                  </a:cubicBezTo>
                  <a:cubicBezTo>
                    <a:pt x="638" y="48"/>
                    <a:pt x="636" y="51"/>
                    <a:pt x="632" y="51"/>
                  </a:cubicBezTo>
                  <a:cubicBezTo>
                    <a:pt x="632" y="54"/>
                    <a:pt x="632" y="56"/>
                    <a:pt x="632" y="59"/>
                  </a:cubicBezTo>
                  <a:cubicBezTo>
                    <a:pt x="635" y="60"/>
                    <a:pt x="637" y="56"/>
                    <a:pt x="639" y="57"/>
                  </a:cubicBezTo>
                  <a:cubicBezTo>
                    <a:pt x="638" y="60"/>
                    <a:pt x="634" y="60"/>
                    <a:pt x="632" y="62"/>
                  </a:cubicBezTo>
                  <a:cubicBezTo>
                    <a:pt x="633" y="69"/>
                    <a:pt x="631" y="73"/>
                    <a:pt x="633" y="81"/>
                  </a:cubicBezTo>
                  <a:cubicBezTo>
                    <a:pt x="635" y="80"/>
                    <a:pt x="638" y="79"/>
                    <a:pt x="640"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59" name="Freeform 448"/>
            <p:cNvSpPr/>
            <p:nvPr/>
          </p:nvSpPr>
          <p:spPr bwMode="auto">
            <a:xfrm>
              <a:off x="7049419" y="5944493"/>
              <a:ext cx="131110" cy="125925"/>
            </a:xfrm>
            <a:custGeom>
              <a:avLst/>
              <a:gdLst>
                <a:gd name="T0" fmla="*/ 39 w 88"/>
                <a:gd name="T1" fmla="*/ 37 h 85"/>
                <a:gd name="T2" fmla="*/ 55 w 88"/>
                <a:gd name="T3" fmla="*/ 24 h 85"/>
                <a:gd name="T4" fmla="*/ 88 w 88"/>
                <a:gd name="T5" fmla="*/ 0 h 85"/>
                <a:gd name="T6" fmla="*/ 63 w 88"/>
                <a:gd name="T7" fmla="*/ 26 h 85"/>
                <a:gd name="T8" fmla="*/ 4 w 88"/>
                <a:gd name="T9" fmla="*/ 81 h 85"/>
                <a:gd name="T10" fmla="*/ 50 w 88"/>
                <a:gd name="T11" fmla="*/ 51 h 85"/>
                <a:gd name="T12" fmla="*/ 26 w 88"/>
                <a:gd name="T13" fmla="*/ 70 h 85"/>
                <a:gd name="T14" fmla="*/ 0 w 88"/>
                <a:gd name="T15" fmla="*/ 85 h 85"/>
                <a:gd name="T16" fmla="*/ 17 w 88"/>
                <a:gd name="T17" fmla="*/ 65 h 85"/>
                <a:gd name="T18" fmla="*/ 78 w 88"/>
                <a:gd name="T19" fmla="*/ 8 h 85"/>
                <a:gd name="T20" fmla="*/ 39 w 88"/>
                <a:gd name="T21" fmla="*/ 37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85">
                  <a:moveTo>
                    <a:pt x="39" y="37"/>
                  </a:moveTo>
                  <a:cubicBezTo>
                    <a:pt x="41" y="31"/>
                    <a:pt x="49" y="28"/>
                    <a:pt x="55" y="24"/>
                  </a:cubicBezTo>
                  <a:cubicBezTo>
                    <a:pt x="65" y="16"/>
                    <a:pt x="75" y="3"/>
                    <a:pt x="88" y="0"/>
                  </a:cubicBezTo>
                  <a:cubicBezTo>
                    <a:pt x="84" y="11"/>
                    <a:pt x="72" y="17"/>
                    <a:pt x="63" y="26"/>
                  </a:cubicBezTo>
                  <a:cubicBezTo>
                    <a:pt x="44" y="44"/>
                    <a:pt x="24" y="63"/>
                    <a:pt x="4" y="81"/>
                  </a:cubicBezTo>
                  <a:cubicBezTo>
                    <a:pt x="17" y="74"/>
                    <a:pt x="36" y="58"/>
                    <a:pt x="50" y="51"/>
                  </a:cubicBezTo>
                  <a:cubicBezTo>
                    <a:pt x="43" y="57"/>
                    <a:pt x="34" y="64"/>
                    <a:pt x="26" y="70"/>
                  </a:cubicBezTo>
                  <a:cubicBezTo>
                    <a:pt x="18" y="76"/>
                    <a:pt x="9" y="84"/>
                    <a:pt x="0" y="85"/>
                  </a:cubicBezTo>
                  <a:cubicBezTo>
                    <a:pt x="1" y="76"/>
                    <a:pt x="11" y="71"/>
                    <a:pt x="17" y="65"/>
                  </a:cubicBezTo>
                  <a:cubicBezTo>
                    <a:pt x="37" y="47"/>
                    <a:pt x="59" y="28"/>
                    <a:pt x="78" y="8"/>
                  </a:cubicBezTo>
                  <a:cubicBezTo>
                    <a:pt x="64" y="17"/>
                    <a:pt x="51" y="27"/>
                    <a:pt x="3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0" name="Freeform 449"/>
            <p:cNvSpPr>
              <a:spLocks noEditPoints="1"/>
            </p:cNvSpPr>
            <p:nvPr/>
          </p:nvSpPr>
          <p:spPr bwMode="auto">
            <a:xfrm>
              <a:off x="6588682" y="5798568"/>
              <a:ext cx="119999" cy="264443"/>
            </a:xfrm>
            <a:custGeom>
              <a:avLst/>
              <a:gdLst>
                <a:gd name="T0" fmla="*/ 31 w 81"/>
                <a:gd name="T1" fmla="*/ 30 h 178"/>
                <a:gd name="T2" fmla="*/ 35 w 81"/>
                <a:gd name="T3" fmla="*/ 29 h 178"/>
                <a:gd name="T4" fmla="*/ 44 w 81"/>
                <a:gd name="T5" fmla="*/ 27 h 178"/>
                <a:gd name="T6" fmla="*/ 57 w 81"/>
                <a:gd name="T7" fmla="*/ 0 h 178"/>
                <a:gd name="T8" fmla="*/ 67 w 81"/>
                <a:gd name="T9" fmla="*/ 28 h 178"/>
                <a:gd name="T10" fmla="*/ 56 w 81"/>
                <a:gd name="T11" fmla="*/ 35 h 178"/>
                <a:gd name="T12" fmla="*/ 55 w 81"/>
                <a:gd name="T13" fmla="*/ 39 h 178"/>
                <a:gd name="T14" fmla="*/ 81 w 81"/>
                <a:gd name="T15" fmla="*/ 99 h 178"/>
                <a:gd name="T16" fmla="*/ 56 w 81"/>
                <a:gd name="T17" fmla="*/ 112 h 178"/>
                <a:gd name="T18" fmla="*/ 73 w 81"/>
                <a:gd name="T19" fmla="*/ 110 h 178"/>
                <a:gd name="T20" fmla="*/ 56 w 81"/>
                <a:gd name="T21" fmla="*/ 117 h 178"/>
                <a:gd name="T22" fmla="*/ 54 w 81"/>
                <a:gd name="T23" fmla="*/ 117 h 178"/>
                <a:gd name="T24" fmla="*/ 45 w 81"/>
                <a:gd name="T25" fmla="*/ 177 h 178"/>
                <a:gd name="T26" fmla="*/ 43 w 81"/>
                <a:gd name="T27" fmla="*/ 116 h 178"/>
                <a:gd name="T28" fmla="*/ 41 w 81"/>
                <a:gd name="T29" fmla="*/ 163 h 178"/>
                <a:gd name="T30" fmla="*/ 36 w 81"/>
                <a:gd name="T31" fmla="*/ 153 h 178"/>
                <a:gd name="T32" fmla="*/ 29 w 81"/>
                <a:gd name="T33" fmla="*/ 114 h 178"/>
                <a:gd name="T34" fmla="*/ 25 w 81"/>
                <a:gd name="T35" fmla="*/ 134 h 178"/>
                <a:gd name="T36" fmla="*/ 23 w 81"/>
                <a:gd name="T37" fmla="*/ 112 h 178"/>
                <a:gd name="T38" fmla="*/ 9 w 81"/>
                <a:gd name="T39" fmla="*/ 100 h 178"/>
                <a:gd name="T40" fmla="*/ 21 w 81"/>
                <a:gd name="T41" fmla="*/ 41 h 178"/>
                <a:gd name="T42" fmla="*/ 21 w 81"/>
                <a:gd name="T43" fmla="*/ 38 h 178"/>
                <a:gd name="T44" fmla="*/ 2 w 81"/>
                <a:gd name="T45" fmla="*/ 25 h 178"/>
                <a:gd name="T46" fmla="*/ 21 w 81"/>
                <a:gd name="T47" fmla="*/ 12 h 178"/>
                <a:gd name="T48" fmla="*/ 23 w 81"/>
                <a:gd name="T49" fmla="*/ 29 h 178"/>
                <a:gd name="T50" fmla="*/ 46 w 81"/>
                <a:gd name="T51" fmla="*/ 108 h 178"/>
                <a:gd name="T52" fmla="*/ 54 w 81"/>
                <a:gd name="T53" fmla="*/ 113 h 178"/>
                <a:gd name="T54" fmla="*/ 43 w 81"/>
                <a:gd name="T55" fmla="*/ 108 h 178"/>
                <a:gd name="T56" fmla="*/ 38 w 81"/>
                <a:gd name="T57" fmla="*/ 113 h 178"/>
                <a:gd name="T58" fmla="*/ 43 w 81"/>
                <a:gd name="T59" fmla="*/ 108 h 178"/>
                <a:gd name="T60" fmla="*/ 28 w 81"/>
                <a:gd name="T61" fmla="*/ 106 h 178"/>
                <a:gd name="T62" fmla="*/ 35 w 81"/>
                <a:gd name="T63" fmla="*/ 112 h 178"/>
                <a:gd name="T64" fmla="*/ 48 w 81"/>
                <a:gd name="T65" fmla="*/ 105 h 178"/>
                <a:gd name="T66" fmla="*/ 53 w 81"/>
                <a:gd name="T67" fmla="*/ 40 h 178"/>
                <a:gd name="T68" fmla="*/ 48 w 81"/>
                <a:gd name="T69" fmla="*/ 105 h 178"/>
                <a:gd name="T70" fmla="*/ 39 w 81"/>
                <a:gd name="T71" fmla="*/ 46 h 178"/>
                <a:gd name="T72" fmla="*/ 38 w 81"/>
                <a:gd name="T73" fmla="*/ 105 h 178"/>
                <a:gd name="T74" fmla="*/ 42 w 81"/>
                <a:gd name="T75" fmla="*/ 41 h 178"/>
                <a:gd name="T76" fmla="*/ 24 w 81"/>
                <a:gd name="T77" fmla="*/ 42 h 178"/>
                <a:gd name="T78" fmla="*/ 35 w 81"/>
                <a:gd name="T79" fmla="*/ 105 h 178"/>
                <a:gd name="T80" fmla="*/ 31 w 81"/>
                <a:gd name="T81" fmla="*/ 33 h 178"/>
                <a:gd name="T82" fmla="*/ 24 w 81"/>
                <a:gd name="T83" fmla="*/ 38 h 178"/>
                <a:gd name="T84" fmla="*/ 31 w 81"/>
                <a:gd name="T85" fmla="*/ 33 h 178"/>
                <a:gd name="T86" fmla="*/ 53 w 81"/>
                <a:gd name="T87" fmla="*/ 30 h 178"/>
                <a:gd name="T88" fmla="*/ 44 w 81"/>
                <a:gd name="T89" fmla="*/ 38 h 178"/>
                <a:gd name="T90" fmla="*/ 40 w 81"/>
                <a:gd name="T91" fmla="*/ 32 h 178"/>
                <a:gd name="T92" fmla="*/ 40 w 81"/>
                <a:gd name="T93" fmla="*/ 3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78">
                  <a:moveTo>
                    <a:pt x="23" y="29"/>
                  </a:moveTo>
                  <a:cubicBezTo>
                    <a:pt x="26" y="30"/>
                    <a:pt x="27" y="28"/>
                    <a:pt x="31" y="30"/>
                  </a:cubicBezTo>
                  <a:cubicBezTo>
                    <a:pt x="33" y="24"/>
                    <a:pt x="29" y="10"/>
                    <a:pt x="35" y="8"/>
                  </a:cubicBezTo>
                  <a:cubicBezTo>
                    <a:pt x="37" y="13"/>
                    <a:pt x="37" y="24"/>
                    <a:pt x="35" y="29"/>
                  </a:cubicBezTo>
                  <a:cubicBezTo>
                    <a:pt x="48" y="29"/>
                    <a:pt x="35" y="11"/>
                    <a:pt x="43" y="8"/>
                  </a:cubicBezTo>
                  <a:cubicBezTo>
                    <a:pt x="47" y="10"/>
                    <a:pt x="44" y="20"/>
                    <a:pt x="44" y="27"/>
                  </a:cubicBezTo>
                  <a:cubicBezTo>
                    <a:pt x="45" y="29"/>
                    <a:pt x="51" y="27"/>
                    <a:pt x="53" y="27"/>
                  </a:cubicBezTo>
                  <a:cubicBezTo>
                    <a:pt x="56" y="19"/>
                    <a:pt x="50" y="3"/>
                    <a:pt x="57" y="0"/>
                  </a:cubicBezTo>
                  <a:cubicBezTo>
                    <a:pt x="59" y="9"/>
                    <a:pt x="56" y="15"/>
                    <a:pt x="56" y="25"/>
                  </a:cubicBezTo>
                  <a:cubicBezTo>
                    <a:pt x="57" y="26"/>
                    <a:pt x="68" y="22"/>
                    <a:pt x="67" y="28"/>
                  </a:cubicBezTo>
                  <a:cubicBezTo>
                    <a:pt x="65" y="27"/>
                    <a:pt x="58" y="28"/>
                    <a:pt x="55" y="30"/>
                  </a:cubicBezTo>
                  <a:cubicBezTo>
                    <a:pt x="55" y="32"/>
                    <a:pt x="57" y="32"/>
                    <a:pt x="56" y="35"/>
                  </a:cubicBezTo>
                  <a:cubicBezTo>
                    <a:pt x="63" y="35"/>
                    <a:pt x="73" y="29"/>
                    <a:pt x="79" y="33"/>
                  </a:cubicBezTo>
                  <a:cubicBezTo>
                    <a:pt x="73" y="37"/>
                    <a:pt x="62" y="36"/>
                    <a:pt x="55" y="39"/>
                  </a:cubicBezTo>
                  <a:cubicBezTo>
                    <a:pt x="56" y="60"/>
                    <a:pt x="56" y="73"/>
                    <a:pt x="56" y="105"/>
                  </a:cubicBezTo>
                  <a:cubicBezTo>
                    <a:pt x="65" y="102"/>
                    <a:pt x="72" y="99"/>
                    <a:pt x="81" y="99"/>
                  </a:cubicBezTo>
                  <a:cubicBezTo>
                    <a:pt x="77" y="105"/>
                    <a:pt x="65" y="105"/>
                    <a:pt x="56" y="107"/>
                  </a:cubicBezTo>
                  <a:cubicBezTo>
                    <a:pt x="56" y="109"/>
                    <a:pt x="56" y="111"/>
                    <a:pt x="56" y="112"/>
                  </a:cubicBezTo>
                  <a:cubicBezTo>
                    <a:pt x="65" y="116"/>
                    <a:pt x="73" y="111"/>
                    <a:pt x="75" y="105"/>
                  </a:cubicBezTo>
                  <a:cubicBezTo>
                    <a:pt x="77" y="106"/>
                    <a:pt x="72" y="108"/>
                    <a:pt x="73" y="110"/>
                  </a:cubicBezTo>
                  <a:cubicBezTo>
                    <a:pt x="73" y="112"/>
                    <a:pt x="78" y="111"/>
                    <a:pt x="79" y="111"/>
                  </a:cubicBezTo>
                  <a:cubicBezTo>
                    <a:pt x="76" y="117"/>
                    <a:pt x="63" y="114"/>
                    <a:pt x="56" y="117"/>
                  </a:cubicBezTo>
                  <a:cubicBezTo>
                    <a:pt x="56" y="136"/>
                    <a:pt x="57" y="150"/>
                    <a:pt x="57" y="164"/>
                  </a:cubicBezTo>
                  <a:cubicBezTo>
                    <a:pt x="53" y="153"/>
                    <a:pt x="55" y="134"/>
                    <a:pt x="54" y="117"/>
                  </a:cubicBezTo>
                  <a:cubicBezTo>
                    <a:pt x="52" y="116"/>
                    <a:pt x="49" y="116"/>
                    <a:pt x="47" y="116"/>
                  </a:cubicBezTo>
                  <a:cubicBezTo>
                    <a:pt x="45" y="137"/>
                    <a:pt x="46" y="159"/>
                    <a:pt x="45" y="177"/>
                  </a:cubicBezTo>
                  <a:cubicBezTo>
                    <a:pt x="39" y="171"/>
                    <a:pt x="43" y="161"/>
                    <a:pt x="43" y="154"/>
                  </a:cubicBezTo>
                  <a:cubicBezTo>
                    <a:pt x="44" y="142"/>
                    <a:pt x="43" y="129"/>
                    <a:pt x="43" y="116"/>
                  </a:cubicBezTo>
                  <a:cubicBezTo>
                    <a:pt x="42" y="116"/>
                    <a:pt x="40" y="116"/>
                    <a:pt x="39" y="116"/>
                  </a:cubicBezTo>
                  <a:cubicBezTo>
                    <a:pt x="38" y="129"/>
                    <a:pt x="36" y="156"/>
                    <a:pt x="41" y="163"/>
                  </a:cubicBezTo>
                  <a:cubicBezTo>
                    <a:pt x="40" y="165"/>
                    <a:pt x="41" y="169"/>
                    <a:pt x="39" y="170"/>
                  </a:cubicBezTo>
                  <a:cubicBezTo>
                    <a:pt x="33" y="168"/>
                    <a:pt x="36" y="159"/>
                    <a:pt x="36" y="153"/>
                  </a:cubicBezTo>
                  <a:cubicBezTo>
                    <a:pt x="36" y="140"/>
                    <a:pt x="35" y="128"/>
                    <a:pt x="35" y="116"/>
                  </a:cubicBezTo>
                  <a:cubicBezTo>
                    <a:pt x="34" y="115"/>
                    <a:pt x="31" y="114"/>
                    <a:pt x="29" y="114"/>
                  </a:cubicBezTo>
                  <a:cubicBezTo>
                    <a:pt x="25" y="137"/>
                    <a:pt x="25" y="161"/>
                    <a:pt x="25" y="178"/>
                  </a:cubicBezTo>
                  <a:cubicBezTo>
                    <a:pt x="18" y="166"/>
                    <a:pt x="24" y="150"/>
                    <a:pt x="25" y="134"/>
                  </a:cubicBezTo>
                  <a:cubicBezTo>
                    <a:pt x="25" y="128"/>
                    <a:pt x="24" y="122"/>
                    <a:pt x="26" y="116"/>
                  </a:cubicBezTo>
                  <a:cubicBezTo>
                    <a:pt x="26" y="114"/>
                    <a:pt x="24" y="113"/>
                    <a:pt x="23" y="112"/>
                  </a:cubicBezTo>
                  <a:cubicBezTo>
                    <a:pt x="24" y="111"/>
                    <a:pt x="27" y="111"/>
                    <a:pt x="26" y="107"/>
                  </a:cubicBezTo>
                  <a:cubicBezTo>
                    <a:pt x="22" y="103"/>
                    <a:pt x="11" y="106"/>
                    <a:pt x="9" y="100"/>
                  </a:cubicBezTo>
                  <a:cubicBezTo>
                    <a:pt x="13" y="99"/>
                    <a:pt x="18" y="103"/>
                    <a:pt x="24" y="103"/>
                  </a:cubicBezTo>
                  <a:cubicBezTo>
                    <a:pt x="27" y="87"/>
                    <a:pt x="23" y="60"/>
                    <a:pt x="21" y="41"/>
                  </a:cubicBezTo>
                  <a:cubicBezTo>
                    <a:pt x="12" y="41"/>
                    <a:pt x="8" y="41"/>
                    <a:pt x="0" y="41"/>
                  </a:cubicBezTo>
                  <a:cubicBezTo>
                    <a:pt x="1" y="36"/>
                    <a:pt x="13" y="39"/>
                    <a:pt x="21" y="38"/>
                  </a:cubicBezTo>
                  <a:cubicBezTo>
                    <a:pt x="21" y="37"/>
                    <a:pt x="21" y="35"/>
                    <a:pt x="21" y="33"/>
                  </a:cubicBezTo>
                  <a:cubicBezTo>
                    <a:pt x="17" y="29"/>
                    <a:pt x="3" y="33"/>
                    <a:pt x="2" y="25"/>
                  </a:cubicBezTo>
                  <a:cubicBezTo>
                    <a:pt x="7" y="23"/>
                    <a:pt x="11" y="30"/>
                    <a:pt x="19" y="29"/>
                  </a:cubicBezTo>
                  <a:cubicBezTo>
                    <a:pt x="21" y="24"/>
                    <a:pt x="18" y="18"/>
                    <a:pt x="21" y="12"/>
                  </a:cubicBezTo>
                  <a:cubicBezTo>
                    <a:pt x="25" y="12"/>
                    <a:pt x="24" y="17"/>
                    <a:pt x="26" y="18"/>
                  </a:cubicBezTo>
                  <a:cubicBezTo>
                    <a:pt x="23" y="17"/>
                    <a:pt x="23" y="24"/>
                    <a:pt x="23" y="29"/>
                  </a:cubicBezTo>
                  <a:close/>
                  <a:moveTo>
                    <a:pt x="54" y="107"/>
                  </a:moveTo>
                  <a:cubicBezTo>
                    <a:pt x="50" y="107"/>
                    <a:pt x="49" y="109"/>
                    <a:pt x="46" y="108"/>
                  </a:cubicBezTo>
                  <a:cubicBezTo>
                    <a:pt x="46" y="110"/>
                    <a:pt x="46" y="112"/>
                    <a:pt x="46" y="113"/>
                  </a:cubicBezTo>
                  <a:cubicBezTo>
                    <a:pt x="48" y="113"/>
                    <a:pt x="51" y="113"/>
                    <a:pt x="54" y="113"/>
                  </a:cubicBezTo>
                  <a:cubicBezTo>
                    <a:pt x="54" y="111"/>
                    <a:pt x="54" y="109"/>
                    <a:pt x="54" y="107"/>
                  </a:cubicBezTo>
                  <a:close/>
                  <a:moveTo>
                    <a:pt x="43" y="108"/>
                  </a:moveTo>
                  <a:cubicBezTo>
                    <a:pt x="41" y="108"/>
                    <a:pt x="40" y="108"/>
                    <a:pt x="38" y="108"/>
                  </a:cubicBezTo>
                  <a:cubicBezTo>
                    <a:pt x="38" y="110"/>
                    <a:pt x="38" y="112"/>
                    <a:pt x="38" y="113"/>
                  </a:cubicBezTo>
                  <a:cubicBezTo>
                    <a:pt x="40" y="113"/>
                    <a:pt x="41" y="113"/>
                    <a:pt x="43" y="113"/>
                  </a:cubicBezTo>
                  <a:cubicBezTo>
                    <a:pt x="43" y="112"/>
                    <a:pt x="43" y="110"/>
                    <a:pt x="43" y="108"/>
                  </a:cubicBezTo>
                  <a:close/>
                  <a:moveTo>
                    <a:pt x="35" y="108"/>
                  </a:moveTo>
                  <a:cubicBezTo>
                    <a:pt x="33" y="107"/>
                    <a:pt x="30" y="107"/>
                    <a:pt x="28" y="106"/>
                  </a:cubicBezTo>
                  <a:cubicBezTo>
                    <a:pt x="28" y="108"/>
                    <a:pt x="28" y="110"/>
                    <a:pt x="28" y="112"/>
                  </a:cubicBezTo>
                  <a:cubicBezTo>
                    <a:pt x="30" y="112"/>
                    <a:pt x="33" y="112"/>
                    <a:pt x="35" y="112"/>
                  </a:cubicBezTo>
                  <a:cubicBezTo>
                    <a:pt x="35" y="111"/>
                    <a:pt x="35" y="110"/>
                    <a:pt x="35" y="108"/>
                  </a:cubicBezTo>
                  <a:close/>
                  <a:moveTo>
                    <a:pt x="48" y="105"/>
                  </a:moveTo>
                  <a:cubicBezTo>
                    <a:pt x="48" y="103"/>
                    <a:pt x="52" y="105"/>
                    <a:pt x="54" y="105"/>
                  </a:cubicBezTo>
                  <a:cubicBezTo>
                    <a:pt x="54" y="89"/>
                    <a:pt x="54" y="63"/>
                    <a:pt x="53" y="40"/>
                  </a:cubicBezTo>
                  <a:cubicBezTo>
                    <a:pt x="49" y="40"/>
                    <a:pt x="46" y="40"/>
                    <a:pt x="44" y="41"/>
                  </a:cubicBezTo>
                  <a:cubicBezTo>
                    <a:pt x="46" y="62"/>
                    <a:pt x="43" y="86"/>
                    <a:pt x="48" y="105"/>
                  </a:cubicBezTo>
                  <a:close/>
                  <a:moveTo>
                    <a:pt x="42" y="41"/>
                  </a:moveTo>
                  <a:cubicBezTo>
                    <a:pt x="38" y="40"/>
                    <a:pt x="42" y="46"/>
                    <a:pt x="39" y="46"/>
                  </a:cubicBezTo>
                  <a:cubicBezTo>
                    <a:pt x="40" y="42"/>
                    <a:pt x="38" y="41"/>
                    <a:pt x="35" y="41"/>
                  </a:cubicBezTo>
                  <a:cubicBezTo>
                    <a:pt x="33" y="63"/>
                    <a:pt x="37" y="89"/>
                    <a:pt x="38" y="105"/>
                  </a:cubicBezTo>
                  <a:cubicBezTo>
                    <a:pt x="40" y="105"/>
                    <a:pt x="41" y="105"/>
                    <a:pt x="43" y="105"/>
                  </a:cubicBezTo>
                  <a:cubicBezTo>
                    <a:pt x="44" y="84"/>
                    <a:pt x="41" y="65"/>
                    <a:pt x="42" y="41"/>
                  </a:cubicBezTo>
                  <a:close/>
                  <a:moveTo>
                    <a:pt x="31" y="41"/>
                  </a:moveTo>
                  <a:cubicBezTo>
                    <a:pt x="28" y="43"/>
                    <a:pt x="26" y="40"/>
                    <a:pt x="24" y="42"/>
                  </a:cubicBezTo>
                  <a:cubicBezTo>
                    <a:pt x="26" y="59"/>
                    <a:pt x="28" y="84"/>
                    <a:pt x="28" y="104"/>
                  </a:cubicBezTo>
                  <a:cubicBezTo>
                    <a:pt x="30" y="104"/>
                    <a:pt x="32" y="105"/>
                    <a:pt x="35" y="105"/>
                  </a:cubicBezTo>
                  <a:cubicBezTo>
                    <a:pt x="34" y="80"/>
                    <a:pt x="33" y="64"/>
                    <a:pt x="31" y="41"/>
                  </a:cubicBezTo>
                  <a:close/>
                  <a:moveTo>
                    <a:pt x="31" y="33"/>
                  </a:moveTo>
                  <a:cubicBezTo>
                    <a:pt x="29" y="31"/>
                    <a:pt x="28" y="32"/>
                    <a:pt x="24" y="33"/>
                  </a:cubicBezTo>
                  <a:cubicBezTo>
                    <a:pt x="24" y="34"/>
                    <a:pt x="24" y="36"/>
                    <a:pt x="24" y="38"/>
                  </a:cubicBezTo>
                  <a:cubicBezTo>
                    <a:pt x="26" y="39"/>
                    <a:pt x="28" y="40"/>
                    <a:pt x="31" y="39"/>
                  </a:cubicBezTo>
                  <a:cubicBezTo>
                    <a:pt x="31" y="37"/>
                    <a:pt x="31" y="35"/>
                    <a:pt x="31" y="33"/>
                  </a:cubicBezTo>
                  <a:close/>
                  <a:moveTo>
                    <a:pt x="54" y="35"/>
                  </a:moveTo>
                  <a:cubicBezTo>
                    <a:pt x="50" y="36"/>
                    <a:pt x="53" y="31"/>
                    <a:pt x="53" y="30"/>
                  </a:cubicBezTo>
                  <a:cubicBezTo>
                    <a:pt x="50" y="31"/>
                    <a:pt x="46" y="30"/>
                    <a:pt x="44" y="32"/>
                  </a:cubicBezTo>
                  <a:cubicBezTo>
                    <a:pt x="45" y="35"/>
                    <a:pt x="44" y="35"/>
                    <a:pt x="44" y="38"/>
                  </a:cubicBezTo>
                  <a:cubicBezTo>
                    <a:pt x="47" y="37"/>
                    <a:pt x="52" y="38"/>
                    <a:pt x="54" y="35"/>
                  </a:cubicBezTo>
                  <a:close/>
                  <a:moveTo>
                    <a:pt x="40" y="32"/>
                  </a:moveTo>
                  <a:cubicBezTo>
                    <a:pt x="35" y="31"/>
                    <a:pt x="35" y="34"/>
                    <a:pt x="35" y="38"/>
                  </a:cubicBezTo>
                  <a:cubicBezTo>
                    <a:pt x="37" y="38"/>
                    <a:pt x="39" y="38"/>
                    <a:pt x="40" y="38"/>
                  </a:cubicBezTo>
                  <a:cubicBezTo>
                    <a:pt x="40" y="36"/>
                    <a:pt x="38" y="33"/>
                    <a:pt x="4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1" name="Freeform 450"/>
            <p:cNvSpPr/>
            <p:nvPr/>
          </p:nvSpPr>
          <p:spPr bwMode="auto">
            <a:xfrm>
              <a:off x="6837569" y="5928196"/>
              <a:ext cx="10370" cy="66666"/>
            </a:xfrm>
            <a:custGeom>
              <a:avLst/>
              <a:gdLst>
                <a:gd name="T0" fmla="*/ 3 w 7"/>
                <a:gd name="T1" fmla="*/ 41 h 45"/>
                <a:gd name="T2" fmla="*/ 7 w 7"/>
                <a:gd name="T3" fmla="*/ 38 h 45"/>
                <a:gd name="T4" fmla="*/ 3 w 7"/>
                <a:gd name="T5" fmla="*/ 45 h 45"/>
                <a:gd name="T6" fmla="*/ 4 w 7"/>
                <a:gd name="T7" fmla="*/ 0 h 45"/>
                <a:gd name="T8" fmla="*/ 3 w 7"/>
                <a:gd name="T9" fmla="*/ 41 h 45"/>
              </a:gdLst>
              <a:ahLst/>
              <a:cxnLst>
                <a:cxn ang="0">
                  <a:pos x="T0" y="T1"/>
                </a:cxn>
                <a:cxn ang="0">
                  <a:pos x="T2" y="T3"/>
                </a:cxn>
                <a:cxn ang="0">
                  <a:pos x="T4" y="T5"/>
                </a:cxn>
                <a:cxn ang="0">
                  <a:pos x="T6" y="T7"/>
                </a:cxn>
                <a:cxn ang="0">
                  <a:pos x="T8" y="T9"/>
                </a:cxn>
              </a:cxnLst>
              <a:rect l="0" t="0" r="r" b="b"/>
              <a:pathLst>
                <a:path w="7" h="45">
                  <a:moveTo>
                    <a:pt x="3" y="41"/>
                  </a:moveTo>
                  <a:cubicBezTo>
                    <a:pt x="5" y="44"/>
                    <a:pt x="4" y="36"/>
                    <a:pt x="7" y="38"/>
                  </a:cubicBezTo>
                  <a:cubicBezTo>
                    <a:pt x="5" y="40"/>
                    <a:pt x="6" y="45"/>
                    <a:pt x="3" y="45"/>
                  </a:cubicBezTo>
                  <a:cubicBezTo>
                    <a:pt x="1" y="33"/>
                    <a:pt x="0" y="18"/>
                    <a:pt x="4" y="0"/>
                  </a:cubicBezTo>
                  <a:cubicBezTo>
                    <a:pt x="5" y="12"/>
                    <a:pt x="4" y="26"/>
                    <a:pt x="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2" name="Freeform 451"/>
            <p:cNvSpPr/>
            <p:nvPr/>
          </p:nvSpPr>
          <p:spPr bwMode="auto">
            <a:xfrm>
              <a:off x="7007938" y="5944493"/>
              <a:ext cx="38518" cy="32592"/>
            </a:xfrm>
            <a:custGeom>
              <a:avLst/>
              <a:gdLst>
                <a:gd name="T0" fmla="*/ 0 w 26"/>
                <a:gd name="T1" fmla="*/ 22 h 22"/>
                <a:gd name="T2" fmla="*/ 26 w 26"/>
                <a:gd name="T3" fmla="*/ 0 h 22"/>
                <a:gd name="T4" fmla="*/ 0 w 26"/>
                <a:gd name="T5" fmla="*/ 22 h 22"/>
              </a:gdLst>
              <a:ahLst/>
              <a:cxnLst>
                <a:cxn ang="0">
                  <a:pos x="T0" y="T1"/>
                </a:cxn>
                <a:cxn ang="0">
                  <a:pos x="T2" y="T3"/>
                </a:cxn>
                <a:cxn ang="0">
                  <a:pos x="T4" y="T5"/>
                </a:cxn>
              </a:cxnLst>
              <a:rect l="0" t="0" r="r" b="b"/>
              <a:pathLst>
                <a:path w="26" h="22">
                  <a:moveTo>
                    <a:pt x="0" y="22"/>
                  </a:moveTo>
                  <a:cubicBezTo>
                    <a:pt x="8" y="13"/>
                    <a:pt x="18" y="8"/>
                    <a:pt x="26" y="0"/>
                  </a:cubicBezTo>
                  <a:cubicBezTo>
                    <a:pt x="22" y="8"/>
                    <a:pt x="9"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3" name="Freeform 452"/>
            <p:cNvSpPr/>
            <p:nvPr/>
          </p:nvSpPr>
          <p:spPr bwMode="auto">
            <a:xfrm>
              <a:off x="7053864" y="5894864"/>
              <a:ext cx="51111" cy="48148"/>
            </a:xfrm>
            <a:custGeom>
              <a:avLst/>
              <a:gdLst>
                <a:gd name="T0" fmla="*/ 0 w 34"/>
                <a:gd name="T1" fmla="*/ 32 h 32"/>
                <a:gd name="T2" fmla="*/ 34 w 34"/>
                <a:gd name="T3" fmla="*/ 0 h 32"/>
                <a:gd name="T4" fmla="*/ 0 w 34"/>
                <a:gd name="T5" fmla="*/ 32 h 32"/>
              </a:gdLst>
              <a:ahLst/>
              <a:cxnLst>
                <a:cxn ang="0">
                  <a:pos x="T0" y="T1"/>
                </a:cxn>
                <a:cxn ang="0">
                  <a:pos x="T2" y="T3"/>
                </a:cxn>
                <a:cxn ang="0">
                  <a:pos x="T4" y="T5"/>
                </a:cxn>
              </a:cxnLst>
              <a:rect l="0" t="0" r="r" b="b"/>
              <a:pathLst>
                <a:path w="34" h="32">
                  <a:moveTo>
                    <a:pt x="0" y="32"/>
                  </a:moveTo>
                  <a:cubicBezTo>
                    <a:pt x="7" y="21"/>
                    <a:pt x="22" y="10"/>
                    <a:pt x="34" y="0"/>
                  </a:cubicBezTo>
                  <a:cubicBezTo>
                    <a:pt x="26" y="10"/>
                    <a:pt x="10" y="21"/>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4" name="Freeform 453"/>
            <p:cNvSpPr/>
            <p:nvPr/>
          </p:nvSpPr>
          <p:spPr bwMode="auto">
            <a:xfrm>
              <a:off x="7070160" y="5847457"/>
              <a:ext cx="42222" cy="28148"/>
            </a:xfrm>
            <a:custGeom>
              <a:avLst/>
              <a:gdLst>
                <a:gd name="T0" fmla="*/ 8 w 28"/>
                <a:gd name="T1" fmla="*/ 19 h 19"/>
                <a:gd name="T2" fmla="*/ 14 w 28"/>
                <a:gd name="T3" fmla="*/ 11 h 19"/>
                <a:gd name="T4" fmla="*/ 0 w 28"/>
                <a:gd name="T5" fmla="*/ 19 h 19"/>
                <a:gd name="T6" fmla="*/ 28 w 28"/>
                <a:gd name="T7" fmla="*/ 0 h 19"/>
                <a:gd name="T8" fmla="*/ 8 w 28"/>
                <a:gd name="T9" fmla="*/ 19 h 19"/>
              </a:gdLst>
              <a:ahLst/>
              <a:cxnLst>
                <a:cxn ang="0">
                  <a:pos x="T0" y="T1"/>
                </a:cxn>
                <a:cxn ang="0">
                  <a:pos x="T2" y="T3"/>
                </a:cxn>
                <a:cxn ang="0">
                  <a:pos x="T4" y="T5"/>
                </a:cxn>
                <a:cxn ang="0">
                  <a:pos x="T6" y="T7"/>
                </a:cxn>
                <a:cxn ang="0">
                  <a:pos x="T8" y="T9"/>
                </a:cxn>
              </a:cxnLst>
              <a:rect l="0" t="0" r="r" b="b"/>
              <a:pathLst>
                <a:path w="28" h="19">
                  <a:moveTo>
                    <a:pt x="8" y="19"/>
                  </a:moveTo>
                  <a:cubicBezTo>
                    <a:pt x="6" y="16"/>
                    <a:pt x="13" y="14"/>
                    <a:pt x="14" y="11"/>
                  </a:cubicBezTo>
                  <a:cubicBezTo>
                    <a:pt x="8" y="13"/>
                    <a:pt x="5" y="17"/>
                    <a:pt x="0" y="19"/>
                  </a:cubicBezTo>
                  <a:cubicBezTo>
                    <a:pt x="7" y="10"/>
                    <a:pt x="17" y="5"/>
                    <a:pt x="28" y="0"/>
                  </a:cubicBezTo>
                  <a:cubicBezTo>
                    <a:pt x="24" y="6"/>
                    <a:pt x="13" y="12"/>
                    <a:pt x="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5" name="Freeform 454"/>
            <p:cNvSpPr/>
            <p:nvPr/>
          </p:nvSpPr>
          <p:spPr bwMode="auto">
            <a:xfrm>
              <a:off x="6884976" y="5844494"/>
              <a:ext cx="4444" cy="31111"/>
            </a:xfrm>
            <a:custGeom>
              <a:avLst/>
              <a:gdLst>
                <a:gd name="T0" fmla="*/ 0 w 3"/>
                <a:gd name="T1" fmla="*/ 21 h 21"/>
                <a:gd name="T2" fmla="*/ 0 w 3"/>
                <a:gd name="T3" fmla="*/ 0 h 21"/>
                <a:gd name="T4" fmla="*/ 0 w 3"/>
                <a:gd name="T5" fmla="*/ 21 h 21"/>
              </a:gdLst>
              <a:ahLst/>
              <a:cxnLst>
                <a:cxn ang="0">
                  <a:pos x="T0" y="T1"/>
                </a:cxn>
                <a:cxn ang="0">
                  <a:pos x="T2" y="T3"/>
                </a:cxn>
                <a:cxn ang="0">
                  <a:pos x="T4" y="T5"/>
                </a:cxn>
              </a:cxnLst>
              <a:rect l="0" t="0" r="r" b="b"/>
              <a:pathLst>
                <a:path w="3" h="21">
                  <a:moveTo>
                    <a:pt x="0" y="21"/>
                  </a:moveTo>
                  <a:cubicBezTo>
                    <a:pt x="2" y="14"/>
                    <a:pt x="0" y="6"/>
                    <a:pt x="0" y="0"/>
                  </a:cubicBezTo>
                  <a:cubicBezTo>
                    <a:pt x="3" y="4"/>
                    <a:pt x="3" y="16"/>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6" name="Freeform 455"/>
            <p:cNvSpPr/>
            <p:nvPr/>
          </p:nvSpPr>
          <p:spPr bwMode="auto">
            <a:xfrm>
              <a:off x="5808687" y="5788198"/>
              <a:ext cx="26666" cy="54814"/>
            </a:xfrm>
            <a:custGeom>
              <a:avLst/>
              <a:gdLst>
                <a:gd name="T0" fmla="*/ 0 w 18"/>
                <a:gd name="T1" fmla="*/ 37 h 37"/>
                <a:gd name="T2" fmla="*/ 18 w 18"/>
                <a:gd name="T3" fmla="*/ 0 h 37"/>
                <a:gd name="T4" fmla="*/ 13 w 18"/>
                <a:gd name="T5" fmla="*/ 13 h 37"/>
                <a:gd name="T6" fmla="*/ 15 w 18"/>
                <a:gd name="T7" fmla="*/ 11 h 37"/>
                <a:gd name="T8" fmla="*/ 0 w 18"/>
                <a:gd name="T9" fmla="*/ 37 h 37"/>
              </a:gdLst>
              <a:ahLst/>
              <a:cxnLst>
                <a:cxn ang="0">
                  <a:pos x="T0" y="T1"/>
                </a:cxn>
                <a:cxn ang="0">
                  <a:pos x="T2" y="T3"/>
                </a:cxn>
                <a:cxn ang="0">
                  <a:pos x="T4" y="T5"/>
                </a:cxn>
                <a:cxn ang="0">
                  <a:pos x="T6" y="T7"/>
                </a:cxn>
                <a:cxn ang="0">
                  <a:pos x="T8" y="T9"/>
                </a:cxn>
              </a:cxnLst>
              <a:rect l="0" t="0" r="r" b="b"/>
              <a:pathLst>
                <a:path w="18" h="37">
                  <a:moveTo>
                    <a:pt x="0" y="37"/>
                  </a:moveTo>
                  <a:cubicBezTo>
                    <a:pt x="3" y="25"/>
                    <a:pt x="11" y="10"/>
                    <a:pt x="18" y="0"/>
                  </a:cubicBezTo>
                  <a:cubicBezTo>
                    <a:pt x="16" y="4"/>
                    <a:pt x="15" y="8"/>
                    <a:pt x="13" y="13"/>
                  </a:cubicBezTo>
                  <a:cubicBezTo>
                    <a:pt x="14" y="12"/>
                    <a:pt x="15" y="12"/>
                    <a:pt x="15" y="11"/>
                  </a:cubicBezTo>
                  <a:cubicBezTo>
                    <a:pt x="12" y="18"/>
                    <a:pt x="6" y="30"/>
                    <a:pt x="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7" name="Freeform 456"/>
            <p:cNvSpPr/>
            <p:nvPr/>
          </p:nvSpPr>
          <p:spPr bwMode="auto">
            <a:xfrm>
              <a:off x="6922013" y="5662273"/>
              <a:ext cx="31111" cy="170369"/>
            </a:xfrm>
            <a:custGeom>
              <a:avLst/>
              <a:gdLst>
                <a:gd name="T0" fmla="*/ 16 w 21"/>
                <a:gd name="T1" fmla="*/ 7 h 115"/>
                <a:gd name="T2" fmla="*/ 5 w 21"/>
                <a:gd name="T3" fmla="*/ 106 h 115"/>
                <a:gd name="T4" fmla="*/ 9 w 21"/>
                <a:gd name="T5" fmla="*/ 104 h 115"/>
                <a:gd name="T6" fmla="*/ 5 w 21"/>
                <a:gd name="T7" fmla="*/ 115 h 115"/>
                <a:gd name="T8" fmla="*/ 8 w 21"/>
                <a:gd name="T9" fmla="*/ 5 h 115"/>
                <a:gd name="T10" fmla="*/ 18 w 21"/>
                <a:gd name="T11" fmla="*/ 0 h 115"/>
                <a:gd name="T12" fmla="*/ 16 w 21"/>
                <a:gd name="T13" fmla="*/ 7 h 115"/>
              </a:gdLst>
              <a:ahLst/>
              <a:cxnLst>
                <a:cxn ang="0">
                  <a:pos x="T0" y="T1"/>
                </a:cxn>
                <a:cxn ang="0">
                  <a:pos x="T2" y="T3"/>
                </a:cxn>
                <a:cxn ang="0">
                  <a:pos x="T4" y="T5"/>
                </a:cxn>
                <a:cxn ang="0">
                  <a:pos x="T6" y="T7"/>
                </a:cxn>
                <a:cxn ang="0">
                  <a:pos x="T8" y="T9"/>
                </a:cxn>
                <a:cxn ang="0">
                  <a:pos x="T10" y="T11"/>
                </a:cxn>
                <a:cxn ang="0">
                  <a:pos x="T12" y="T13"/>
                </a:cxn>
              </a:cxnLst>
              <a:rect l="0" t="0" r="r" b="b"/>
              <a:pathLst>
                <a:path w="21" h="115">
                  <a:moveTo>
                    <a:pt x="16" y="7"/>
                  </a:moveTo>
                  <a:cubicBezTo>
                    <a:pt x="0" y="28"/>
                    <a:pt x="9" y="74"/>
                    <a:pt x="5" y="106"/>
                  </a:cubicBezTo>
                  <a:cubicBezTo>
                    <a:pt x="7" y="109"/>
                    <a:pt x="6" y="103"/>
                    <a:pt x="9" y="104"/>
                  </a:cubicBezTo>
                  <a:cubicBezTo>
                    <a:pt x="7" y="107"/>
                    <a:pt x="8" y="113"/>
                    <a:pt x="5" y="115"/>
                  </a:cubicBezTo>
                  <a:cubicBezTo>
                    <a:pt x="3" y="87"/>
                    <a:pt x="3" y="39"/>
                    <a:pt x="8" y="5"/>
                  </a:cubicBezTo>
                  <a:cubicBezTo>
                    <a:pt x="13" y="10"/>
                    <a:pt x="15" y="3"/>
                    <a:pt x="18" y="0"/>
                  </a:cubicBezTo>
                  <a:cubicBezTo>
                    <a:pt x="21" y="2"/>
                    <a:pt x="11" y="7"/>
                    <a:pt x="1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8" name="Freeform 457"/>
            <p:cNvSpPr/>
            <p:nvPr/>
          </p:nvSpPr>
          <p:spPr bwMode="auto">
            <a:xfrm>
              <a:off x="6884976" y="5765976"/>
              <a:ext cx="20741" cy="62222"/>
            </a:xfrm>
            <a:custGeom>
              <a:avLst/>
              <a:gdLst>
                <a:gd name="T0" fmla="*/ 0 w 14"/>
                <a:gd name="T1" fmla="*/ 42 h 42"/>
                <a:gd name="T2" fmla="*/ 14 w 14"/>
                <a:gd name="T3" fmla="*/ 0 h 42"/>
                <a:gd name="T4" fmla="*/ 0 w 14"/>
                <a:gd name="T5" fmla="*/ 42 h 42"/>
              </a:gdLst>
              <a:ahLst/>
              <a:cxnLst>
                <a:cxn ang="0">
                  <a:pos x="T0" y="T1"/>
                </a:cxn>
                <a:cxn ang="0">
                  <a:pos x="T2" y="T3"/>
                </a:cxn>
                <a:cxn ang="0">
                  <a:pos x="T4" y="T5"/>
                </a:cxn>
              </a:cxnLst>
              <a:rect l="0" t="0" r="r" b="b"/>
              <a:pathLst>
                <a:path w="14" h="42">
                  <a:moveTo>
                    <a:pt x="0" y="42"/>
                  </a:moveTo>
                  <a:cubicBezTo>
                    <a:pt x="1" y="28"/>
                    <a:pt x="9" y="12"/>
                    <a:pt x="14" y="0"/>
                  </a:cubicBezTo>
                  <a:cubicBezTo>
                    <a:pt x="11" y="12"/>
                    <a:pt x="5" y="28"/>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69" name="Freeform 458"/>
            <p:cNvSpPr/>
            <p:nvPr/>
          </p:nvSpPr>
          <p:spPr bwMode="auto">
            <a:xfrm>
              <a:off x="6864235" y="5811901"/>
              <a:ext cx="10370" cy="13333"/>
            </a:xfrm>
            <a:custGeom>
              <a:avLst/>
              <a:gdLst>
                <a:gd name="T0" fmla="*/ 2 w 7"/>
                <a:gd name="T1" fmla="*/ 9 h 9"/>
                <a:gd name="T2" fmla="*/ 3 w 7"/>
                <a:gd name="T3" fmla="*/ 0 h 9"/>
                <a:gd name="T4" fmla="*/ 2 w 7"/>
                <a:gd name="T5" fmla="*/ 9 h 9"/>
              </a:gdLst>
              <a:ahLst/>
              <a:cxnLst>
                <a:cxn ang="0">
                  <a:pos x="T0" y="T1"/>
                </a:cxn>
                <a:cxn ang="0">
                  <a:pos x="T2" y="T3"/>
                </a:cxn>
                <a:cxn ang="0">
                  <a:pos x="T4" y="T5"/>
                </a:cxn>
              </a:cxnLst>
              <a:rect l="0" t="0" r="r" b="b"/>
              <a:pathLst>
                <a:path w="7" h="9">
                  <a:moveTo>
                    <a:pt x="2" y="9"/>
                  </a:moveTo>
                  <a:cubicBezTo>
                    <a:pt x="0" y="9"/>
                    <a:pt x="3" y="5"/>
                    <a:pt x="3" y="0"/>
                  </a:cubicBezTo>
                  <a:cubicBezTo>
                    <a:pt x="7" y="2"/>
                    <a:pt x="2" y="6"/>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0" name="Freeform 459"/>
            <p:cNvSpPr/>
            <p:nvPr/>
          </p:nvSpPr>
          <p:spPr bwMode="auto">
            <a:xfrm>
              <a:off x="6982753" y="5631162"/>
              <a:ext cx="50370" cy="189628"/>
            </a:xfrm>
            <a:custGeom>
              <a:avLst/>
              <a:gdLst>
                <a:gd name="T0" fmla="*/ 9 w 34"/>
                <a:gd name="T1" fmla="*/ 15 h 128"/>
                <a:gd name="T2" fmla="*/ 19 w 34"/>
                <a:gd name="T3" fmla="*/ 9 h 128"/>
                <a:gd name="T4" fmla="*/ 8 w 34"/>
                <a:gd name="T5" fmla="*/ 20 h 128"/>
                <a:gd name="T6" fmla="*/ 8 w 34"/>
                <a:gd name="T7" fmla="*/ 37 h 128"/>
                <a:gd name="T8" fmla="*/ 25 w 34"/>
                <a:gd name="T9" fmla="*/ 9 h 128"/>
                <a:gd name="T10" fmla="*/ 27 w 34"/>
                <a:gd name="T11" fmla="*/ 3 h 128"/>
                <a:gd name="T12" fmla="*/ 26 w 34"/>
                <a:gd name="T13" fmla="*/ 16 h 128"/>
                <a:gd name="T14" fmla="*/ 9 w 34"/>
                <a:gd name="T15" fmla="*/ 39 h 128"/>
                <a:gd name="T16" fmla="*/ 2 w 34"/>
                <a:gd name="T17" fmla="*/ 119 h 128"/>
                <a:gd name="T18" fmla="*/ 4 w 34"/>
                <a:gd name="T19" fmla="*/ 112 h 128"/>
                <a:gd name="T20" fmla="*/ 0 w 34"/>
                <a:gd name="T21" fmla="*/ 128 h 128"/>
                <a:gd name="T22" fmla="*/ 7 w 34"/>
                <a:gd name="T23" fmla="*/ 22 h 128"/>
                <a:gd name="T24" fmla="*/ 2 w 34"/>
                <a:gd name="T25" fmla="*/ 22 h 128"/>
                <a:gd name="T26" fmla="*/ 9 w 34"/>
                <a:gd name="T27" fmla="*/ 1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28">
                  <a:moveTo>
                    <a:pt x="9" y="15"/>
                  </a:moveTo>
                  <a:cubicBezTo>
                    <a:pt x="12" y="16"/>
                    <a:pt x="15" y="10"/>
                    <a:pt x="19" y="9"/>
                  </a:cubicBezTo>
                  <a:cubicBezTo>
                    <a:pt x="16" y="13"/>
                    <a:pt x="11" y="16"/>
                    <a:pt x="8" y="20"/>
                  </a:cubicBezTo>
                  <a:cubicBezTo>
                    <a:pt x="8" y="26"/>
                    <a:pt x="8" y="31"/>
                    <a:pt x="8" y="37"/>
                  </a:cubicBezTo>
                  <a:cubicBezTo>
                    <a:pt x="14" y="28"/>
                    <a:pt x="22" y="22"/>
                    <a:pt x="25" y="9"/>
                  </a:cubicBezTo>
                  <a:cubicBezTo>
                    <a:pt x="24" y="8"/>
                    <a:pt x="32" y="5"/>
                    <a:pt x="27" y="3"/>
                  </a:cubicBezTo>
                  <a:cubicBezTo>
                    <a:pt x="34" y="0"/>
                    <a:pt x="27" y="13"/>
                    <a:pt x="26" y="16"/>
                  </a:cubicBezTo>
                  <a:cubicBezTo>
                    <a:pt x="22" y="23"/>
                    <a:pt x="12" y="31"/>
                    <a:pt x="9" y="39"/>
                  </a:cubicBezTo>
                  <a:cubicBezTo>
                    <a:pt x="1" y="59"/>
                    <a:pt x="9" y="89"/>
                    <a:pt x="2" y="119"/>
                  </a:cubicBezTo>
                  <a:cubicBezTo>
                    <a:pt x="4" y="118"/>
                    <a:pt x="4" y="115"/>
                    <a:pt x="4" y="112"/>
                  </a:cubicBezTo>
                  <a:cubicBezTo>
                    <a:pt x="5" y="116"/>
                    <a:pt x="4" y="126"/>
                    <a:pt x="0" y="128"/>
                  </a:cubicBezTo>
                  <a:cubicBezTo>
                    <a:pt x="2" y="103"/>
                    <a:pt x="6" y="54"/>
                    <a:pt x="7" y="22"/>
                  </a:cubicBezTo>
                  <a:cubicBezTo>
                    <a:pt x="6" y="19"/>
                    <a:pt x="4" y="25"/>
                    <a:pt x="2" y="22"/>
                  </a:cubicBezTo>
                  <a:cubicBezTo>
                    <a:pt x="3" y="16"/>
                    <a:pt x="16" y="3"/>
                    <a:pt x="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1" name="Freeform 460"/>
            <p:cNvSpPr/>
            <p:nvPr/>
          </p:nvSpPr>
          <p:spPr bwMode="auto">
            <a:xfrm>
              <a:off x="6870161" y="5780790"/>
              <a:ext cx="13333" cy="29629"/>
            </a:xfrm>
            <a:custGeom>
              <a:avLst/>
              <a:gdLst>
                <a:gd name="T0" fmla="*/ 0 w 9"/>
                <a:gd name="T1" fmla="*/ 20 h 20"/>
                <a:gd name="T2" fmla="*/ 9 w 9"/>
                <a:gd name="T3" fmla="*/ 0 h 20"/>
                <a:gd name="T4" fmla="*/ 0 w 9"/>
                <a:gd name="T5" fmla="*/ 20 h 20"/>
              </a:gdLst>
              <a:ahLst/>
              <a:cxnLst>
                <a:cxn ang="0">
                  <a:pos x="T0" y="T1"/>
                </a:cxn>
                <a:cxn ang="0">
                  <a:pos x="T2" y="T3"/>
                </a:cxn>
                <a:cxn ang="0">
                  <a:pos x="T4" y="T5"/>
                </a:cxn>
              </a:cxnLst>
              <a:rect l="0" t="0" r="r" b="b"/>
              <a:pathLst>
                <a:path w="9" h="20">
                  <a:moveTo>
                    <a:pt x="0" y="20"/>
                  </a:moveTo>
                  <a:cubicBezTo>
                    <a:pt x="3" y="14"/>
                    <a:pt x="4" y="5"/>
                    <a:pt x="9" y="0"/>
                  </a:cubicBezTo>
                  <a:cubicBezTo>
                    <a:pt x="5" y="6"/>
                    <a:pt x="6" y="16"/>
                    <a:pt x="0"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2" name="Freeform 461"/>
            <p:cNvSpPr/>
            <p:nvPr/>
          </p:nvSpPr>
          <p:spPr bwMode="auto">
            <a:xfrm>
              <a:off x="6056092" y="5734865"/>
              <a:ext cx="16296" cy="28148"/>
            </a:xfrm>
            <a:custGeom>
              <a:avLst/>
              <a:gdLst>
                <a:gd name="T0" fmla="*/ 6 w 11"/>
                <a:gd name="T1" fmla="*/ 9 h 19"/>
                <a:gd name="T2" fmla="*/ 7 w 11"/>
                <a:gd name="T3" fmla="*/ 13 h 19"/>
                <a:gd name="T4" fmla="*/ 4 w 11"/>
                <a:gd name="T5" fmla="*/ 19 h 19"/>
                <a:gd name="T6" fmla="*/ 9 w 11"/>
                <a:gd name="T7" fmla="*/ 0 h 19"/>
                <a:gd name="T8" fmla="*/ 6 w 11"/>
                <a:gd name="T9" fmla="*/ 9 h 19"/>
              </a:gdLst>
              <a:ahLst/>
              <a:cxnLst>
                <a:cxn ang="0">
                  <a:pos x="T0" y="T1"/>
                </a:cxn>
                <a:cxn ang="0">
                  <a:pos x="T2" y="T3"/>
                </a:cxn>
                <a:cxn ang="0">
                  <a:pos x="T4" y="T5"/>
                </a:cxn>
                <a:cxn ang="0">
                  <a:pos x="T6" y="T7"/>
                </a:cxn>
                <a:cxn ang="0">
                  <a:pos x="T8" y="T9"/>
                </a:cxn>
              </a:cxnLst>
              <a:rect l="0" t="0" r="r" b="b"/>
              <a:pathLst>
                <a:path w="11" h="19">
                  <a:moveTo>
                    <a:pt x="6" y="9"/>
                  </a:moveTo>
                  <a:cubicBezTo>
                    <a:pt x="6" y="11"/>
                    <a:pt x="6" y="12"/>
                    <a:pt x="7" y="13"/>
                  </a:cubicBezTo>
                  <a:cubicBezTo>
                    <a:pt x="6" y="14"/>
                    <a:pt x="5" y="17"/>
                    <a:pt x="4" y="19"/>
                  </a:cubicBezTo>
                  <a:cubicBezTo>
                    <a:pt x="0" y="13"/>
                    <a:pt x="7" y="7"/>
                    <a:pt x="9" y="0"/>
                  </a:cubicBezTo>
                  <a:cubicBezTo>
                    <a:pt x="11" y="2"/>
                    <a:pt x="8" y="7"/>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3" name="Freeform 462"/>
            <p:cNvSpPr/>
            <p:nvPr/>
          </p:nvSpPr>
          <p:spPr bwMode="auto">
            <a:xfrm>
              <a:off x="6893865" y="5708198"/>
              <a:ext cx="11852" cy="38518"/>
            </a:xfrm>
            <a:custGeom>
              <a:avLst/>
              <a:gdLst>
                <a:gd name="T0" fmla="*/ 0 w 8"/>
                <a:gd name="T1" fmla="*/ 26 h 26"/>
                <a:gd name="T2" fmla="*/ 8 w 8"/>
                <a:gd name="T3" fmla="*/ 0 h 26"/>
                <a:gd name="T4" fmla="*/ 0 w 8"/>
                <a:gd name="T5" fmla="*/ 26 h 26"/>
              </a:gdLst>
              <a:ahLst/>
              <a:cxnLst>
                <a:cxn ang="0">
                  <a:pos x="T0" y="T1"/>
                </a:cxn>
                <a:cxn ang="0">
                  <a:pos x="T2" y="T3"/>
                </a:cxn>
                <a:cxn ang="0">
                  <a:pos x="T4" y="T5"/>
                </a:cxn>
              </a:cxnLst>
              <a:rect l="0" t="0" r="r" b="b"/>
              <a:pathLst>
                <a:path w="8" h="26">
                  <a:moveTo>
                    <a:pt x="0" y="26"/>
                  </a:moveTo>
                  <a:cubicBezTo>
                    <a:pt x="0" y="20"/>
                    <a:pt x="2" y="6"/>
                    <a:pt x="8" y="0"/>
                  </a:cubicBezTo>
                  <a:cubicBezTo>
                    <a:pt x="5" y="9"/>
                    <a:pt x="2" y="17"/>
                    <a:pt x="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4" name="Freeform 463"/>
            <p:cNvSpPr/>
            <p:nvPr/>
          </p:nvSpPr>
          <p:spPr bwMode="auto">
            <a:xfrm>
              <a:off x="6870161" y="5720050"/>
              <a:ext cx="8889" cy="26666"/>
            </a:xfrm>
            <a:custGeom>
              <a:avLst/>
              <a:gdLst>
                <a:gd name="T0" fmla="*/ 1 w 6"/>
                <a:gd name="T1" fmla="*/ 18 h 18"/>
                <a:gd name="T2" fmla="*/ 0 w 6"/>
                <a:gd name="T3" fmla="*/ 15 h 18"/>
                <a:gd name="T4" fmla="*/ 4 w 6"/>
                <a:gd name="T5" fmla="*/ 11 h 18"/>
                <a:gd name="T6" fmla="*/ 1 w 6"/>
                <a:gd name="T7" fmla="*/ 18 h 18"/>
              </a:gdLst>
              <a:ahLst/>
              <a:cxnLst>
                <a:cxn ang="0">
                  <a:pos x="T0" y="T1"/>
                </a:cxn>
                <a:cxn ang="0">
                  <a:pos x="T2" y="T3"/>
                </a:cxn>
                <a:cxn ang="0">
                  <a:pos x="T4" y="T5"/>
                </a:cxn>
                <a:cxn ang="0">
                  <a:pos x="T6" y="T7"/>
                </a:cxn>
              </a:cxnLst>
              <a:rect l="0" t="0" r="r" b="b"/>
              <a:pathLst>
                <a:path w="6" h="18">
                  <a:moveTo>
                    <a:pt x="1" y="18"/>
                  </a:moveTo>
                  <a:cubicBezTo>
                    <a:pt x="0" y="18"/>
                    <a:pt x="0" y="17"/>
                    <a:pt x="0" y="15"/>
                  </a:cubicBezTo>
                  <a:cubicBezTo>
                    <a:pt x="2" y="8"/>
                    <a:pt x="6" y="0"/>
                    <a:pt x="4" y="11"/>
                  </a:cubicBezTo>
                  <a:cubicBezTo>
                    <a:pt x="3" y="12"/>
                    <a:pt x="0" y="14"/>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5" name="Freeform 464"/>
            <p:cNvSpPr/>
            <p:nvPr/>
          </p:nvSpPr>
          <p:spPr bwMode="auto">
            <a:xfrm>
              <a:off x="6051648" y="5669680"/>
              <a:ext cx="54814" cy="69629"/>
            </a:xfrm>
            <a:custGeom>
              <a:avLst/>
              <a:gdLst>
                <a:gd name="T0" fmla="*/ 5 w 37"/>
                <a:gd name="T1" fmla="*/ 40 h 47"/>
                <a:gd name="T2" fmla="*/ 37 w 37"/>
                <a:gd name="T3" fmla="*/ 0 h 47"/>
                <a:gd name="T4" fmla="*/ 25 w 37"/>
                <a:gd name="T5" fmla="*/ 24 h 47"/>
                <a:gd name="T6" fmla="*/ 26 w 37"/>
                <a:gd name="T7" fmla="*/ 19 h 47"/>
                <a:gd name="T8" fmla="*/ 0 w 37"/>
                <a:gd name="T9" fmla="*/ 47 h 47"/>
                <a:gd name="T10" fmla="*/ 8 w 37"/>
                <a:gd name="T11" fmla="*/ 30 h 47"/>
                <a:gd name="T12" fmla="*/ 5 w 37"/>
                <a:gd name="T13" fmla="*/ 40 h 47"/>
              </a:gdLst>
              <a:ahLst/>
              <a:cxnLst>
                <a:cxn ang="0">
                  <a:pos x="T0" y="T1"/>
                </a:cxn>
                <a:cxn ang="0">
                  <a:pos x="T2" y="T3"/>
                </a:cxn>
                <a:cxn ang="0">
                  <a:pos x="T4" y="T5"/>
                </a:cxn>
                <a:cxn ang="0">
                  <a:pos x="T6" y="T7"/>
                </a:cxn>
                <a:cxn ang="0">
                  <a:pos x="T8" y="T9"/>
                </a:cxn>
                <a:cxn ang="0">
                  <a:pos x="T10" y="T11"/>
                </a:cxn>
                <a:cxn ang="0">
                  <a:pos x="T12" y="T13"/>
                </a:cxn>
              </a:cxnLst>
              <a:rect l="0" t="0" r="r" b="b"/>
              <a:pathLst>
                <a:path w="37" h="47">
                  <a:moveTo>
                    <a:pt x="5" y="40"/>
                  </a:moveTo>
                  <a:cubicBezTo>
                    <a:pt x="17" y="31"/>
                    <a:pt x="25" y="11"/>
                    <a:pt x="37" y="0"/>
                  </a:cubicBezTo>
                  <a:cubicBezTo>
                    <a:pt x="36" y="8"/>
                    <a:pt x="28" y="16"/>
                    <a:pt x="25" y="24"/>
                  </a:cubicBezTo>
                  <a:cubicBezTo>
                    <a:pt x="22" y="23"/>
                    <a:pt x="26" y="20"/>
                    <a:pt x="26" y="19"/>
                  </a:cubicBezTo>
                  <a:cubicBezTo>
                    <a:pt x="15" y="26"/>
                    <a:pt x="12" y="40"/>
                    <a:pt x="0" y="47"/>
                  </a:cubicBezTo>
                  <a:cubicBezTo>
                    <a:pt x="1" y="40"/>
                    <a:pt x="4" y="34"/>
                    <a:pt x="8" y="30"/>
                  </a:cubicBezTo>
                  <a:cubicBezTo>
                    <a:pt x="6" y="33"/>
                    <a:pt x="7" y="38"/>
                    <a:pt x="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6" name="Freeform 465"/>
            <p:cNvSpPr/>
            <p:nvPr/>
          </p:nvSpPr>
          <p:spPr bwMode="auto">
            <a:xfrm>
              <a:off x="6073870" y="5705235"/>
              <a:ext cx="13333" cy="25185"/>
            </a:xfrm>
            <a:custGeom>
              <a:avLst/>
              <a:gdLst>
                <a:gd name="T0" fmla="*/ 0 w 9"/>
                <a:gd name="T1" fmla="*/ 17 h 17"/>
                <a:gd name="T2" fmla="*/ 7 w 9"/>
                <a:gd name="T3" fmla="*/ 0 h 17"/>
                <a:gd name="T4" fmla="*/ 0 w 9"/>
                <a:gd name="T5" fmla="*/ 17 h 17"/>
              </a:gdLst>
              <a:ahLst/>
              <a:cxnLst>
                <a:cxn ang="0">
                  <a:pos x="T0" y="T1"/>
                </a:cxn>
                <a:cxn ang="0">
                  <a:pos x="T2" y="T3"/>
                </a:cxn>
                <a:cxn ang="0">
                  <a:pos x="T4" y="T5"/>
                </a:cxn>
              </a:cxnLst>
              <a:rect l="0" t="0" r="r" b="b"/>
              <a:pathLst>
                <a:path w="9" h="17">
                  <a:moveTo>
                    <a:pt x="0" y="17"/>
                  </a:moveTo>
                  <a:cubicBezTo>
                    <a:pt x="0" y="12"/>
                    <a:pt x="6" y="6"/>
                    <a:pt x="7" y="0"/>
                  </a:cubicBezTo>
                  <a:cubicBezTo>
                    <a:pt x="9" y="6"/>
                    <a:pt x="3" y="12"/>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7" name="Freeform 466"/>
            <p:cNvSpPr/>
            <p:nvPr/>
          </p:nvSpPr>
          <p:spPr bwMode="auto">
            <a:xfrm>
              <a:off x="6877568" y="5705235"/>
              <a:ext cx="10370" cy="17778"/>
            </a:xfrm>
            <a:custGeom>
              <a:avLst/>
              <a:gdLst>
                <a:gd name="T0" fmla="*/ 2 w 7"/>
                <a:gd name="T1" fmla="*/ 12 h 12"/>
                <a:gd name="T2" fmla="*/ 6 w 7"/>
                <a:gd name="T3" fmla="*/ 0 h 12"/>
                <a:gd name="T4" fmla="*/ 2 w 7"/>
                <a:gd name="T5" fmla="*/ 12 h 12"/>
              </a:gdLst>
              <a:ahLst/>
              <a:cxnLst>
                <a:cxn ang="0">
                  <a:pos x="T0" y="T1"/>
                </a:cxn>
                <a:cxn ang="0">
                  <a:pos x="T2" y="T3"/>
                </a:cxn>
                <a:cxn ang="0">
                  <a:pos x="T4" y="T5"/>
                </a:cxn>
              </a:cxnLst>
              <a:rect l="0" t="0" r="r" b="b"/>
              <a:pathLst>
                <a:path w="7" h="12">
                  <a:moveTo>
                    <a:pt x="2" y="12"/>
                  </a:moveTo>
                  <a:cubicBezTo>
                    <a:pt x="0" y="8"/>
                    <a:pt x="4" y="2"/>
                    <a:pt x="6" y="0"/>
                  </a:cubicBezTo>
                  <a:cubicBezTo>
                    <a:pt x="7" y="2"/>
                    <a:pt x="2" y="7"/>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8" name="Freeform 467"/>
            <p:cNvSpPr/>
            <p:nvPr/>
          </p:nvSpPr>
          <p:spPr bwMode="auto">
            <a:xfrm>
              <a:off x="6882013" y="5448941"/>
              <a:ext cx="130369" cy="254813"/>
            </a:xfrm>
            <a:custGeom>
              <a:avLst/>
              <a:gdLst>
                <a:gd name="T0" fmla="*/ 19 w 88"/>
                <a:gd name="T1" fmla="*/ 106 h 172"/>
                <a:gd name="T2" fmla="*/ 13 w 88"/>
                <a:gd name="T3" fmla="*/ 112 h 172"/>
                <a:gd name="T4" fmla="*/ 15 w 88"/>
                <a:gd name="T5" fmla="*/ 111 h 172"/>
                <a:gd name="T6" fmla="*/ 7 w 88"/>
                <a:gd name="T7" fmla="*/ 119 h 172"/>
                <a:gd name="T8" fmla="*/ 22 w 88"/>
                <a:gd name="T9" fmla="*/ 82 h 172"/>
                <a:gd name="T10" fmla="*/ 10 w 88"/>
                <a:gd name="T11" fmla="*/ 95 h 172"/>
                <a:gd name="T12" fmla="*/ 15 w 88"/>
                <a:gd name="T13" fmla="*/ 94 h 172"/>
                <a:gd name="T14" fmla="*/ 5 w 88"/>
                <a:gd name="T15" fmla="*/ 101 h 172"/>
                <a:gd name="T16" fmla="*/ 4 w 88"/>
                <a:gd name="T17" fmla="*/ 79 h 172"/>
                <a:gd name="T18" fmla="*/ 0 w 88"/>
                <a:gd name="T19" fmla="*/ 98 h 172"/>
                <a:gd name="T20" fmla="*/ 1 w 88"/>
                <a:gd name="T21" fmla="*/ 76 h 172"/>
                <a:gd name="T22" fmla="*/ 3 w 88"/>
                <a:gd name="T23" fmla="*/ 78 h 172"/>
                <a:gd name="T24" fmla="*/ 1 w 88"/>
                <a:gd name="T25" fmla="*/ 67 h 172"/>
                <a:gd name="T26" fmla="*/ 7 w 88"/>
                <a:gd name="T27" fmla="*/ 51 h 172"/>
                <a:gd name="T28" fmla="*/ 8 w 88"/>
                <a:gd name="T29" fmla="*/ 54 h 172"/>
                <a:gd name="T30" fmla="*/ 54 w 88"/>
                <a:gd name="T31" fmla="*/ 0 h 172"/>
                <a:gd name="T32" fmla="*/ 7 w 88"/>
                <a:gd name="T33" fmla="*/ 63 h 172"/>
                <a:gd name="T34" fmla="*/ 10 w 88"/>
                <a:gd name="T35" fmla="*/ 61 h 172"/>
                <a:gd name="T36" fmla="*/ 7 w 88"/>
                <a:gd name="T37" fmla="*/ 71 h 172"/>
                <a:gd name="T38" fmla="*/ 6 w 88"/>
                <a:gd name="T39" fmla="*/ 67 h 172"/>
                <a:gd name="T40" fmla="*/ 6 w 88"/>
                <a:gd name="T41" fmla="*/ 73 h 172"/>
                <a:gd name="T42" fmla="*/ 5 w 88"/>
                <a:gd name="T43" fmla="*/ 98 h 172"/>
                <a:gd name="T44" fmla="*/ 22 w 88"/>
                <a:gd name="T45" fmla="*/ 76 h 172"/>
                <a:gd name="T46" fmla="*/ 19 w 88"/>
                <a:gd name="T47" fmla="*/ 78 h 172"/>
                <a:gd name="T48" fmla="*/ 25 w 88"/>
                <a:gd name="T49" fmla="*/ 65 h 172"/>
                <a:gd name="T50" fmla="*/ 25 w 88"/>
                <a:gd name="T51" fmla="*/ 73 h 172"/>
                <a:gd name="T52" fmla="*/ 51 w 88"/>
                <a:gd name="T53" fmla="*/ 46 h 172"/>
                <a:gd name="T54" fmla="*/ 23 w 88"/>
                <a:gd name="T55" fmla="*/ 98 h 172"/>
                <a:gd name="T56" fmla="*/ 68 w 88"/>
                <a:gd name="T57" fmla="*/ 43 h 172"/>
                <a:gd name="T58" fmla="*/ 22 w 88"/>
                <a:gd name="T59" fmla="*/ 101 h 172"/>
                <a:gd name="T60" fmla="*/ 20 w 88"/>
                <a:gd name="T61" fmla="*/ 119 h 172"/>
                <a:gd name="T62" fmla="*/ 23 w 88"/>
                <a:gd name="T63" fmla="*/ 116 h 172"/>
                <a:gd name="T64" fmla="*/ 18 w 88"/>
                <a:gd name="T65" fmla="*/ 148 h 172"/>
                <a:gd name="T66" fmla="*/ 88 w 88"/>
                <a:gd name="T67" fmla="*/ 58 h 172"/>
                <a:gd name="T68" fmla="*/ 17 w 88"/>
                <a:gd name="T69" fmla="*/ 152 h 172"/>
                <a:gd name="T70" fmla="*/ 14 w 88"/>
                <a:gd name="T71" fmla="*/ 172 h 172"/>
                <a:gd name="T72" fmla="*/ 10 w 88"/>
                <a:gd name="T73" fmla="*/ 162 h 172"/>
                <a:gd name="T74" fmla="*/ 17 w 88"/>
                <a:gd name="T75" fmla="*/ 127 h 172"/>
                <a:gd name="T76" fmla="*/ 3 w 88"/>
                <a:gd name="T77" fmla="*/ 144 h 172"/>
                <a:gd name="T78" fmla="*/ 3 w 88"/>
                <a:gd name="T79" fmla="*/ 139 h 172"/>
                <a:gd name="T80" fmla="*/ 19 w 88"/>
                <a:gd name="T81" fmla="*/ 10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72">
                  <a:moveTo>
                    <a:pt x="19" y="106"/>
                  </a:moveTo>
                  <a:cubicBezTo>
                    <a:pt x="17" y="105"/>
                    <a:pt x="15" y="111"/>
                    <a:pt x="13" y="112"/>
                  </a:cubicBezTo>
                  <a:cubicBezTo>
                    <a:pt x="13" y="113"/>
                    <a:pt x="15" y="112"/>
                    <a:pt x="15" y="111"/>
                  </a:cubicBezTo>
                  <a:cubicBezTo>
                    <a:pt x="16" y="113"/>
                    <a:pt x="12" y="119"/>
                    <a:pt x="7" y="119"/>
                  </a:cubicBezTo>
                  <a:cubicBezTo>
                    <a:pt x="14" y="107"/>
                    <a:pt x="22" y="99"/>
                    <a:pt x="22" y="82"/>
                  </a:cubicBezTo>
                  <a:cubicBezTo>
                    <a:pt x="18" y="83"/>
                    <a:pt x="14" y="91"/>
                    <a:pt x="10" y="95"/>
                  </a:cubicBezTo>
                  <a:cubicBezTo>
                    <a:pt x="12" y="98"/>
                    <a:pt x="12" y="93"/>
                    <a:pt x="15" y="94"/>
                  </a:cubicBezTo>
                  <a:cubicBezTo>
                    <a:pt x="12" y="97"/>
                    <a:pt x="11" y="101"/>
                    <a:pt x="5" y="101"/>
                  </a:cubicBezTo>
                  <a:cubicBezTo>
                    <a:pt x="2" y="94"/>
                    <a:pt x="4" y="89"/>
                    <a:pt x="4" y="79"/>
                  </a:cubicBezTo>
                  <a:cubicBezTo>
                    <a:pt x="0" y="85"/>
                    <a:pt x="3" y="94"/>
                    <a:pt x="0" y="98"/>
                  </a:cubicBezTo>
                  <a:cubicBezTo>
                    <a:pt x="0" y="91"/>
                    <a:pt x="1" y="83"/>
                    <a:pt x="1" y="76"/>
                  </a:cubicBezTo>
                  <a:cubicBezTo>
                    <a:pt x="3" y="76"/>
                    <a:pt x="3" y="77"/>
                    <a:pt x="3" y="78"/>
                  </a:cubicBezTo>
                  <a:cubicBezTo>
                    <a:pt x="5" y="73"/>
                    <a:pt x="4" y="71"/>
                    <a:pt x="1" y="67"/>
                  </a:cubicBezTo>
                  <a:cubicBezTo>
                    <a:pt x="6" y="63"/>
                    <a:pt x="5" y="55"/>
                    <a:pt x="7" y="51"/>
                  </a:cubicBezTo>
                  <a:cubicBezTo>
                    <a:pt x="9" y="51"/>
                    <a:pt x="8" y="53"/>
                    <a:pt x="8" y="54"/>
                  </a:cubicBezTo>
                  <a:cubicBezTo>
                    <a:pt x="25" y="37"/>
                    <a:pt x="39" y="18"/>
                    <a:pt x="54" y="0"/>
                  </a:cubicBezTo>
                  <a:cubicBezTo>
                    <a:pt x="44" y="22"/>
                    <a:pt x="19" y="38"/>
                    <a:pt x="7" y="63"/>
                  </a:cubicBezTo>
                  <a:cubicBezTo>
                    <a:pt x="8" y="65"/>
                    <a:pt x="10" y="62"/>
                    <a:pt x="10" y="61"/>
                  </a:cubicBezTo>
                  <a:cubicBezTo>
                    <a:pt x="9" y="63"/>
                    <a:pt x="10" y="66"/>
                    <a:pt x="7" y="71"/>
                  </a:cubicBezTo>
                  <a:cubicBezTo>
                    <a:pt x="7" y="72"/>
                    <a:pt x="6" y="67"/>
                    <a:pt x="6" y="67"/>
                  </a:cubicBezTo>
                  <a:cubicBezTo>
                    <a:pt x="2" y="65"/>
                    <a:pt x="6" y="73"/>
                    <a:pt x="6" y="73"/>
                  </a:cubicBezTo>
                  <a:cubicBezTo>
                    <a:pt x="7" y="77"/>
                    <a:pt x="5" y="91"/>
                    <a:pt x="5" y="98"/>
                  </a:cubicBezTo>
                  <a:cubicBezTo>
                    <a:pt x="11" y="90"/>
                    <a:pt x="18" y="85"/>
                    <a:pt x="22" y="76"/>
                  </a:cubicBezTo>
                  <a:cubicBezTo>
                    <a:pt x="19" y="75"/>
                    <a:pt x="22" y="80"/>
                    <a:pt x="19" y="78"/>
                  </a:cubicBezTo>
                  <a:cubicBezTo>
                    <a:pt x="20" y="73"/>
                    <a:pt x="21" y="67"/>
                    <a:pt x="25" y="65"/>
                  </a:cubicBezTo>
                  <a:cubicBezTo>
                    <a:pt x="25" y="67"/>
                    <a:pt x="27" y="72"/>
                    <a:pt x="25" y="73"/>
                  </a:cubicBezTo>
                  <a:cubicBezTo>
                    <a:pt x="34" y="68"/>
                    <a:pt x="41" y="52"/>
                    <a:pt x="51" y="46"/>
                  </a:cubicBezTo>
                  <a:cubicBezTo>
                    <a:pt x="41" y="62"/>
                    <a:pt x="21" y="69"/>
                    <a:pt x="23" y="98"/>
                  </a:cubicBezTo>
                  <a:cubicBezTo>
                    <a:pt x="37" y="79"/>
                    <a:pt x="53" y="61"/>
                    <a:pt x="68" y="43"/>
                  </a:cubicBezTo>
                  <a:cubicBezTo>
                    <a:pt x="56" y="61"/>
                    <a:pt x="37" y="82"/>
                    <a:pt x="22" y="101"/>
                  </a:cubicBezTo>
                  <a:cubicBezTo>
                    <a:pt x="21" y="108"/>
                    <a:pt x="21" y="115"/>
                    <a:pt x="20" y="119"/>
                  </a:cubicBezTo>
                  <a:cubicBezTo>
                    <a:pt x="22" y="119"/>
                    <a:pt x="22" y="117"/>
                    <a:pt x="23" y="116"/>
                  </a:cubicBezTo>
                  <a:cubicBezTo>
                    <a:pt x="20" y="121"/>
                    <a:pt x="17" y="139"/>
                    <a:pt x="18" y="148"/>
                  </a:cubicBezTo>
                  <a:cubicBezTo>
                    <a:pt x="42" y="118"/>
                    <a:pt x="65" y="89"/>
                    <a:pt x="88" y="58"/>
                  </a:cubicBezTo>
                  <a:cubicBezTo>
                    <a:pt x="68" y="90"/>
                    <a:pt x="40" y="121"/>
                    <a:pt x="17" y="152"/>
                  </a:cubicBezTo>
                  <a:cubicBezTo>
                    <a:pt x="19" y="155"/>
                    <a:pt x="17" y="168"/>
                    <a:pt x="14" y="172"/>
                  </a:cubicBezTo>
                  <a:cubicBezTo>
                    <a:pt x="14" y="166"/>
                    <a:pt x="17" y="159"/>
                    <a:pt x="10" y="162"/>
                  </a:cubicBezTo>
                  <a:cubicBezTo>
                    <a:pt x="15" y="153"/>
                    <a:pt x="16" y="140"/>
                    <a:pt x="17" y="127"/>
                  </a:cubicBezTo>
                  <a:cubicBezTo>
                    <a:pt x="12" y="129"/>
                    <a:pt x="6" y="137"/>
                    <a:pt x="3" y="144"/>
                  </a:cubicBezTo>
                  <a:cubicBezTo>
                    <a:pt x="1" y="144"/>
                    <a:pt x="3" y="135"/>
                    <a:pt x="3" y="139"/>
                  </a:cubicBezTo>
                  <a:cubicBezTo>
                    <a:pt x="11" y="131"/>
                    <a:pt x="20" y="123"/>
                    <a:pt x="19"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79" name="Freeform 468"/>
            <p:cNvSpPr/>
            <p:nvPr/>
          </p:nvSpPr>
          <p:spPr bwMode="auto">
            <a:xfrm>
              <a:off x="5817576" y="5644495"/>
              <a:ext cx="35555" cy="57777"/>
            </a:xfrm>
            <a:custGeom>
              <a:avLst/>
              <a:gdLst>
                <a:gd name="T0" fmla="*/ 0 w 24"/>
                <a:gd name="T1" fmla="*/ 39 h 39"/>
                <a:gd name="T2" fmla="*/ 21 w 24"/>
                <a:gd name="T3" fmla="*/ 0 h 39"/>
                <a:gd name="T4" fmla="*/ 19 w 24"/>
                <a:gd name="T5" fmla="*/ 8 h 39"/>
                <a:gd name="T6" fmla="*/ 24 w 24"/>
                <a:gd name="T7" fmla="*/ 2 h 39"/>
                <a:gd name="T8" fmla="*/ 0 w 24"/>
                <a:gd name="T9" fmla="*/ 39 h 39"/>
              </a:gdLst>
              <a:ahLst/>
              <a:cxnLst>
                <a:cxn ang="0">
                  <a:pos x="T0" y="T1"/>
                </a:cxn>
                <a:cxn ang="0">
                  <a:pos x="T2" y="T3"/>
                </a:cxn>
                <a:cxn ang="0">
                  <a:pos x="T4" y="T5"/>
                </a:cxn>
                <a:cxn ang="0">
                  <a:pos x="T6" y="T7"/>
                </a:cxn>
                <a:cxn ang="0">
                  <a:pos x="T8" y="T9"/>
                </a:cxn>
              </a:cxnLst>
              <a:rect l="0" t="0" r="r" b="b"/>
              <a:pathLst>
                <a:path w="24" h="39">
                  <a:moveTo>
                    <a:pt x="0" y="39"/>
                  </a:moveTo>
                  <a:cubicBezTo>
                    <a:pt x="8" y="24"/>
                    <a:pt x="16" y="13"/>
                    <a:pt x="21" y="0"/>
                  </a:cubicBezTo>
                  <a:cubicBezTo>
                    <a:pt x="23" y="2"/>
                    <a:pt x="19" y="5"/>
                    <a:pt x="19" y="8"/>
                  </a:cubicBezTo>
                  <a:cubicBezTo>
                    <a:pt x="21" y="10"/>
                    <a:pt x="21" y="2"/>
                    <a:pt x="24" y="2"/>
                  </a:cubicBezTo>
                  <a:cubicBezTo>
                    <a:pt x="16" y="14"/>
                    <a:pt x="10" y="32"/>
                    <a:pt x="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0" name="Freeform 469"/>
            <p:cNvSpPr/>
            <p:nvPr/>
          </p:nvSpPr>
          <p:spPr bwMode="auto">
            <a:xfrm>
              <a:off x="6456831" y="5690421"/>
              <a:ext cx="11852" cy="7407"/>
            </a:xfrm>
            <a:custGeom>
              <a:avLst/>
              <a:gdLst>
                <a:gd name="T0" fmla="*/ 2 w 8"/>
                <a:gd name="T1" fmla="*/ 5 h 5"/>
                <a:gd name="T2" fmla="*/ 7 w 8"/>
                <a:gd name="T3" fmla="*/ 0 h 5"/>
                <a:gd name="T4" fmla="*/ 2 w 8"/>
                <a:gd name="T5" fmla="*/ 5 h 5"/>
              </a:gdLst>
              <a:ahLst/>
              <a:cxnLst>
                <a:cxn ang="0">
                  <a:pos x="T0" y="T1"/>
                </a:cxn>
                <a:cxn ang="0">
                  <a:pos x="T2" y="T3"/>
                </a:cxn>
                <a:cxn ang="0">
                  <a:pos x="T4" y="T5"/>
                </a:cxn>
              </a:cxnLst>
              <a:rect l="0" t="0" r="r" b="b"/>
              <a:pathLst>
                <a:path w="8" h="5">
                  <a:moveTo>
                    <a:pt x="2" y="5"/>
                  </a:moveTo>
                  <a:cubicBezTo>
                    <a:pt x="0" y="3"/>
                    <a:pt x="5" y="0"/>
                    <a:pt x="7" y="0"/>
                  </a:cubicBezTo>
                  <a:cubicBezTo>
                    <a:pt x="8" y="1"/>
                    <a:pt x="3" y="3"/>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1" name="Freeform 470"/>
            <p:cNvSpPr/>
            <p:nvPr/>
          </p:nvSpPr>
          <p:spPr bwMode="auto">
            <a:xfrm>
              <a:off x="7064234" y="5592644"/>
              <a:ext cx="11852" cy="100740"/>
            </a:xfrm>
            <a:custGeom>
              <a:avLst/>
              <a:gdLst>
                <a:gd name="T0" fmla="*/ 1 w 8"/>
                <a:gd name="T1" fmla="*/ 68 h 68"/>
                <a:gd name="T2" fmla="*/ 4 w 8"/>
                <a:gd name="T3" fmla="*/ 0 h 68"/>
                <a:gd name="T4" fmla="*/ 3 w 8"/>
                <a:gd name="T5" fmla="*/ 59 h 68"/>
                <a:gd name="T6" fmla="*/ 6 w 8"/>
                <a:gd name="T7" fmla="*/ 49 h 68"/>
                <a:gd name="T8" fmla="*/ 1 w 8"/>
                <a:gd name="T9" fmla="*/ 68 h 68"/>
              </a:gdLst>
              <a:ahLst/>
              <a:cxnLst>
                <a:cxn ang="0">
                  <a:pos x="T0" y="T1"/>
                </a:cxn>
                <a:cxn ang="0">
                  <a:pos x="T2" y="T3"/>
                </a:cxn>
                <a:cxn ang="0">
                  <a:pos x="T4" y="T5"/>
                </a:cxn>
                <a:cxn ang="0">
                  <a:pos x="T6" y="T7"/>
                </a:cxn>
                <a:cxn ang="0">
                  <a:pos x="T8" y="T9"/>
                </a:cxn>
              </a:cxnLst>
              <a:rect l="0" t="0" r="r" b="b"/>
              <a:pathLst>
                <a:path w="8" h="68">
                  <a:moveTo>
                    <a:pt x="1" y="68"/>
                  </a:moveTo>
                  <a:cubicBezTo>
                    <a:pt x="0" y="49"/>
                    <a:pt x="4" y="19"/>
                    <a:pt x="4" y="0"/>
                  </a:cubicBezTo>
                  <a:cubicBezTo>
                    <a:pt x="8" y="15"/>
                    <a:pt x="1" y="41"/>
                    <a:pt x="3" y="59"/>
                  </a:cubicBezTo>
                  <a:cubicBezTo>
                    <a:pt x="5" y="57"/>
                    <a:pt x="3" y="50"/>
                    <a:pt x="6" y="49"/>
                  </a:cubicBezTo>
                  <a:cubicBezTo>
                    <a:pt x="5" y="52"/>
                    <a:pt x="7" y="66"/>
                    <a:pt x="1"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2" name="Freeform 471"/>
            <p:cNvSpPr/>
            <p:nvPr/>
          </p:nvSpPr>
          <p:spPr bwMode="auto">
            <a:xfrm>
              <a:off x="6045722" y="5656347"/>
              <a:ext cx="23704" cy="35555"/>
            </a:xfrm>
            <a:custGeom>
              <a:avLst/>
              <a:gdLst>
                <a:gd name="T0" fmla="*/ 6 w 16"/>
                <a:gd name="T1" fmla="*/ 16 h 24"/>
                <a:gd name="T2" fmla="*/ 16 w 16"/>
                <a:gd name="T3" fmla="*/ 4 h 24"/>
                <a:gd name="T4" fmla="*/ 0 w 16"/>
                <a:gd name="T5" fmla="*/ 24 h 24"/>
                <a:gd name="T6" fmla="*/ 12 w 16"/>
                <a:gd name="T7" fmla="*/ 0 h 24"/>
                <a:gd name="T8" fmla="*/ 6 w 16"/>
                <a:gd name="T9" fmla="*/ 16 h 24"/>
              </a:gdLst>
              <a:ahLst/>
              <a:cxnLst>
                <a:cxn ang="0">
                  <a:pos x="T0" y="T1"/>
                </a:cxn>
                <a:cxn ang="0">
                  <a:pos x="T2" y="T3"/>
                </a:cxn>
                <a:cxn ang="0">
                  <a:pos x="T4" y="T5"/>
                </a:cxn>
                <a:cxn ang="0">
                  <a:pos x="T6" y="T7"/>
                </a:cxn>
                <a:cxn ang="0">
                  <a:pos x="T8" y="T9"/>
                </a:cxn>
              </a:cxnLst>
              <a:rect l="0" t="0" r="r" b="b"/>
              <a:pathLst>
                <a:path w="16" h="24">
                  <a:moveTo>
                    <a:pt x="6" y="16"/>
                  </a:moveTo>
                  <a:cubicBezTo>
                    <a:pt x="10" y="12"/>
                    <a:pt x="13" y="8"/>
                    <a:pt x="16" y="4"/>
                  </a:cubicBezTo>
                  <a:cubicBezTo>
                    <a:pt x="14" y="10"/>
                    <a:pt x="7" y="19"/>
                    <a:pt x="0" y="24"/>
                  </a:cubicBezTo>
                  <a:cubicBezTo>
                    <a:pt x="1" y="13"/>
                    <a:pt x="8" y="9"/>
                    <a:pt x="12" y="0"/>
                  </a:cubicBezTo>
                  <a:cubicBezTo>
                    <a:pt x="13" y="5"/>
                    <a:pt x="7" y="10"/>
                    <a:pt x="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3" name="Freeform 472"/>
            <p:cNvSpPr/>
            <p:nvPr/>
          </p:nvSpPr>
          <p:spPr bwMode="auto">
            <a:xfrm>
              <a:off x="6877568" y="5662273"/>
              <a:ext cx="11852" cy="8889"/>
            </a:xfrm>
            <a:custGeom>
              <a:avLst/>
              <a:gdLst>
                <a:gd name="T0" fmla="*/ 0 w 8"/>
                <a:gd name="T1" fmla="*/ 6 h 6"/>
                <a:gd name="T2" fmla="*/ 7 w 8"/>
                <a:gd name="T3" fmla="*/ 0 h 6"/>
                <a:gd name="T4" fmla="*/ 0 w 8"/>
                <a:gd name="T5" fmla="*/ 6 h 6"/>
              </a:gdLst>
              <a:ahLst/>
              <a:cxnLst>
                <a:cxn ang="0">
                  <a:pos x="T0" y="T1"/>
                </a:cxn>
                <a:cxn ang="0">
                  <a:pos x="T2" y="T3"/>
                </a:cxn>
                <a:cxn ang="0">
                  <a:pos x="T4" y="T5"/>
                </a:cxn>
              </a:cxnLst>
              <a:rect l="0" t="0" r="r" b="b"/>
              <a:pathLst>
                <a:path w="8" h="6">
                  <a:moveTo>
                    <a:pt x="0" y="6"/>
                  </a:moveTo>
                  <a:cubicBezTo>
                    <a:pt x="1" y="1"/>
                    <a:pt x="4" y="2"/>
                    <a:pt x="7" y="0"/>
                  </a:cubicBezTo>
                  <a:cubicBezTo>
                    <a:pt x="8" y="2"/>
                    <a:pt x="4" y="6"/>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4" name="Freeform 473"/>
            <p:cNvSpPr/>
            <p:nvPr/>
          </p:nvSpPr>
          <p:spPr bwMode="auto">
            <a:xfrm>
              <a:off x="6038315" y="5588199"/>
              <a:ext cx="68148" cy="74074"/>
            </a:xfrm>
            <a:custGeom>
              <a:avLst/>
              <a:gdLst>
                <a:gd name="T0" fmla="*/ 4 w 46"/>
                <a:gd name="T1" fmla="*/ 43 h 50"/>
                <a:gd name="T2" fmla="*/ 46 w 46"/>
                <a:gd name="T3" fmla="*/ 0 h 50"/>
                <a:gd name="T4" fmla="*/ 31 w 46"/>
                <a:gd name="T5" fmla="*/ 25 h 50"/>
                <a:gd name="T6" fmla="*/ 41 w 46"/>
                <a:gd name="T7" fmla="*/ 8 h 50"/>
                <a:gd name="T8" fmla="*/ 0 w 46"/>
                <a:gd name="T9" fmla="*/ 50 h 50"/>
                <a:gd name="T10" fmla="*/ 17 w 46"/>
                <a:gd name="T11" fmla="*/ 17 h 50"/>
                <a:gd name="T12" fmla="*/ 4 w 46"/>
                <a:gd name="T13" fmla="*/ 43 h 50"/>
              </a:gdLst>
              <a:ahLst/>
              <a:cxnLst>
                <a:cxn ang="0">
                  <a:pos x="T0" y="T1"/>
                </a:cxn>
                <a:cxn ang="0">
                  <a:pos x="T2" y="T3"/>
                </a:cxn>
                <a:cxn ang="0">
                  <a:pos x="T4" y="T5"/>
                </a:cxn>
                <a:cxn ang="0">
                  <a:pos x="T6" y="T7"/>
                </a:cxn>
                <a:cxn ang="0">
                  <a:pos x="T8" y="T9"/>
                </a:cxn>
                <a:cxn ang="0">
                  <a:pos x="T10" y="T11"/>
                </a:cxn>
                <a:cxn ang="0">
                  <a:pos x="T12" y="T13"/>
                </a:cxn>
              </a:cxnLst>
              <a:rect l="0" t="0" r="r" b="b"/>
              <a:pathLst>
                <a:path w="46" h="50">
                  <a:moveTo>
                    <a:pt x="4" y="43"/>
                  </a:moveTo>
                  <a:cubicBezTo>
                    <a:pt x="20" y="34"/>
                    <a:pt x="29" y="11"/>
                    <a:pt x="46" y="0"/>
                  </a:cubicBezTo>
                  <a:cubicBezTo>
                    <a:pt x="44" y="11"/>
                    <a:pt x="37" y="17"/>
                    <a:pt x="31" y="25"/>
                  </a:cubicBezTo>
                  <a:cubicBezTo>
                    <a:pt x="33" y="18"/>
                    <a:pt x="38" y="14"/>
                    <a:pt x="41" y="8"/>
                  </a:cubicBezTo>
                  <a:cubicBezTo>
                    <a:pt x="26" y="17"/>
                    <a:pt x="17" y="40"/>
                    <a:pt x="0" y="50"/>
                  </a:cubicBezTo>
                  <a:cubicBezTo>
                    <a:pt x="1" y="38"/>
                    <a:pt x="12" y="28"/>
                    <a:pt x="17" y="17"/>
                  </a:cubicBezTo>
                  <a:cubicBezTo>
                    <a:pt x="16" y="25"/>
                    <a:pt x="8" y="35"/>
                    <a:pt x="4"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5" name="Freeform 474"/>
            <p:cNvSpPr/>
            <p:nvPr/>
          </p:nvSpPr>
          <p:spPr bwMode="auto">
            <a:xfrm>
              <a:off x="6073870" y="5626717"/>
              <a:ext cx="26666" cy="34074"/>
            </a:xfrm>
            <a:custGeom>
              <a:avLst/>
              <a:gdLst>
                <a:gd name="T0" fmla="*/ 0 w 18"/>
                <a:gd name="T1" fmla="*/ 23 h 23"/>
                <a:gd name="T2" fmla="*/ 18 w 18"/>
                <a:gd name="T3" fmla="*/ 0 h 23"/>
                <a:gd name="T4" fmla="*/ 0 w 18"/>
                <a:gd name="T5" fmla="*/ 23 h 23"/>
              </a:gdLst>
              <a:ahLst/>
              <a:cxnLst>
                <a:cxn ang="0">
                  <a:pos x="T0" y="T1"/>
                </a:cxn>
                <a:cxn ang="0">
                  <a:pos x="T2" y="T3"/>
                </a:cxn>
                <a:cxn ang="0">
                  <a:pos x="T4" y="T5"/>
                </a:cxn>
              </a:cxnLst>
              <a:rect l="0" t="0" r="r" b="b"/>
              <a:pathLst>
                <a:path w="18" h="23">
                  <a:moveTo>
                    <a:pt x="0" y="23"/>
                  </a:moveTo>
                  <a:cubicBezTo>
                    <a:pt x="2" y="15"/>
                    <a:pt x="13" y="8"/>
                    <a:pt x="18" y="0"/>
                  </a:cubicBezTo>
                  <a:cubicBezTo>
                    <a:pt x="16" y="8"/>
                    <a:pt x="4" y="14"/>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6" name="Freeform 475"/>
            <p:cNvSpPr/>
            <p:nvPr/>
          </p:nvSpPr>
          <p:spPr bwMode="auto">
            <a:xfrm>
              <a:off x="6954605" y="5631162"/>
              <a:ext cx="19259" cy="26666"/>
            </a:xfrm>
            <a:custGeom>
              <a:avLst/>
              <a:gdLst>
                <a:gd name="T0" fmla="*/ 0 w 13"/>
                <a:gd name="T1" fmla="*/ 18 h 18"/>
                <a:gd name="T2" fmla="*/ 13 w 13"/>
                <a:gd name="T3" fmla="*/ 0 h 18"/>
                <a:gd name="T4" fmla="*/ 0 w 13"/>
                <a:gd name="T5" fmla="*/ 18 h 18"/>
              </a:gdLst>
              <a:ahLst/>
              <a:cxnLst>
                <a:cxn ang="0">
                  <a:pos x="T0" y="T1"/>
                </a:cxn>
                <a:cxn ang="0">
                  <a:pos x="T2" y="T3"/>
                </a:cxn>
                <a:cxn ang="0">
                  <a:pos x="T4" y="T5"/>
                </a:cxn>
              </a:cxnLst>
              <a:rect l="0" t="0" r="r" b="b"/>
              <a:pathLst>
                <a:path w="13" h="18">
                  <a:moveTo>
                    <a:pt x="0" y="18"/>
                  </a:moveTo>
                  <a:cubicBezTo>
                    <a:pt x="1" y="12"/>
                    <a:pt x="10" y="6"/>
                    <a:pt x="13" y="0"/>
                  </a:cubicBezTo>
                  <a:cubicBezTo>
                    <a:pt x="13" y="6"/>
                    <a:pt x="4" y="1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7" name="Freeform 476"/>
            <p:cNvSpPr/>
            <p:nvPr/>
          </p:nvSpPr>
          <p:spPr bwMode="auto">
            <a:xfrm>
              <a:off x="6919050" y="5491903"/>
              <a:ext cx="106666" cy="128888"/>
            </a:xfrm>
            <a:custGeom>
              <a:avLst/>
              <a:gdLst>
                <a:gd name="T0" fmla="*/ 0 w 72"/>
                <a:gd name="T1" fmla="*/ 87 h 87"/>
                <a:gd name="T2" fmla="*/ 72 w 72"/>
                <a:gd name="T3" fmla="*/ 0 h 87"/>
                <a:gd name="T4" fmla="*/ 0 w 72"/>
                <a:gd name="T5" fmla="*/ 87 h 87"/>
              </a:gdLst>
              <a:ahLst/>
              <a:cxnLst>
                <a:cxn ang="0">
                  <a:pos x="T0" y="T1"/>
                </a:cxn>
                <a:cxn ang="0">
                  <a:pos x="T2" y="T3"/>
                </a:cxn>
                <a:cxn ang="0">
                  <a:pos x="T4" y="T5"/>
                </a:cxn>
              </a:cxnLst>
              <a:rect l="0" t="0" r="r" b="b"/>
              <a:pathLst>
                <a:path w="72" h="87">
                  <a:moveTo>
                    <a:pt x="0" y="87"/>
                  </a:moveTo>
                  <a:cubicBezTo>
                    <a:pt x="20" y="58"/>
                    <a:pt x="48" y="28"/>
                    <a:pt x="72" y="0"/>
                  </a:cubicBezTo>
                  <a:cubicBezTo>
                    <a:pt x="50" y="30"/>
                    <a:pt x="24" y="57"/>
                    <a:pt x="0"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8" name="Freeform 477"/>
            <p:cNvSpPr/>
            <p:nvPr/>
          </p:nvSpPr>
          <p:spPr bwMode="auto">
            <a:xfrm>
              <a:off x="5848687" y="5594125"/>
              <a:ext cx="14815" cy="14815"/>
            </a:xfrm>
            <a:custGeom>
              <a:avLst/>
              <a:gdLst>
                <a:gd name="T0" fmla="*/ 3 w 10"/>
                <a:gd name="T1" fmla="*/ 10 h 10"/>
                <a:gd name="T2" fmla="*/ 8 w 10"/>
                <a:gd name="T3" fmla="*/ 0 h 10"/>
                <a:gd name="T4" fmla="*/ 3 w 10"/>
                <a:gd name="T5" fmla="*/ 10 h 10"/>
              </a:gdLst>
              <a:ahLst/>
              <a:cxnLst>
                <a:cxn ang="0">
                  <a:pos x="T0" y="T1"/>
                </a:cxn>
                <a:cxn ang="0">
                  <a:pos x="T2" y="T3"/>
                </a:cxn>
                <a:cxn ang="0">
                  <a:pos x="T4" y="T5"/>
                </a:cxn>
              </a:cxnLst>
              <a:rect l="0" t="0" r="r" b="b"/>
              <a:pathLst>
                <a:path w="10" h="10">
                  <a:moveTo>
                    <a:pt x="3" y="10"/>
                  </a:moveTo>
                  <a:cubicBezTo>
                    <a:pt x="0" y="9"/>
                    <a:pt x="7" y="3"/>
                    <a:pt x="8" y="0"/>
                  </a:cubicBezTo>
                  <a:cubicBezTo>
                    <a:pt x="10" y="3"/>
                    <a:pt x="4" y="7"/>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89" name="Freeform 478"/>
            <p:cNvSpPr/>
            <p:nvPr/>
          </p:nvSpPr>
          <p:spPr bwMode="auto">
            <a:xfrm>
              <a:off x="7025716" y="5592644"/>
              <a:ext cx="11852" cy="14815"/>
            </a:xfrm>
            <a:custGeom>
              <a:avLst/>
              <a:gdLst>
                <a:gd name="T0" fmla="*/ 0 w 8"/>
                <a:gd name="T1" fmla="*/ 10 h 10"/>
                <a:gd name="T2" fmla="*/ 7 w 8"/>
                <a:gd name="T3" fmla="*/ 0 h 10"/>
                <a:gd name="T4" fmla="*/ 0 w 8"/>
                <a:gd name="T5" fmla="*/ 10 h 10"/>
              </a:gdLst>
              <a:ahLst/>
              <a:cxnLst>
                <a:cxn ang="0">
                  <a:pos x="T0" y="T1"/>
                </a:cxn>
                <a:cxn ang="0">
                  <a:pos x="T2" y="T3"/>
                </a:cxn>
                <a:cxn ang="0">
                  <a:pos x="T4" y="T5"/>
                </a:cxn>
              </a:cxnLst>
              <a:rect l="0" t="0" r="r" b="b"/>
              <a:pathLst>
                <a:path w="8" h="10">
                  <a:moveTo>
                    <a:pt x="0" y="10"/>
                  </a:moveTo>
                  <a:cubicBezTo>
                    <a:pt x="2" y="6"/>
                    <a:pt x="5" y="3"/>
                    <a:pt x="7" y="0"/>
                  </a:cubicBezTo>
                  <a:cubicBezTo>
                    <a:pt x="8" y="2"/>
                    <a:pt x="3"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0" name="Freeform 479"/>
            <p:cNvSpPr/>
            <p:nvPr/>
          </p:nvSpPr>
          <p:spPr bwMode="auto">
            <a:xfrm>
              <a:off x="7012382" y="5546718"/>
              <a:ext cx="26666" cy="40000"/>
            </a:xfrm>
            <a:custGeom>
              <a:avLst/>
              <a:gdLst>
                <a:gd name="T0" fmla="*/ 0 w 18"/>
                <a:gd name="T1" fmla="*/ 27 h 27"/>
                <a:gd name="T2" fmla="*/ 18 w 18"/>
                <a:gd name="T3" fmla="*/ 0 h 27"/>
                <a:gd name="T4" fmla="*/ 0 w 18"/>
                <a:gd name="T5" fmla="*/ 27 h 27"/>
              </a:gdLst>
              <a:ahLst/>
              <a:cxnLst>
                <a:cxn ang="0">
                  <a:pos x="T0" y="T1"/>
                </a:cxn>
                <a:cxn ang="0">
                  <a:pos x="T2" y="T3"/>
                </a:cxn>
                <a:cxn ang="0">
                  <a:pos x="T4" y="T5"/>
                </a:cxn>
              </a:cxnLst>
              <a:rect l="0" t="0" r="r" b="b"/>
              <a:pathLst>
                <a:path w="18" h="27">
                  <a:moveTo>
                    <a:pt x="0" y="27"/>
                  </a:moveTo>
                  <a:cubicBezTo>
                    <a:pt x="2" y="18"/>
                    <a:pt x="14" y="10"/>
                    <a:pt x="18" y="0"/>
                  </a:cubicBezTo>
                  <a:cubicBezTo>
                    <a:pt x="17" y="10"/>
                    <a:pt x="5" y="18"/>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1" name="Freeform 480"/>
            <p:cNvSpPr/>
            <p:nvPr/>
          </p:nvSpPr>
          <p:spPr bwMode="auto">
            <a:xfrm>
              <a:off x="6005722" y="5549681"/>
              <a:ext cx="22222" cy="28148"/>
            </a:xfrm>
            <a:custGeom>
              <a:avLst/>
              <a:gdLst>
                <a:gd name="T0" fmla="*/ 0 w 15"/>
                <a:gd name="T1" fmla="*/ 19 h 19"/>
                <a:gd name="T2" fmla="*/ 15 w 15"/>
                <a:gd name="T3" fmla="*/ 0 h 19"/>
                <a:gd name="T4" fmla="*/ 0 w 15"/>
                <a:gd name="T5" fmla="*/ 19 h 19"/>
              </a:gdLst>
              <a:ahLst/>
              <a:cxnLst>
                <a:cxn ang="0">
                  <a:pos x="T0" y="T1"/>
                </a:cxn>
                <a:cxn ang="0">
                  <a:pos x="T2" y="T3"/>
                </a:cxn>
                <a:cxn ang="0">
                  <a:pos x="T4" y="T5"/>
                </a:cxn>
              </a:cxnLst>
              <a:rect l="0" t="0" r="r" b="b"/>
              <a:pathLst>
                <a:path w="15" h="19">
                  <a:moveTo>
                    <a:pt x="0" y="19"/>
                  </a:moveTo>
                  <a:cubicBezTo>
                    <a:pt x="5" y="13"/>
                    <a:pt x="10" y="7"/>
                    <a:pt x="15" y="0"/>
                  </a:cubicBezTo>
                  <a:cubicBezTo>
                    <a:pt x="13" y="6"/>
                    <a:pt x="6" y="14"/>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2" name="Freeform 481"/>
            <p:cNvSpPr/>
            <p:nvPr/>
          </p:nvSpPr>
          <p:spPr bwMode="auto">
            <a:xfrm>
              <a:off x="6446460" y="5564496"/>
              <a:ext cx="20741" cy="8889"/>
            </a:xfrm>
            <a:custGeom>
              <a:avLst/>
              <a:gdLst>
                <a:gd name="T0" fmla="*/ 2 w 14"/>
                <a:gd name="T1" fmla="*/ 6 h 6"/>
                <a:gd name="T2" fmla="*/ 13 w 14"/>
                <a:gd name="T3" fmla="*/ 1 h 6"/>
                <a:gd name="T4" fmla="*/ 2 w 14"/>
                <a:gd name="T5" fmla="*/ 6 h 6"/>
              </a:gdLst>
              <a:ahLst/>
              <a:cxnLst>
                <a:cxn ang="0">
                  <a:pos x="T0" y="T1"/>
                </a:cxn>
                <a:cxn ang="0">
                  <a:pos x="T2" y="T3"/>
                </a:cxn>
                <a:cxn ang="0">
                  <a:pos x="T4" y="T5"/>
                </a:cxn>
              </a:cxnLst>
              <a:rect l="0" t="0" r="r" b="b"/>
              <a:pathLst>
                <a:path w="14" h="6">
                  <a:moveTo>
                    <a:pt x="2" y="6"/>
                  </a:moveTo>
                  <a:cubicBezTo>
                    <a:pt x="0" y="4"/>
                    <a:pt x="14" y="0"/>
                    <a:pt x="13" y="1"/>
                  </a:cubicBezTo>
                  <a:cubicBezTo>
                    <a:pt x="9" y="3"/>
                    <a:pt x="5" y="4"/>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3" name="Freeform 482"/>
            <p:cNvSpPr/>
            <p:nvPr/>
          </p:nvSpPr>
          <p:spPr bwMode="auto">
            <a:xfrm>
              <a:off x="6896828" y="5451904"/>
              <a:ext cx="90370" cy="109629"/>
            </a:xfrm>
            <a:custGeom>
              <a:avLst/>
              <a:gdLst>
                <a:gd name="T0" fmla="*/ 0 w 61"/>
                <a:gd name="T1" fmla="*/ 73 h 74"/>
                <a:gd name="T2" fmla="*/ 61 w 61"/>
                <a:gd name="T3" fmla="*/ 0 h 74"/>
                <a:gd name="T4" fmla="*/ 8 w 61"/>
                <a:gd name="T5" fmla="*/ 66 h 74"/>
                <a:gd name="T6" fmla="*/ 0 w 61"/>
                <a:gd name="T7" fmla="*/ 73 h 74"/>
              </a:gdLst>
              <a:ahLst/>
              <a:cxnLst>
                <a:cxn ang="0">
                  <a:pos x="T0" y="T1"/>
                </a:cxn>
                <a:cxn ang="0">
                  <a:pos x="T2" y="T3"/>
                </a:cxn>
                <a:cxn ang="0">
                  <a:pos x="T4" y="T5"/>
                </a:cxn>
                <a:cxn ang="0">
                  <a:pos x="T6" y="T7"/>
                </a:cxn>
              </a:cxnLst>
              <a:rect l="0" t="0" r="r" b="b"/>
              <a:pathLst>
                <a:path w="61" h="74">
                  <a:moveTo>
                    <a:pt x="0" y="73"/>
                  </a:moveTo>
                  <a:cubicBezTo>
                    <a:pt x="18" y="46"/>
                    <a:pt x="40" y="24"/>
                    <a:pt x="61" y="0"/>
                  </a:cubicBezTo>
                  <a:cubicBezTo>
                    <a:pt x="47" y="21"/>
                    <a:pt x="19" y="46"/>
                    <a:pt x="8" y="66"/>
                  </a:cubicBezTo>
                  <a:cubicBezTo>
                    <a:pt x="9" y="68"/>
                    <a:pt x="3" y="74"/>
                    <a:pt x="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4" name="Freeform 483"/>
            <p:cNvSpPr/>
            <p:nvPr/>
          </p:nvSpPr>
          <p:spPr bwMode="auto">
            <a:xfrm>
              <a:off x="7070160" y="5548199"/>
              <a:ext cx="4444" cy="11852"/>
            </a:xfrm>
            <a:custGeom>
              <a:avLst/>
              <a:gdLst>
                <a:gd name="T0" fmla="*/ 1 w 3"/>
                <a:gd name="T1" fmla="*/ 8 h 8"/>
                <a:gd name="T2" fmla="*/ 1 w 3"/>
                <a:gd name="T3" fmla="*/ 0 h 8"/>
                <a:gd name="T4" fmla="*/ 1 w 3"/>
                <a:gd name="T5" fmla="*/ 8 h 8"/>
              </a:gdLst>
              <a:ahLst/>
              <a:cxnLst>
                <a:cxn ang="0">
                  <a:pos x="T0" y="T1"/>
                </a:cxn>
                <a:cxn ang="0">
                  <a:pos x="T2" y="T3"/>
                </a:cxn>
                <a:cxn ang="0">
                  <a:pos x="T4" y="T5"/>
                </a:cxn>
              </a:cxnLst>
              <a:rect l="0" t="0" r="r" b="b"/>
              <a:pathLst>
                <a:path w="3" h="8">
                  <a:moveTo>
                    <a:pt x="1" y="8"/>
                  </a:moveTo>
                  <a:cubicBezTo>
                    <a:pt x="0" y="5"/>
                    <a:pt x="1" y="4"/>
                    <a:pt x="1" y="0"/>
                  </a:cubicBezTo>
                  <a:cubicBezTo>
                    <a:pt x="3" y="1"/>
                    <a:pt x="2" y="7"/>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5" name="Freeform 484"/>
            <p:cNvSpPr/>
            <p:nvPr/>
          </p:nvSpPr>
          <p:spPr bwMode="auto">
            <a:xfrm>
              <a:off x="7070160" y="5511163"/>
              <a:ext cx="5926" cy="35555"/>
            </a:xfrm>
            <a:custGeom>
              <a:avLst/>
              <a:gdLst>
                <a:gd name="T0" fmla="*/ 0 w 4"/>
                <a:gd name="T1" fmla="*/ 24 h 24"/>
                <a:gd name="T2" fmla="*/ 1 w 4"/>
                <a:gd name="T3" fmla="*/ 0 h 24"/>
                <a:gd name="T4" fmla="*/ 0 w 4"/>
                <a:gd name="T5" fmla="*/ 24 h 24"/>
              </a:gdLst>
              <a:ahLst/>
              <a:cxnLst>
                <a:cxn ang="0">
                  <a:pos x="T0" y="T1"/>
                </a:cxn>
                <a:cxn ang="0">
                  <a:pos x="T2" y="T3"/>
                </a:cxn>
                <a:cxn ang="0">
                  <a:pos x="T4" y="T5"/>
                </a:cxn>
              </a:cxnLst>
              <a:rect l="0" t="0" r="r" b="b"/>
              <a:pathLst>
                <a:path w="4" h="24">
                  <a:moveTo>
                    <a:pt x="0" y="24"/>
                  </a:moveTo>
                  <a:cubicBezTo>
                    <a:pt x="1" y="16"/>
                    <a:pt x="0" y="8"/>
                    <a:pt x="1" y="0"/>
                  </a:cubicBezTo>
                  <a:cubicBezTo>
                    <a:pt x="1" y="8"/>
                    <a:pt x="4" y="17"/>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6" name="Freeform 485"/>
            <p:cNvSpPr/>
            <p:nvPr/>
          </p:nvSpPr>
          <p:spPr bwMode="auto">
            <a:xfrm>
              <a:off x="7042012" y="5505237"/>
              <a:ext cx="25185" cy="41481"/>
            </a:xfrm>
            <a:custGeom>
              <a:avLst/>
              <a:gdLst>
                <a:gd name="T0" fmla="*/ 0 w 17"/>
                <a:gd name="T1" fmla="*/ 28 h 28"/>
                <a:gd name="T2" fmla="*/ 17 w 17"/>
                <a:gd name="T3" fmla="*/ 0 h 28"/>
                <a:gd name="T4" fmla="*/ 0 w 17"/>
                <a:gd name="T5" fmla="*/ 28 h 28"/>
              </a:gdLst>
              <a:ahLst/>
              <a:cxnLst>
                <a:cxn ang="0">
                  <a:pos x="T0" y="T1"/>
                </a:cxn>
                <a:cxn ang="0">
                  <a:pos x="T2" y="T3"/>
                </a:cxn>
                <a:cxn ang="0">
                  <a:pos x="T4" y="T5"/>
                </a:cxn>
              </a:cxnLst>
              <a:rect l="0" t="0" r="r" b="b"/>
              <a:pathLst>
                <a:path w="17" h="28">
                  <a:moveTo>
                    <a:pt x="0" y="28"/>
                  </a:moveTo>
                  <a:cubicBezTo>
                    <a:pt x="4" y="17"/>
                    <a:pt x="13" y="11"/>
                    <a:pt x="17" y="0"/>
                  </a:cubicBezTo>
                  <a:cubicBezTo>
                    <a:pt x="17" y="11"/>
                    <a:pt x="6" y="19"/>
                    <a:pt x="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7" name="Freeform 486"/>
            <p:cNvSpPr/>
            <p:nvPr/>
          </p:nvSpPr>
          <p:spPr bwMode="auto">
            <a:xfrm>
              <a:off x="7016827" y="5453385"/>
              <a:ext cx="59259" cy="75555"/>
            </a:xfrm>
            <a:custGeom>
              <a:avLst/>
              <a:gdLst>
                <a:gd name="T0" fmla="*/ 2 w 40"/>
                <a:gd name="T1" fmla="*/ 50 h 51"/>
                <a:gd name="T2" fmla="*/ 0 w 40"/>
                <a:gd name="T3" fmla="*/ 51 h 51"/>
                <a:gd name="T4" fmla="*/ 35 w 40"/>
                <a:gd name="T5" fmla="*/ 0 h 51"/>
                <a:gd name="T6" fmla="*/ 36 w 40"/>
                <a:gd name="T7" fmla="*/ 8 h 51"/>
                <a:gd name="T8" fmla="*/ 37 w 40"/>
                <a:gd name="T9" fmla="*/ 20 h 51"/>
                <a:gd name="T10" fmla="*/ 36 w 40"/>
                <a:gd name="T11" fmla="*/ 21 h 51"/>
                <a:gd name="T12" fmla="*/ 35 w 40"/>
                <a:gd name="T13" fmla="*/ 8 h 51"/>
                <a:gd name="T14" fmla="*/ 2 w 40"/>
                <a:gd name="T15" fmla="*/ 50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1">
                  <a:moveTo>
                    <a:pt x="2" y="50"/>
                  </a:moveTo>
                  <a:cubicBezTo>
                    <a:pt x="2" y="51"/>
                    <a:pt x="1" y="51"/>
                    <a:pt x="0" y="51"/>
                  </a:cubicBezTo>
                  <a:cubicBezTo>
                    <a:pt x="10" y="33"/>
                    <a:pt x="29" y="19"/>
                    <a:pt x="35" y="0"/>
                  </a:cubicBezTo>
                  <a:cubicBezTo>
                    <a:pt x="40" y="1"/>
                    <a:pt x="37" y="5"/>
                    <a:pt x="36" y="8"/>
                  </a:cubicBezTo>
                  <a:cubicBezTo>
                    <a:pt x="37" y="12"/>
                    <a:pt x="38" y="15"/>
                    <a:pt x="37" y="20"/>
                  </a:cubicBezTo>
                  <a:cubicBezTo>
                    <a:pt x="38" y="22"/>
                    <a:pt x="38" y="22"/>
                    <a:pt x="36" y="21"/>
                  </a:cubicBezTo>
                  <a:cubicBezTo>
                    <a:pt x="37" y="14"/>
                    <a:pt x="35" y="14"/>
                    <a:pt x="35" y="8"/>
                  </a:cubicBezTo>
                  <a:cubicBezTo>
                    <a:pt x="24" y="18"/>
                    <a:pt x="13" y="37"/>
                    <a:pt x="2"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8" name="Freeform 487"/>
            <p:cNvSpPr/>
            <p:nvPr/>
          </p:nvSpPr>
          <p:spPr bwMode="auto">
            <a:xfrm>
              <a:off x="5827946" y="5477089"/>
              <a:ext cx="31111" cy="48889"/>
            </a:xfrm>
            <a:custGeom>
              <a:avLst/>
              <a:gdLst>
                <a:gd name="T0" fmla="*/ 0 w 21"/>
                <a:gd name="T1" fmla="*/ 33 h 33"/>
                <a:gd name="T2" fmla="*/ 21 w 21"/>
                <a:gd name="T3" fmla="*/ 0 h 33"/>
                <a:gd name="T4" fmla="*/ 0 w 21"/>
                <a:gd name="T5" fmla="*/ 33 h 33"/>
              </a:gdLst>
              <a:ahLst/>
              <a:cxnLst>
                <a:cxn ang="0">
                  <a:pos x="T0" y="T1"/>
                </a:cxn>
                <a:cxn ang="0">
                  <a:pos x="T2" y="T3"/>
                </a:cxn>
                <a:cxn ang="0">
                  <a:pos x="T4" y="T5"/>
                </a:cxn>
              </a:cxnLst>
              <a:rect l="0" t="0" r="r" b="b"/>
              <a:pathLst>
                <a:path w="21" h="33">
                  <a:moveTo>
                    <a:pt x="0" y="33"/>
                  </a:moveTo>
                  <a:cubicBezTo>
                    <a:pt x="4" y="22"/>
                    <a:pt x="14" y="10"/>
                    <a:pt x="21" y="0"/>
                  </a:cubicBezTo>
                  <a:cubicBezTo>
                    <a:pt x="18" y="7"/>
                    <a:pt x="9" y="24"/>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99" name="Freeform 488"/>
            <p:cNvSpPr/>
            <p:nvPr/>
          </p:nvSpPr>
          <p:spPr bwMode="auto">
            <a:xfrm>
              <a:off x="5816094" y="5478570"/>
              <a:ext cx="25185" cy="31111"/>
            </a:xfrm>
            <a:custGeom>
              <a:avLst/>
              <a:gdLst>
                <a:gd name="T0" fmla="*/ 3 w 17"/>
                <a:gd name="T1" fmla="*/ 21 h 21"/>
                <a:gd name="T2" fmla="*/ 12 w 17"/>
                <a:gd name="T3" fmla="*/ 0 h 21"/>
                <a:gd name="T4" fmla="*/ 11 w 17"/>
                <a:gd name="T5" fmla="*/ 6 h 21"/>
                <a:gd name="T6" fmla="*/ 17 w 17"/>
                <a:gd name="T7" fmla="*/ 0 h 21"/>
                <a:gd name="T8" fmla="*/ 3 w 17"/>
                <a:gd name="T9" fmla="*/ 21 h 21"/>
              </a:gdLst>
              <a:ahLst/>
              <a:cxnLst>
                <a:cxn ang="0">
                  <a:pos x="T0" y="T1"/>
                </a:cxn>
                <a:cxn ang="0">
                  <a:pos x="T2" y="T3"/>
                </a:cxn>
                <a:cxn ang="0">
                  <a:pos x="T4" y="T5"/>
                </a:cxn>
                <a:cxn ang="0">
                  <a:pos x="T6" y="T7"/>
                </a:cxn>
                <a:cxn ang="0">
                  <a:pos x="T8" y="T9"/>
                </a:cxn>
              </a:cxnLst>
              <a:rect l="0" t="0" r="r" b="b"/>
              <a:pathLst>
                <a:path w="17" h="21">
                  <a:moveTo>
                    <a:pt x="3" y="21"/>
                  </a:moveTo>
                  <a:cubicBezTo>
                    <a:pt x="0" y="15"/>
                    <a:pt x="11" y="7"/>
                    <a:pt x="12" y="0"/>
                  </a:cubicBezTo>
                  <a:cubicBezTo>
                    <a:pt x="15" y="1"/>
                    <a:pt x="10" y="3"/>
                    <a:pt x="11" y="6"/>
                  </a:cubicBezTo>
                  <a:cubicBezTo>
                    <a:pt x="15" y="6"/>
                    <a:pt x="13" y="0"/>
                    <a:pt x="17" y="0"/>
                  </a:cubicBezTo>
                  <a:cubicBezTo>
                    <a:pt x="13" y="7"/>
                    <a:pt x="7" y="13"/>
                    <a:pt x="3"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0" name="Freeform 489"/>
            <p:cNvSpPr/>
            <p:nvPr/>
          </p:nvSpPr>
          <p:spPr bwMode="auto">
            <a:xfrm>
              <a:off x="6988679" y="5490422"/>
              <a:ext cx="14815" cy="16296"/>
            </a:xfrm>
            <a:custGeom>
              <a:avLst/>
              <a:gdLst>
                <a:gd name="T0" fmla="*/ 1 w 10"/>
                <a:gd name="T1" fmla="*/ 11 h 11"/>
                <a:gd name="T2" fmla="*/ 8 w 10"/>
                <a:gd name="T3" fmla="*/ 0 h 11"/>
                <a:gd name="T4" fmla="*/ 1 w 10"/>
                <a:gd name="T5" fmla="*/ 11 h 11"/>
              </a:gdLst>
              <a:ahLst/>
              <a:cxnLst>
                <a:cxn ang="0">
                  <a:pos x="T0" y="T1"/>
                </a:cxn>
                <a:cxn ang="0">
                  <a:pos x="T2" y="T3"/>
                </a:cxn>
                <a:cxn ang="0">
                  <a:pos x="T4" y="T5"/>
                </a:cxn>
              </a:cxnLst>
              <a:rect l="0" t="0" r="r" b="b"/>
              <a:pathLst>
                <a:path w="10" h="11">
                  <a:moveTo>
                    <a:pt x="1" y="11"/>
                  </a:moveTo>
                  <a:cubicBezTo>
                    <a:pt x="0" y="7"/>
                    <a:pt x="6" y="3"/>
                    <a:pt x="8" y="0"/>
                  </a:cubicBezTo>
                  <a:cubicBezTo>
                    <a:pt x="10" y="3"/>
                    <a:pt x="2" y="6"/>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1" name="Freeform 490"/>
            <p:cNvSpPr/>
            <p:nvPr/>
          </p:nvSpPr>
          <p:spPr bwMode="auto">
            <a:xfrm>
              <a:off x="6966457" y="5459311"/>
              <a:ext cx="35555" cy="47407"/>
            </a:xfrm>
            <a:custGeom>
              <a:avLst/>
              <a:gdLst>
                <a:gd name="T0" fmla="*/ 0 w 24"/>
                <a:gd name="T1" fmla="*/ 32 h 32"/>
                <a:gd name="T2" fmla="*/ 24 w 24"/>
                <a:gd name="T3" fmla="*/ 0 h 32"/>
                <a:gd name="T4" fmla="*/ 0 w 24"/>
                <a:gd name="T5" fmla="*/ 32 h 32"/>
              </a:gdLst>
              <a:ahLst/>
              <a:cxnLst>
                <a:cxn ang="0">
                  <a:pos x="T0" y="T1"/>
                </a:cxn>
                <a:cxn ang="0">
                  <a:pos x="T2" y="T3"/>
                </a:cxn>
                <a:cxn ang="0">
                  <a:pos x="T4" y="T5"/>
                </a:cxn>
              </a:cxnLst>
              <a:rect l="0" t="0" r="r" b="b"/>
              <a:pathLst>
                <a:path w="24" h="32">
                  <a:moveTo>
                    <a:pt x="0" y="32"/>
                  </a:moveTo>
                  <a:cubicBezTo>
                    <a:pt x="4" y="22"/>
                    <a:pt x="17" y="11"/>
                    <a:pt x="24" y="0"/>
                  </a:cubicBezTo>
                  <a:cubicBezTo>
                    <a:pt x="20" y="11"/>
                    <a:pt x="8" y="22"/>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2" name="Freeform 491"/>
            <p:cNvSpPr/>
            <p:nvPr/>
          </p:nvSpPr>
          <p:spPr bwMode="auto">
            <a:xfrm>
              <a:off x="7024234" y="5477089"/>
              <a:ext cx="11852" cy="11852"/>
            </a:xfrm>
            <a:custGeom>
              <a:avLst/>
              <a:gdLst>
                <a:gd name="T0" fmla="*/ 3 w 8"/>
                <a:gd name="T1" fmla="*/ 8 h 8"/>
                <a:gd name="T2" fmla="*/ 6 w 8"/>
                <a:gd name="T3" fmla="*/ 0 h 8"/>
                <a:gd name="T4" fmla="*/ 3 w 8"/>
                <a:gd name="T5" fmla="*/ 8 h 8"/>
              </a:gdLst>
              <a:ahLst/>
              <a:cxnLst>
                <a:cxn ang="0">
                  <a:pos x="T0" y="T1"/>
                </a:cxn>
                <a:cxn ang="0">
                  <a:pos x="T2" y="T3"/>
                </a:cxn>
                <a:cxn ang="0">
                  <a:pos x="T4" y="T5"/>
                </a:cxn>
              </a:cxnLst>
              <a:rect l="0" t="0" r="r" b="b"/>
              <a:pathLst>
                <a:path w="8" h="8">
                  <a:moveTo>
                    <a:pt x="3" y="8"/>
                  </a:moveTo>
                  <a:cubicBezTo>
                    <a:pt x="0" y="7"/>
                    <a:pt x="6" y="2"/>
                    <a:pt x="6" y="0"/>
                  </a:cubicBezTo>
                  <a:cubicBezTo>
                    <a:pt x="8" y="2"/>
                    <a:pt x="3" y="5"/>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3" name="Freeform 492"/>
            <p:cNvSpPr/>
            <p:nvPr/>
          </p:nvSpPr>
          <p:spPr bwMode="auto">
            <a:xfrm>
              <a:off x="7009419" y="5463756"/>
              <a:ext cx="13333" cy="17778"/>
            </a:xfrm>
            <a:custGeom>
              <a:avLst/>
              <a:gdLst>
                <a:gd name="T0" fmla="*/ 1 w 9"/>
                <a:gd name="T1" fmla="*/ 12 h 12"/>
                <a:gd name="T2" fmla="*/ 9 w 9"/>
                <a:gd name="T3" fmla="*/ 0 h 12"/>
                <a:gd name="T4" fmla="*/ 1 w 9"/>
                <a:gd name="T5" fmla="*/ 12 h 12"/>
              </a:gdLst>
              <a:ahLst/>
              <a:cxnLst>
                <a:cxn ang="0">
                  <a:pos x="T0" y="T1"/>
                </a:cxn>
                <a:cxn ang="0">
                  <a:pos x="T2" y="T3"/>
                </a:cxn>
                <a:cxn ang="0">
                  <a:pos x="T4" y="T5"/>
                </a:cxn>
              </a:cxnLst>
              <a:rect l="0" t="0" r="r" b="b"/>
              <a:pathLst>
                <a:path w="9" h="12">
                  <a:moveTo>
                    <a:pt x="1" y="12"/>
                  </a:moveTo>
                  <a:cubicBezTo>
                    <a:pt x="0" y="9"/>
                    <a:pt x="6" y="4"/>
                    <a:pt x="9" y="0"/>
                  </a:cubicBezTo>
                  <a:cubicBezTo>
                    <a:pt x="9" y="3"/>
                    <a:pt x="3" y="8"/>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4" name="Freeform 493"/>
            <p:cNvSpPr/>
            <p:nvPr/>
          </p:nvSpPr>
          <p:spPr bwMode="auto">
            <a:xfrm>
              <a:off x="7036086" y="5465237"/>
              <a:ext cx="8889" cy="10370"/>
            </a:xfrm>
            <a:custGeom>
              <a:avLst/>
              <a:gdLst>
                <a:gd name="T0" fmla="*/ 2 w 6"/>
                <a:gd name="T1" fmla="*/ 7 h 7"/>
                <a:gd name="T2" fmla="*/ 6 w 6"/>
                <a:gd name="T3" fmla="*/ 0 h 7"/>
                <a:gd name="T4" fmla="*/ 2 w 6"/>
                <a:gd name="T5" fmla="*/ 7 h 7"/>
              </a:gdLst>
              <a:ahLst/>
              <a:cxnLst>
                <a:cxn ang="0">
                  <a:pos x="T0" y="T1"/>
                </a:cxn>
                <a:cxn ang="0">
                  <a:pos x="T2" y="T3"/>
                </a:cxn>
                <a:cxn ang="0">
                  <a:pos x="T4" y="T5"/>
                </a:cxn>
              </a:cxnLst>
              <a:rect l="0" t="0" r="r" b="b"/>
              <a:pathLst>
                <a:path w="6" h="7">
                  <a:moveTo>
                    <a:pt x="2" y="7"/>
                  </a:moveTo>
                  <a:cubicBezTo>
                    <a:pt x="0" y="5"/>
                    <a:pt x="4" y="1"/>
                    <a:pt x="6" y="0"/>
                  </a:cubicBezTo>
                  <a:cubicBezTo>
                    <a:pt x="6" y="3"/>
                    <a:pt x="2" y="4"/>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5" name="Freeform 494"/>
            <p:cNvSpPr/>
            <p:nvPr/>
          </p:nvSpPr>
          <p:spPr bwMode="auto">
            <a:xfrm>
              <a:off x="7009419" y="5308201"/>
              <a:ext cx="38518" cy="158517"/>
            </a:xfrm>
            <a:custGeom>
              <a:avLst/>
              <a:gdLst>
                <a:gd name="T0" fmla="*/ 11 w 26"/>
                <a:gd name="T1" fmla="*/ 82 h 107"/>
                <a:gd name="T2" fmla="*/ 11 w 26"/>
                <a:gd name="T3" fmla="*/ 82 h 107"/>
                <a:gd name="T4" fmla="*/ 9 w 26"/>
                <a:gd name="T5" fmla="*/ 93 h 107"/>
                <a:gd name="T6" fmla="*/ 1 w 26"/>
                <a:gd name="T7" fmla="*/ 97 h 107"/>
                <a:gd name="T8" fmla="*/ 8 w 26"/>
                <a:gd name="T9" fmla="*/ 28 h 107"/>
                <a:gd name="T10" fmla="*/ 2 w 26"/>
                <a:gd name="T11" fmla="*/ 38 h 107"/>
                <a:gd name="T12" fmla="*/ 9 w 26"/>
                <a:gd name="T13" fmla="*/ 25 h 107"/>
                <a:gd name="T14" fmla="*/ 12 w 26"/>
                <a:gd name="T15" fmla="*/ 16 h 107"/>
                <a:gd name="T16" fmla="*/ 10 w 26"/>
                <a:gd name="T17" fmla="*/ 33 h 107"/>
                <a:gd name="T18" fmla="*/ 15 w 26"/>
                <a:gd name="T19" fmla="*/ 16 h 107"/>
                <a:gd name="T20" fmla="*/ 26 w 26"/>
                <a:gd name="T21" fmla="*/ 0 h 107"/>
                <a:gd name="T22" fmla="*/ 17 w 26"/>
                <a:gd name="T23" fmla="*/ 52 h 107"/>
                <a:gd name="T24" fmla="*/ 22 w 26"/>
                <a:gd name="T25" fmla="*/ 48 h 107"/>
                <a:gd name="T26" fmla="*/ 18 w 26"/>
                <a:gd name="T27" fmla="*/ 68 h 107"/>
                <a:gd name="T28" fmla="*/ 22 w 26"/>
                <a:gd name="T29" fmla="*/ 65 h 107"/>
                <a:gd name="T30" fmla="*/ 19 w 26"/>
                <a:gd name="T31" fmla="*/ 100 h 107"/>
                <a:gd name="T32" fmla="*/ 22 w 26"/>
                <a:gd name="T33" fmla="*/ 98 h 107"/>
                <a:gd name="T34" fmla="*/ 18 w 26"/>
                <a:gd name="T35" fmla="*/ 107 h 107"/>
                <a:gd name="T36" fmla="*/ 17 w 26"/>
                <a:gd name="T37" fmla="*/ 98 h 107"/>
                <a:gd name="T38" fmla="*/ 13 w 26"/>
                <a:gd name="T39" fmla="*/ 100 h 107"/>
                <a:gd name="T40" fmla="*/ 17 w 26"/>
                <a:gd name="T41" fmla="*/ 76 h 107"/>
                <a:gd name="T42" fmla="*/ 12 w 26"/>
                <a:gd name="T43" fmla="*/ 81 h 107"/>
                <a:gd name="T44" fmla="*/ 16 w 26"/>
                <a:gd name="T45" fmla="*/ 60 h 107"/>
                <a:gd name="T46" fmla="*/ 13 w 26"/>
                <a:gd name="T47" fmla="*/ 62 h 107"/>
                <a:gd name="T48" fmla="*/ 16 w 26"/>
                <a:gd name="T49" fmla="*/ 55 h 107"/>
                <a:gd name="T50" fmla="*/ 15 w 26"/>
                <a:gd name="T51" fmla="*/ 28 h 107"/>
                <a:gd name="T52" fmla="*/ 9 w 26"/>
                <a:gd name="T53" fmla="*/ 50 h 107"/>
                <a:gd name="T54" fmla="*/ 11 w 26"/>
                <a:gd name="T55" fmla="*/ 49 h 107"/>
                <a:gd name="T56" fmla="*/ 8 w 26"/>
                <a:gd name="T57" fmla="*/ 55 h 107"/>
                <a:gd name="T58" fmla="*/ 8 w 26"/>
                <a:gd name="T59" fmla="*/ 80 h 107"/>
                <a:gd name="T60" fmla="*/ 11 w 26"/>
                <a:gd name="T61" fmla="*/ 8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 h="107">
                  <a:moveTo>
                    <a:pt x="11" y="82"/>
                  </a:moveTo>
                  <a:cubicBezTo>
                    <a:pt x="13" y="83"/>
                    <a:pt x="10" y="84"/>
                    <a:pt x="11" y="82"/>
                  </a:cubicBezTo>
                  <a:cubicBezTo>
                    <a:pt x="7" y="85"/>
                    <a:pt x="11" y="89"/>
                    <a:pt x="9" y="93"/>
                  </a:cubicBezTo>
                  <a:cubicBezTo>
                    <a:pt x="5" y="89"/>
                    <a:pt x="3" y="94"/>
                    <a:pt x="1" y="97"/>
                  </a:cubicBezTo>
                  <a:cubicBezTo>
                    <a:pt x="11" y="82"/>
                    <a:pt x="1" y="52"/>
                    <a:pt x="8" y="28"/>
                  </a:cubicBezTo>
                  <a:cubicBezTo>
                    <a:pt x="5" y="31"/>
                    <a:pt x="3" y="34"/>
                    <a:pt x="2" y="38"/>
                  </a:cubicBezTo>
                  <a:cubicBezTo>
                    <a:pt x="0" y="33"/>
                    <a:pt x="5" y="27"/>
                    <a:pt x="9" y="25"/>
                  </a:cubicBezTo>
                  <a:cubicBezTo>
                    <a:pt x="9" y="21"/>
                    <a:pt x="9" y="16"/>
                    <a:pt x="12" y="16"/>
                  </a:cubicBezTo>
                  <a:cubicBezTo>
                    <a:pt x="10" y="21"/>
                    <a:pt x="9" y="26"/>
                    <a:pt x="10" y="33"/>
                  </a:cubicBezTo>
                  <a:cubicBezTo>
                    <a:pt x="13" y="29"/>
                    <a:pt x="16" y="24"/>
                    <a:pt x="15" y="16"/>
                  </a:cubicBezTo>
                  <a:cubicBezTo>
                    <a:pt x="23" y="14"/>
                    <a:pt x="20" y="2"/>
                    <a:pt x="26" y="0"/>
                  </a:cubicBezTo>
                  <a:cubicBezTo>
                    <a:pt x="19" y="14"/>
                    <a:pt x="16" y="34"/>
                    <a:pt x="17" y="52"/>
                  </a:cubicBezTo>
                  <a:cubicBezTo>
                    <a:pt x="20" y="54"/>
                    <a:pt x="20" y="49"/>
                    <a:pt x="22" y="48"/>
                  </a:cubicBezTo>
                  <a:cubicBezTo>
                    <a:pt x="21" y="52"/>
                    <a:pt x="17" y="62"/>
                    <a:pt x="18" y="68"/>
                  </a:cubicBezTo>
                  <a:cubicBezTo>
                    <a:pt x="21" y="68"/>
                    <a:pt x="21" y="66"/>
                    <a:pt x="22" y="65"/>
                  </a:cubicBezTo>
                  <a:cubicBezTo>
                    <a:pt x="17" y="72"/>
                    <a:pt x="21" y="91"/>
                    <a:pt x="19" y="100"/>
                  </a:cubicBezTo>
                  <a:cubicBezTo>
                    <a:pt x="21" y="101"/>
                    <a:pt x="19" y="96"/>
                    <a:pt x="22" y="98"/>
                  </a:cubicBezTo>
                  <a:cubicBezTo>
                    <a:pt x="22" y="102"/>
                    <a:pt x="22" y="106"/>
                    <a:pt x="18" y="107"/>
                  </a:cubicBezTo>
                  <a:cubicBezTo>
                    <a:pt x="17" y="105"/>
                    <a:pt x="18" y="101"/>
                    <a:pt x="17" y="98"/>
                  </a:cubicBezTo>
                  <a:cubicBezTo>
                    <a:pt x="15" y="98"/>
                    <a:pt x="16" y="101"/>
                    <a:pt x="13" y="100"/>
                  </a:cubicBezTo>
                  <a:cubicBezTo>
                    <a:pt x="18" y="96"/>
                    <a:pt x="18" y="86"/>
                    <a:pt x="17" y="76"/>
                  </a:cubicBezTo>
                  <a:cubicBezTo>
                    <a:pt x="14" y="76"/>
                    <a:pt x="14" y="80"/>
                    <a:pt x="12" y="81"/>
                  </a:cubicBezTo>
                  <a:cubicBezTo>
                    <a:pt x="13" y="75"/>
                    <a:pt x="19" y="71"/>
                    <a:pt x="16" y="60"/>
                  </a:cubicBezTo>
                  <a:cubicBezTo>
                    <a:pt x="16" y="58"/>
                    <a:pt x="14" y="61"/>
                    <a:pt x="13" y="62"/>
                  </a:cubicBezTo>
                  <a:cubicBezTo>
                    <a:pt x="10" y="60"/>
                    <a:pt x="15" y="57"/>
                    <a:pt x="16" y="55"/>
                  </a:cubicBezTo>
                  <a:cubicBezTo>
                    <a:pt x="17" y="45"/>
                    <a:pt x="15" y="37"/>
                    <a:pt x="15" y="28"/>
                  </a:cubicBezTo>
                  <a:cubicBezTo>
                    <a:pt x="12" y="34"/>
                    <a:pt x="8" y="39"/>
                    <a:pt x="9" y="50"/>
                  </a:cubicBezTo>
                  <a:cubicBezTo>
                    <a:pt x="9" y="51"/>
                    <a:pt x="10" y="50"/>
                    <a:pt x="11" y="49"/>
                  </a:cubicBezTo>
                  <a:cubicBezTo>
                    <a:pt x="14" y="51"/>
                    <a:pt x="8" y="53"/>
                    <a:pt x="8" y="55"/>
                  </a:cubicBezTo>
                  <a:cubicBezTo>
                    <a:pt x="7" y="64"/>
                    <a:pt x="8" y="75"/>
                    <a:pt x="8" y="80"/>
                  </a:cubicBezTo>
                  <a:cubicBezTo>
                    <a:pt x="8" y="82"/>
                    <a:pt x="11" y="79"/>
                    <a:pt x="11"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6" name="Freeform 495"/>
            <p:cNvSpPr/>
            <p:nvPr/>
          </p:nvSpPr>
          <p:spPr bwMode="auto">
            <a:xfrm>
              <a:off x="6933864" y="5331905"/>
              <a:ext cx="48889" cy="118518"/>
            </a:xfrm>
            <a:custGeom>
              <a:avLst/>
              <a:gdLst>
                <a:gd name="T0" fmla="*/ 8 w 33"/>
                <a:gd name="T1" fmla="*/ 62 h 80"/>
                <a:gd name="T2" fmla="*/ 19 w 33"/>
                <a:gd name="T3" fmla="*/ 43 h 80"/>
                <a:gd name="T4" fmla="*/ 0 w 33"/>
                <a:gd name="T5" fmla="*/ 80 h 80"/>
                <a:gd name="T6" fmla="*/ 30 w 33"/>
                <a:gd name="T7" fmla="*/ 8 h 80"/>
                <a:gd name="T8" fmla="*/ 22 w 33"/>
                <a:gd name="T9" fmla="*/ 14 h 80"/>
                <a:gd name="T10" fmla="*/ 33 w 33"/>
                <a:gd name="T11" fmla="*/ 0 h 80"/>
                <a:gd name="T12" fmla="*/ 8 w 33"/>
                <a:gd name="T13" fmla="*/ 62 h 80"/>
              </a:gdLst>
              <a:ahLst/>
              <a:cxnLst>
                <a:cxn ang="0">
                  <a:pos x="T0" y="T1"/>
                </a:cxn>
                <a:cxn ang="0">
                  <a:pos x="T2" y="T3"/>
                </a:cxn>
                <a:cxn ang="0">
                  <a:pos x="T4" y="T5"/>
                </a:cxn>
                <a:cxn ang="0">
                  <a:pos x="T6" y="T7"/>
                </a:cxn>
                <a:cxn ang="0">
                  <a:pos x="T8" y="T9"/>
                </a:cxn>
                <a:cxn ang="0">
                  <a:pos x="T10" y="T11"/>
                </a:cxn>
                <a:cxn ang="0">
                  <a:pos x="T12" y="T13"/>
                </a:cxn>
              </a:cxnLst>
              <a:rect l="0" t="0" r="r" b="b"/>
              <a:pathLst>
                <a:path w="33" h="80">
                  <a:moveTo>
                    <a:pt x="8" y="62"/>
                  </a:moveTo>
                  <a:cubicBezTo>
                    <a:pt x="12" y="60"/>
                    <a:pt x="16" y="49"/>
                    <a:pt x="19" y="43"/>
                  </a:cubicBezTo>
                  <a:cubicBezTo>
                    <a:pt x="17" y="55"/>
                    <a:pt x="8" y="70"/>
                    <a:pt x="0" y="80"/>
                  </a:cubicBezTo>
                  <a:cubicBezTo>
                    <a:pt x="7" y="56"/>
                    <a:pt x="21" y="32"/>
                    <a:pt x="30" y="8"/>
                  </a:cubicBezTo>
                  <a:cubicBezTo>
                    <a:pt x="26" y="9"/>
                    <a:pt x="26" y="13"/>
                    <a:pt x="22" y="14"/>
                  </a:cubicBezTo>
                  <a:cubicBezTo>
                    <a:pt x="25" y="9"/>
                    <a:pt x="29" y="4"/>
                    <a:pt x="33" y="0"/>
                  </a:cubicBezTo>
                  <a:cubicBezTo>
                    <a:pt x="29" y="22"/>
                    <a:pt x="16" y="42"/>
                    <a:pt x="8"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7" name="Freeform 496"/>
            <p:cNvSpPr/>
            <p:nvPr/>
          </p:nvSpPr>
          <p:spPr bwMode="auto">
            <a:xfrm>
              <a:off x="6990160" y="5434126"/>
              <a:ext cx="11852" cy="13333"/>
            </a:xfrm>
            <a:custGeom>
              <a:avLst/>
              <a:gdLst>
                <a:gd name="T0" fmla="*/ 1 w 8"/>
                <a:gd name="T1" fmla="*/ 9 h 9"/>
                <a:gd name="T2" fmla="*/ 6 w 8"/>
                <a:gd name="T3" fmla="*/ 0 h 9"/>
                <a:gd name="T4" fmla="*/ 1 w 8"/>
                <a:gd name="T5" fmla="*/ 9 h 9"/>
              </a:gdLst>
              <a:ahLst/>
              <a:cxnLst>
                <a:cxn ang="0">
                  <a:pos x="T0" y="T1"/>
                </a:cxn>
                <a:cxn ang="0">
                  <a:pos x="T2" y="T3"/>
                </a:cxn>
                <a:cxn ang="0">
                  <a:pos x="T4" y="T5"/>
                </a:cxn>
              </a:cxnLst>
              <a:rect l="0" t="0" r="r" b="b"/>
              <a:pathLst>
                <a:path w="8" h="9">
                  <a:moveTo>
                    <a:pt x="1" y="9"/>
                  </a:moveTo>
                  <a:cubicBezTo>
                    <a:pt x="0" y="6"/>
                    <a:pt x="5" y="3"/>
                    <a:pt x="6" y="0"/>
                  </a:cubicBezTo>
                  <a:cubicBezTo>
                    <a:pt x="8" y="3"/>
                    <a:pt x="2" y="6"/>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8" name="Freeform 497"/>
            <p:cNvSpPr/>
            <p:nvPr/>
          </p:nvSpPr>
          <p:spPr bwMode="auto">
            <a:xfrm>
              <a:off x="6978309" y="5413386"/>
              <a:ext cx="13333" cy="19259"/>
            </a:xfrm>
            <a:custGeom>
              <a:avLst/>
              <a:gdLst>
                <a:gd name="T0" fmla="*/ 1 w 9"/>
                <a:gd name="T1" fmla="*/ 13 h 13"/>
                <a:gd name="T2" fmla="*/ 9 w 9"/>
                <a:gd name="T3" fmla="*/ 0 h 13"/>
                <a:gd name="T4" fmla="*/ 1 w 9"/>
                <a:gd name="T5" fmla="*/ 13 h 13"/>
              </a:gdLst>
              <a:ahLst/>
              <a:cxnLst>
                <a:cxn ang="0">
                  <a:pos x="T0" y="T1"/>
                </a:cxn>
                <a:cxn ang="0">
                  <a:pos x="T2" y="T3"/>
                </a:cxn>
                <a:cxn ang="0">
                  <a:pos x="T4" y="T5"/>
                </a:cxn>
              </a:cxnLst>
              <a:rect l="0" t="0" r="r" b="b"/>
              <a:pathLst>
                <a:path w="9" h="13">
                  <a:moveTo>
                    <a:pt x="1" y="13"/>
                  </a:moveTo>
                  <a:cubicBezTo>
                    <a:pt x="0" y="8"/>
                    <a:pt x="5" y="2"/>
                    <a:pt x="9" y="0"/>
                  </a:cubicBezTo>
                  <a:cubicBezTo>
                    <a:pt x="7" y="5"/>
                    <a:pt x="2" y="7"/>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09" name="Freeform 498"/>
            <p:cNvSpPr/>
            <p:nvPr/>
          </p:nvSpPr>
          <p:spPr bwMode="auto">
            <a:xfrm>
              <a:off x="7004975" y="5417830"/>
              <a:ext cx="10370" cy="11852"/>
            </a:xfrm>
            <a:custGeom>
              <a:avLst/>
              <a:gdLst>
                <a:gd name="T0" fmla="*/ 1 w 7"/>
                <a:gd name="T1" fmla="*/ 8 h 8"/>
                <a:gd name="T2" fmla="*/ 7 w 7"/>
                <a:gd name="T3" fmla="*/ 0 h 8"/>
                <a:gd name="T4" fmla="*/ 1 w 7"/>
                <a:gd name="T5" fmla="*/ 8 h 8"/>
              </a:gdLst>
              <a:ahLst/>
              <a:cxnLst>
                <a:cxn ang="0">
                  <a:pos x="T0" y="T1"/>
                </a:cxn>
                <a:cxn ang="0">
                  <a:pos x="T2" y="T3"/>
                </a:cxn>
                <a:cxn ang="0">
                  <a:pos x="T4" y="T5"/>
                </a:cxn>
              </a:cxnLst>
              <a:rect l="0" t="0" r="r" b="b"/>
              <a:pathLst>
                <a:path w="7" h="8">
                  <a:moveTo>
                    <a:pt x="1" y="8"/>
                  </a:moveTo>
                  <a:cubicBezTo>
                    <a:pt x="0" y="6"/>
                    <a:pt x="4" y="1"/>
                    <a:pt x="7" y="0"/>
                  </a:cubicBezTo>
                  <a:cubicBezTo>
                    <a:pt x="5" y="3"/>
                    <a:pt x="2" y="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0" name="Freeform 499"/>
            <p:cNvSpPr/>
            <p:nvPr/>
          </p:nvSpPr>
          <p:spPr bwMode="auto">
            <a:xfrm>
              <a:off x="6926457" y="5364497"/>
              <a:ext cx="81481" cy="103703"/>
            </a:xfrm>
            <a:custGeom>
              <a:avLst/>
              <a:gdLst>
                <a:gd name="T0" fmla="*/ 55 w 55"/>
                <a:gd name="T1" fmla="*/ 0 h 70"/>
                <a:gd name="T2" fmla="*/ 29 w 55"/>
                <a:gd name="T3" fmla="*/ 43 h 70"/>
                <a:gd name="T4" fmla="*/ 25 w 55"/>
                <a:gd name="T5" fmla="*/ 41 h 70"/>
                <a:gd name="T6" fmla="*/ 2 w 55"/>
                <a:gd name="T7" fmla="*/ 70 h 70"/>
                <a:gd name="T8" fmla="*/ 9 w 55"/>
                <a:gd name="T9" fmla="*/ 58 h 70"/>
                <a:gd name="T10" fmla="*/ 20 w 55"/>
                <a:gd name="T11" fmla="*/ 46 h 70"/>
                <a:gd name="T12" fmla="*/ 42 w 55"/>
                <a:gd name="T13" fmla="*/ 21 h 70"/>
                <a:gd name="T14" fmla="*/ 55 w 55"/>
                <a:gd name="T15" fmla="*/ 0 h 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0">
                  <a:moveTo>
                    <a:pt x="55" y="0"/>
                  </a:moveTo>
                  <a:cubicBezTo>
                    <a:pt x="51" y="15"/>
                    <a:pt x="37" y="29"/>
                    <a:pt x="29" y="43"/>
                  </a:cubicBezTo>
                  <a:cubicBezTo>
                    <a:pt x="26" y="44"/>
                    <a:pt x="27" y="42"/>
                    <a:pt x="25" y="41"/>
                  </a:cubicBezTo>
                  <a:cubicBezTo>
                    <a:pt x="18" y="51"/>
                    <a:pt x="9" y="59"/>
                    <a:pt x="2" y="70"/>
                  </a:cubicBezTo>
                  <a:cubicBezTo>
                    <a:pt x="0" y="67"/>
                    <a:pt x="6" y="61"/>
                    <a:pt x="9" y="58"/>
                  </a:cubicBezTo>
                  <a:cubicBezTo>
                    <a:pt x="13" y="53"/>
                    <a:pt x="17" y="49"/>
                    <a:pt x="20" y="46"/>
                  </a:cubicBezTo>
                  <a:cubicBezTo>
                    <a:pt x="27" y="38"/>
                    <a:pt x="31" y="26"/>
                    <a:pt x="42" y="21"/>
                  </a:cubicBezTo>
                  <a:cubicBezTo>
                    <a:pt x="45" y="13"/>
                    <a:pt x="51" y="7"/>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1" name="Freeform 500"/>
            <p:cNvSpPr/>
            <p:nvPr/>
          </p:nvSpPr>
          <p:spPr bwMode="auto">
            <a:xfrm>
              <a:off x="6978309" y="5373386"/>
              <a:ext cx="11852" cy="25185"/>
            </a:xfrm>
            <a:custGeom>
              <a:avLst/>
              <a:gdLst>
                <a:gd name="T0" fmla="*/ 1 w 8"/>
                <a:gd name="T1" fmla="*/ 17 h 17"/>
                <a:gd name="T2" fmla="*/ 7 w 8"/>
                <a:gd name="T3" fmla="*/ 0 h 17"/>
                <a:gd name="T4" fmla="*/ 1 w 8"/>
                <a:gd name="T5" fmla="*/ 17 h 17"/>
              </a:gdLst>
              <a:ahLst/>
              <a:cxnLst>
                <a:cxn ang="0">
                  <a:pos x="T0" y="T1"/>
                </a:cxn>
                <a:cxn ang="0">
                  <a:pos x="T2" y="T3"/>
                </a:cxn>
                <a:cxn ang="0">
                  <a:pos x="T4" y="T5"/>
                </a:cxn>
              </a:cxnLst>
              <a:rect l="0" t="0" r="r" b="b"/>
              <a:pathLst>
                <a:path w="8" h="17">
                  <a:moveTo>
                    <a:pt x="1" y="17"/>
                  </a:moveTo>
                  <a:cubicBezTo>
                    <a:pt x="0" y="13"/>
                    <a:pt x="5" y="6"/>
                    <a:pt x="7" y="0"/>
                  </a:cubicBezTo>
                  <a:cubicBezTo>
                    <a:pt x="8" y="5"/>
                    <a:pt x="3" y="12"/>
                    <a:pt x="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2" name="Freeform 501"/>
            <p:cNvSpPr/>
            <p:nvPr/>
          </p:nvSpPr>
          <p:spPr bwMode="auto">
            <a:xfrm>
              <a:off x="6745718" y="5314127"/>
              <a:ext cx="8889" cy="23704"/>
            </a:xfrm>
            <a:custGeom>
              <a:avLst/>
              <a:gdLst>
                <a:gd name="T0" fmla="*/ 2 w 6"/>
                <a:gd name="T1" fmla="*/ 16 h 16"/>
                <a:gd name="T2" fmla="*/ 2 w 6"/>
                <a:gd name="T3" fmla="*/ 0 h 16"/>
                <a:gd name="T4" fmla="*/ 2 w 6"/>
                <a:gd name="T5" fmla="*/ 16 h 16"/>
              </a:gdLst>
              <a:ahLst/>
              <a:cxnLst>
                <a:cxn ang="0">
                  <a:pos x="T0" y="T1"/>
                </a:cxn>
                <a:cxn ang="0">
                  <a:pos x="T2" y="T3"/>
                </a:cxn>
                <a:cxn ang="0">
                  <a:pos x="T4" y="T5"/>
                </a:cxn>
              </a:cxnLst>
              <a:rect l="0" t="0" r="r" b="b"/>
              <a:pathLst>
                <a:path w="6" h="16">
                  <a:moveTo>
                    <a:pt x="2" y="16"/>
                  </a:moveTo>
                  <a:cubicBezTo>
                    <a:pt x="0" y="12"/>
                    <a:pt x="3" y="7"/>
                    <a:pt x="2" y="0"/>
                  </a:cubicBezTo>
                  <a:cubicBezTo>
                    <a:pt x="6" y="5"/>
                    <a:pt x="3" y="10"/>
                    <a:pt x="2"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3" name="Freeform 502"/>
            <p:cNvSpPr/>
            <p:nvPr/>
          </p:nvSpPr>
          <p:spPr bwMode="auto">
            <a:xfrm>
              <a:off x="5782020" y="5186720"/>
              <a:ext cx="65185" cy="130369"/>
            </a:xfrm>
            <a:custGeom>
              <a:avLst/>
              <a:gdLst>
                <a:gd name="T0" fmla="*/ 12 w 44"/>
                <a:gd name="T1" fmla="*/ 40 h 88"/>
                <a:gd name="T2" fmla="*/ 11 w 44"/>
                <a:gd name="T3" fmla="*/ 39 h 88"/>
                <a:gd name="T4" fmla="*/ 8 w 44"/>
                <a:gd name="T5" fmla="*/ 88 h 88"/>
                <a:gd name="T6" fmla="*/ 7 w 44"/>
                <a:gd name="T7" fmla="*/ 45 h 88"/>
                <a:gd name="T8" fmla="*/ 2 w 44"/>
                <a:gd name="T9" fmla="*/ 53 h 88"/>
                <a:gd name="T10" fmla="*/ 0 w 44"/>
                <a:gd name="T11" fmla="*/ 42 h 88"/>
                <a:gd name="T12" fmla="*/ 2 w 44"/>
                <a:gd name="T13" fmla="*/ 46 h 88"/>
                <a:gd name="T14" fmla="*/ 7 w 44"/>
                <a:gd name="T15" fmla="*/ 31 h 88"/>
                <a:gd name="T16" fmla="*/ 10 w 44"/>
                <a:gd name="T17" fmla="*/ 36 h 88"/>
                <a:gd name="T18" fmla="*/ 44 w 44"/>
                <a:gd name="T19" fmla="*/ 0 h 88"/>
                <a:gd name="T20" fmla="*/ 23 w 44"/>
                <a:gd name="T21" fmla="*/ 23 h 88"/>
                <a:gd name="T22" fmla="*/ 12 w 44"/>
                <a:gd name="T23" fmla="*/ 4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88">
                  <a:moveTo>
                    <a:pt x="12" y="40"/>
                  </a:moveTo>
                  <a:cubicBezTo>
                    <a:pt x="11" y="42"/>
                    <a:pt x="11" y="40"/>
                    <a:pt x="11" y="39"/>
                  </a:cubicBezTo>
                  <a:cubicBezTo>
                    <a:pt x="7" y="53"/>
                    <a:pt x="12" y="68"/>
                    <a:pt x="8" y="88"/>
                  </a:cubicBezTo>
                  <a:cubicBezTo>
                    <a:pt x="6" y="76"/>
                    <a:pt x="8" y="59"/>
                    <a:pt x="7" y="45"/>
                  </a:cubicBezTo>
                  <a:cubicBezTo>
                    <a:pt x="5" y="44"/>
                    <a:pt x="2" y="49"/>
                    <a:pt x="2" y="53"/>
                  </a:cubicBezTo>
                  <a:cubicBezTo>
                    <a:pt x="0" y="52"/>
                    <a:pt x="2" y="46"/>
                    <a:pt x="0" y="42"/>
                  </a:cubicBezTo>
                  <a:cubicBezTo>
                    <a:pt x="3" y="41"/>
                    <a:pt x="2" y="44"/>
                    <a:pt x="2" y="46"/>
                  </a:cubicBezTo>
                  <a:cubicBezTo>
                    <a:pt x="9" y="45"/>
                    <a:pt x="6" y="35"/>
                    <a:pt x="7" y="31"/>
                  </a:cubicBezTo>
                  <a:cubicBezTo>
                    <a:pt x="11" y="29"/>
                    <a:pt x="7" y="36"/>
                    <a:pt x="10" y="36"/>
                  </a:cubicBezTo>
                  <a:cubicBezTo>
                    <a:pt x="22" y="24"/>
                    <a:pt x="30" y="10"/>
                    <a:pt x="44" y="0"/>
                  </a:cubicBezTo>
                  <a:cubicBezTo>
                    <a:pt x="38" y="7"/>
                    <a:pt x="30" y="15"/>
                    <a:pt x="23" y="23"/>
                  </a:cubicBezTo>
                  <a:cubicBezTo>
                    <a:pt x="19" y="28"/>
                    <a:pt x="12" y="37"/>
                    <a:pt x="12"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4" name="Freeform 503"/>
            <p:cNvSpPr/>
            <p:nvPr/>
          </p:nvSpPr>
          <p:spPr bwMode="auto">
            <a:xfrm>
              <a:off x="6862754" y="5262275"/>
              <a:ext cx="19259" cy="10370"/>
            </a:xfrm>
            <a:custGeom>
              <a:avLst/>
              <a:gdLst>
                <a:gd name="T0" fmla="*/ 0 w 13"/>
                <a:gd name="T1" fmla="*/ 7 h 7"/>
                <a:gd name="T2" fmla="*/ 6 w 13"/>
                <a:gd name="T3" fmla="*/ 3 h 7"/>
                <a:gd name="T4" fmla="*/ 0 w 13"/>
                <a:gd name="T5" fmla="*/ 7 h 7"/>
              </a:gdLst>
              <a:ahLst/>
              <a:cxnLst>
                <a:cxn ang="0">
                  <a:pos x="T0" y="T1"/>
                </a:cxn>
                <a:cxn ang="0">
                  <a:pos x="T2" y="T3"/>
                </a:cxn>
                <a:cxn ang="0">
                  <a:pos x="T4" y="T5"/>
                </a:cxn>
              </a:cxnLst>
              <a:rect l="0" t="0" r="r" b="b"/>
              <a:pathLst>
                <a:path w="13" h="7">
                  <a:moveTo>
                    <a:pt x="0" y="7"/>
                  </a:moveTo>
                  <a:cubicBezTo>
                    <a:pt x="0" y="3"/>
                    <a:pt x="13" y="0"/>
                    <a:pt x="6" y="3"/>
                  </a:cubicBezTo>
                  <a:cubicBezTo>
                    <a:pt x="3" y="3"/>
                    <a:pt x="3"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5" name="Freeform 504"/>
            <p:cNvSpPr/>
            <p:nvPr/>
          </p:nvSpPr>
          <p:spPr bwMode="auto">
            <a:xfrm>
              <a:off x="7031642" y="5257831"/>
              <a:ext cx="11852" cy="13333"/>
            </a:xfrm>
            <a:custGeom>
              <a:avLst/>
              <a:gdLst>
                <a:gd name="T0" fmla="*/ 2 w 8"/>
                <a:gd name="T1" fmla="*/ 9 h 9"/>
                <a:gd name="T2" fmla="*/ 6 w 8"/>
                <a:gd name="T3" fmla="*/ 0 h 9"/>
                <a:gd name="T4" fmla="*/ 2 w 8"/>
                <a:gd name="T5" fmla="*/ 9 h 9"/>
              </a:gdLst>
              <a:ahLst/>
              <a:cxnLst>
                <a:cxn ang="0">
                  <a:pos x="T0" y="T1"/>
                </a:cxn>
                <a:cxn ang="0">
                  <a:pos x="T2" y="T3"/>
                </a:cxn>
                <a:cxn ang="0">
                  <a:pos x="T4" y="T5"/>
                </a:cxn>
              </a:cxnLst>
              <a:rect l="0" t="0" r="r" b="b"/>
              <a:pathLst>
                <a:path w="8" h="9">
                  <a:moveTo>
                    <a:pt x="2" y="9"/>
                  </a:moveTo>
                  <a:cubicBezTo>
                    <a:pt x="0" y="6"/>
                    <a:pt x="5" y="3"/>
                    <a:pt x="6" y="0"/>
                  </a:cubicBezTo>
                  <a:cubicBezTo>
                    <a:pt x="8" y="3"/>
                    <a:pt x="2"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6" name="Freeform 505"/>
            <p:cNvSpPr/>
            <p:nvPr/>
          </p:nvSpPr>
          <p:spPr bwMode="auto">
            <a:xfrm>
              <a:off x="6582756" y="5240053"/>
              <a:ext cx="114073" cy="23704"/>
            </a:xfrm>
            <a:custGeom>
              <a:avLst/>
              <a:gdLst>
                <a:gd name="T0" fmla="*/ 77 w 77"/>
                <a:gd name="T1" fmla="*/ 4 h 16"/>
                <a:gd name="T2" fmla="*/ 1 w 77"/>
                <a:gd name="T3" fmla="*/ 2 h 16"/>
                <a:gd name="T4" fmla="*/ 0 w 77"/>
                <a:gd name="T5" fmla="*/ 0 h 16"/>
                <a:gd name="T6" fmla="*/ 77 w 77"/>
                <a:gd name="T7" fmla="*/ 4 h 16"/>
              </a:gdLst>
              <a:ahLst/>
              <a:cxnLst>
                <a:cxn ang="0">
                  <a:pos x="T0" y="T1"/>
                </a:cxn>
                <a:cxn ang="0">
                  <a:pos x="T2" y="T3"/>
                </a:cxn>
                <a:cxn ang="0">
                  <a:pos x="T4" y="T5"/>
                </a:cxn>
                <a:cxn ang="0">
                  <a:pos x="T6" y="T7"/>
                </a:cxn>
              </a:cxnLst>
              <a:rect l="0" t="0" r="r" b="b"/>
              <a:pathLst>
                <a:path w="77" h="16">
                  <a:moveTo>
                    <a:pt x="77" y="4"/>
                  </a:moveTo>
                  <a:cubicBezTo>
                    <a:pt x="58" y="16"/>
                    <a:pt x="20" y="7"/>
                    <a:pt x="1" y="2"/>
                  </a:cubicBezTo>
                  <a:cubicBezTo>
                    <a:pt x="1" y="1"/>
                    <a:pt x="1" y="0"/>
                    <a:pt x="0" y="0"/>
                  </a:cubicBezTo>
                  <a:cubicBezTo>
                    <a:pt x="21" y="6"/>
                    <a:pt x="55" y="9"/>
                    <a:pt x="7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7" name="Freeform 506"/>
            <p:cNvSpPr/>
            <p:nvPr/>
          </p:nvSpPr>
          <p:spPr bwMode="auto">
            <a:xfrm>
              <a:off x="6956086" y="5225239"/>
              <a:ext cx="41481" cy="28148"/>
            </a:xfrm>
            <a:custGeom>
              <a:avLst/>
              <a:gdLst>
                <a:gd name="T0" fmla="*/ 0 w 28"/>
                <a:gd name="T1" fmla="*/ 19 h 19"/>
                <a:gd name="T2" fmla="*/ 28 w 28"/>
                <a:gd name="T3" fmla="*/ 0 h 19"/>
                <a:gd name="T4" fmla="*/ 0 w 28"/>
                <a:gd name="T5" fmla="*/ 19 h 19"/>
              </a:gdLst>
              <a:ahLst/>
              <a:cxnLst>
                <a:cxn ang="0">
                  <a:pos x="T0" y="T1"/>
                </a:cxn>
                <a:cxn ang="0">
                  <a:pos x="T2" y="T3"/>
                </a:cxn>
                <a:cxn ang="0">
                  <a:pos x="T4" y="T5"/>
                </a:cxn>
              </a:cxnLst>
              <a:rect l="0" t="0" r="r" b="b"/>
              <a:pathLst>
                <a:path w="28" h="19">
                  <a:moveTo>
                    <a:pt x="0" y="19"/>
                  </a:moveTo>
                  <a:cubicBezTo>
                    <a:pt x="4" y="11"/>
                    <a:pt x="19" y="6"/>
                    <a:pt x="28" y="0"/>
                  </a:cubicBezTo>
                  <a:cubicBezTo>
                    <a:pt x="20" y="8"/>
                    <a:pt x="8"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8" name="Freeform 507"/>
            <p:cNvSpPr/>
            <p:nvPr/>
          </p:nvSpPr>
          <p:spPr bwMode="auto">
            <a:xfrm>
              <a:off x="7064234" y="5216350"/>
              <a:ext cx="14074" cy="14815"/>
            </a:xfrm>
            <a:custGeom>
              <a:avLst/>
              <a:gdLst>
                <a:gd name="T0" fmla="*/ 1 w 9"/>
                <a:gd name="T1" fmla="*/ 9 h 10"/>
                <a:gd name="T2" fmla="*/ 7 w 9"/>
                <a:gd name="T3" fmla="*/ 0 h 10"/>
                <a:gd name="T4" fmla="*/ 1 w 9"/>
                <a:gd name="T5" fmla="*/ 9 h 10"/>
              </a:gdLst>
              <a:ahLst/>
              <a:cxnLst>
                <a:cxn ang="0">
                  <a:pos x="T0" y="T1"/>
                </a:cxn>
                <a:cxn ang="0">
                  <a:pos x="T2" y="T3"/>
                </a:cxn>
                <a:cxn ang="0">
                  <a:pos x="T4" y="T5"/>
                </a:cxn>
              </a:cxnLst>
              <a:rect l="0" t="0" r="r" b="b"/>
              <a:pathLst>
                <a:path w="9" h="10">
                  <a:moveTo>
                    <a:pt x="1" y="9"/>
                  </a:moveTo>
                  <a:cubicBezTo>
                    <a:pt x="0" y="10"/>
                    <a:pt x="6" y="3"/>
                    <a:pt x="7" y="0"/>
                  </a:cubicBezTo>
                  <a:cubicBezTo>
                    <a:pt x="9" y="3"/>
                    <a:pt x="4" y="7"/>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19" name="Freeform 508"/>
            <p:cNvSpPr/>
            <p:nvPr/>
          </p:nvSpPr>
          <p:spPr bwMode="auto">
            <a:xfrm>
              <a:off x="7000531" y="5124499"/>
              <a:ext cx="95555" cy="100740"/>
            </a:xfrm>
            <a:custGeom>
              <a:avLst/>
              <a:gdLst>
                <a:gd name="T0" fmla="*/ 12 w 64"/>
                <a:gd name="T1" fmla="*/ 65 h 68"/>
                <a:gd name="T2" fmla="*/ 12 w 64"/>
                <a:gd name="T3" fmla="*/ 61 h 68"/>
                <a:gd name="T4" fmla="*/ 0 w 64"/>
                <a:gd name="T5" fmla="*/ 68 h 68"/>
                <a:gd name="T6" fmla="*/ 15 w 64"/>
                <a:gd name="T7" fmla="*/ 58 h 68"/>
                <a:gd name="T8" fmla="*/ 27 w 64"/>
                <a:gd name="T9" fmla="*/ 44 h 68"/>
                <a:gd name="T10" fmla="*/ 64 w 64"/>
                <a:gd name="T11" fmla="*/ 0 h 68"/>
                <a:gd name="T12" fmla="*/ 12 w 64"/>
                <a:gd name="T13" fmla="*/ 65 h 68"/>
              </a:gdLst>
              <a:ahLst/>
              <a:cxnLst>
                <a:cxn ang="0">
                  <a:pos x="T0" y="T1"/>
                </a:cxn>
                <a:cxn ang="0">
                  <a:pos x="T2" y="T3"/>
                </a:cxn>
                <a:cxn ang="0">
                  <a:pos x="T4" y="T5"/>
                </a:cxn>
                <a:cxn ang="0">
                  <a:pos x="T6" y="T7"/>
                </a:cxn>
                <a:cxn ang="0">
                  <a:pos x="T8" y="T9"/>
                </a:cxn>
                <a:cxn ang="0">
                  <a:pos x="T10" y="T11"/>
                </a:cxn>
                <a:cxn ang="0">
                  <a:pos x="T12" y="T13"/>
                </a:cxn>
              </a:cxnLst>
              <a:rect l="0" t="0" r="r" b="b"/>
              <a:pathLst>
                <a:path w="64" h="68">
                  <a:moveTo>
                    <a:pt x="12" y="65"/>
                  </a:moveTo>
                  <a:cubicBezTo>
                    <a:pt x="12" y="64"/>
                    <a:pt x="12" y="63"/>
                    <a:pt x="12" y="61"/>
                  </a:cubicBezTo>
                  <a:cubicBezTo>
                    <a:pt x="8" y="64"/>
                    <a:pt x="4" y="65"/>
                    <a:pt x="0" y="68"/>
                  </a:cubicBezTo>
                  <a:cubicBezTo>
                    <a:pt x="1" y="62"/>
                    <a:pt x="10" y="61"/>
                    <a:pt x="15" y="58"/>
                  </a:cubicBezTo>
                  <a:cubicBezTo>
                    <a:pt x="19" y="55"/>
                    <a:pt x="23" y="49"/>
                    <a:pt x="27" y="44"/>
                  </a:cubicBezTo>
                  <a:cubicBezTo>
                    <a:pt x="39" y="30"/>
                    <a:pt x="51" y="13"/>
                    <a:pt x="64" y="0"/>
                  </a:cubicBezTo>
                  <a:cubicBezTo>
                    <a:pt x="50" y="21"/>
                    <a:pt x="29" y="44"/>
                    <a:pt x="1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0" name="Freeform 509"/>
            <p:cNvSpPr/>
            <p:nvPr/>
          </p:nvSpPr>
          <p:spPr bwMode="auto">
            <a:xfrm>
              <a:off x="6327202" y="5077092"/>
              <a:ext cx="212591" cy="128888"/>
            </a:xfrm>
            <a:custGeom>
              <a:avLst/>
              <a:gdLst>
                <a:gd name="T0" fmla="*/ 24 w 143"/>
                <a:gd name="T1" fmla="*/ 72 h 87"/>
                <a:gd name="T2" fmla="*/ 51 w 143"/>
                <a:gd name="T3" fmla="*/ 60 h 87"/>
                <a:gd name="T4" fmla="*/ 128 w 143"/>
                <a:gd name="T5" fmla="*/ 8 h 87"/>
                <a:gd name="T6" fmla="*/ 136 w 143"/>
                <a:gd name="T7" fmla="*/ 0 h 87"/>
                <a:gd name="T8" fmla="*/ 35 w 143"/>
                <a:gd name="T9" fmla="*/ 74 h 87"/>
                <a:gd name="T10" fmla="*/ 131 w 143"/>
                <a:gd name="T11" fmla="*/ 85 h 87"/>
                <a:gd name="T12" fmla="*/ 143 w 143"/>
                <a:gd name="T13" fmla="*/ 87 h 87"/>
                <a:gd name="T14" fmla="*/ 32 w 143"/>
                <a:gd name="T15" fmla="*/ 77 h 87"/>
                <a:gd name="T16" fmla="*/ 27 w 143"/>
                <a:gd name="T17" fmla="*/ 80 h 87"/>
                <a:gd name="T18" fmla="*/ 15 w 143"/>
                <a:gd name="T19" fmla="*/ 76 h 87"/>
                <a:gd name="T20" fmla="*/ 16 w 143"/>
                <a:gd name="T21" fmla="*/ 74 h 87"/>
                <a:gd name="T22" fmla="*/ 0 w 143"/>
                <a:gd name="T23" fmla="*/ 65 h 87"/>
                <a:gd name="T24" fmla="*/ 19 w 143"/>
                <a:gd name="T25" fmla="*/ 72 h 87"/>
                <a:gd name="T26" fmla="*/ 87 w 143"/>
                <a:gd name="T27" fmla="*/ 26 h 87"/>
                <a:gd name="T28" fmla="*/ 73 w 143"/>
                <a:gd name="T29" fmla="*/ 38 h 87"/>
                <a:gd name="T30" fmla="*/ 24 w 143"/>
                <a:gd name="T31" fmla="*/ 7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87">
                  <a:moveTo>
                    <a:pt x="24" y="72"/>
                  </a:moveTo>
                  <a:cubicBezTo>
                    <a:pt x="34" y="75"/>
                    <a:pt x="43" y="65"/>
                    <a:pt x="51" y="60"/>
                  </a:cubicBezTo>
                  <a:cubicBezTo>
                    <a:pt x="76" y="43"/>
                    <a:pt x="102" y="24"/>
                    <a:pt x="128" y="8"/>
                  </a:cubicBezTo>
                  <a:cubicBezTo>
                    <a:pt x="130" y="4"/>
                    <a:pt x="134" y="3"/>
                    <a:pt x="136" y="0"/>
                  </a:cubicBezTo>
                  <a:cubicBezTo>
                    <a:pt x="109" y="27"/>
                    <a:pt x="67" y="48"/>
                    <a:pt x="35" y="74"/>
                  </a:cubicBezTo>
                  <a:cubicBezTo>
                    <a:pt x="61" y="82"/>
                    <a:pt x="101" y="81"/>
                    <a:pt x="131" y="85"/>
                  </a:cubicBezTo>
                  <a:cubicBezTo>
                    <a:pt x="134" y="83"/>
                    <a:pt x="143" y="80"/>
                    <a:pt x="143" y="87"/>
                  </a:cubicBezTo>
                  <a:cubicBezTo>
                    <a:pt x="104" y="87"/>
                    <a:pt x="67" y="83"/>
                    <a:pt x="32" y="77"/>
                  </a:cubicBezTo>
                  <a:cubicBezTo>
                    <a:pt x="29" y="77"/>
                    <a:pt x="28" y="79"/>
                    <a:pt x="27" y="80"/>
                  </a:cubicBezTo>
                  <a:cubicBezTo>
                    <a:pt x="25" y="72"/>
                    <a:pt x="17" y="77"/>
                    <a:pt x="15" y="76"/>
                  </a:cubicBezTo>
                  <a:cubicBezTo>
                    <a:pt x="15" y="76"/>
                    <a:pt x="16" y="75"/>
                    <a:pt x="16" y="74"/>
                  </a:cubicBezTo>
                  <a:cubicBezTo>
                    <a:pt x="10" y="72"/>
                    <a:pt x="2" y="72"/>
                    <a:pt x="0" y="65"/>
                  </a:cubicBezTo>
                  <a:cubicBezTo>
                    <a:pt x="7" y="67"/>
                    <a:pt x="12" y="71"/>
                    <a:pt x="19" y="72"/>
                  </a:cubicBezTo>
                  <a:cubicBezTo>
                    <a:pt x="42" y="57"/>
                    <a:pt x="65" y="42"/>
                    <a:pt x="87" y="26"/>
                  </a:cubicBezTo>
                  <a:cubicBezTo>
                    <a:pt x="85" y="31"/>
                    <a:pt x="78" y="34"/>
                    <a:pt x="73" y="38"/>
                  </a:cubicBezTo>
                  <a:cubicBezTo>
                    <a:pt x="58" y="48"/>
                    <a:pt x="39" y="60"/>
                    <a:pt x="2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1" name="Freeform 510"/>
            <p:cNvSpPr/>
            <p:nvPr/>
          </p:nvSpPr>
          <p:spPr bwMode="auto">
            <a:xfrm>
              <a:off x="6742755" y="5123017"/>
              <a:ext cx="111110" cy="77036"/>
            </a:xfrm>
            <a:custGeom>
              <a:avLst/>
              <a:gdLst>
                <a:gd name="T0" fmla="*/ 0 w 75"/>
                <a:gd name="T1" fmla="*/ 52 h 52"/>
                <a:gd name="T2" fmla="*/ 26 w 75"/>
                <a:gd name="T3" fmla="*/ 31 h 52"/>
                <a:gd name="T4" fmla="*/ 55 w 75"/>
                <a:gd name="T5" fmla="*/ 13 h 52"/>
                <a:gd name="T6" fmla="*/ 75 w 75"/>
                <a:gd name="T7" fmla="*/ 0 h 52"/>
                <a:gd name="T8" fmla="*/ 38 w 75"/>
                <a:gd name="T9" fmla="*/ 26 h 52"/>
                <a:gd name="T10" fmla="*/ 0 w 75"/>
                <a:gd name="T11" fmla="*/ 52 h 52"/>
              </a:gdLst>
              <a:ahLst/>
              <a:cxnLst>
                <a:cxn ang="0">
                  <a:pos x="T0" y="T1"/>
                </a:cxn>
                <a:cxn ang="0">
                  <a:pos x="T2" y="T3"/>
                </a:cxn>
                <a:cxn ang="0">
                  <a:pos x="T4" y="T5"/>
                </a:cxn>
                <a:cxn ang="0">
                  <a:pos x="T6" y="T7"/>
                </a:cxn>
                <a:cxn ang="0">
                  <a:pos x="T8" y="T9"/>
                </a:cxn>
                <a:cxn ang="0">
                  <a:pos x="T10" y="T11"/>
                </a:cxn>
              </a:cxnLst>
              <a:rect l="0" t="0" r="r" b="b"/>
              <a:pathLst>
                <a:path w="75" h="52">
                  <a:moveTo>
                    <a:pt x="0" y="52"/>
                  </a:moveTo>
                  <a:cubicBezTo>
                    <a:pt x="7" y="43"/>
                    <a:pt x="17" y="37"/>
                    <a:pt x="26" y="31"/>
                  </a:cubicBezTo>
                  <a:cubicBezTo>
                    <a:pt x="35" y="24"/>
                    <a:pt x="45" y="18"/>
                    <a:pt x="55" y="13"/>
                  </a:cubicBezTo>
                  <a:cubicBezTo>
                    <a:pt x="61" y="8"/>
                    <a:pt x="67" y="3"/>
                    <a:pt x="75" y="0"/>
                  </a:cubicBezTo>
                  <a:cubicBezTo>
                    <a:pt x="64" y="10"/>
                    <a:pt x="51" y="17"/>
                    <a:pt x="38" y="26"/>
                  </a:cubicBezTo>
                  <a:cubicBezTo>
                    <a:pt x="25" y="34"/>
                    <a:pt x="14" y="44"/>
                    <a:pt x="0"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2" name="Freeform 511"/>
            <p:cNvSpPr/>
            <p:nvPr/>
          </p:nvSpPr>
          <p:spPr bwMode="auto">
            <a:xfrm>
              <a:off x="6865717" y="5106721"/>
              <a:ext cx="17778" cy="11852"/>
            </a:xfrm>
            <a:custGeom>
              <a:avLst/>
              <a:gdLst>
                <a:gd name="T0" fmla="*/ 0 w 12"/>
                <a:gd name="T1" fmla="*/ 8 h 8"/>
                <a:gd name="T2" fmla="*/ 12 w 12"/>
                <a:gd name="T3" fmla="*/ 0 h 8"/>
                <a:gd name="T4" fmla="*/ 0 w 12"/>
                <a:gd name="T5" fmla="*/ 8 h 8"/>
              </a:gdLst>
              <a:ahLst/>
              <a:cxnLst>
                <a:cxn ang="0">
                  <a:pos x="T0" y="T1"/>
                </a:cxn>
                <a:cxn ang="0">
                  <a:pos x="T2" y="T3"/>
                </a:cxn>
                <a:cxn ang="0">
                  <a:pos x="T4" y="T5"/>
                </a:cxn>
              </a:cxnLst>
              <a:rect l="0" t="0" r="r" b="b"/>
              <a:pathLst>
                <a:path w="12" h="8">
                  <a:moveTo>
                    <a:pt x="0" y="8"/>
                  </a:moveTo>
                  <a:cubicBezTo>
                    <a:pt x="0" y="5"/>
                    <a:pt x="6" y="1"/>
                    <a:pt x="12" y="0"/>
                  </a:cubicBezTo>
                  <a:cubicBezTo>
                    <a:pt x="8" y="3"/>
                    <a:pt x="3"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3" name="Freeform 512"/>
            <p:cNvSpPr/>
            <p:nvPr/>
          </p:nvSpPr>
          <p:spPr bwMode="auto">
            <a:xfrm>
              <a:off x="6499793" y="5075610"/>
              <a:ext cx="25185" cy="16296"/>
            </a:xfrm>
            <a:custGeom>
              <a:avLst/>
              <a:gdLst>
                <a:gd name="T0" fmla="*/ 0 w 17"/>
                <a:gd name="T1" fmla="*/ 11 h 11"/>
                <a:gd name="T2" fmla="*/ 17 w 17"/>
                <a:gd name="T3" fmla="*/ 0 h 11"/>
                <a:gd name="T4" fmla="*/ 0 w 17"/>
                <a:gd name="T5" fmla="*/ 11 h 11"/>
              </a:gdLst>
              <a:ahLst/>
              <a:cxnLst>
                <a:cxn ang="0">
                  <a:pos x="T0" y="T1"/>
                </a:cxn>
                <a:cxn ang="0">
                  <a:pos x="T2" y="T3"/>
                </a:cxn>
                <a:cxn ang="0">
                  <a:pos x="T4" y="T5"/>
                </a:cxn>
              </a:cxnLst>
              <a:rect l="0" t="0" r="r" b="b"/>
              <a:pathLst>
                <a:path w="17" h="11">
                  <a:moveTo>
                    <a:pt x="0" y="11"/>
                  </a:moveTo>
                  <a:cubicBezTo>
                    <a:pt x="1" y="6"/>
                    <a:pt x="10" y="2"/>
                    <a:pt x="17" y="0"/>
                  </a:cubicBezTo>
                  <a:cubicBezTo>
                    <a:pt x="11" y="4"/>
                    <a:pt x="5"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4" name="Freeform 513"/>
            <p:cNvSpPr/>
            <p:nvPr/>
          </p:nvSpPr>
          <p:spPr bwMode="auto">
            <a:xfrm>
              <a:off x="6868680" y="5072647"/>
              <a:ext cx="13333" cy="10370"/>
            </a:xfrm>
            <a:custGeom>
              <a:avLst/>
              <a:gdLst>
                <a:gd name="T0" fmla="*/ 2 w 9"/>
                <a:gd name="T1" fmla="*/ 5 h 7"/>
                <a:gd name="T2" fmla="*/ 9 w 9"/>
                <a:gd name="T3" fmla="*/ 1 h 7"/>
                <a:gd name="T4" fmla="*/ 2 w 9"/>
                <a:gd name="T5" fmla="*/ 5 h 7"/>
              </a:gdLst>
              <a:ahLst/>
              <a:cxnLst>
                <a:cxn ang="0">
                  <a:pos x="T0" y="T1"/>
                </a:cxn>
                <a:cxn ang="0">
                  <a:pos x="T2" y="T3"/>
                </a:cxn>
                <a:cxn ang="0">
                  <a:pos x="T4" y="T5"/>
                </a:cxn>
              </a:cxnLst>
              <a:rect l="0" t="0" r="r" b="b"/>
              <a:pathLst>
                <a:path w="9" h="7">
                  <a:moveTo>
                    <a:pt x="2" y="5"/>
                  </a:moveTo>
                  <a:cubicBezTo>
                    <a:pt x="0" y="7"/>
                    <a:pt x="5" y="0"/>
                    <a:pt x="9" y="1"/>
                  </a:cubicBezTo>
                  <a:cubicBezTo>
                    <a:pt x="7" y="4"/>
                    <a:pt x="5" y="4"/>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5" name="Freeform 514"/>
            <p:cNvSpPr/>
            <p:nvPr/>
          </p:nvSpPr>
          <p:spPr bwMode="auto">
            <a:xfrm>
              <a:off x="6763495" y="4959314"/>
              <a:ext cx="28148" cy="19259"/>
            </a:xfrm>
            <a:custGeom>
              <a:avLst/>
              <a:gdLst>
                <a:gd name="T0" fmla="*/ 0 w 19"/>
                <a:gd name="T1" fmla="*/ 13 h 13"/>
                <a:gd name="T2" fmla="*/ 19 w 19"/>
                <a:gd name="T3" fmla="*/ 0 h 13"/>
                <a:gd name="T4" fmla="*/ 0 w 19"/>
                <a:gd name="T5" fmla="*/ 13 h 13"/>
              </a:gdLst>
              <a:ahLst/>
              <a:cxnLst>
                <a:cxn ang="0">
                  <a:pos x="T0" y="T1"/>
                </a:cxn>
                <a:cxn ang="0">
                  <a:pos x="T2" y="T3"/>
                </a:cxn>
                <a:cxn ang="0">
                  <a:pos x="T4" y="T5"/>
                </a:cxn>
              </a:cxnLst>
              <a:rect l="0" t="0" r="r" b="b"/>
              <a:pathLst>
                <a:path w="19" h="13">
                  <a:moveTo>
                    <a:pt x="0" y="13"/>
                  </a:moveTo>
                  <a:cubicBezTo>
                    <a:pt x="4" y="7"/>
                    <a:pt x="13" y="5"/>
                    <a:pt x="19" y="0"/>
                  </a:cubicBezTo>
                  <a:cubicBezTo>
                    <a:pt x="17" y="5"/>
                    <a:pt x="7" y="10"/>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6" name="Freeform 515"/>
            <p:cNvSpPr/>
            <p:nvPr/>
          </p:nvSpPr>
          <p:spPr bwMode="auto">
            <a:xfrm>
              <a:off x="6930901" y="5874123"/>
              <a:ext cx="245184" cy="199258"/>
            </a:xfrm>
            <a:custGeom>
              <a:avLst/>
              <a:gdLst>
                <a:gd name="T0" fmla="*/ 4 w 165"/>
                <a:gd name="T1" fmla="*/ 134 h 134"/>
                <a:gd name="T2" fmla="*/ 10 w 165"/>
                <a:gd name="T3" fmla="*/ 125 h 134"/>
                <a:gd name="T4" fmla="*/ 82 w 165"/>
                <a:gd name="T5" fmla="*/ 66 h 134"/>
                <a:gd name="T6" fmla="*/ 165 w 165"/>
                <a:gd name="T7" fmla="*/ 0 h 134"/>
                <a:gd name="T8" fmla="*/ 146 w 165"/>
                <a:gd name="T9" fmla="*/ 15 h 134"/>
                <a:gd name="T10" fmla="*/ 14 w 165"/>
                <a:gd name="T11" fmla="*/ 124 h 134"/>
                <a:gd name="T12" fmla="*/ 15 w 165"/>
                <a:gd name="T13" fmla="*/ 127 h 134"/>
                <a:gd name="T14" fmla="*/ 5 w 165"/>
                <a:gd name="T15" fmla="*/ 134 h 134"/>
                <a:gd name="T16" fmla="*/ 4 w 165"/>
                <a:gd name="T17"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34">
                  <a:moveTo>
                    <a:pt x="4" y="134"/>
                  </a:moveTo>
                  <a:cubicBezTo>
                    <a:pt x="0" y="130"/>
                    <a:pt x="8" y="126"/>
                    <a:pt x="10" y="125"/>
                  </a:cubicBezTo>
                  <a:cubicBezTo>
                    <a:pt x="32" y="105"/>
                    <a:pt x="58" y="85"/>
                    <a:pt x="82" y="66"/>
                  </a:cubicBezTo>
                  <a:cubicBezTo>
                    <a:pt x="110" y="44"/>
                    <a:pt x="135" y="17"/>
                    <a:pt x="165" y="0"/>
                  </a:cubicBezTo>
                  <a:cubicBezTo>
                    <a:pt x="161" y="8"/>
                    <a:pt x="153" y="10"/>
                    <a:pt x="146" y="15"/>
                  </a:cubicBezTo>
                  <a:cubicBezTo>
                    <a:pt x="101" y="48"/>
                    <a:pt x="60" y="90"/>
                    <a:pt x="14" y="124"/>
                  </a:cubicBezTo>
                  <a:cubicBezTo>
                    <a:pt x="12" y="126"/>
                    <a:pt x="17" y="127"/>
                    <a:pt x="15" y="127"/>
                  </a:cubicBezTo>
                  <a:cubicBezTo>
                    <a:pt x="12" y="130"/>
                    <a:pt x="9" y="132"/>
                    <a:pt x="5" y="134"/>
                  </a:cubicBezTo>
                  <a:cubicBezTo>
                    <a:pt x="5" y="134"/>
                    <a:pt x="4" y="134"/>
                    <a:pt x="4"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7" name="Freeform 516"/>
            <p:cNvSpPr/>
            <p:nvPr/>
          </p:nvSpPr>
          <p:spPr bwMode="auto">
            <a:xfrm>
              <a:off x="6619793" y="5582273"/>
              <a:ext cx="54814" cy="47407"/>
            </a:xfrm>
            <a:custGeom>
              <a:avLst/>
              <a:gdLst>
                <a:gd name="T0" fmla="*/ 2 w 37"/>
                <a:gd name="T1" fmla="*/ 32 h 32"/>
                <a:gd name="T2" fmla="*/ 21 w 37"/>
                <a:gd name="T3" fmla="*/ 6 h 32"/>
                <a:gd name="T4" fmla="*/ 23 w 37"/>
                <a:gd name="T5" fmla="*/ 9 h 32"/>
                <a:gd name="T6" fmla="*/ 37 w 37"/>
                <a:gd name="T7" fmla="*/ 0 h 32"/>
                <a:gd name="T8" fmla="*/ 22 w 37"/>
                <a:gd name="T9" fmla="*/ 24 h 32"/>
                <a:gd name="T10" fmla="*/ 32 w 37"/>
                <a:gd name="T11" fmla="*/ 7 h 32"/>
                <a:gd name="T12" fmla="*/ 2 w 37"/>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37" h="32">
                  <a:moveTo>
                    <a:pt x="2" y="32"/>
                  </a:moveTo>
                  <a:cubicBezTo>
                    <a:pt x="0" y="22"/>
                    <a:pt x="17" y="16"/>
                    <a:pt x="21" y="6"/>
                  </a:cubicBezTo>
                  <a:cubicBezTo>
                    <a:pt x="25" y="6"/>
                    <a:pt x="21" y="7"/>
                    <a:pt x="23" y="9"/>
                  </a:cubicBezTo>
                  <a:cubicBezTo>
                    <a:pt x="29" y="7"/>
                    <a:pt x="30" y="0"/>
                    <a:pt x="37" y="0"/>
                  </a:cubicBezTo>
                  <a:cubicBezTo>
                    <a:pt x="35" y="11"/>
                    <a:pt x="28" y="17"/>
                    <a:pt x="22" y="24"/>
                  </a:cubicBezTo>
                  <a:cubicBezTo>
                    <a:pt x="19" y="20"/>
                    <a:pt x="31" y="14"/>
                    <a:pt x="32" y="7"/>
                  </a:cubicBezTo>
                  <a:cubicBezTo>
                    <a:pt x="20" y="14"/>
                    <a:pt x="12" y="23"/>
                    <a:pt x="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8" name="Freeform 517"/>
            <p:cNvSpPr>
              <a:spLocks noEditPoints="1"/>
            </p:cNvSpPr>
            <p:nvPr/>
          </p:nvSpPr>
          <p:spPr bwMode="auto">
            <a:xfrm>
              <a:off x="6596089" y="5214868"/>
              <a:ext cx="105184" cy="35555"/>
            </a:xfrm>
            <a:custGeom>
              <a:avLst/>
              <a:gdLst>
                <a:gd name="T0" fmla="*/ 0 w 71"/>
                <a:gd name="T1" fmla="*/ 6 h 24"/>
                <a:gd name="T2" fmla="*/ 10 w 71"/>
                <a:gd name="T3" fmla="*/ 6 h 24"/>
                <a:gd name="T4" fmla="*/ 71 w 71"/>
                <a:gd name="T5" fmla="*/ 5 h 24"/>
                <a:gd name="T6" fmla="*/ 0 w 71"/>
                <a:gd name="T7" fmla="*/ 6 h 24"/>
                <a:gd name="T8" fmla="*/ 47 w 71"/>
                <a:gd name="T9" fmla="*/ 13 h 24"/>
                <a:gd name="T10" fmla="*/ 35 w 71"/>
                <a:gd name="T11" fmla="*/ 12 h 24"/>
                <a:gd name="T12" fmla="*/ 47 w 71"/>
                <a:gd name="T13" fmla="*/ 13 h 24"/>
              </a:gdLst>
              <a:ahLst/>
              <a:cxnLst>
                <a:cxn ang="0">
                  <a:pos x="T0" y="T1"/>
                </a:cxn>
                <a:cxn ang="0">
                  <a:pos x="T2" y="T3"/>
                </a:cxn>
                <a:cxn ang="0">
                  <a:pos x="T4" y="T5"/>
                </a:cxn>
                <a:cxn ang="0">
                  <a:pos x="T6" y="T7"/>
                </a:cxn>
                <a:cxn ang="0">
                  <a:pos x="T8" y="T9"/>
                </a:cxn>
                <a:cxn ang="0">
                  <a:pos x="T10" y="T11"/>
                </a:cxn>
                <a:cxn ang="0">
                  <a:pos x="T12" y="T13"/>
                </a:cxn>
              </a:cxnLst>
              <a:rect l="0" t="0" r="r" b="b"/>
              <a:pathLst>
                <a:path w="71" h="24">
                  <a:moveTo>
                    <a:pt x="0" y="6"/>
                  </a:moveTo>
                  <a:cubicBezTo>
                    <a:pt x="1" y="0"/>
                    <a:pt x="7" y="5"/>
                    <a:pt x="10" y="6"/>
                  </a:cubicBezTo>
                  <a:cubicBezTo>
                    <a:pt x="28" y="9"/>
                    <a:pt x="59" y="14"/>
                    <a:pt x="71" y="5"/>
                  </a:cubicBezTo>
                  <a:cubicBezTo>
                    <a:pt x="61" y="24"/>
                    <a:pt x="17" y="16"/>
                    <a:pt x="0" y="6"/>
                  </a:cubicBezTo>
                  <a:close/>
                  <a:moveTo>
                    <a:pt x="47" y="13"/>
                  </a:moveTo>
                  <a:cubicBezTo>
                    <a:pt x="43" y="12"/>
                    <a:pt x="37" y="14"/>
                    <a:pt x="35" y="12"/>
                  </a:cubicBezTo>
                  <a:cubicBezTo>
                    <a:pt x="36" y="16"/>
                    <a:pt x="47" y="14"/>
                    <a:pt x="4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29" name="Freeform 518"/>
            <p:cNvSpPr/>
            <p:nvPr/>
          </p:nvSpPr>
          <p:spPr bwMode="auto">
            <a:xfrm>
              <a:off x="6309424" y="5048203"/>
              <a:ext cx="239258" cy="138518"/>
            </a:xfrm>
            <a:custGeom>
              <a:avLst/>
              <a:gdLst>
                <a:gd name="T0" fmla="*/ 2 w 161"/>
                <a:gd name="T1" fmla="*/ 93 h 93"/>
                <a:gd name="T2" fmla="*/ 0 w 161"/>
                <a:gd name="T3" fmla="*/ 92 h 93"/>
                <a:gd name="T4" fmla="*/ 67 w 161"/>
                <a:gd name="T5" fmla="*/ 43 h 93"/>
                <a:gd name="T6" fmla="*/ 103 w 161"/>
                <a:gd name="T7" fmla="*/ 21 h 93"/>
                <a:gd name="T8" fmla="*/ 142 w 161"/>
                <a:gd name="T9" fmla="*/ 4 h 93"/>
                <a:gd name="T10" fmla="*/ 24 w 161"/>
                <a:gd name="T11" fmla="*/ 75 h 93"/>
                <a:gd name="T12" fmla="*/ 91 w 161"/>
                <a:gd name="T13" fmla="*/ 36 h 93"/>
                <a:gd name="T14" fmla="*/ 161 w 161"/>
                <a:gd name="T15" fmla="*/ 0 h 93"/>
                <a:gd name="T16" fmla="*/ 19 w 161"/>
                <a:gd name="T17" fmla="*/ 83 h 93"/>
                <a:gd name="T18" fmla="*/ 14 w 161"/>
                <a:gd name="T19" fmla="*/ 82 h 93"/>
                <a:gd name="T20" fmla="*/ 2 w 161"/>
                <a:gd name="T21" fmla="*/ 9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1" h="93">
                  <a:moveTo>
                    <a:pt x="2" y="93"/>
                  </a:moveTo>
                  <a:cubicBezTo>
                    <a:pt x="0" y="93"/>
                    <a:pt x="0" y="93"/>
                    <a:pt x="0" y="92"/>
                  </a:cubicBezTo>
                  <a:cubicBezTo>
                    <a:pt x="19" y="73"/>
                    <a:pt x="43" y="58"/>
                    <a:pt x="67" y="43"/>
                  </a:cubicBezTo>
                  <a:cubicBezTo>
                    <a:pt x="79" y="36"/>
                    <a:pt x="91" y="29"/>
                    <a:pt x="103" y="21"/>
                  </a:cubicBezTo>
                  <a:cubicBezTo>
                    <a:pt x="115" y="14"/>
                    <a:pt x="128" y="5"/>
                    <a:pt x="142" y="4"/>
                  </a:cubicBezTo>
                  <a:cubicBezTo>
                    <a:pt x="99" y="24"/>
                    <a:pt x="60" y="49"/>
                    <a:pt x="24" y="75"/>
                  </a:cubicBezTo>
                  <a:cubicBezTo>
                    <a:pt x="46" y="64"/>
                    <a:pt x="68" y="49"/>
                    <a:pt x="91" y="36"/>
                  </a:cubicBezTo>
                  <a:cubicBezTo>
                    <a:pt x="113" y="24"/>
                    <a:pt x="135" y="8"/>
                    <a:pt x="161" y="0"/>
                  </a:cubicBezTo>
                  <a:cubicBezTo>
                    <a:pt x="112" y="26"/>
                    <a:pt x="65" y="54"/>
                    <a:pt x="19" y="83"/>
                  </a:cubicBezTo>
                  <a:cubicBezTo>
                    <a:pt x="16" y="83"/>
                    <a:pt x="16" y="81"/>
                    <a:pt x="14" y="82"/>
                  </a:cubicBezTo>
                  <a:cubicBezTo>
                    <a:pt x="10" y="85"/>
                    <a:pt x="4" y="87"/>
                    <a:pt x="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30" name="Freeform 519"/>
            <p:cNvSpPr/>
            <p:nvPr/>
          </p:nvSpPr>
          <p:spPr bwMode="auto">
            <a:xfrm>
              <a:off x="6125722" y="4809686"/>
              <a:ext cx="115555" cy="17778"/>
            </a:xfrm>
            <a:custGeom>
              <a:avLst/>
              <a:gdLst>
                <a:gd name="T0" fmla="*/ 1 w 78"/>
                <a:gd name="T1" fmla="*/ 8 h 12"/>
                <a:gd name="T2" fmla="*/ 2 w 78"/>
                <a:gd name="T3" fmla="*/ 3 h 12"/>
                <a:gd name="T4" fmla="*/ 78 w 78"/>
                <a:gd name="T5" fmla="*/ 3 h 12"/>
                <a:gd name="T6" fmla="*/ 59 w 78"/>
                <a:gd name="T7" fmla="*/ 9 h 12"/>
                <a:gd name="T8" fmla="*/ 1 w 78"/>
                <a:gd name="T9" fmla="*/ 8 h 12"/>
              </a:gdLst>
              <a:ahLst/>
              <a:cxnLst>
                <a:cxn ang="0">
                  <a:pos x="T0" y="T1"/>
                </a:cxn>
                <a:cxn ang="0">
                  <a:pos x="T2" y="T3"/>
                </a:cxn>
                <a:cxn ang="0">
                  <a:pos x="T4" y="T5"/>
                </a:cxn>
                <a:cxn ang="0">
                  <a:pos x="T6" y="T7"/>
                </a:cxn>
                <a:cxn ang="0">
                  <a:pos x="T8" y="T9"/>
                </a:cxn>
              </a:cxnLst>
              <a:rect l="0" t="0" r="r" b="b"/>
              <a:pathLst>
                <a:path w="78" h="12">
                  <a:moveTo>
                    <a:pt x="1" y="8"/>
                  </a:moveTo>
                  <a:cubicBezTo>
                    <a:pt x="0" y="5"/>
                    <a:pt x="2" y="5"/>
                    <a:pt x="2" y="3"/>
                  </a:cubicBezTo>
                  <a:cubicBezTo>
                    <a:pt x="21" y="0"/>
                    <a:pt x="58" y="7"/>
                    <a:pt x="78" y="3"/>
                  </a:cubicBezTo>
                  <a:cubicBezTo>
                    <a:pt x="78" y="8"/>
                    <a:pt x="64" y="9"/>
                    <a:pt x="59" y="9"/>
                  </a:cubicBezTo>
                  <a:cubicBezTo>
                    <a:pt x="38" y="11"/>
                    <a:pt x="20" y="12"/>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sp>
          <p:nvSpPr>
            <p:cNvPr id="131" name="Freeform 520"/>
            <p:cNvSpPr>
              <a:spLocks noEditPoints="1"/>
            </p:cNvSpPr>
            <p:nvPr/>
          </p:nvSpPr>
          <p:spPr bwMode="auto">
            <a:xfrm>
              <a:off x="6143499" y="4624502"/>
              <a:ext cx="548885" cy="183702"/>
            </a:xfrm>
            <a:custGeom>
              <a:avLst/>
              <a:gdLst>
                <a:gd name="T0" fmla="*/ 20 w 370"/>
                <a:gd name="T1" fmla="*/ 124 h 124"/>
                <a:gd name="T2" fmla="*/ 44 w 370"/>
                <a:gd name="T3" fmla="*/ 110 h 124"/>
                <a:gd name="T4" fmla="*/ 71 w 370"/>
                <a:gd name="T5" fmla="*/ 100 h 124"/>
                <a:gd name="T6" fmla="*/ 4 w 370"/>
                <a:gd name="T7" fmla="*/ 119 h 124"/>
                <a:gd name="T8" fmla="*/ 0 w 370"/>
                <a:gd name="T9" fmla="*/ 115 h 124"/>
                <a:gd name="T10" fmla="*/ 91 w 370"/>
                <a:gd name="T11" fmla="*/ 78 h 124"/>
                <a:gd name="T12" fmla="*/ 239 w 370"/>
                <a:gd name="T13" fmla="*/ 27 h 124"/>
                <a:gd name="T14" fmla="*/ 276 w 370"/>
                <a:gd name="T15" fmla="*/ 13 h 124"/>
                <a:gd name="T16" fmla="*/ 310 w 370"/>
                <a:gd name="T17" fmla="*/ 0 h 124"/>
                <a:gd name="T18" fmla="*/ 293 w 370"/>
                <a:gd name="T19" fmla="*/ 12 h 124"/>
                <a:gd name="T20" fmla="*/ 320 w 370"/>
                <a:gd name="T21" fmla="*/ 6 h 124"/>
                <a:gd name="T22" fmla="*/ 314 w 370"/>
                <a:gd name="T23" fmla="*/ 12 h 124"/>
                <a:gd name="T24" fmla="*/ 324 w 370"/>
                <a:gd name="T25" fmla="*/ 11 h 124"/>
                <a:gd name="T26" fmla="*/ 321 w 370"/>
                <a:gd name="T27" fmla="*/ 16 h 124"/>
                <a:gd name="T28" fmla="*/ 370 w 370"/>
                <a:gd name="T29" fmla="*/ 13 h 124"/>
                <a:gd name="T30" fmla="*/ 347 w 370"/>
                <a:gd name="T31" fmla="*/ 18 h 124"/>
                <a:gd name="T32" fmla="*/ 310 w 370"/>
                <a:gd name="T33" fmla="*/ 18 h 124"/>
                <a:gd name="T34" fmla="*/ 20 w 370"/>
                <a:gd name="T35" fmla="*/ 124 h 124"/>
                <a:gd name="T36" fmla="*/ 65 w 370"/>
                <a:gd name="T37" fmla="*/ 94 h 124"/>
                <a:gd name="T38" fmla="*/ 10 w 370"/>
                <a:gd name="T39" fmla="*/ 115 h 124"/>
                <a:gd name="T40" fmla="*/ 65 w 370"/>
                <a:gd name="T41" fmla="*/ 94 h 124"/>
                <a:gd name="T42" fmla="*/ 125 w 370"/>
                <a:gd name="T43" fmla="*/ 77 h 124"/>
                <a:gd name="T44" fmla="*/ 62 w 370"/>
                <a:gd name="T45" fmla="*/ 99 h 124"/>
                <a:gd name="T46" fmla="*/ 125 w 370"/>
                <a:gd name="T47" fmla="*/ 77 h 124"/>
                <a:gd name="T48" fmla="*/ 200 w 370"/>
                <a:gd name="T49" fmla="*/ 42 h 124"/>
                <a:gd name="T50" fmla="*/ 85 w 370"/>
                <a:gd name="T51" fmla="*/ 83 h 124"/>
                <a:gd name="T52" fmla="*/ 200 w 370"/>
                <a:gd name="T53" fmla="*/ 42 h 124"/>
                <a:gd name="T54" fmla="*/ 128 w 370"/>
                <a:gd name="T55" fmla="*/ 81 h 124"/>
                <a:gd name="T56" fmla="*/ 143 w 370"/>
                <a:gd name="T57" fmla="*/ 74 h 124"/>
                <a:gd name="T58" fmla="*/ 128 w 370"/>
                <a:gd name="T59" fmla="*/ 81 h 124"/>
                <a:gd name="T60" fmla="*/ 162 w 370"/>
                <a:gd name="T61" fmla="*/ 67 h 124"/>
                <a:gd name="T62" fmla="*/ 144 w 370"/>
                <a:gd name="T63" fmla="*/ 74 h 124"/>
                <a:gd name="T64" fmla="*/ 162 w 370"/>
                <a:gd name="T65" fmla="*/ 67 h 124"/>
                <a:gd name="T66" fmla="*/ 143 w 370"/>
                <a:gd name="T67" fmla="*/ 66 h 124"/>
                <a:gd name="T68" fmla="*/ 143 w 370"/>
                <a:gd name="T69" fmla="*/ 66 h 124"/>
                <a:gd name="T70" fmla="*/ 219 w 370"/>
                <a:gd name="T71" fmla="*/ 41 h 124"/>
                <a:gd name="T72" fmla="*/ 245 w 370"/>
                <a:gd name="T73" fmla="*/ 33 h 124"/>
                <a:gd name="T74" fmla="*/ 272 w 370"/>
                <a:gd name="T75" fmla="*/ 20 h 124"/>
                <a:gd name="T76" fmla="*/ 143 w 370"/>
                <a:gd name="T77" fmla="*/ 66 h 124"/>
                <a:gd name="T78" fmla="*/ 307 w 370"/>
                <a:gd name="T79" fmla="*/ 15 h 124"/>
                <a:gd name="T80" fmla="*/ 307 w 370"/>
                <a:gd name="T81" fmla="*/ 11 h 124"/>
                <a:gd name="T82" fmla="*/ 252 w 370"/>
                <a:gd name="T83" fmla="*/ 33 h 124"/>
                <a:gd name="T84" fmla="*/ 307 w 370"/>
                <a:gd name="T85" fmla="*/ 15 h 124"/>
                <a:gd name="T86" fmla="*/ 276 w 370"/>
                <a:gd name="T87" fmla="*/ 20 h 124"/>
                <a:gd name="T88" fmla="*/ 276 w 370"/>
                <a:gd name="T89" fmla="*/ 2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70" h="124">
                  <a:moveTo>
                    <a:pt x="20" y="124"/>
                  </a:moveTo>
                  <a:cubicBezTo>
                    <a:pt x="26" y="117"/>
                    <a:pt x="36" y="114"/>
                    <a:pt x="44" y="110"/>
                  </a:cubicBezTo>
                  <a:cubicBezTo>
                    <a:pt x="54" y="107"/>
                    <a:pt x="63" y="104"/>
                    <a:pt x="71" y="100"/>
                  </a:cubicBezTo>
                  <a:cubicBezTo>
                    <a:pt x="50" y="103"/>
                    <a:pt x="32" y="118"/>
                    <a:pt x="4" y="119"/>
                  </a:cubicBezTo>
                  <a:cubicBezTo>
                    <a:pt x="5" y="115"/>
                    <a:pt x="2" y="116"/>
                    <a:pt x="0" y="115"/>
                  </a:cubicBezTo>
                  <a:cubicBezTo>
                    <a:pt x="27" y="99"/>
                    <a:pt x="59" y="90"/>
                    <a:pt x="91" y="78"/>
                  </a:cubicBezTo>
                  <a:cubicBezTo>
                    <a:pt x="138" y="59"/>
                    <a:pt x="188" y="43"/>
                    <a:pt x="239" y="27"/>
                  </a:cubicBezTo>
                  <a:cubicBezTo>
                    <a:pt x="252" y="23"/>
                    <a:pt x="264" y="18"/>
                    <a:pt x="276" y="13"/>
                  </a:cubicBezTo>
                  <a:cubicBezTo>
                    <a:pt x="287" y="8"/>
                    <a:pt x="298" y="1"/>
                    <a:pt x="310" y="0"/>
                  </a:cubicBezTo>
                  <a:cubicBezTo>
                    <a:pt x="307" y="6"/>
                    <a:pt x="297" y="7"/>
                    <a:pt x="293" y="12"/>
                  </a:cubicBezTo>
                  <a:cubicBezTo>
                    <a:pt x="298" y="13"/>
                    <a:pt x="310" y="2"/>
                    <a:pt x="320" y="6"/>
                  </a:cubicBezTo>
                  <a:cubicBezTo>
                    <a:pt x="320" y="10"/>
                    <a:pt x="313" y="7"/>
                    <a:pt x="314" y="12"/>
                  </a:cubicBezTo>
                  <a:cubicBezTo>
                    <a:pt x="316" y="14"/>
                    <a:pt x="321" y="11"/>
                    <a:pt x="324" y="11"/>
                  </a:cubicBezTo>
                  <a:cubicBezTo>
                    <a:pt x="326" y="14"/>
                    <a:pt x="322" y="14"/>
                    <a:pt x="321" y="16"/>
                  </a:cubicBezTo>
                  <a:cubicBezTo>
                    <a:pt x="337" y="20"/>
                    <a:pt x="356" y="12"/>
                    <a:pt x="370" y="13"/>
                  </a:cubicBezTo>
                  <a:cubicBezTo>
                    <a:pt x="364" y="18"/>
                    <a:pt x="355" y="17"/>
                    <a:pt x="347" y="18"/>
                  </a:cubicBezTo>
                  <a:cubicBezTo>
                    <a:pt x="335" y="20"/>
                    <a:pt x="322" y="22"/>
                    <a:pt x="310" y="18"/>
                  </a:cubicBezTo>
                  <a:cubicBezTo>
                    <a:pt x="208" y="48"/>
                    <a:pt x="117" y="89"/>
                    <a:pt x="20" y="124"/>
                  </a:cubicBezTo>
                  <a:close/>
                  <a:moveTo>
                    <a:pt x="65" y="94"/>
                  </a:moveTo>
                  <a:cubicBezTo>
                    <a:pt x="47" y="101"/>
                    <a:pt x="22" y="105"/>
                    <a:pt x="10" y="115"/>
                  </a:cubicBezTo>
                  <a:cubicBezTo>
                    <a:pt x="29" y="109"/>
                    <a:pt x="47" y="102"/>
                    <a:pt x="65" y="94"/>
                  </a:cubicBezTo>
                  <a:close/>
                  <a:moveTo>
                    <a:pt x="125" y="77"/>
                  </a:moveTo>
                  <a:cubicBezTo>
                    <a:pt x="101" y="81"/>
                    <a:pt x="81" y="90"/>
                    <a:pt x="62" y="99"/>
                  </a:cubicBezTo>
                  <a:cubicBezTo>
                    <a:pt x="83" y="92"/>
                    <a:pt x="104" y="85"/>
                    <a:pt x="125" y="77"/>
                  </a:cubicBezTo>
                  <a:close/>
                  <a:moveTo>
                    <a:pt x="200" y="42"/>
                  </a:moveTo>
                  <a:cubicBezTo>
                    <a:pt x="160" y="55"/>
                    <a:pt x="121" y="67"/>
                    <a:pt x="85" y="83"/>
                  </a:cubicBezTo>
                  <a:cubicBezTo>
                    <a:pt x="126" y="73"/>
                    <a:pt x="161" y="55"/>
                    <a:pt x="200" y="42"/>
                  </a:cubicBezTo>
                  <a:close/>
                  <a:moveTo>
                    <a:pt x="128" y="81"/>
                  </a:moveTo>
                  <a:cubicBezTo>
                    <a:pt x="133" y="79"/>
                    <a:pt x="139" y="77"/>
                    <a:pt x="143" y="74"/>
                  </a:cubicBezTo>
                  <a:cubicBezTo>
                    <a:pt x="138" y="76"/>
                    <a:pt x="132" y="77"/>
                    <a:pt x="128" y="81"/>
                  </a:cubicBezTo>
                  <a:close/>
                  <a:moveTo>
                    <a:pt x="162" y="67"/>
                  </a:moveTo>
                  <a:cubicBezTo>
                    <a:pt x="155" y="69"/>
                    <a:pt x="149" y="70"/>
                    <a:pt x="144" y="74"/>
                  </a:cubicBezTo>
                  <a:cubicBezTo>
                    <a:pt x="151" y="73"/>
                    <a:pt x="156" y="70"/>
                    <a:pt x="162" y="67"/>
                  </a:cubicBezTo>
                  <a:close/>
                  <a:moveTo>
                    <a:pt x="143" y="66"/>
                  </a:moveTo>
                  <a:cubicBezTo>
                    <a:pt x="139" y="67"/>
                    <a:pt x="144" y="66"/>
                    <a:pt x="143" y="66"/>
                  </a:cubicBezTo>
                  <a:cubicBezTo>
                    <a:pt x="170" y="62"/>
                    <a:pt x="195" y="47"/>
                    <a:pt x="219" y="41"/>
                  </a:cubicBezTo>
                  <a:cubicBezTo>
                    <a:pt x="226" y="36"/>
                    <a:pt x="236" y="33"/>
                    <a:pt x="245" y="33"/>
                  </a:cubicBezTo>
                  <a:cubicBezTo>
                    <a:pt x="253" y="26"/>
                    <a:pt x="265" y="27"/>
                    <a:pt x="272" y="20"/>
                  </a:cubicBezTo>
                  <a:cubicBezTo>
                    <a:pt x="228" y="35"/>
                    <a:pt x="185" y="50"/>
                    <a:pt x="143" y="66"/>
                  </a:cubicBezTo>
                  <a:close/>
                  <a:moveTo>
                    <a:pt x="307" y="15"/>
                  </a:moveTo>
                  <a:cubicBezTo>
                    <a:pt x="305" y="13"/>
                    <a:pt x="309" y="12"/>
                    <a:pt x="307" y="11"/>
                  </a:cubicBezTo>
                  <a:cubicBezTo>
                    <a:pt x="289" y="19"/>
                    <a:pt x="267" y="23"/>
                    <a:pt x="252" y="33"/>
                  </a:cubicBezTo>
                  <a:cubicBezTo>
                    <a:pt x="270" y="27"/>
                    <a:pt x="288" y="21"/>
                    <a:pt x="307" y="15"/>
                  </a:cubicBezTo>
                  <a:close/>
                  <a:moveTo>
                    <a:pt x="276" y="20"/>
                  </a:moveTo>
                  <a:cubicBezTo>
                    <a:pt x="286" y="18"/>
                    <a:pt x="282" y="14"/>
                    <a:pt x="276"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90" tIns="34295" rIns="68590" bIns="34295" numCol="1" anchor="t" anchorCtr="0" compatLnSpc="1"/>
            <a:lstStyle/>
            <a:p>
              <a:endParaRPr lang="zh-CN" altLang="en-US" sz="100">
                <a:latin typeface="+mn-ea"/>
              </a:endParaRPr>
            </a:p>
          </p:txBody>
        </p:sp>
      </p:grpSp>
      <p:cxnSp>
        <p:nvCxnSpPr>
          <p:cNvPr id="132" name="直接连接符 131"/>
          <p:cNvCxnSpPr/>
          <p:nvPr/>
        </p:nvCxnSpPr>
        <p:spPr>
          <a:xfrm>
            <a:off x="1353476" y="1713632"/>
            <a:ext cx="10078827" cy="0"/>
          </a:xfrm>
          <a:prstGeom prst="line">
            <a:avLst/>
          </a:prstGeom>
          <a:ln w="22225">
            <a:solidFill>
              <a:schemeClr val="accent1">
                <a:alpha val="81000"/>
              </a:schemeClr>
            </a:solidFill>
            <a:prstDash val="dash"/>
          </a:ln>
        </p:spPr>
        <p:style>
          <a:lnRef idx="1">
            <a:schemeClr val="accent1"/>
          </a:lnRef>
          <a:fillRef idx="0">
            <a:schemeClr val="accent1"/>
          </a:fillRef>
          <a:effectRef idx="0">
            <a:schemeClr val="accent1"/>
          </a:effectRef>
          <a:fontRef idx="minor">
            <a:schemeClr val="tx1"/>
          </a:fontRef>
        </p:style>
      </p:cxnSp>
      <p:sp>
        <p:nvSpPr>
          <p:cNvPr id="133" name="WordArt 26"/>
          <p:cNvSpPr>
            <a:spLocks noChangeArrowheads="1" noChangeShapeType="1" noTextEdit="1"/>
          </p:cNvSpPr>
          <p:nvPr/>
        </p:nvSpPr>
        <p:spPr bwMode="auto">
          <a:xfrm>
            <a:off x="1297339" y="1059531"/>
            <a:ext cx="9645902" cy="569816"/>
          </a:xfrm>
          <a:prstGeom prst="rect">
            <a:avLst/>
          </a:prstGeom>
        </p:spPr>
        <p:txBody>
          <a:bodyPr wrap="none" lIns="97039" tIns="48520" rIns="97039" bIns="48520" fromWordArt="1">
            <a:prstTxWarp prst="textPlain">
              <a:avLst>
                <a:gd name="adj" fmla="val 50000"/>
              </a:avLst>
            </a:prstTxWarp>
          </a:bodyPr>
          <a:lstStyle/>
          <a:p>
            <a:pPr algn="ctr"/>
            <a:r>
              <a:rPr lang="zh-CN" altLang="en-US" sz="1800" b="1" kern="10" dirty="0">
                <a:ln w="9525">
                  <a:solidFill>
                    <a:srgbClr val="FFCC00"/>
                  </a:solidFill>
                  <a:round/>
                </a:ln>
                <a:solidFill>
                  <a:srgbClr val="C00000"/>
                </a:solidFill>
                <a:latin typeface="隶书" pitchFamily="49" charset="-122"/>
                <a:ea typeface="隶书" pitchFamily="49" charset="-122"/>
              </a:rPr>
              <a:t>鸦片走私给中国带来的危害</a:t>
            </a:r>
          </a:p>
        </p:txBody>
      </p:sp>
      <p:pic>
        <p:nvPicPr>
          <p:cNvPr id="172" name="Picture 3" descr="card1415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9302" y="4062838"/>
            <a:ext cx="2615595" cy="1488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右箭头 1"/>
          <p:cNvSpPr/>
          <p:nvPr/>
        </p:nvSpPr>
        <p:spPr>
          <a:xfrm>
            <a:off x="4948984" y="2901198"/>
            <a:ext cx="801426" cy="3636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lIns="81515" tIns="40758" rIns="81515" bIns="40758" rtlCol="0" anchor="ctr"/>
          <a:lstStyle/>
          <a:p>
            <a:pPr algn="ctr"/>
            <a:endParaRPr lang="zh-CN" altLang="en-US" sz="100"/>
          </a:p>
        </p:txBody>
      </p:sp>
      <p:sp>
        <p:nvSpPr>
          <p:cNvPr id="173" name="Text Box 12"/>
          <p:cNvSpPr txBox="1">
            <a:spLocks noChangeArrowheads="1"/>
          </p:cNvSpPr>
          <p:nvPr/>
        </p:nvSpPr>
        <p:spPr bwMode="auto">
          <a:xfrm>
            <a:off x="6052654" y="2902118"/>
            <a:ext cx="1883844"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spAutoFit/>
          </a:bodyPr>
          <a:lstStyle/>
          <a:p>
            <a:pPr>
              <a:defRPr/>
            </a:pPr>
            <a:r>
              <a:rPr lang="zh-CN" altLang="en-US" sz="2900" b="1" dirty="0">
                <a:effectLst>
                  <a:outerShdw blurRad="38100" dist="38100" dir="2700000" algn="tl">
                    <a:srgbClr val="C0C0C0"/>
                  </a:outerShdw>
                </a:effectLst>
                <a:latin typeface="黑体" panose="02010609060101010101" pitchFamily="49" charset="-122"/>
                <a:ea typeface="黑体" panose="02010609060101010101" pitchFamily="49" charset="-122"/>
              </a:rPr>
              <a:t>财政危机</a:t>
            </a:r>
          </a:p>
        </p:txBody>
      </p:sp>
      <p:sp>
        <p:nvSpPr>
          <p:cNvPr id="174" name="Text Box 29"/>
          <p:cNvSpPr txBox="1">
            <a:spLocks noChangeArrowheads="1"/>
          </p:cNvSpPr>
          <p:nvPr/>
        </p:nvSpPr>
        <p:spPr bwMode="auto">
          <a:xfrm>
            <a:off x="1380285" y="4062840"/>
            <a:ext cx="2163166"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spAutoFit/>
          </a:bodyPr>
          <a:lstStyle>
            <a:lvl1pPr>
              <a:defRPr sz="32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400">
                <a:solidFill>
                  <a:schemeClr val="tx1"/>
                </a:solidFill>
                <a:latin typeface="Arial" panose="020B0604020202020204" pitchFamily="34" charset="0"/>
                <a:ea typeface="宋体" panose="02010600030101010101" pitchFamily="2" charset="-122"/>
              </a:defRPr>
            </a:lvl3pPr>
            <a:lvl4pPr>
              <a:defRPr sz="2000">
                <a:solidFill>
                  <a:schemeClr val="tx1"/>
                </a:solidFill>
                <a:latin typeface="Arial" panose="020B0604020202020204" pitchFamily="34" charset="0"/>
                <a:ea typeface="宋体" panose="02010600030101010101" pitchFamily="2" charset="-122"/>
              </a:defRPr>
            </a:lvl4pPr>
            <a:lvl5pPr>
              <a:defRPr sz="2000">
                <a:solidFill>
                  <a:schemeClr val="tx1"/>
                </a:solidFill>
                <a:latin typeface="Arial" panose="020B0604020202020204" pitchFamily="34" charset="0"/>
                <a:ea typeface="宋体" panose="02010600030101010101" pitchFamily="2" charset="-122"/>
              </a:defRPr>
            </a:lvl5pPr>
            <a:lvl6pPr eaLnBrk="0" hangingPunct="0">
              <a:defRPr sz="2000">
                <a:solidFill>
                  <a:schemeClr val="tx1"/>
                </a:solidFill>
                <a:latin typeface="Arial" panose="020B0604020202020204" pitchFamily="34" charset="0"/>
                <a:ea typeface="宋体" panose="02010600030101010101" pitchFamily="2" charset="-122"/>
              </a:defRPr>
            </a:lvl6pPr>
            <a:lvl7pPr eaLnBrk="0" hangingPunct="0">
              <a:defRPr sz="2000">
                <a:solidFill>
                  <a:schemeClr val="tx1"/>
                </a:solidFill>
                <a:latin typeface="Arial" panose="020B0604020202020204" pitchFamily="34" charset="0"/>
                <a:ea typeface="宋体" panose="02010600030101010101" pitchFamily="2" charset="-122"/>
              </a:defRPr>
            </a:lvl7pPr>
            <a:lvl8pPr eaLnBrk="0" hangingPunct="0">
              <a:defRPr sz="2000">
                <a:solidFill>
                  <a:schemeClr val="tx1"/>
                </a:solidFill>
                <a:latin typeface="Arial" panose="020B0604020202020204" pitchFamily="34" charset="0"/>
                <a:ea typeface="宋体" panose="02010600030101010101" pitchFamily="2" charset="-122"/>
              </a:defRPr>
            </a:lvl8pPr>
            <a:lvl9pPr eaLnBrk="0" hangingPunct="0">
              <a:defRPr sz="2000">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900" b="1" dirty="0">
                <a:solidFill>
                  <a:srgbClr val="00FF00"/>
                </a:solidFill>
                <a:latin typeface="黑体" panose="02010609060101010101" pitchFamily="49" charset="-122"/>
                <a:ea typeface="黑体" panose="02010609060101010101" pitchFamily="49" charset="-122"/>
              </a:rPr>
              <a:t>政治上：</a:t>
            </a:r>
          </a:p>
        </p:txBody>
      </p:sp>
      <p:sp>
        <p:nvSpPr>
          <p:cNvPr id="175" name="Text Box 12"/>
          <p:cNvSpPr txBox="1">
            <a:spLocks noChangeArrowheads="1"/>
          </p:cNvSpPr>
          <p:nvPr/>
        </p:nvSpPr>
        <p:spPr bwMode="auto">
          <a:xfrm>
            <a:off x="3270644" y="4062838"/>
            <a:ext cx="1883844" cy="54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7039" tIns="48520" rIns="97039" bIns="48520">
            <a:spAutoFit/>
          </a:bodyPr>
          <a:lstStyle/>
          <a:p>
            <a:pPr>
              <a:defRPr/>
            </a:pPr>
            <a:r>
              <a:rPr lang="zh-CN" altLang="en-US" sz="2900" b="1" dirty="0">
                <a:effectLst>
                  <a:outerShdw blurRad="38100" dist="38100" dir="2700000" algn="tl">
                    <a:srgbClr val="C0C0C0"/>
                  </a:outerShdw>
                </a:effectLst>
                <a:latin typeface="黑体" panose="02010609060101010101" pitchFamily="49" charset="-122"/>
                <a:ea typeface="黑体" panose="02010609060101010101" pitchFamily="49" charset="-122"/>
              </a:rPr>
              <a:t>政治腐败</a:t>
            </a:r>
          </a:p>
        </p:txBody>
      </p:sp>
      <p:sp>
        <p:nvSpPr>
          <p:cNvPr id="176" name="Text Box 32"/>
          <p:cNvSpPr txBox="1">
            <a:spLocks noChangeArrowheads="1"/>
          </p:cNvSpPr>
          <p:nvPr/>
        </p:nvSpPr>
        <p:spPr bwMode="auto">
          <a:xfrm>
            <a:off x="2263740" y="1887899"/>
            <a:ext cx="7272997" cy="928984"/>
          </a:xfrm>
          <a:prstGeom prst="rect">
            <a:avLst/>
          </a:prstGeom>
          <a:solidFill>
            <a:srgbClr val="FF3300">
              <a:alpha val="73000"/>
            </a:srgbClr>
          </a:solidFill>
          <a:ln>
            <a:noFill/>
          </a:ln>
          <a:effectLst/>
        </p:spPr>
        <p:txBody>
          <a:bodyPr wrap="square" lIns="97039" tIns="48520" rIns="97039" bIns="48520">
            <a:spAutoFit/>
          </a:bodyPr>
          <a:lstStyle>
            <a:lvl1pPr>
              <a:defRPr sz="32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400">
                <a:solidFill>
                  <a:schemeClr val="tx1"/>
                </a:solidFill>
                <a:latin typeface="Arial" panose="020B0604020202020204" pitchFamily="34" charset="0"/>
                <a:ea typeface="宋体" panose="02010600030101010101" pitchFamily="2" charset="-122"/>
              </a:defRPr>
            </a:lvl3pPr>
            <a:lvl4pPr>
              <a:defRPr sz="2000">
                <a:solidFill>
                  <a:schemeClr val="tx1"/>
                </a:solidFill>
                <a:latin typeface="Arial" panose="020B0604020202020204" pitchFamily="34" charset="0"/>
                <a:ea typeface="宋体" panose="02010600030101010101" pitchFamily="2" charset="-122"/>
              </a:defRPr>
            </a:lvl4pPr>
            <a:lvl5pPr>
              <a:defRPr sz="2000">
                <a:solidFill>
                  <a:schemeClr val="tx1"/>
                </a:solidFill>
                <a:latin typeface="Arial" panose="020B0604020202020204" pitchFamily="34" charset="0"/>
                <a:ea typeface="宋体" panose="02010600030101010101" pitchFamily="2" charset="-122"/>
              </a:defRPr>
            </a:lvl5pPr>
            <a:lvl6pPr eaLnBrk="0" hangingPunct="0">
              <a:defRPr sz="2000">
                <a:solidFill>
                  <a:schemeClr val="tx1"/>
                </a:solidFill>
                <a:latin typeface="Arial" panose="020B0604020202020204" pitchFamily="34" charset="0"/>
                <a:ea typeface="宋体" panose="02010600030101010101" pitchFamily="2" charset="-122"/>
              </a:defRPr>
            </a:lvl6pPr>
            <a:lvl7pPr eaLnBrk="0" hangingPunct="0">
              <a:defRPr sz="2000">
                <a:solidFill>
                  <a:schemeClr val="tx1"/>
                </a:solidFill>
                <a:latin typeface="Arial" panose="020B0604020202020204" pitchFamily="34" charset="0"/>
                <a:ea typeface="宋体" panose="02010600030101010101" pitchFamily="2" charset="-122"/>
              </a:defRPr>
            </a:lvl7pPr>
            <a:lvl8pPr eaLnBrk="0" hangingPunct="0">
              <a:defRPr sz="2000">
                <a:solidFill>
                  <a:schemeClr val="tx1"/>
                </a:solidFill>
                <a:latin typeface="Arial" panose="020B0604020202020204" pitchFamily="34" charset="0"/>
                <a:ea typeface="宋体" panose="02010600030101010101" pitchFamily="2" charset="-122"/>
              </a:defRPr>
            </a:lvl8pPr>
            <a:lvl9pPr eaLnBrk="0" hangingPunct="0">
              <a:defRPr sz="2000">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5400" dirty="0">
                <a:solidFill>
                  <a:schemeClr val="bg1"/>
                </a:solidFill>
                <a:ea typeface="隶书" pitchFamily="49" charset="-122"/>
              </a:rPr>
              <a:t>“</a:t>
            </a:r>
            <a:r>
              <a:rPr lang="zh-CN" altLang="en-US" sz="5400" dirty="0">
                <a:solidFill>
                  <a:schemeClr val="bg1"/>
                </a:solidFill>
                <a:ea typeface="隶书" pitchFamily="49" charset="-122"/>
              </a:rPr>
              <a:t>珍爱生命</a:t>
            </a:r>
            <a:r>
              <a:rPr lang="en-US" altLang="zh-CN" sz="5400" dirty="0">
                <a:solidFill>
                  <a:schemeClr val="bg1"/>
                </a:solidFill>
                <a:ea typeface="隶书" pitchFamily="49" charset="-122"/>
              </a:rPr>
              <a:t>,</a:t>
            </a:r>
            <a:r>
              <a:rPr lang="zh-CN" altLang="en-US" sz="5400" dirty="0">
                <a:solidFill>
                  <a:schemeClr val="bg1"/>
                </a:solidFill>
                <a:ea typeface="隶书" pitchFamily="49" charset="-122"/>
              </a:rPr>
              <a:t>远离毒品” </a:t>
            </a:r>
          </a:p>
        </p:txBody>
      </p:sp>
    </p:spTree>
    <p:extLst>
      <p:ext uri="{BB962C8B-B14F-4D97-AF65-F5344CB8AC3E}">
        <p14:creationId xmlns:p14="http://schemas.microsoft.com/office/powerpoint/2010/main" val="55923193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iterate type="lt">
                                    <p:tmPct val="100000"/>
                                  </p:iterate>
                                  <p:childTnLst>
                                    <p:set>
                                      <p:cBhvr>
                                        <p:cTn id="6" dur="1" fill="hold">
                                          <p:stCondLst>
                                            <p:cond delay="0"/>
                                          </p:stCondLst>
                                        </p:cTn>
                                        <p:tgtEl>
                                          <p:spTgt spid="19468"/>
                                        </p:tgtEl>
                                        <p:attrNameLst>
                                          <p:attrName>style.visibility</p:attrName>
                                        </p:attrNameLst>
                                      </p:cBhvr>
                                      <p:to>
                                        <p:strVal val="visible"/>
                                      </p:to>
                                    </p:set>
                                    <p:animEffect transition="in" filter="checkerboard(across)">
                                      <p:cBhvr>
                                        <p:cTn id="7" dur="75"/>
                                        <p:tgtEl>
                                          <p:spTgt spid="1946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iterate type="lt">
                                    <p:tmPct val="100000"/>
                                  </p:iterate>
                                  <p:childTnLst>
                                    <p:set>
                                      <p:cBhvr>
                                        <p:cTn id="18" dur="1" fill="hold">
                                          <p:stCondLst>
                                            <p:cond delay="0"/>
                                          </p:stCondLst>
                                        </p:cTn>
                                        <p:tgtEl>
                                          <p:spTgt spid="173"/>
                                        </p:tgtEl>
                                        <p:attrNameLst>
                                          <p:attrName>style.visibility</p:attrName>
                                        </p:attrNameLst>
                                      </p:cBhvr>
                                      <p:to>
                                        <p:strVal val="visible"/>
                                      </p:to>
                                    </p:set>
                                    <p:animEffect transition="in" filter="checkerboard(across)">
                                      <p:cBhvr>
                                        <p:cTn id="19" dur="75"/>
                                        <p:tgtEl>
                                          <p:spTgt spid="17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9487"/>
                                        </p:tgtEl>
                                        <p:attrNameLst>
                                          <p:attrName>style.visibility</p:attrName>
                                        </p:attrNameLst>
                                      </p:cBhvr>
                                      <p:to>
                                        <p:strVal val="visible"/>
                                      </p:to>
                                    </p:set>
                                    <p:animEffect transition="in" filter="wipe(left)">
                                      <p:cBhvr>
                                        <p:cTn id="24" dur="500"/>
                                        <p:tgtEl>
                                          <p:spTgt spid="19487"/>
                                        </p:tgtEl>
                                      </p:cBhvr>
                                    </p:animEffect>
                                  </p:childTnLst>
                                </p:cTn>
                              </p:par>
                            </p:childTnLst>
                          </p:cTn>
                        </p:par>
                        <p:par>
                          <p:cTn id="25" fill="hold">
                            <p:stCondLst>
                              <p:cond delay="500"/>
                            </p:stCondLst>
                            <p:childTnLst>
                              <p:par>
                                <p:cTn id="26" presetID="2" presetClass="entr" presetSubtype="1"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ppt_x"/>
                                          </p:val>
                                        </p:tav>
                                        <p:tav tm="100000">
                                          <p:val>
                                            <p:strVal val="#ppt_x"/>
                                          </p:val>
                                        </p:tav>
                                      </p:tavLst>
                                    </p:anim>
                                    <p:anim calcmode="lin" valueType="num">
                                      <p:cBhvr additive="base">
                                        <p:cTn id="29"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iterate type="lt">
                                    <p:tmPct val="100000"/>
                                  </p:iterate>
                                  <p:childTnLst>
                                    <p:set>
                                      <p:cBhvr>
                                        <p:cTn id="33" dur="1" fill="hold">
                                          <p:stCondLst>
                                            <p:cond delay="0"/>
                                          </p:stCondLst>
                                        </p:cTn>
                                        <p:tgtEl>
                                          <p:spTgt spid="19472"/>
                                        </p:tgtEl>
                                        <p:attrNameLst>
                                          <p:attrName>style.visibility</p:attrName>
                                        </p:attrNameLst>
                                      </p:cBhvr>
                                      <p:to>
                                        <p:strVal val="visible"/>
                                      </p:to>
                                    </p:set>
                                    <p:animEffect transition="in" filter="blinds(horizontal)">
                                      <p:cBhvr>
                                        <p:cTn id="34" dur="75"/>
                                        <p:tgtEl>
                                          <p:spTgt spid="19472"/>
                                        </p:tgtEl>
                                      </p:cBhvr>
                                    </p:animEffect>
                                  </p:childTnLst>
                                </p:cTn>
                              </p:par>
                              <p:par>
                                <p:cTn id="35" presetID="2" presetClass="entr" presetSubtype="8"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50" fill="hold"/>
                                        <p:tgtEl>
                                          <p:spTgt spid="18"/>
                                        </p:tgtEl>
                                        <p:attrNameLst>
                                          <p:attrName>ppt_x</p:attrName>
                                        </p:attrNameLst>
                                      </p:cBhvr>
                                      <p:tavLst>
                                        <p:tav tm="0">
                                          <p:val>
                                            <p:strVal val="0-#ppt_w/2"/>
                                          </p:val>
                                        </p:tav>
                                        <p:tav tm="100000">
                                          <p:val>
                                            <p:strVal val="#ppt_x"/>
                                          </p:val>
                                        </p:tav>
                                      </p:tavLst>
                                    </p:anim>
                                    <p:anim calcmode="lin" valueType="num">
                                      <p:cBhvr additive="base">
                                        <p:cTn id="38" dur="2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iterate type="lt">
                                    <p:tmPct val="100000"/>
                                  </p:iterate>
                                  <p:childTnLst>
                                    <p:set>
                                      <p:cBhvr>
                                        <p:cTn id="42" dur="1" fill="hold">
                                          <p:stCondLst>
                                            <p:cond delay="0"/>
                                          </p:stCondLst>
                                        </p:cTn>
                                        <p:tgtEl>
                                          <p:spTgt spid="175"/>
                                        </p:tgtEl>
                                        <p:attrNameLst>
                                          <p:attrName>style.visibility</p:attrName>
                                        </p:attrNameLst>
                                      </p:cBhvr>
                                      <p:to>
                                        <p:strVal val="visible"/>
                                      </p:to>
                                    </p:set>
                                    <p:animEffect transition="in" filter="checkerboard(across)">
                                      <p:cBhvr>
                                        <p:cTn id="43" dur="75"/>
                                        <p:tgtEl>
                                          <p:spTgt spid="175"/>
                                        </p:tgtEl>
                                      </p:cBhvr>
                                    </p:animEffect>
                                  </p:childTnLst>
                                </p:cTn>
                              </p:par>
                              <p:par>
                                <p:cTn id="44" presetID="22" presetClass="entr" presetSubtype="8" fill="hold" nodeType="withEffect">
                                  <p:stCondLst>
                                    <p:cond delay="0"/>
                                  </p:stCondLst>
                                  <p:childTnLst>
                                    <p:set>
                                      <p:cBhvr>
                                        <p:cTn id="45" dur="1" fill="hold">
                                          <p:stCondLst>
                                            <p:cond delay="0"/>
                                          </p:stCondLst>
                                        </p:cTn>
                                        <p:tgtEl>
                                          <p:spTgt spid="132"/>
                                        </p:tgtEl>
                                        <p:attrNameLst>
                                          <p:attrName>style.visibility</p:attrName>
                                        </p:attrNameLst>
                                      </p:cBhvr>
                                      <p:to>
                                        <p:strVal val="visible"/>
                                      </p:to>
                                    </p:set>
                                    <p:animEffect transition="in" filter="wipe(left)">
                                      <p:cBhvr>
                                        <p:cTn id="46" dur="250"/>
                                        <p:tgtEl>
                                          <p:spTgt spid="132"/>
                                        </p:tgtEl>
                                      </p:cBhvr>
                                    </p:animEffect>
                                  </p:childTnLst>
                                </p:cTn>
                              </p:par>
                            </p:childTnLst>
                          </p:cTn>
                        </p:par>
                      </p:childTnLst>
                    </p:cTn>
                  </p:par>
                  <p:par>
                    <p:cTn id="47" fill="hold">
                      <p:stCondLst>
                        <p:cond delay="indefinite"/>
                      </p:stCondLst>
                      <p:childTnLst>
                        <p:par>
                          <p:cTn id="48" fill="hold">
                            <p:stCondLst>
                              <p:cond delay="0"/>
                            </p:stCondLst>
                            <p:childTnLst>
                              <p:par>
                                <p:cTn id="49" presetID="6" presetClass="entr" presetSubtype="16" fill="hold" grpId="0" nodeType="clickEffect">
                                  <p:stCondLst>
                                    <p:cond delay="0"/>
                                  </p:stCondLst>
                                  <p:childTnLst>
                                    <p:set>
                                      <p:cBhvr>
                                        <p:cTn id="50" dur="1" fill="hold">
                                          <p:stCondLst>
                                            <p:cond delay="0"/>
                                          </p:stCondLst>
                                        </p:cTn>
                                        <p:tgtEl>
                                          <p:spTgt spid="176"/>
                                        </p:tgtEl>
                                        <p:attrNameLst>
                                          <p:attrName>style.visibility</p:attrName>
                                        </p:attrNameLst>
                                      </p:cBhvr>
                                      <p:to>
                                        <p:strVal val="visible"/>
                                      </p:to>
                                    </p:set>
                                    <p:animEffect transition="in" filter="circle(in)">
                                      <p:cBhvr>
                                        <p:cTn id="51" dur="2000"/>
                                        <p:tgtEl>
                                          <p:spTgt spid="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8" grpId="0" bldLvl="0" animBg="1" autoUpdateAnimBg="0"/>
      <p:bldP spid="19472" grpId="0" bldLvl="0" animBg="1" autoUpdateAnimBg="0"/>
      <p:bldP spid="19487" grpId="0" bldLvl="0" animBg="1"/>
      <p:bldP spid="2" grpId="0" bldLvl="0" animBg="1"/>
      <p:bldP spid="173" grpId="0" bldLvl="0" animBg="1" autoUpdateAnimBg="0"/>
      <p:bldP spid="175" grpId="0" bldLvl="0" animBg="1" autoUpdateAnimBg="0"/>
      <p:bldP spid="17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16386" name="矩形 16385"/>
          <p:cNvSpPr/>
          <p:nvPr/>
        </p:nvSpPr>
        <p:spPr>
          <a:xfrm>
            <a:off x="1640183" y="4284067"/>
            <a:ext cx="65" cy="369332"/>
          </a:xfrm>
          <a:prstGeom prst="rect">
            <a:avLst/>
          </a:prstGeom>
          <a:noFill/>
          <a:ln w="9525">
            <a:noFill/>
          </a:ln>
        </p:spPr>
        <p:txBody>
          <a:bodyPr wrap="none" lIns="0" tIns="0" rIns="0" bIns="0">
            <a:spAutoFit/>
          </a:bodyPr>
          <a:lstStyle/>
          <a:p>
            <a:pPr algn="just" eaLnBrk="0" hangingPunct="0">
              <a:buClrTx/>
            </a:pPr>
            <a:endParaRPr sz="2400" b="1">
              <a:solidFill>
                <a:srgbClr val="000000"/>
              </a:solidFill>
              <a:latin typeface="Times New Roman" panose="02020603050405020304" pitchFamily="18" charset="0"/>
              <a:ea typeface="宋体" panose="02010600030101010101" pitchFamily="2" charset="-122"/>
            </a:endParaRPr>
          </a:p>
        </p:txBody>
      </p:sp>
      <p:sp>
        <p:nvSpPr>
          <p:cNvPr id="16387" name="椭圆 16386"/>
          <p:cNvSpPr/>
          <p:nvPr/>
        </p:nvSpPr>
        <p:spPr>
          <a:xfrm>
            <a:off x="0" y="115915"/>
            <a:ext cx="2016921" cy="765352"/>
          </a:xfrm>
          <a:prstGeom prst="ellipse">
            <a:avLst/>
          </a:prstGeom>
          <a:solidFill>
            <a:schemeClr val="accent2"/>
          </a:solidFill>
          <a:ln w="28575" cap="flat" cmpd="sng">
            <a:solidFill>
              <a:schemeClr val="bg1"/>
            </a:solidFill>
            <a:prstDash val="solid"/>
            <a:headEnd type="none" w="med" len="med"/>
            <a:tailEnd type="none" w="med" len="med"/>
          </a:ln>
        </p:spPr>
        <p:txBody>
          <a:bodyPr lIns="108674" tIns="54337" rIns="108674" bIns="54337"/>
          <a:lstStyle/>
          <a:p>
            <a:pPr algn="ctr">
              <a:lnSpc>
                <a:spcPct val="110000"/>
              </a:lnSpc>
              <a:buClrTx/>
            </a:pPr>
            <a:r>
              <a:rPr lang="zh-CN" altLang="en-US" sz="3800" b="1">
                <a:solidFill>
                  <a:schemeClr val="bg1"/>
                </a:solidFill>
                <a:latin typeface="華康隸書體" charset="-120"/>
                <a:ea typeface="黑体" panose="02010609060101010101" pitchFamily="49" charset="-122"/>
              </a:rPr>
              <a:t>英国</a:t>
            </a:r>
          </a:p>
        </p:txBody>
      </p:sp>
      <p:sp>
        <p:nvSpPr>
          <p:cNvPr id="16388" name="矩形 16387"/>
          <p:cNvSpPr/>
          <p:nvPr/>
        </p:nvSpPr>
        <p:spPr>
          <a:xfrm>
            <a:off x="4095217" y="3150329"/>
            <a:ext cx="895233" cy="412846"/>
          </a:xfrm>
          <a:prstGeom prst="rect">
            <a:avLst/>
          </a:prstGeom>
          <a:noFill/>
          <a:ln w="9525">
            <a:noFill/>
          </a:ln>
        </p:spPr>
        <p:txBody>
          <a:bodyPr lIns="108674" tIns="54337" rIns="108674" bIns="54337"/>
          <a:lstStyle/>
          <a:p>
            <a:endParaRPr lang="zh-CN" altLang="en-US"/>
          </a:p>
        </p:txBody>
      </p:sp>
      <p:sp>
        <p:nvSpPr>
          <p:cNvPr id="16389" name="椭圆 16388"/>
          <p:cNvSpPr/>
          <p:nvPr/>
        </p:nvSpPr>
        <p:spPr>
          <a:xfrm>
            <a:off x="8590445" y="3717208"/>
            <a:ext cx="3599981" cy="792345"/>
          </a:xfrm>
          <a:prstGeom prst="ellipse">
            <a:avLst/>
          </a:prstGeom>
          <a:solidFill>
            <a:schemeClr val="accent2"/>
          </a:solidFill>
          <a:ln w="28575" cap="flat" cmpd="sng">
            <a:solidFill>
              <a:schemeClr val="bg1"/>
            </a:solidFill>
            <a:prstDash val="solid"/>
            <a:headEnd type="none" w="med" len="med"/>
            <a:tailEnd type="none" w="med" len="med"/>
          </a:ln>
        </p:spPr>
        <p:txBody>
          <a:bodyPr lIns="108674" tIns="54337" rIns="108674" bIns="54337"/>
          <a:lstStyle/>
          <a:p>
            <a:pPr algn="ctr">
              <a:lnSpc>
                <a:spcPct val="110000"/>
              </a:lnSpc>
              <a:buClrTx/>
            </a:pPr>
            <a:r>
              <a:rPr lang="zh-CN" altLang="en-US" sz="3800" b="1">
                <a:solidFill>
                  <a:srgbClr val="FFFFFF"/>
                </a:solidFill>
                <a:latin typeface="黑体" panose="02010609060101010101" pitchFamily="49" charset="-122"/>
                <a:ea typeface="黑体" panose="02010609060101010101" pitchFamily="49" charset="-122"/>
              </a:rPr>
              <a:t>鸦片走私</a:t>
            </a:r>
          </a:p>
        </p:txBody>
      </p:sp>
      <p:sp>
        <p:nvSpPr>
          <p:cNvPr id="16390" name="矩形 16389"/>
          <p:cNvSpPr/>
          <p:nvPr/>
        </p:nvSpPr>
        <p:spPr>
          <a:xfrm>
            <a:off x="9784090" y="3150329"/>
            <a:ext cx="1602107" cy="412846"/>
          </a:xfrm>
          <a:prstGeom prst="rect">
            <a:avLst/>
          </a:prstGeom>
          <a:noFill/>
          <a:ln w="9525">
            <a:noFill/>
          </a:ln>
        </p:spPr>
        <p:txBody>
          <a:bodyPr lIns="108674" tIns="54337" rIns="108674" bIns="54337"/>
          <a:lstStyle/>
          <a:p>
            <a:endParaRPr lang="zh-CN" altLang="en-US"/>
          </a:p>
        </p:txBody>
      </p:sp>
      <p:sp>
        <p:nvSpPr>
          <p:cNvPr id="16391" name="椭圆 16390"/>
          <p:cNvSpPr/>
          <p:nvPr/>
        </p:nvSpPr>
        <p:spPr>
          <a:xfrm>
            <a:off x="1678299" y="5085950"/>
            <a:ext cx="1919566" cy="1224245"/>
          </a:xfrm>
          <a:prstGeom prst="ellipse">
            <a:avLst/>
          </a:prstGeom>
          <a:solidFill>
            <a:srgbClr val="008080"/>
          </a:solidFill>
          <a:ln w="28575" cap="flat" cmpd="sng">
            <a:solidFill>
              <a:schemeClr val="bg1"/>
            </a:solidFill>
            <a:prstDash val="solid"/>
            <a:headEnd type="none" w="med" len="med"/>
            <a:tailEnd type="none" w="med" len="med"/>
          </a:ln>
        </p:spPr>
        <p:txBody>
          <a:bodyPr lIns="108674" tIns="54337" rIns="108674" bIns="54337"/>
          <a:lstStyle/>
          <a:p>
            <a:pPr algn="ctr">
              <a:lnSpc>
                <a:spcPct val="110000"/>
              </a:lnSpc>
              <a:buClrTx/>
            </a:pPr>
            <a:r>
              <a:rPr lang="zh-CN" altLang="en-US" sz="3300" b="1">
                <a:solidFill>
                  <a:schemeClr val="bg1"/>
                </a:solidFill>
                <a:latin typeface="黑体" panose="02010609060101010101" pitchFamily="49" charset="-122"/>
                <a:ea typeface="黑体" panose="02010609060101010101" pitchFamily="49" charset="-122"/>
              </a:rPr>
              <a:t>财政危机</a:t>
            </a:r>
          </a:p>
        </p:txBody>
      </p:sp>
      <p:sp>
        <p:nvSpPr>
          <p:cNvPr id="16392" name="矩形 16391"/>
          <p:cNvSpPr/>
          <p:nvPr/>
        </p:nvSpPr>
        <p:spPr>
          <a:xfrm>
            <a:off x="4292041" y="1448145"/>
            <a:ext cx="888884" cy="409670"/>
          </a:xfrm>
          <a:prstGeom prst="rect">
            <a:avLst/>
          </a:prstGeom>
          <a:noFill/>
          <a:ln w="9525">
            <a:noFill/>
          </a:ln>
        </p:spPr>
        <p:txBody>
          <a:bodyPr lIns="108674" tIns="54337" rIns="108674" bIns="54337"/>
          <a:lstStyle/>
          <a:p>
            <a:endParaRPr lang="zh-CN" altLang="en-US"/>
          </a:p>
        </p:txBody>
      </p:sp>
      <p:sp>
        <p:nvSpPr>
          <p:cNvPr id="16393" name="矩形 16392"/>
          <p:cNvSpPr/>
          <p:nvPr/>
        </p:nvSpPr>
        <p:spPr>
          <a:xfrm>
            <a:off x="1318512" y="1448145"/>
            <a:ext cx="888884" cy="409670"/>
          </a:xfrm>
          <a:prstGeom prst="rect">
            <a:avLst/>
          </a:prstGeom>
          <a:noFill/>
          <a:ln w="9525">
            <a:noFill/>
          </a:ln>
        </p:spPr>
        <p:txBody>
          <a:bodyPr lIns="108674" tIns="54337" rIns="108674" bIns="54337"/>
          <a:lstStyle/>
          <a:p>
            <a:endParaRPr lang="zh-CN" altLang="en-US"/>
          </a:p>
        </p:txBody>
      </p:sp>
      <p:sp>
        <p:nvSpPr>
          <p:cNvPr id="16394" name="直接连接符 16393"/>
          <p:cNvSpPr/>
          <p:nvPr/>
        </p:nvSpPr>
        <p:spPr>
          <a:xfrm>
            <a:off x="1870890" y="1125799"/>
            <a:ext cx="3456067" cy="0"/>
          </a:xfrm>
          <a:prstGeom prst="line">
            <a:avLst/>
          </a:prstGeom>
          <a:ln w="76200" cap="flat" cmpd="sng">
            <a:solidFill>
              <a:srgbClr val="FF9900"/>
            </a:solidFill>
            <a:prstDash val="solid"/>
            <a:headEnd type="none" w="med" len="med"/>
            <a:tailEnd type="stealth" w="sm" len="lg"/>
          </a:ln>
        </p:spPr>
      </p:sp>
      <p:sp>
        <p:nvSpPr>
          <p:cNvPr id="16395" name="直接连接符 16394"/>
          <p:cNvSpPr/>
          <p:nvPr/>
        </p:nvSpPr>
        <p:spPr>
          <a:xfrm flipH="1">
            <a:off x="6670865" y="4150686"/>
            <a:ext cx="1968244" cy="0"/>
          </a:xfrm>
          <a:prstGeom prst="line">
            <a:avLst/>
          </a:prstGeom>
          <a:ln w="76200" cap="flat" cmpd="sng">
            <a:solidFill>
              <a:srgbClr val="FF9900"/>
            </a:solidFill>
            <a:prstDash val="solid"/>
            <a:headEnd type="none" w="med" len="med"/>
            <a:tailEnd type="stealth" w="sm" len="lg"/>
          </a:ln>
        </p:spPr>
      </p:sp>
      <p:sp>
        <p:nvSpPr>
          <p:cNvPr id="16396" name="直接连接符 16395"/>
          <p:cNvSpPr/>
          <p:nvPr/>
        </p:nvSpPr>
        <p:spPr>
          <a:xfrm flipH="1">
            <a:off x="3312153" y="4509544"/>
            <a:ext cx="960842" cy="530348"/>
          </a:xfrm>
          <a:prstGeom prst="line">
            <a:avLst/>
          </a:prstGeom>
          <a:ln w="38100" cap="flat" cmpd="sng">
            <a:solidFill>
              <a:schemeClr val="bg1"/>
            </a:solidFill>
            <a:prstDash val="solid"/>
            <a:headEnd type="none" w="med" len="med"/>
            <a:tailEnd type="triangle" w="med" len="med"/>
          </a:ln>
        </p:spPr>
      </p:sp>
      <p:sp>
        <p:nvSpPr>
          <p:cNvPr id="16397" name="直接连接符 16396"/>
          <p:cNvSpPr/>
          <p:nvPr/>
        </p:nvSpPr>
        <p:spPr>
          <a:xfrm>
            <a:off x="5519548" y="4582586"/>
            <a:ext cx="0" cy="457306"/>
          </a:xfrm>
          <a:prstGeom prst="line">
            <a:avLst/>
          </a:prstGeom>
          <a:ln w="38100" cap="flat" cmpd="sng">
            <a:solidFill>
              <a:schemeClr val="bg1"/>
            </a:solidFill>
            <a:prstDash val="solid"/>
            <a:headEnd type="none" w="med" len="med"/>
            <a:tailEnd type="triangle" w="med" len="med"/>
          </a:ln>
        </p:spPr>
      </p:sp>
      <p:sp>
        <p:nvSpPr>
          <p:cNvPr id="16398" name="直接连接符 16397"/>
          <p:cNvSpPr/>
          <p:nvPr/>
        </p:nvSpPr>
        <p:spPr>
          <a:xfrm>
            <a:off x="6670865" y="4509554"/>
            <a:ext cx="1100523" cy="563693"/>
          </a:xfrm>
          <a:prstGeom prst="line">
            <a:avLst/>
          </a:prstGeom>
          <a:ln w="38100" cap="flat" cmpd="sng">
            <a:solidFill>
              <a:schemeClr val="bg1"/>
            </a:solidFill>
            <a:prstDash val="solid"/>
            <a:headEnd type="none" w="med" len="med"/>
            <a:tailEnd type="triangle" w="med" len="med"/>
          </a:ln>
        </p:spPr>
      </p:sp>
      <p:sp>
        <p:nvSpPr>
          <p:cNvPr id="16399" name="椭圆 16398"/>
          <p:cNvSpPr/>
          <p:nvPr/>
        </p:nvSpPr>
        <p:spPr>
          <a:xfrm>
            <a:off x="3983050" y="5085950"/>
            <a:ext cx="3070884" cy="1440195"/>
          </a:xfrm>
          <a:prstGeom prst="ellipse">
            <a:avLst/>
          </a:prstGeom>
          <a:solidFill>
            <a:srgbClr val="008080"/>
          </a:solidFill>
          <a:ln w="28575" cap="flat" cmpd="sng">
            <a:solidFill>
              <a:schemeClr val="bg1"/>
            </a:solidFill>
            <a:prstDash val="solid"/>
            <a:headEnd type="none" w="med" len="med"/>
            <a:tailEnd type="none" w="med" len="med"/>
          </a:ln>
        </p:spPr>
        <p:txBody>
          <a:bodyPr lIns="108674" tIns="54337" rIns="108674" bIns="54337"/>
          <a:lstStyle/>
          <a:p>
            <a:pPr algn="ctr">
              <a:lnSpc>
                <a:spcPct val="110000"/>
              </a:lnSpc>
              <a:buClrTx/>
            </a:pPr>
            <a:r>
              <a:rPr lang="zh-CN" altLang="en-US" sz="3300" b="1">
                <a:solidFill>
                  <a:srgbClr val="FFFFFF"/>
                </a:solidFill>
                <a:latin typeface="黑体" panose="02010609060101010101" pitchFamily="49" charset="-122"/>
                <a:ea typeface="黑体" panose="02010609060101010101" pitchFamily="49" charset="-122"/>
                <a:sym typeface="Wingdings" panose="05000000000000000000" pitchFamily="2" charset="2"/>
              </a:rPr>
              <a:t>吏治腐败军备废弛</a:t>
            </a:r>
          </a:p>
        </p:txBody>
      </p:sp>
      <p:sp>
        <p:nvSpPr>
          <p:cNvPr id="16400" name="椭圆 16399"/>
          <p:cNvSpPr/>
          <p:nvPr/>
        </p:nvSpPr>
        <p:spPr>
          <a:xfrm>
            <a:off x="7246536" y="5085950"/>
            <a:ext cx="1919567" cy="1297287"/>
          </a:xfrm>
          <a:prstGeom prst="ellipse">
            <a:avLst/>
          </a:prstGeom>
          <a:solidFill>
            <a:srgbClr val="008080"/>
          </a:solidFill>
          <a:ln w="28575" cap="flat" cmpd="sng">
            <a:solidFill>
              <a:schemeClr val="bg1"/>
            </a:solidFill>
            <a:prstDash val="solid"/>
            <a:headEnd type="none" w="med" len="med"/>
            <a:tailEnd type="none" w="med" len="med"/>
          </a:ln>
        </p:spPr>
        <p:txBody>
          <a:bodyPr lIns="108674" tIns="54337" rIns="108674" bIns="54337"/>
          <a:lstStyle/>
          <a:p>
            <a:pPr algn="ctr">
              <a:lnSpc>
                <a:spcPct val="110000"/>
              </a:lnSpc>
              <a:buClrTx/>
            </a:pPr>
            <a:r>
              <a:rPr lang="zh-CN" altLang="en-US" sz="3300" b="1">
                <a:solidFill>
                  <a:schemeClr val="bg1"/>
                </a:solidFill>
                <a:latin typeface="黑体" panose="02010609060101010101" pitchFamily="49" charset="-122"/>
                <a:ea typeface="黑体" panose="02010609060101010101" pitchFamily="49" charset="-122"/>
              </a:rPr>
              <a:t>危害身心</a:t>
            </a:r>
          </a:p>
        </p:txBody>
      </p:sp>
      <p:sp>
        <p:nvSpPr>
          <p:cNvPr id="16401" name="直接连接符 16400"/>
          <p:cNvSpPr/>
          <p:nvPr/>
        </p:nvSpPr>
        <p:spPr>
          <a:xfrm flipV="1">
            <a:off x="8399970" y="1557699"/>
            <a:ext cx="1729091" cy="0"/>
          </a:xfrm>
          <a:prstGeom prst="line">
            <a:avLst/>
          </a:prstGeom>
          <a:ln w="57150" cap="flat" cmpd="sng">
            <a:solidFill>
              <a:schemeClr val="bg1"/>
            </a:solidFill>
            <a:prstDash val="solid"/>
            <a:headEnd type="none" w="med" len="med"/>
            <a:tailEnd type="triangle" w="med" len="med"/>
          </a:ln>
        </p:spPr>
      </p:sp>
      <p:sp>
        <p:nvSpPr>
          <p:cNvPr id="16402" name="直接连接符 16401"/>
          <p:cNvSpPr/>
          <p:nvPr/>
        </p:nvSpPr>
        <p:spPr>
          <a:xfrm flipH="1" flipV="1">
            <a:off x="8399957" y="620857"/>
            <a:ext cx="1631737" cy="0"/>
          </a:xfrm>
          <a:prstGeom prst="line">
            <a:avLst/>
          </a:prstGeom>
          <a:ln w="57150" cap="flat" cmpd="sng">
            <a:solidFill>
              <a:schemeClr val="bg1"/>
            </a:solidFill>
            <a:prstDash val="solid"/>
            <a:headEnd type="none" w="med" len="med"/>
            <a:tailEnd type="triangle" w="med" len="med"/>
          </a:ln>
        </p:spPr>
      </p:sp>
      <p:sp>
        <p:nvSpPr>
          <p:cNvPr id="16403" name="矩形 16402"/>
          <p:cNvSpPr/>
          <p:nvPr/>
        </p:nvSpPr>
        <p:spPr>
          <a:xfrm>
            <a:off x="383870" y="2924852"/>
            <a:ext cx="1032001" cy="2808938"/>
          </a:xfrm>
          <a:prstGeom prst="rect">
            <a:avLst/>
          </a:prstGeom>
          <a:solidFill>
            <a:srgbClr val="FF0000"/>
          </a:solidFill>
          <a:ln w="28575" cap="flat" cmpd="sng">
            <a:solidFill>
              <a:srgbClr val="FFFF00"/>
            </a:solidFill>
            <a:prstDash val="solid"/>
            <a:miter/>
            <a:headEnd type="none" w="med" len="med"/>
            <a:tailEnd type="none" w="med" len="med"/>
          </a:ln>
        </p:spPr>
        <p:txBody>
          <a:bodyPr vert="eaVert" lIns="108674" tIns="54337" rIns="108674" bIns="54337">
            <a:spAutoFit/>
          </a:bodyPr>
          <a:lstStyle/>
          <a:p>
            <a:pPr algn="ctr">
              <a:lnSpc>
                <a:spcPct val="110000"/>
              </a:lnSpc>
              <a:buClrTx/>
            </a:pPr>
            <a:r>
              <a:rPr lang="zh-CN" altLang="en-US" sz="4800" b="1" dirty="0">
                <a:solidFill>
                  <a:srgbClr val="FFFF00"/>
                </a:solidFill>
                <a:latin typeface="黑体" pitchFamily="49" charset="-122"/>
                <a:ea typeface="黑体" pitchFamily="49" charset="-122"/>
              </a:rPr>
              <a:t>虎门销烟</a:t>
            </a:r>
          </a:p>
        </p:txBody>
      </p:sp>
      <p:sp>
        <p:nvSpPr>
          <p:cNvPr id="16404" name="矩形 16403"/>
          <p:cNvSpPr/>
          <p:nvPr/>
        </p:nvSpPr>
        <p:spPr>
          <a:xfrm>
            <a:off x="4175640" y="3790242"/>
            <a:ext cx="2446548" cy="752988"/>
          </a:xfrm>
          <a:prstGeom prst="rect">
            <a:avLst/>
          </a:prstGeom>
          <a:solidFill>
            <a:srgbClr val="990000"/>
          </a:solidFill>
          <a:ln w="19050" cap="flat" cmpd="sng">
            <a:solidFill>
              <a:schemeClr val="bg1"/>
            </a:solidFill>
            <a:prstDash val="solid"/>
            <a:miter/>
            <a:headEnd type="none" w="med" len="med"/>
            <a:tailEnd type="none" w="med" len="med"/>
          </a:ln>
        </p:spPr>
        <p:txBody>
          <a:bodyPr lIns="108674" tIns="54337" rIns="108674" bIns="54337">
            <a:spAutoFit/>
          </a:bodyPr>
          <a:lstStyle/>
          <a:p>
            <a:pPr>
              <a:lnSpc>
                <a:spcPct val="110000"/>
              </a:lnSpc>
              <a:buClrTx/>
            </a:pPr>
            <a:r>
              <a:rPr lang="zh-CN" altLang="en-US" sz="3800" b="1">
                <a:solidFill>
                  <a:schemeClr val="bg1"/>
                </a:solidFill>
                <a:latin typeface="黑体" panose="02010609060101010101" pitchFamily="49" charset="-122"/>
                <a:ea typeface="黑体" panose="02010609060101010101" pitchFamily="49" charset="-122"/>
              </a:rPr>
              <a:t>严重灾难</a:t>
            </a:r>
          </a:p>
        </p:txBody>
      </p:sp>
      <p:sp>
        <p:nvSpPr>
          <p:cNvPr id="16405" name="矩形 16404"/>
          <p:cNvSpPr/>
          <p:nvPr/>
        </p:nvSpPr>
        <p:spPr>
          <a:xfrm>
            <a:off x="0" y="1484662"/>
            <a:ext cx="1633854" cy="752988"/>
          </a:xfrm>
          <a:prstGeom prst="rect">
            <a:avLst/>
          </a:prstGeom>
          <a:solidFill>
            <a:srgbClr val="990000"/>
          </a:solidFill>
          <a:ln w="19050" cap="flat" cmpd="sng">
            <a:solidFill>
              <a:schemeClr val="bg1"/>
            </a:solidFill>
            <a:prstDash val="solid"/>
            <a:miter/>
            <a:headEnd type="none" w="med" len="med"/>
            <a:tailEnd type="none" w="med" len="med"/>
          </a:ln>
        </p:spPr>
        <p:txBody>
          <a:bodyPr lIns="108674" tIns="54337" rIns="108674" bIns="54337">
            <a:spAutoFit/>
          </a:bodyPr>
          <a:lstStyle/>
          <a:p>
            <a:pPr algn="ctr">
              <a:lnSpc>
                <a:spcPct val="110000"/>
              </a:lnSpc>
              <a:buClrTx/>
            </a:pPr>
            <a:r>
              <a:rPr lang="zh-CN" altLang="en-US" sz="3800" b="1">
                <a:solidFill>
                  <a:schemeClr val="bg1"/>
                </a:solidFill>
                <a:latin typeface="黑体" panose="02010609060101010101" pitchFamily="49" charset="-122"/>
                <a:ea typeface="黑体" panose="02010609060101010101" pitchFamily="49" charset="-122"/>
              </a:rPr>
              <a:t>中国</a:t>
            </a:r>
          </a:p>
        </p:txBody>
      </p:sp>
      <p:sp>
        <p:nvSpPr>
          <p:cNvPr id="16406" name="文本框 16405"/>
          <p:cNvSpPr txBox="1"/>
          <p:nvPr/>
        </p:nvSpPr>
        <p:spPr>
          <a:xfrm>
            <a:off x="2158719" y="6"/>
            <a:ext cx="3168238" cy="1125398"/>
          </a:xfrm>
          <a:prstGeom prst="rect">
            <a:avLst/>
          </a:prstGeom>
          <a:noFill/>
          <a:ln w="9525">
            <a:noFill/>
          </a:ln>
        </p:spPr>
        <p:txBody>
          <a:bodyPr lIns="108674" tIns="54337" rIns="108674" bIns="54337">
            <a:spAutoFit/>
          </a:bodyPr>
          <a:lstStyle/>
          <a:p>
            <a:pPr>
              <a:spcBef>
                <a:spcPct val="50000"/>
              </a:spcBef>
            </a:pPr>
            <a:r>
              <a:rPr lang="zh-CN" altLang="en-US" sz="3300" b="1">
                <a:solidFill>
                  <a:srgbClr val="CCFF33"/>
                </a:solidFill>
                <a:latin typeface="Arial" panose="020B0604020202020204" pitchFamily="34" charset="0"/>
                <a:ea typeface="隶书" panose="02010509060101010101" pitchFamily="1" charset="-122"/>
              </a:rPr>
              <a:t>发展资本主义打开中国市场</a:t>
            </a:r>
          </a:p>
        </p:txBody>
      </p:sp>
      <p:sp>
        <p:nvSpPr>
          <p:cNvPr id="16407" name="文本框 16406"/>
          <p:cNvSpPr txBox="1"/>
          <p:nvPr/>
        </p:nvSpPr>
        <p:spPr>
          <a:xfrm>
            <a:off x="2256073" y="1197254"/>
            <a:ext cx="2302634" cy="1633229"/>
          </a:xfrm>
          <a:prstGeom prst="rect">
            <a:avLst/>
          </a:prstGeom>
          <a:noFill/>
          <a:ln w="9525">
            <a:noFill/>
          </a:ln>
        </p:spPr>
        <p:txBody>
          <a:bodyPr lIns="108674" tIns="54337" rIns="108674" bIns="54337">
            <a:spAutoFit/>
          </a:bodyPr>
          <a:lstStyle/>
          <a:p>
            <a:pPr>
              <a:spcBef>
                <a:spcPct val="50000"/>
              </a:spcBef>
            </a:pPr>
            <a:r>
              <a:rPr lang="zh-CN" altLang="en-US" sz="3300" b="1">
                <a:solidFill>
                  <a:srgbClr val="CCFF33"/>
                </a:solidFill>
                <a:latin typeface="Arial" panose="020B0604020202020204" pitchFamily="34" charset="0"/>
                <a:ea typeface="隶书" panose="02010509060101010101" pitchFamily="1" charset="-122"/>
              </a:rPr>
              <a:t>封建落后地大物博闭关锁国</a:t>
            </a:r>
          </a:p>
        </p:txBody>
      </p:sp>
      <p:sp>
        <p:nvSpPr>
          <p:cNvPr id="16408" name="文本框 16407"/>
          <p:cNvSpPr txBox="1"/>
          <p:nvPr/>
        </p:nvSpPr>
        <p:spPr>
          <a:xfrm>
            <a:off x="8112128" y="836811"/>
            <a:ext cx="2207395" cy="617567"/>
          </a:xfrm>
          <a:prstGeom prst="rect">
            <a:avLst/>
          </a:prstGeom>
          <a:solidFill>
            <a:schemeClr val="accent2"/>
          </a:solidFill>
          <a:ln w="9525" cap="flat" cmpd="sng">
            <a:solidFill>
              <a:schemeClr val="bg1"/>
            </a:solidFill>
            <a:prstDash val="solid"/>
            <a:miter/>
            <a:headEnd type="none" w="med" len="med"/>
            <a:tailEnd type="none" w="med" len="med"/>
          </a:ln>
        </p:spPr>
        <p:txBody>
          <a:bodyPr lIns="108674" tIns="54337" rIns="108674" bIns="54337">
            <a:spAutoFit/>
          </a:bodyPr>
          <a:lstStyle/>
          <a:p>
            <a:pPr>
              <a:spcBef>
                <a:spcPct val="50000"/>
              </a:spcBef>
            </a:pPr>
            <a:r>
              <a:rPr lang="zh-CN" altLang="en-US" sz="3300" b="1">
                <a:solidFill>
                  <a:schemeClr val="bg1"/>
                </a:solidFill>
                <a:latin typeface="Arial" panose="020B0604020202020204" pitchFamily="34" charset="0"/>
                <a:ea typeface="华文新魏" panose="02010800040101010101" pitchFamily="2" charset="-122"/>
              </a:rPr>
              <a:t>正当贸易</a:t>
            </a:r>
          </a:p>
        </p:txBody>
      </p:sp>
      <p:sp>
        <p:nvSpPr>
          <p:cNvPr id="16409" name="文本框 16408"/>
          <p:cNvSpPr txBox="1"/>
          <p:nvPr/>
        </p:nvSpPr>
        <p:spPr>
          <a:xfrm>
            <a:off x="5326970" y="692316"/>
            <a:ext cx="1729091" cy="1125398"/>
          </a:xfrm>
          <a:prstGeom prst="rect">
            <a:avLst/>
          </a:prstGeom>
          <a:solidFill>
            <a:schemeClr val="accent2"/>
          </a:solidFill>
          <a:ln w="9525" cap="flat" cmpd="sng">
            <a:solidFill>
              <a:schemeClr val="bg1"/>
            </a:solidFill>
            <a:prstDash val="solid"/>
            <a:miter/>
            <a:headEnd type="none" w="med" len="med"/>
            <a:tailEnd type="none" w="med" len="med"/>
          </a:ln>
        </p:spPr>
        <p:txBody>
          <a:bodyPr lIns="108674" tIns="54337" rIns="108674" bIns="54337">
            <a:spAutoFit/>
          </a:bodyPr>
          <a:lstStyle/>
          <a:p>
            <a:pPr>
              <a:spcBef>
                <a:spcPct val="50000"/>
              </a:spcBef>
            </a:pPr>
            <a:r>
              <a:rPr lang="zh-CN" altLang="en-US" sz="3300" b="1">
                <a:solidFill>
                  <a:schemeClr val="bg1"/>
                </a:solidFill>
                <a:latin typeface="Arial" panose="020B0604020202020204" pitchFamily="34" charset="0"/>
                <a:ea typeface="黑体" panose="02010609060101010101" pitchFamily="49" charset="-122"/>
              </a:rPr>
              <a:t>向中国扩张</a:t>
            </a:r>
          </a:p>
        </p:txBody>
      </p:sp>
      <p:sp>
        <p:nvSpPr>
          <p:cNvPr id="16410" name="直接连接符 16409"/>
          <p:cNvSpPr/>
          <p:nvPr/>
        </p:nvSpPr>
        <p:spPr>
          <a:xfrm>
            <a:off x="7056048" y="1125799"/>
            <a:ext cx="1151317" cy="0"/>
          </a:xfrm>
          <a:prstGeom prst="line">
            <a:avLst/>
          </a:prstGeom>
          <a:ln w="76200" cap="flat" cmpd="sng">
            <a:solidFill>
              <a:srgbClr val="FF9900"/>
            </a:solidFill>
            <a:prstDash val="solid"/>
            <a:headEnd type="none" w="med" len="med"/>
            <a:tailEnd type="stealth" w="sm" len="lg"/>
          </a:ln>
        </p:spPr>
      </p:sp>
      <p:sp>
        <p:nvSpPr>
          <p:cNvPr id="16411" name="文本框 16410"/>
          <p:cNvSpPr txBox="1"/>
          <p:nvPr/>
        </p:nvSpPr>
        <p:spPr>
          <a:xfrm>
            <a:off x="8495194" y="1484661"/>
            <a:ext cx="1246555" cy="617567"/>
          </a:xfrm>
          <a:prstGeom prst="rect">
            <a:avLst/>
          </a:prstGeom>
          <a:noFill/>
          <a:ln w="9525">
            <a:noFill/>
          </a:ln>
        </p:spPr>
        <p:txBody>
          <a:bodyPr lIns="108674" tIns="54337" rIns="108674" bIns="54337">
            <a:spAutoFit/>
          </a:bodyPr>
          <a:lstStyle/>
          <a:p>
            <a:pPr>
              <a:spcBef>
                <a:spcPct val="50000"/>
              </a:spcBef>
            </a:pPr>
            <a:r>
              <a:rPr lang="zh-CN" altLang="en-US" sz="3300" b="1">
                <a:solidFill>
                  <a:srgbClr val="CCFF33"/>
                </a:solidFill>
                <a:latin typeface="Arial" panose="020B0604020202020204" pitchFamily="34" charset="0"/>
                <a:ea typeface="隶书" panose="02010509060101010101" pitchFamily="1" charset="-122"/>
              </a:rPr>
              <a:t>出超</a:t>
            </a:r>
          </a:p>
        </p:txBody>
      </p:sp>
      <p:sp>
        <p:nvSpPr>
          <p:cNvPr id="16412" name="文本框 16411"/>
          <p:cNvSpPr txBox="1"/>
          <p:nvPr/>
        </p:nvSpPr>
        <p:spPr>
          <a:xfrm>
            <a:off x="8590434" y="10"/>
            <a:ext cx="1441262" cy="617567"/>
          </a:xfrm>
          <a:prstGeom prst="rect">
            <a:avLst/>
          </a:prstGeom>
          <a:noFill/>
          <a:ln w="9525">
            <a:noFill/>
          </a:ln>
        </p:spPr>
        <p:txBody>
          <a:bodyPr lIns="108674" tIns="54337" rIns="108674" bIns="54337">
            <a:spAutoFit/>
          </a:bodyPr>
          <a:lstStyle/>
          <a:p>
            <a:pPr>
              <a:spcBef>
                <a:spcPct val="50000"/>
              </a:spcBef>
            </a:pPr>
            <a:r>
              <a:rPr lang="zh-CN" altLang="en-US" sz="3300" b="1">
                <a:solidFill>
                  <a:srgbClr val="CCFF33"/>
                </a:solidFill>
                <a:latin typeface="Arial" panose="020B0604020202020204" pitchFamily="34" charset="0"/>
                <a:ea typeface="隶书" panose="02010509060101010101" pitchFamily="1" charset="-122"/>
              </a:rPr>
              <a:t>入超</a:t>
            </a:r>
          </a:p>
        </p:txBody>
      </p:sp>
      <p:sp>
        <p:nvSpPr>
          <p:cNvPr id="16413" name="文本框 16412"/>
          <p:cNvSpPr txBox="1"/>
          <p:nvPr/>
        </p:nvSpPr>
        <p:spPr>
          <a:xfrm>
            <a:off x="11299964" y="29308"/>
            <a:ext cx="727302" cy="2735895"/>
          </a:xfrm>
          <a:prstGeom prst="rect">
            <a:avLst/>
          </a:prstGeom>
          <a:solidFill>
            <a:schemeClr val="accent2"/>
          </a:solidFill>
          <a:ln w="9525" cap="flat" cmpd="sng">
            <a:solidFill>
              <a:schemeClr val="bg1"/>
            </a:solidFill>
            <a:prstDash val="solid"/>
            <a:miter/>
            <a:headEnd type="none" w="med" len="med"/>
            <a:tailEnd type="none" w="med" len="med"/>
          </a:ln>
        </p:spPr>
        <p:txBody>
          <a:bodyPr vert="eaVert" wrap="square" lIns="108674" tIns="54337" rIns="108674" bIns="54337">
            <a:spAutoFit/>
          </a:bodyPr>
          <a:lstStyle/>
          <a:p>
            <a:pPr>
              <a:spcBef>
                <a:spcPct val="50000"/>
              </a:spcBef>
            </a:pPr>
            <a:r>
              <a:rPr lang="zh-CN" altLang="en-US" sz="3300" b="1">
                <a:solidFill>
                  <a:schemeClr val="bg1"/>
                </a:solidFill>
                <a:latin typeface="Arial" panose="020B0604020202020204" pitchFamily="34" charset="0"/>
                <a:ea typeface="黑体" panose="02010609060101010101" pitchFamily="49" charset="-122"/>
              </a:rPr>
              <a:t>英国扭转逆差</a:t>
            </a:r>
          </a:p>
        </p:txBody>
      </p:sp>
      <p:sp>
        <p:nvSpPr>
          <p:cNvPr id="16414" name="直接连接符 16413"/>
          <p:cNvSpPr/>
          <p:nvPr/>
        </p:nvSpPr>
        <p:spPr>
          <a:xfrm>
            <a:off x="10319525" y="1125799"/>
            <a:ext cx="1056080" cy="0"/>
          </a:xfrm>
          <a:prstGeom prst="line">
            <a:avLst/>
          </a:prstGeom>
          <a:ln w="76200" cap="flat" cmpd="sng">
            <a:solidFill>
              <a:srgbClr val="FF9900"/>
            </a:solidFill>
            <a:prstDash val="solid"/>
            <a:headEnd type="none" w="med" len="med"/>
            <a:tailEnd type="stealth" w="sm" len="lg"/>
          </a:ln>
        </p:spPr>
      </p:sp>
      <p:sp>
        <p:nvSpPr>
          <p:cNvPr id="16415" name="直接连接符 16414"/>
          <p:cNvSpPr/>
          <p:nvPr/>
        </p:nvSpPr>
        <p:spPr>
          <a:xfrm>
            <a:off x="11663442" y="2830668"/>
            <a:ext cx="1" cy="959581"/>
          </a:xfrm>
          <a:prstGeom prst="line">
            <a:avLst/>
          </a:prstGeom>
          <a:ln w="76200" cap="flat" cmpd="sng">
            <a:solidFill>
              <a:srgbClr val="FF9900"/>
            </a:solidFill>
            <a:prstDash val="solid"/>
            <a:headEnd type="none" w="med" len="med"/>
            <a:tailEnd type="stealth" w="sm" len="lg"/>
          </a:ln>
        </p:spPr>
      </p:sp>
      <p:sp>
        <p:nvSpPr>
          <p:cNvPr id="16416" name="直接连接符 16415"/>
          <p:cNvSpPr/>
          <p:nvPr/>
        </p:nvSpPr>
        <p:spPr>
          <a:xfrm flipH="1">
            <a:off x="1390482" y="4222140"/>
            <a:ext cx="2687817" cy="0"/>
          </a:xfrm>
          <a:prstGeom prst="line">
            <a:avLst/>
          </a:prstGeom>
          <a:ln w="76200" cap="flat" cmpd="sng">
            <a:solidFill>
              <a:srgbClr val="FF9900"/>
            </a:solidFill>
            <a:prstDash val="solid"/>
            <a:headEnd type="none" w="med" len="med"/>
            <a:tailEnd type="stealth" w="sm" len="lg"/>
          </a:ln>
        </p:spPr>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395"/>
                                        </p:tgtEl>
                                        <p:attrNameLst>
                                          <p:attrName>style.visibility</p:attrName>
                                        </p:attrNameLst>
                                      </p:cBhvr>
                                      <p:to>
                                        <p:strVal val="visible"/>
                                      </p:to>
                                    </p:set>
                                    <p:animEffect transition="in" filter="blinds(horizontal)">
                                      <p:cBhvr>
                                        <p:cTn id="7" dur="500"/>
                                        <p:tgtEl>
                                          <p:spTgt spid="1639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404"/>
                                        </p:tgtEl>
                                        <p:attrNameLst>
                                          <p:attrName>style.visibility</p:attrName>
                                        </p:attrNameLst>
                                      </p:cBhvr>
                                      <p:to>
                                        <p:strVal val="visible"/>
                                      </p:to>
                                    </p:set>
                                    <p:animEffect transition="in" filter="blinds(horizontal)">
                                      <p:cBhvr>
                                        <p:cTn id="12" dur="500"/>
                                        <p:tgtEl>
                                          <p:spTgt spid="1640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398"/>
                                        </p:tgtEl>
                                        <p:attrNameLst>
                                          <p:attrName>style.visibility</p:attrName>
                                        </p:attrNameLst>
                                      </p:cBhvr>
                                      <p:to>
                                        <p:strVal val="visible"/>
                                      </p:to>
                                    </p:set>
                                    <p:animEffect transition="in" filter="blinds(horizontal)">
                                      <p:cBhvr>
                                        <p:cTn id="17" dur="500"/>
                                        <p:tgtEl>
                                          <p:spTgt spid="16398"/>
                                        </p:tgtEl>
                                      </p:cBhvr>
                                    </p:animEffect>
                                  </p:childTnLst>
                                </p:cTn>
                              </p:par>
                            </p:childTnLst>
                          </p:cTn>
                        </p:par>
                        <p:par>
                          <p:cTn id="18" fill="hold">
                            <p:stCondLst>
                              <p:cond delay="500"/>
                            </p:stCondLst>
                            <p:childTnLst>
                              <p:par>
                                <p:cTn id="19" presetID="3" presetClass="entr" presetSubtype="10" fill="hold" grpId="0" nodeType="afterEffect">
                                  <p:stCondLst>
                                    <p:cond delay="0"/>
                                  </p:stCondLst>
                                  <p:childTnLst>
                                    <p:set>
                                      <p:cBhvr>
                                        <p:cTn id="20" dur="1" fill="hold">
                                          <p:stCondLst>
                                            <p:cond delay="0"/>
                                          </p:stCondLst>
                                        </p:cTn>
                                        <p:tgtEl>
                                          <p:spTgt spid="16400"/>
                                        </p:tgtEl>
                                        <p:attrNameLst>
                                          <p:attrName>style.visibility</p:attrName>
                                        </p:attrNameLst>
                                      </p:cBhvr>
                                      <p:to>
                                        <p:strVal val="visible"/>
                                      </p:to>
                                    </p:set>
                                    <p:animEffect transition="in" filter="blinds(horizontal)">
                                      <p:cBhvr>
                                        <p:cTn id="21" dur="500"/>
                                        <p:tgtEl>
                                          <p:spTgt spid="16400"/>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6397"/>
                                        </p:tgtEl>
                                        <p:attrNameLst>
                                          <p:attrName>style.visibility</p:attrName>
                                        </p:attrNameLst>
                                      </p:cBhvr>
                                      <p:to>
                                        <p:strVal val="visible"/>
                                      </p:to>
                                    </p:set>
                                    <p:animEffect transition="in" filter="blinds(horizontal)">
                                      <p:cBhvr>
                                        <p:cTn id="26" dur="500"/>
                                        <p:tgtEl>
                                          <p:spTgt spid="16397"/>
                                        </p:tgtEl>
                                      </p:cBhvr>
                                    </p:animEffect>
                                  </p:childTnLst>
                                </p:cTn>
                              </p:par>
                            </p:childTnLst>
                          </p:cTn>
                        </p:par>
                        <p:par>
                          <p:cTn id="27" fill="hold">
                            <p:stCondLst>
                              <p:cond delay="500"/>
                            </p:stCondLst>
                            <p:childTnLst>
                              <p:par>
                                <p:cTn id="28" presetID="3" presetClass="entr" presetSubtype="10" fill="hold" grpId="0" nodeType="afterEffect">
                                  <p:stCondLst>
                                    <p:cond delay="0"/>
                                  </p:stCondLst>
                                  <p:childTnLst>
                                    <p:set>
                                      <p:cBhvr>
                                        <p:cTn id="29" dur="1" fill="hold">
                                          <p:stCondLst>
                                            <p:cond delay="0"/>
                                          </p:stCondLst>
                                        </p:cTn>
                                        <p:tgtEl>
                                          <p:spTgt spid="16399"/>
                                        </p:tgtEl>
                                        <p:attrNameLst>
                                          <p:attrName>style.visibility</p:attrName>
                                        </p:attrNameLst>
                                      </p:cBhvr>
                                      <p:to>
                                        <p:strVal val="visible"/>
                                      </p:to>
                                    </p:set>
                                    <p:animEffect transition="in" filter="blinds(horizontal)">
                                      <p:cBhvr>
                                        <p:cTn id="30" dur="500"/>
                                        <p:tgtEl>
                                          <p:spTgt spid="16399"/>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16396"/>
                                        </p:tgtEl>
                                        <p:attrNameLst>
                                          <p:attrName>style.visibility</p:attrName>
                                        </p:attrNameLst>
                                      </p:cBhvr>
                                      <p:to>
                                        <p:strVal val="visible"/>
                                      </p:to>
                                    </p:set>
                                    <p:animEffect transition="in" filter="blinds(horizontal)">
                                      <p:cBhvr>
                                        <p:cTn id="35" dur="500"/>
                                        <p:tgtEl>
                                          <p:spTgt spid="16396"/>
                                        </p:tgtEl>
                                      </p:cBhvr>
                                    </p:animEffect>
                                  </p:childTnLst>
                                </p:cTn>
                              </p:par>
                            </p:childTnLst>
                          </p:cTn>
                        </p:par>
                        <p:par>
                          <p:cTn id="36" fill="hold">
                            <p:stCondLst>
                              <p:cond delay="500"/>
                            </p:stCondLst>
                            <p:childTnLst>
                              <p:par>
                                <p:cTn id="37" presetID="3" presetClass="entr" presetSubtype="10" fill="hold" grpId="0" nodeType="afterEffect">
                                  <p:stCondLst>
                                    <p:cond delay="0"/>
                                  </p:stCondLst>
                                  <p:childTnLst>
                                    <p:set>
                                      <p:cBhvr>
                                        <p:cTn id="38" dur="1" fill="hold">
                                          <p:stCondLst>
                                            <p:cond delay="0"/>
                                          </p:stCondLst>
                                        </p:cTn>
                                        <p:tgtEl>
                                          <p:spTgt spid="16391"/>
                                        </p:tgtEl>
                                        <p:attrNameLst>
                                          <p:attrName>style.visibility</p:attrName>
                                        </p:attrNameLst>
                                      </p:cBhvr>
                                      <p:to>
                                        <p:strVal val="visible"/>
                                      </p:to>
                                    </p:set>
                                    <p:animEffect transition="in" filter="blinds(horizontal)">
                                      <p:cBhvr>
                                        <p:cTn id="39" dur="500"/>
                                        <p:tgtEl>
                                          <p:spTgt spid="16391"/>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16416"/>
                                        </p:tgtEl>
                                        <p:attrNameLst>
                                          <p:attrName>style.visibility</p:attrName>
                                        </p:attrNameLst>
                                      </p:cBhvr>
                                      <p:to>
                                        <p:strVal val="visible"/>
                                      </p:to>
                                    </p:set>
                                    <p:animEffect transition="in" filter="blinds(horizontal)">
                                      <p:cBhvr>
                                        <p:cTn id="44" dur="500"/>
                                        <p:tgtEl>
                                          <p:spTgt spid="16416"/>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6403"/>
                                        </p:tgtEl>
                                        <p:attrNameLst>
                                          <p:attrName>style.visibility</p:attrName>
                                        </p:attrNameLst>
                                      </p:cBhvr>
                                      <p:to>
                                        <p:strVal val="visible"/>
                                      </p:to>
                                    </p:set>
                                    <p:animEffect transition="in" filter="blinds(horizontal)">
                                      <p:cBhvr>
                                        <p:cTn id="49" dur="500"/>
                                        <p:tgtEl>
                                          <p:spTgt spid="164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animBg="1"/>
      <p:bldP spid="16399" grpId="0" animBg="1"/>
      <p:bldP spid="16400" grpId="0" animBg="1"/>
      <p:bldP spid="16403" grpId="0" animBg="1"/>
      <p:bldP spid="1640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 name="Picture 2" descr="C:\Users\Administrator\Desktop\u=1724110862,46344285&amp;fm=26&amp;gp=0[1].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94568" y="981522"/>
            <a:ext cx="3916455" cy="28575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7410" name="图片 17409" descr="图片4"/>
          <p:cNvPicPr>
            <a:picLocks noChangeAspect="1"/>
          </p:cNvPicPr>
          <p:nvPr/>
        </p:nvPicPr>
        <p:blipFill>
          <a:blip r:embed="rId4"/>
          <a:stretch>
            <a:fillRect/>
          </a:stretch>
        </p:blipFill>
        <p:spPr>
          <a:xfrm>
            <a:off x="2" y="1064499"/>
            <a:ext cx="1646552" cy="1645224"/>
          </a:xfrm>
          <a:prstGeom prst="rect">
            <a:avLst/>
          </a:prstGeom>
          <a:noFill/>
          <a:ln w="9525">
            <a:noFill/>
          </a:ln>
        </p:spPr>
      </p:pic>
      <p:pic>
        <p:nvPicPr>
          <p:cNvPr id="5" name="图片 4"/>
          <p:cNvPicPr>
            <a:picLocks noChangeAspect="1"/>
          </p:cNvPicPr>
          <p:nvPr/>
        </p:nvPicPr>
        <p:blipFill rotWithShape="1">
          <a:blip r:embed="rId5">
            <a:extLst>
              <a:ext uri="{28A0092B-C50C-407E-A947-70E740481C1C}">
                <a14:useLocalDpi xmlns:a14="http://schemas.microsoft.com/office/drawing/2010/main" val="0"/>
              </a:ext>
            </a:extLst>
          </a:blip>
          <a:srcRect l="33575" t="2147" r="50666" b="74140"/>
          <a:stretch>
            <a:fillRect/>
          </a:stretch>
        </p:blipFill>
        <p:spPr>
          <a:xfrm>
            <a:off x="-274585" y="-48159"/>
            <a:ext cx="1921149" cy="1316587"/>
          </a:xfrm>
          <a:prstGeom prst="rect">
            <a:avLst/>
          </a:prstGeom>
        </p:spPr>
      </p:pic>
      <p:grpSp>
        <p:nvGrpSpPr>
          <p:cNvPr id="6" name="组合 5"/>
          <p:cNvGrpSpPr/>
          <p:nvPr/>
        </p:nvGrpSpPr>
        <p:grpSpPr>
          <a:xfrm>
            <a:off x="10918125" y="109711"/>
            <a:ext cx="1105455" cy="786816"/>
            <a:chOff x="5731650" y="4624502"/>
            <a:chExt cx="1448879" cy="1481471"/>
          </a:xfrm>
          <a:solidFill>
            <a:schemeClr val="accent1"/>
          </a:solidFill>
        </p:grpSpPr>
        <p:sp>
          <p:nvSpPr>
            <p:cNvPr id="7" name="Freeform 408"/>
            <p:cNvSpPr/>
            <p:nvPr/>
          </p:nvSpPr>
          <p:spPr bwMode="auto">
            <a:xfrm>
              <a:off x="7073123" y="5444496"/>
              <a:ext cx="11111" cy="11852"/>
            </a:xfrm>
            <a:custGeom>
              <a:avLst/>
              <a:gdLst>
                <a:gd name="T0" fmla="*/ 0 w 7"/>
                <a:gd name="T1" fmla="*/ 8 h 8"/>
                <a:gd name="T2" fmla="*/ 7 w 7"/>
                <a:gd name="T3" fmla="*/ 0 h 8"/>
                <a:gd name="T4" fmla="*/ 0 w 7"/>
                <a:gd name="T5" fmla="*/ 8 h 8"/>
              </a:gdLst>
              <a:ahLst/>
              <a:cxnLst>
                <a:cxn ang="0">
                  <a:pos x="T0" y="T1"/>
                </a:cxn>
                <a:cxn ang="0">
                  <a:pos x="T2" y="T3"/>
                </a:cxn>
                <a:cxn ang="0">
                  <a:pos x="T4" y="T5"/>
                </a:cxn>
              </a:cxnLst>
              <a:rect l="0" t="0" r="r" b="b"/>
              <a:pathLst>
                <a:path w="7" h="8">
                  <a:moveTo>
                    <a:pt x="0" y="8"/>
                  </a:moveTo>
                  <a:cubicBezTo>
                    <a:pt x="2" y="4"/>
                    <a:pt x="3" y="1"/>
                    <a:pt x="7" y="0"/>
                  </a:cubicBezTo>
                  <a:cubicBezTo>
                    <a:pt x="6" y="4"/>
                    <a:pt x="3" y="6"/>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 name="Freeform 409"/>
            <p:cNvSpPr/>
            <p:nvPr/>
          </p:nvSpPr>
          <p:spPr bwMode="auto">
            <a:xfrm>
              <a:off x="6963494" y="5434126"/>
              <a:ext cx="13333" cy="14815"/>
            </a:xfrm>
            <a:custGeom>
              <a:avLst/>
              <a:gdLst>
                <a:gd name="T0" fmla="*/ 2 w 9"/>
                <a:gd name="T1" fmla="*/ 10 h 10"/>
                <a:gd name="T2" fmla="*/ 7 w 9"/>
                <a:gd name="T3" fmla="*/ 0 h 10"/>
                <a:gd name="T4" fmla="*/ 2 w 9"/>
                <a:gd name="T5" fmla="*/ 10 h 10"/>
              </a:gdLst>
              <a:ahLst/>
              <a:cxnLst>
                <a:cxn ang="0">
                  <a:pos x="T0" y="T1"/>
                </a:cxn>
                <a:cxn ang="0">
                  <a:pos x="T2" y="T3"/>
                </a:cxn>
                <a:cxn ang="0">
                  <a:pos x="T4" y="T5"/>
                </a:cxn>
              </a:cxnLst>
              <a:rect l="0" t="0" r="r" b="b"/>
              <a:pathLst>
                <a:path w="9" h="10">
                  <a:moveTo>
                    <a:pt x="2" y="10"/>
                  </a:moveTo>
                  <a:cubicBezTo>
                    <a:pt x="0" y="7"/>
                    <a:pt x="5" y="3"/>
                    <a:pt x="7" y="0"/>
                  </a:cubicBezTo>
                  <a:cubicBezTo>
                    <a:pt x="9" y="4"/>
                    <a:pt x="3" y="6"/>
                    <a:pt x="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 name="Freeform 410"/>
            <p:cNvSpPr/>
            <p:nvPr/>
          </p:nvSpPr>
          <p:spPr bwMode="auto">
            <a:xfrm>
              <a:off x="6766458" y="5395608"/>
              <a:ext cx="14815" cy="53333"/>
            </a:xfrm>
            <a:custGeom>
              <a:avLst/>
              <a:gdLst>
                <a:gd name="T0" fmla="*/ 8 w 10"/>
                <a:gd name="T1" fmla="*/ 36 h 36"/>
                <a:gd name="T2" fmla="*/ 6 w 10"/>
                <a:gd name="T3" fmla="*/ 10 h 36"/>
                <a:gd name="T4" fmla="*/ 3 w 10"/>
                <a:gd name="T5" fmla="*/ 26 h 36"/>
                <a:gd name="T6" fmla="*/ 5 w 10"/>
                <a:gd name="T7" fmla="*/ 0 h 36"/>
                <a:gd name="T8" fmla="*/ 8 w 10"/>
                <a:gd name="T9" fmla="*/ 36 h 36"/>
              </a:gdLst>
              <a:ahLst/>
              <a:cxnLst>
                <a:cxn ang="0">
                  <a:pos x="T0" y="T1"/>
                </a:cxn>
                <a:cxn ang="0">
                  <a:pos x="T2" y="T3"/>
                </a:cxn>
                <a:cxn ang="0">
                  <a:pos x="T4" y="T5"/>
                </a:cxn>
                <a:cxn ang="0">
                  <a:pos x="T6" y="T7"/>
                </a:cxn>
                <a:cxn ang="0">
                  <a:pos x="T8" y="T9"/>
                </a:cxn>
              </a:cxnLst>
              <a:rect l="0" t="0" r="r" b="b"/>
              <a:pathLst>
                <a:path w="10" h="36">
                  <a:moveTo>
                    <a:pt x="8" y="36"/>
                  </a:moveTo>
                  <a:cubicBezTo>
                    <a:pt x="6" y="29"/>
                    <a:pt x="7" y="18"/>
                    <a:pt x="6" y="10"/>
                  </a:cubicBezTo>
                  <a:cubicBezTo>
                    <a:pt x="3" y="13"/>
                    <a:pt x="4" y="21"/>
                    <a:pt x="3" y="26"/>
                  </a:cubicBezTo>
                  <a:cubicBezTo>
                    <a:pt x="0" y="18"/>
                    <a:pt x="3" y="8"/>
                    <a:pt x="5" y="0"/>
                  </a:cubicBezTo>
                  <a:cubicBezTo>
                    <a:pt x="10" y="10"/>
                    <a:pt x="7" y="22"/>
                    <a:pt x="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 name="Freeform 411"/>
            <p:cNvSpPr/>
            <p:nvPr/>
          </p:nvSpPr>
          <p:spPr bwMode="auto">
            <a:xfrm>
              <a:off x="6751643" y="5410423"/>
              <a:ext cx="11852" cy="25185"/>
            </a:xfrm>
            <a:custGeom>
              <a:avLst/>
              <a:gdLst>
                <a:gd name="T0" fmla="*/ 4 w 8"/>
                <a:gd name="T1" fmla="*/ 17 h 17"/>
                <a:gd name="T2" fmla="*/ 3 w 8"/>
                <a:gd name="T3" fmla="*/ 0 h 17"/>
                <a:gd name="T4" fmla="*/ 4 w 8"/>
                <a:gd name="T5" fmla="*/ 17 h 17"/>
              </a:gdLst>
              <a:ahLst/>
              <a:cxnLst>
                <a:cxn ang="0">
                  <a:pos x="T0" y="T1"/>
                </a:cxn>
                <a:cxn ang="0">
                  <a:pos x="T2" y="T3"/>
                </a:cxn>
                <a:cxn ang="0">
                  <a:pos x="T4" y="T5"/>
                </a:cxn>
              </a:cxnLst>
              <a:rect l="0" t="0" r="r" b="b"/>
              <a:pathLst>
                <a:path w="8" h="17">
                  <a:moveTo>
                    <a:pt x="4" y="17"/>
                  </a:moveTo>
                  <a:cubicBezTo>
                    <a:pt x="3" y="10"/>
                    <a:pt x="0" y="3"/>
                    <a:pt x="3" y="0"/>
                  </a:cubicBezTo>
                  <a:cubicBezTo>
                    <a:pt x="8" y="2"/>
                    <a:pt x="5" y="12"/>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 name="Freeform 412"/>
            <p:cNvSpPr/>
            <p:nvPr/>
          </p:nvSpPr>
          <p:spPr bwMode="auto">
            <a:xfrm>
              <a:off x="7000531" y="5385238"/>
              <a:ext cx="13333" cy="11852"/>
            </a:xfrm>
            <a:custGeom>
              <a:avLst/>
              <a:gdLst>
                <a:gd name="T0" fmla="*/ 3 w 9"/>
                <a:gd name="T1" fmla="*/ 8 h 8"/>
                <a:gd name="T2" fmla="*/ 6 w 9"/>
                <a:gd name="T3" fmla="*/ 0 h 8"/>
                <a:gd name="T4" fmla="*/ 3 w 9"/>
                <a:gd name="T5" fmla="*/ 8 h 8"/>
              </a:gdLst>
              <a:ahLst/>
              <a:cxnLst>
                <a:cxn ang="0">
                  <a:pos x="T0" y="T1"/>
                </a:cxn>
                <a:cxn ang="0">
                  <a:pos x="T2" y="T3"/>
                </a:cxn>
                <a:cxn ang="0">
                  <a:pos x="T4" y="T5"/>
                </a:cxn>
              </a:cxnLst>
              <a:rect l="0" t="0" r="r" b="b"/>
              <a:pathLst>
                <a:path w="9" h="8">
                  <a:moveTo>
                    <a:pt x="3" y="8"/>
                  </a:moveTo>
                  <a:cubicBezTo>
                    <a:pt x="0" y="5"/>
                    <a:pt x="6" y="3"/>
                    <a:pt x="6" y="0"/>
                  </a:cubicBezTo>
                  <a:cubicBezTo>
                    <a:pt x="9" y="3"/>
                    <a:pt x="4" y="6"/>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 name="Freeform 413"/>
            <p:cNvSpPr/>
            <p:nvPr/>
          </p:nvSpPr>
          <p:spPr bwMode="auto">
            <a:xfrm>
              <a:off x="6966457" y="5361534"/>
              <a:ext cx="17778" cy="32592"/>
            </a:xfrm>
            <a:custGeom>
              <a:avLst/>
              <a:gdLst>
                <a:gd name="T0" fmla="*/ 0 w 12"/>
                <a:gd name="T1" fmla="*/ 22 h 22"/>
                <a:gd name="T2" fmla="*/ 12 w 12"/>
                <a:gd name="T3" fmla="*/ 0 h 22"/>
                <a:gd name="T4" fmla="*/ 0 w 12"/>
                <a:gd name="T5" fmla="*/ 22 h 22"/>
              </a:gdLst>
              <a:ahLst/>
              <a:cxnLst>
                <a:cxn ang="0">
                  <a:pos x="T0" y="T1"/>
                </a:cxn>
                <a:cxn ang="0">
                  <a:pos x="T2" y="T3"/>
                </a:cxn>
                <a:cxn ang="0">
                  <a:pos x="T4" y="T5"/>
                </a:cxn>
              </a:cxnLst>
              <a:rect l="0" t="0" r="r" b="b"/>
              <a:pathLst>
                <a:path w="12" h="22">
                  <a:moveTo>
                    <a:pt x="0" y="22"/>
                  </a:moveTo>
                  <a:cubicBezTo>
                    <a:pt x="1" y="15"/>
                    <a:pt x="7" y="6"/>
                    <a:pt x="12" y="0"/>
                  </a:cubicBezTo>
                  <a:cubicBezTo>
                    <a:pt x="9" y="8"/>
                    <a:pt x="4"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3" name="Freeform 414"/>
            <p:cNvSpPr/>
            <p:nvPr/>
          </p:nvSpPr>
          <p:spPr bwMode="auto">
            <a:xfrm>
              <a:off x="6984234" y="5321534"/>
              <a:ext cx="26666" cy="50370"/>
            </a:xfrm>
            <a:custGeom>
              <a:avLst/>
              <a:gdLst>
                <a:gd name="T0" fmla="*/ 5 w 18"/>
                <a:gd name="T1" fmla="*/ 34 h 34"/>
                <a:gd name="T2" fmla="*/ 15 w 18"/>
                <a:gd name="T3" fmla="*/ 6 h 34"/>
                <a:gd name="T4" fmla="*/ 0 w 18"/>
                <a:gd name="T5" fmla="*/ 26 h 34"/>
                <a:gd name="T6" fmla="*/ 18 w 18"/>
                <a:gd name="T7" fmla="*/ 0 h 34"/>
                <a:gd name="T8" fmla="*/ 5 w 18"/>
                <a:gd name="T9" fmla="*/ 34 h 34"/>
              </a:gdLst>
              <a:ahLst/>
              <a:cxnLst>
                <a:cxn ang="0">
                  <a:pos x="T0" y="T1"/>
                </a:cxn>
                <a:cxn ang="0">
                  <a:pos x="T2" y="T3"/>
                </a:cxn>
                <a:cxn ang="0">
                  <a:pos x="T4" y="T5"/>
                </a:cxn>
                <a:cxn ang="0">
                  <a:pos x="T6" y="T7"/>
                </a:cxn>
                <a:cxn ang="0">
                  <a:pos x="T8" y="T9"/>
                </a:cxn>
              </a:cxnLst>
              <a:rect l="0" t="0" r="r" b="b"/>
              <a:pathLst>
                <a:path w="18" h="34">
                  <a:moveTo>
                    <a:pt x="5" y="34"/>
                  </a:moveTo>
                  <a:cubicBezTo>
                    <a:pt x="5" y="25"/>
                    <a:pt x="14" y="13"/>
                    <a:pt x="15" y="6"/>
                  </a:cubicBezTo>
                  <a:cubicBezTo>
                    <a:pt x="9" y="8"/>
                    <a:pt x="6" y="22"/>
                    <a:pt x="0" y="26"/>
                  </a:cubicBezTo>
                  <a:cubicBezTo>
                    <a:pt x="4" y="16"/>
                    <a:pt x="9" y="6"/>
                    <a:pt x="18" y="0"/>
                  </a:cubicBezTo>
                  <a:cubicBezTo>
                    <a:pt x="18" y="12"/>
                    <a:pt x="8" y="22"/>
                    <a:pt x="5"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4" name="Freeform 415"/>
            <p:cNvSpPr/>
            <p:nvPr/>
          </p:nvSpPr>
          <p:spPr bwMode="auto">
            <a:xfrm>
              <a:off x="7090159" y="5339312"/>
              <a:ext cx="11852" cy="23704"/>
            </a:xfrm>
            <a:custGeom>
              <a:avLst/>
              <a:gdLst>
                <a:gd name="T0" fmla="*/ 5 w 8"/>
                <a:gd name="T1" fmla="*/ 16 h 16"/>
                <a:gd name="T2" fmla="*/ 4 w 8"/>
                <a:gd name="T3" fmla="*/ 0 h 16"/>
                <a:gd name="T4" fmla="*/ 5 w 8"/>
                <a:gd name="T5" fmla="*/ 16 h 16"/>
              </a:gdLst>
              <a:ahLst/>
              <a:cxnLst>
                <a:cxn ang="0">
                  <a:pos x="T0" y="T1"/>
                </a:cxn>
                <a:cxn ang="0">
                  <a:pos x="T2" y="T3"/>
                </a:cxn>
                <a:cxn ang="0">
                  <a:pos x="T4" y="T5"/>
                </a:cxn>
              </a:cxnLst>
              <a:rect l="0" t="0" r="r" b="b"/>
              <a:pathLst>
                <a:path w="8" h="16">
                  <a:moveTo>
                    <a:pt x="5" y="16"/>
                  </a:moveTo>
                  <a:cubicBezTo>
                    <a:pt x="0" y="14"/>
                    <a:pt x="8" y="4"/>
                    <a:pt x="4" y="0"/>
                  </a:cubicBezTo>
                  <a:cubicBezTo>
                    <a:pt x="8" y="1"/>
                    <a:pt x="5" y="10"/>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5" name="Freeform 416"/>
            <p:cNvSpPr/>
            <p:nvPr/>
          </p:nvSpPr>
          <p:spPr bwMode="auto">
            <a:xfrm>
              <a:off x="5770169" y="5348201"/>
              <a:ext cx="8889" cy="14815"/>
            </a:xfrm>
            <a:custGeom>
              <a:avLst/>
              <a:gdLst>
                <a:gd name="T0" fmla="*/ 5 w 6"/>
                <a:gd name="T1" fmla="*/ 10 h 10"/>
                <a:gd name="T2" fmla="*/ 3 w 6"/>
                <a:gd name="T3" fmla="*/ 0 h 10"/>
                <a:gd name="T4" fmla="*/ 5 w 6"/>
                <a:gd name="T5" fmla="*/ 10 h 10"/>
              </a:gdLst>
              <a:ahLst/>
              <a:cxnLst>
                <a:cxn ang="0">
                  <a:pos x="T0" y="T1"/>
                </a:cxn>
                <a:cxn ang="0">
                  <a:pos x="T2" y="T3"/>
                </a:cxn>
                <a:cxn ang="0">
                  <a:pos x="T4" y="T5"/>
                </a:cxn>
              </a:cxnLst>
              <a:rect l="0" t="0" r="r" b="b"/>
              <a:pathLst>
                <a:path w="6" h="10">
                  <a:moveTo>
                    <a:pt x="5" y="10"/>
                  </a:moveTo>
                  <a:cubicBezTo>
                    <a:pt x="0" y="8"/>
                    <a:pt x="5" y="3"/>
                    <a:pt x="3" y="0"/>
                  </a:cubicBezTo>
                  <a:cubicBezTo>
                    <a:pt x="5" y="1"/>
                    <a:pt x="6" y="8"/>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6" name="Freeform 417"/>
            <p:cNvSpPr/>
            <p:nvPr/>
          </p:nvSpPr>
          <p:spPr bwMode="auto">
            <a:xfrm>
              <a:off x="6618311" y="5349682"/>
              <a:ext cx="81481" cy="11852"/>
            </a:xfrm>
            <a:custGeom>
              <a:avLst/>
              <a:gdLst>
                <a:gd name="T0" fmla="*/ 0 w 55"/>
                <a:gd name="T1" fmla="*/ 0 h 8"/>
                <a:gd name="T2" fmla="*/ 55 w 55"/>
                <a:gd name="T3" fmla="*/ 0 h 8"/>
                <a:gd name="T4" fmla="*/ 16 w 55"/>
                <a:gd name="T5" fmla="*/ 4 h 8"/>
                <a:gd name="T6" fmla="*/ 0 w 55"/>
                <a:gd name="T7" fmla="*/ 0 h 8"/>
              </a:gdLst>
              <a:ahLst/>
              <a:cxnLst>
                <a:cxn ang="0">
                  <a:pos x="T0" y="T1"/>
                </a:cxn>
                <a:cxn ang="0">
                  <a:pos x="T2" y="T3"/>
                </a:cxn>
                <a:cxn ang="0">
                  <a:pos x="T4" y="T5"/>
                </a:cxn>
                <a:cxn ang="0">
                  <a:pos x="T6" y="T7"/>
                </a:cxn>
              </a:cxnLst>
              <a:rect l="0" t="0" r="r" b="b"/>
              <a:pathLst>
                <a:path w="55" h="8">
                  <a:moveTo>
                    <a:pt x="0" y="0"/>
                  </a:moveTo>
                  <a:cubicBezTo>
                    <a:pt x="18" y="3"/>
                    <a:pt x="40" y="3"/>
                    <a:pt x="55" y="0"/>
                  </a:cubicBezTo>
                  <a:cubicBezTo>
                    <a:pt x="46" y="8"/>
                    <a:pt x="29" y="6"/>
                    <a:pt x="16" y="4"/>
                  </a:cubicBezTo>
                  <a:cubicBezTo>
                    <a:pt x="11" y="4"/>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7" name="Freeform 418"/>
            <p:cNvSpPr/>
            <p:nvPr/>
          </p:nvSpPr>
          <p:spPr bwMode="auto">
            <a:xfrm>
              <a:off x="5783502" y="5324497"/>
              <a:ext cx="5926" cy="29629"/>
            </a:xfrm>
            <a:custGeom>
              <a:avLst/>
              <a:gdLst>
                <a:gd name="T0" fmla="*/ 3 w 4"/>
                <a:gd name="T1" fmla="*/ 20 h 20"/>
                <a:gd name="T2" fmla="*/ 1 w 4"/>
                <a:gd name="T3" fmla="*/ 0 h 20"/>
                <a:gd name="T4" fmla="*/ 3 w 4"/>
                <a:gd name="T5" fmla="*/ 20 h 20"/>
              </a:gdLst>
              <a:ahLst/>
              <a:cxnLst>
                <a:cxn ang="0">
                  <a:pos x="T0" y="T1"/>
                </a:cxn>
                <a:cxn ang="0">
                  <a:pos x="T2" y="T3"/>
                </a:cxn>
                <a:cxn ang="0">
                  <a:pos x="T4" y="T5"/>
                </a:cxn>
              </a:cxnLst>
              <a:rect l="0" t="0" r="r" b="b"/>
              <a:pathLst>
                <a:path w="4" h="20">
                  <a:moveTo>
                    <a:pt x="3" y="20"/>
                  </a:moveTo>
                  <a:cubicBezTo>
                    <a:pt x="0" y="16"/>
                    <a:pt x="2" y="8"/>
                    <a:pt x="1" y="0"/>
                  </a:cubicBezTo>
                  <a:cubicBezTo>
                    <a:pt x="4" y="7"/>
                    <a:pt x="3" y="11"/>
                    <a:pt x="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8" name="Freeform 419"/>
            <p:cNvSpPr/>
            <p:nvPr/>
          </p:nvSpPr>
          <p:spPr bwMode="auto">
            <a:xfrm>
              <a:off x="7064234" y="5330423"/>
              <a:ext cx="7407" cy="19259"/>
            </a:xfrm>
            <a:custGeom>
              <a:avLst/>
              <a:gdLst>
                <a:gd name="T0" fmla="*/ 3 w 5"/>
                <a:gd name="T1" fmla="*/ 13 h 13"/>
                <a:gd name="T2" fmla="*/ 1 w 5"/>
                <a:gd name="T3" fmla="*/ 0 h 13"/>
                <a:gd name="T4" fmla="*/ 3 w 5"/>
                <a:gd name="T5" fmla="*/ 13 h 13"/>
              </a:gdLst>
              <a:ahLst/>
              <a:cxnLst>
                <a:cxn ang="0">
                  <a:pos x="T0" y="T1"/>
                </a:cxn>
                <a:cxn ang="0">
                  <a:pos x="T2" y="T3"/>
                </a:cxn>
                <a:cxn ang="0">
                  <a:pos x="T4" y="T5"/>
                </a:cxn>
              </a:cxnLst>
              <a:rect l="0" t="0" r="r" b="b"/>
              <a:pathLst>
                <a:path w="5" h="13">
                  <a:moveTo>
                    <a:pt x="3" y="13"/>
                  </a:moveTo>
                  <a:cubicBezTo>
                    <a:pt x="0" y="12"/>
                    <a:pt x="2" y="4"/>
                    <a:pt x="1" y="0"/>
                  </a:cubicBezTo>
                  <a:cubicBezTo>
                    <a:pt x="5" y="1"/>
                    <a:pt x="3" y="9"/>
                    <a:pt x="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9" name="Freeform 420"/>
            <p:cNvSpPr/>
            <p:nvPr/>
          </p:nvSpPr>
          <p:spPr bwMode="auto">
            <a:xfrm>
              <a:off x="6594607" y="5328942"/>
              <a:ext cx="106666" cy="29629"/>
            </a:xfrm>
            <a:custGeom>
              <a:avLst/>
              <a:gdLst>
                <a:gd name="T0" fmla="*/ 0 w 72"/>
                <a:gd name="T1" fmla="*/ 2 h 20"/>
                <a:gd name="T2" fmla="*/ 56 w 72"/>
                <a:gd name="T3" fmla="*/ 10 h 20"/>
                <a:gd name="T4" fmla="*/ 72 w 72"/>
                <a:gd name="T5" fmla="*/ 6 h 20"/>
                <a:gd name="T6" fmla="*/ 0 w 72"/>
                <a:gd name="T7" fmla="*/ 2 h 20"/>
              </a:gdLst>
              <a:ahLst/>
              <a:cxnLst>
                <a:cxn ang="0">
                  <a:pos x="T0" y="T1"/>
                </a:cxn>
                <a:cxn ang="0">
                  <a:pos x="T2" y="T3"/>
                </a:cxn>
                <a:cxn ang="0">
                  <a:pos x="T4" y="T5"/>
                </a:cxn>
                <a:cxn ang="0">
                  <a:pos x="T6" y="T7"/>
                </a:cxn>
              </a:cxnLst>
              <a:rect l="0" t="0" r="r" b="b"/>
              <a:pathLst>
                <a:path w="72" h="20">
                  <a:moveTo>
                    <a:pt x="0" y="2"/>
                  </a:moveTo>
                  <a:cubicBezTo>
                    <a:pt x="15" y="0"/>
                    <a:pt x="38" y="12"/>
                    <a:pt x="56" y="10"/>
                  </a:cubicBezTo>
                  <a:cubicBezTo>
                    <a:pt x="62" y="9"/>
                    <a:pt x="66" y="5"/>
                    <a:pt x="72" y="6"/>
                  </a:cubicBezTo>
                  <a:cubicBezTo>
                    <a:pt x="54" y="20"/>
                    <a:pt x="21" y="6"/>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0" name="Freeform 421"/>
            <p:cNvSpPr/>
            <p:nvPr/>
          </p:nvSpPr>
          <p:spPr bwMode="auto">
            <a:xfrm>
              <a:off x="7094604" y="5294868"/>
              <a:ext cx="5926" cy="37037"/>
            </a:xfrm>
            <a:custGeom>
              <a:avLst/>
              <a:gdLst>
                <a:gd name="T0" fmla="*/ 2 w 4"/>
                <a:gd name="T1" fmla="*/ 25 h 25"/>
                <a:gd name="T2" fmla="*/ 1 w 4"/>
                <a:gd name="T3" fmla="*/ 0 h 25"/>
                <a:gd name="T4" fmla="*/ 2 w 4"/>
                <a:gd name="T5" fmla="*/ 25 h 25"/>
              </a:gdLst>
              <a:ahLst/>
              <a:cxnLst>
                <a:cxn ang="0">
                  <a:pos x="T0" y="T1"/>
                </a:cxn>
                <a:cxn ang="0">
                  <a:pos x="T2" y="T3"/>
                </a:cxn>
                <a:cxn ang="0">
                  <a:pos x="T4" y="T5"/>
                </a:cxn>
              </a:cxnLst>
              <a:rect l="0" t="0" r="r" b="b"/>
              <a:pathLst>
                <a:path w="4" h="25">
                  <a:moveTo>
                    <a:pt x="2" y="25"/>
                  </a:moveTo>
                  <a:cubicBezTo>
                    <a:pt x="0" y="21"/>
                    <a:pt x="1" y="10"/>
                    <a:pt x="1" y="0"/>
                  </a:cubicBezTo>
                  <a:cubicBezTo>
                    <a:pt x="4" y="6"/>
                    <a:pt x="2" y="17"/>
                    <a:pt x="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1" name="Freeform 422"/>
            <p:cNvSpPr/>
            <p:nvPr/>
          </p:nvSpPr>
          <p:spPr bwMode="auto">
            <a:xfrm>
              <a:off x="7064234" y="5259313"/>
              <a:ext cx="27407" cy="69629"/>
            </a:xfrm>
            <a:custGeom>
              <a:avLst/>
              <a:gdLst>
                <a:gd name="T0" fmla="*/ 1 w 18"/>
                <a:gd name="T1" fmla="*/ 47 h 47"/>
                <a:gd name="T2" fmla="*/ 3 w 18"/>
                <a:gd name="T3" fmla="*/ 1 h 47"/>
                <a:gd name="T4" fmla="*/ 3 w 18"/>
                <a:gd name="T5" fmla="*/ 16 h 47"/>
                <a:gd name="T6" fmla="*/ 15 w 18"/>
                <a:gd name="T7" fmla="*/ 1 h 47"/>
                <a:gd name="T8" fmla="*/ 15 w 18"/>
                <a:gd name="T9" fmla="*/ 5 h 47"/>
                <a:gd name="T10" fmla="*/ 3 w 18"/>
                <a:gd name="T11" fmla="*/ 24 h 47"/>
                <a:gd name="T12" fmla="*/ 1 w 18"/>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8" h="47">
                  <a:moveTo>
                    <a:pt x="1" y="47"/>
                  </a:moveTo>
                  <a:cubicBezTo>
                    <a:pt x="1" y="31"/>
                    <a:pt x="0" y="18"/>
                    <a:pt x="3" y="1"/>
                  </a:cubicBezTo>
                  <a:cubicBezTo>
                    <a:pt x="6" y="5"/>
                    <a:pt x="2" y="11"/>
                    <a:pt x="3" y="16"/>
                  </a:cubicBezTo>
                  <a:cubicBezTo>
                    <a:pt x="10" y="14"/>
                    <a:pt x="8" y="0"/>
                    <a:pt x="15" y="1"/>
                  </a:cubicBezTo>
                  <a:cubicBezTo>
                    <a:pt x="18" y="1"/>
                    <a:pt x="12" y="8"/>
                    <a:pt x="15" y="5"/>
                  </a:cubicBezTo>
                  <a:cubicBezTo>
                    <a:pt x="14" y="10"/>
                    <a:pt x="7" y="18"/>
                    <a:pt x="3" y="24"/>
                  </a:cubicBezTo>
                  <a:cubicBezTo>
                    <a:pt x="1" y="34"/>
                    <a:pt x="6" y="39"/>
                    <a:pt x="1"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2" name="Freeform 423"/>
            <p:cNvSpPr/>
            <p:nvPr/>
          </p:nvSpPr>
          <p:spPr bwMode="auto">
            <a:xfrm>
              <a:off x="5782020" y="5290423"/>
              <a:ext cx="5926" cy="22222"/>
            </a:xfrm>
            <a:custGeom>
              <a:avLst/>
              <a:gdLst>
                <a:gd name="T0" fmla="*/ 3 w 4"/>
                <a:gd name="T1" fmla="*/ 15 h 15"/>
                <a:gd name="T2" fmla="*/ 1 w 4"/>
                <a:gd name="T3" fmla="*/ 0 h 15"/>
                <a:gd name="T4" fmla="*/ 3 w 4"/>
                <a:gd name="T5" fmla="*/ 15 h 15"/>
              </a:gdLst>
              <a:ahLst/>
              <a:cxnLst>
                <a:cxn ang="0">
                  <a:pos x="T0" y="T1"/>
                </a:cxn>
                <a:cxn ang="0">
                  <a:pos x="T2" y="T3"/>
                </a:cxn>
                <a:cxn ang="0">
                  <a:pos x="T4" y="T5"/>
                </a:cxn>
              </a:cxnLst>
              <a:rect l="0" t="0" r="r" b="b"/>
              <a:pathLst>
                <a:path w="4" h="15">
                  <a:moveTo>
                    <a:pt x="3" y="15"/>
                  </a:moveTo>
                  <a:cubicBezTo>
                    <a:pt x="0" y="12"/>
                    <a:pt x="2" y="5"/>
                    <a:pt x="1" y="0"/>
                  </a:cubicBezTo>
                  <a:cubicBezTo>
                    <a:pt x="4" y="2"/>
                    <a:pt x="3" y="7"/>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3" name="Freeform 424"/>
            <p:cNvSpPr/>
            <p:nvPr/>
          </p:nvSpPr>
          <p:spPr bwMode="auto">
            <a:xfrm>
              <a:off x="6770903" y="5296349"/>
              <a:ext cx="5926" cy="13333"/>
            </a:xfrm>
            <a:custGeom>
              <a:avLst/>
              <a:gdLst>
                <a:gd name="T0" fmla="*/ 2 w 4"/>
                <a:gd name="T1" fmla="*/ 9 h 9"/>
                <a:gd name="T2" fmla="*/ 4 w 4"/>
                <a:gd name="T3" fmla="*/ 0 h 9"/>
                <a:gd name="T4" fmla="*/ 2 w 4"/>
                <a:gd name="T5" fmla="*/ 9 h 9"/>
              </a:gdLst>
              <a:ahLst/>
              <a:cxnLst>
                <a:cxn ang="0">
                  <a:pos x="T0" y="T1"/>
                </a:cxn>
                <a:cxn ang="0">
                  <a:pos x="T2" y="T3"/>
                </a:cxn>
                <a:cxn ang="0">
                  <a:pos x="T4" y="T5"/>
                </a:cxn>
              </a:cxnLst>
              <a:rect l="0" t="0" r="r" b="b"/>
              <a:pathLst>
                <a:path w="4" h="9">
                  <a:moveTo>
                    <a:pt x="2" y="9"/>
                  </a:moveTo>
                  <a:cubicBezTo>
                    <a:pt x="0" y="7"/>
                    <a:pt x="0" y="0"/>
                    <a:pt x="4" y="0"/>
                  </a:cubicBezTo>
                  <a:cubicBezTo>
                    <a:pt x="4" y="4"/>
                    <a:pt x="1"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4" name="Freeform 425"/>
            <p:cNvSpPr/>
            <p:nvPr/>
          </p:nvSpPr>
          <p:spPr bwMode="auto">
            <a:xfrm>
              <a:off x="7006456" y="5285979"/>
              <a:ext cx="13333" cy="16296"/>
            </a:xfrm>
            <a:custGeom>
              <a:avLst/>
              <a:gdLst>
                <a:gd name="T0" fmla="*/ 0 w 9"/>
                <a:gd name="T1" fmla="*/ 11 h 11"/>
                <a:gd name="T2" fmla="*/ 9 w 9"/>
                <a:gd name="T3" fmla="*/ 0 h 11"/>
                <a:gd name="T4" fmla="*/ 0 w 9"/>
                <a:gd name="T5" fmla="*/ 11 h 11"/>
              </a:gdLst>
              <a:ahLst/>
              <a:cxnLst>
                <a:cxn ang="0">
                  <a:pos x="T0" y="T1"/>
                </a:cxn>
                <a:cxn ang="0">
                  <a:pos x="T2" y="T3"/>
                </a:cxn>
                <a:cxn ang="0">
                  <a:pos x="T4" y="T5"/>
                </a:cxn>
              </a:cxnLst>
              <a:rect l="0" t="0" r="r" b="b"/>
              <a:pathLst>
                <a:path w="9" h="11">
                  <a:moveTo>
                    <a:pt x="0" y="11"/>
                  </a:moveTo>
                  <a:cubicBezTo>
                    <a:pt x="2" y="6"/>
                    <a:pt x="5" y="3"/>
                    <a:pt x="9" y="0"/>
                  </a:cubicBezTo>
                  <a:cubicBezTo>
                    <a:pt x="6" y="4"/>
                    <a:pt x="5" y="9"/>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5" name="Freeform 426"/>
            <p:cNvSpPr/>
            <p:nvPr/>
          </p:nvSpPr>
          <p:spPr bwMode="auto">
            <a:xfrm>
              <a:off x="7047938" y="5285979"/>
              <a:ext cx="13333" cy="13333"/>
            </a:xfrm>
            <a:custGeom>
              <a:avLst/>
              <a:gdLst>
                <a:gd name="T0" fmla="*/ 4 w 9"/>
                <a:gd name="T1" fmla="*/ 9 h 9"/>
                <a:gd name="T2" fmla="*/ 7 w 9"/>
                <a:gd name="T3" fmla="*/ 0 h 9"/>
                <a:gd name="T4" fmla="*/ 4 w 9"/>
                <a:gd name="T5" fmla="*/ 9 h 9"/>
              </a:gdLst>
              <a:ahLst/>
              <a:cxnLst>
                <a:cxn ang="0">
                  <a:pos x="T0" y="T1"/>
                </a:cxn>
                <a:cxn ang="0">
                  <a:pos x="T2" y="T3"/>
                </a:cxn>
                <a:cxn ang="0">
                  <a:pos x="T4" y="T5"/>
                </a:cxn>
              </a:cxnLst>
              <a:rect l="0" t="0" r="r" b="b"/>
              <a:pathLst>
                <a:path w="9" h="9">
                  <a:moveTo>
                    <a:pt x="4" y="9"/>
                  </a:moveTo>
                  <a:cubicBezTo>
                    <a:pt x="0" y="5"/>
                    <a:pt x="7" y="4"/>
                    <a:pt x="7" y="0"/>
                  </a:cubicBezTo>
                  <a:cubicBezTo>
                    <a:pt x="9" y="3"/>
                    <a:pt x="5"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6" name="Freeform 427"/>
            <p:cNvSpPr/>
            <p:nvPr/>
          </p:nvSpPr>
          <p:spPr bwMode="auto">
            <a:xfrm>
              <a:off x="5767206" y="5259313"/>
              <a:ext cx="13333" cy="29629"/>
            </a:xfrm>
            <a:custGeom>
              <a:avLst/>
              <a:gdLst>
                <a:gd name="T0" fmla="*/ 4 w 9"/>
                <a:gd name="T1" fmla="*/ 20 h 20"/>
                <a:gd name="T2" fmla="*/ 0 w 9"/>
                <a:gd name="T3" fmla="*/ 3 h 20"/>
                <a:gd name="T4" fmla="*/ 3 w 9"/>
                <a:gd name="T5" fmla="*/ 12 h 20"/>
                <a:gd name="T6" fmla="*/ 9 w 9"/>
                <a:gd name="T7" fmla="*/ 4 h 20"/>
                <a:gd name="T8" fmla="*/ 4 w 9"/>
                <a:gd name="T9" fmla="*/ 20 h 20"/>
              </a:gdLst>
              <a:ahLst/>
              <a:cxnLst>
                <a:cxn ang="0">
                  <a:pos x="T0" y="T1"/>
                </a:cxn>
                <a:cxn ang="0">
                  <a:pos x="T2" y="T3"/>
                </a:cxn>
                <a:cxn ang="0">
                  <a:pos x="T4" y="T5"/>
                </a:cxn>
                <a:cxn ang="0">
                  <a:pos x="T6" y="T7"/>
                </a:cxn>
                <a:cxn ang="0">
                  <a:pos x="T8" y="T9"/>
                </a:cxn>
              </a:cxnLst>
              <a:rect l="0" t="0" r="r" b="b"/>
              <a:pathLst>
                <a:path w="9" h="20">
                  <a:moveTo>
                    <a:pt x="4" y="20"/>
                  </a:moveTo>
                  <a:cubicBezTo>
                    <a:pt x="0" y="18"/>
                    <a:pt x="3" y="10"/>
                    <a:pt x="0" y="3"/>
                  </a:cubicBezTo>
                  <a:cubicBezTo>
                    <a:pt x="3" y="0"/>
                    <a:pt x="2" y="9"/>
                    <a:pt x="3" y="12"/>
                  </a:cubicBezTo>
                  <a:cubicBezTo>
                    <a:pt x="6" y="10"/>
                    <a:pt x="5" y="4"/>
                    <a:pt x="9" y="4"/>
                  </a:cubicBezTo>
                  <a:cubicBezTo>
                    <a:pt x="8" y="9"/>
                    <a:pt x="1" y="12"/>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7" name="Freeform 428"/>
            <p:cNvSpPr/>
            <p:nvPr/>
          </p:nvSpPr>
          <p:spPr bwMode="auto">
            <a:xfrm>
              <a:off x="5813131" y="5223757"/>
              <a:ext cx="34074" cy="45926"/>
            </a:xfrm>
            <a:custGeom>
              <a:avLst/>
              <a:gdLst>
                <a:gd name="T0" fmla="*/ 2 w 23"/>
                <a:gd name="T1" fmla="*/ 31 h 31"/>
                <a:gd name="T2" fmla="*/ 0 w 23"/>
                <a:gd name="T3" fmla="*/ 30 h 31"/>
                <a:gd name="T4" fmla="*/ 23 w 23"/>
                <a:gd name="T5" fmla="*/ 0 h 31"/>
                <a:gd name="T6" fmla="*/ 2 w 23"/>
                <a:gd name="T7" fmla="*/ 31 h 31"/>
              </a:gdLst>
              <a:ahLst/>
              <a:cxnLst>
                <a:cxn ang="0">
                  <a:pos x="T0" y="T1"/>
                </a:cxn>
                <a:cxn ang="0">
                  <a:pos x="T2" y="T3"/>
                </a:cxn>
                <a:cxn ang="0">
                  <a:pos x="T4" y="T5"/>
                </a:cxn>
                <a:cxn ang="0">
                  <a:pos x="T6" y="T7"/>
                </a:cxn>
              </a:cxnLst>
              <a:rect l="0" t="0" r="r" b="b"/>
              <a:pathLst>
                <a:path w="23" h="31">
                  <a:moveTo>
                    <a:pt x="2" y="31"/>
                  </a:moveTo>
                  <a:cubicBezTo>
                    <a:pt x="1" y="31"/>
                    <a:pt x="1" y="30"/>
                    <a:pt x="0" y="30"/>
                  </a:cubicBezTo>
                  <a:cubicBezTo>
                    <a:pt x="6" y="19"/>
                    <a:pt x="14" y="5"/>
                    <a:pt x="23" y="0"/>
                  </a:cubicBezTo>
                  <a:cubicBezTo>
                    <a:pt x="19" y="10"/>
                    <a:pt x="8" y="20"/>
                    <a:pt x="2"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8" name="Freeform 429"/>
            <p:cNvSpPr/>
            <p:nvPr/>
          </p:nvSpPr>
          <p:spPr bwMode="auto">
            <a:xfrm>
              <a:off x="5764243" y="5208942"/>
              <a:ext cx="8889" cy="51851"/>
            </a:xfrm>
            <a:custGeom>
              <a:avLst/>
              <a:gdLst>
                <a:gd name="T0" fmla="*/ 4 w 6"/>
                <a:gd name="T1" fmla="*/ 35 h 35"/>
                <a:gd name="T2" fmla="*/ 2 w 6"/>
                <a:gd name="T3" fmla="*/ 0 h 35"/>
                <a:gd name="T4" fmla="*/ 4 w 6"/>
                <a:gd name="T5" fmla="*/ 35 h 35"/>
              </a:gdLst>
              <a:ahLst/>
              <a:cxnLst>
                <a:cxn ang="0">
                  <a:pos x="T0" y="T1"/>
                </a:cxn>
                <a:cxn ang="0">
                  <a:pos x="T2" y="T3"/>
                </a:cxn>
                <a:cxn ang="0">
                  <a:pos x="T4" y="T5"/>
                </a:cxn>
              </a:cxnLst>
              <a:rect l="0" t="0" r="r" b="b"/>
              <a:pathLst>
                <a:path w="6" h="35">
                  <a:moveTo>
                    <a:pt x="4" y="35"/>
                  </a:moveTo>
                  <a:cubicBezTo>
                    <a:pt x="0" y="29"/>
                    <a:pt x="3" y="14"/>
                    <a:pt x="2" y="0"/>
                  </a:cubicBezTo>
                  <a:cubicBezTo>
                    <a:pt x="6" y="8"/>
                    <a:pt x="3" y="24"/>
                    <a:pt x="4"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9" name="Freeform 430"/>
            <p:cNvSpPr/>
            <p:nvPr/>
          </p:nvSpPr>
          <p:spPr bwMode="auto">
            <a:xfrm>
              <a:off x="5782020" y="5223757"/>
              <a:ext cx="5926" cy="17778"/>
            </a:xfrm>
            <a:custGeom>
              <a:avLst/>
              <a:gdLst>
                <a:gd name="T0" fmla="*/ 2 w 4"/>
                <a:gd name="T1" fmla="*/ 12 h 12"/>
                <a:gd name="T2" fmla="*/ 0 w 4"/>
                <a:gd name="T3" fmla="*/ 0 h 12"/>
                <a:gd name="T4" fmla="*/ 2 w 4"/>
                <a:gd name="T5" fmla="*/ 12 h 12"/>
              </a:gdLst>
              <a:ahLst/>
              <a:cxnLst>
                <a:cxn ang="0">
                  <a:pos x="T0" y="T1"/>
                </a:cxn>
                <a:cxn ang="0">
                  <a:pos x="T2" y="T3"/>
                </a:cxn>
                <a:cxn ang="0">
                  <a:pos x="T4" y="T5"/>
                </a:cxn>
              </a:cxnLst>
              <a:rect l="0" t="0" r="r" b="b"/>
              <a:pathLst>
                <a:path w="4" h="12">
                  <a:moveTo>
                    <a:pt x="2" y="12"/>
                  </a:moveTo>
                  <a:cubicBezTo>
                    <a:pt x="0" y="9"/>
                    <a:pt x="0" y="5"/>
                    <a:pt x="0" y="0"/>
                  </a:cubicBezTo>
                  <a:cubicBezTo>
                    <a:pt x="4" y="1"/>
                    <a:pt x="2" y="8"/>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0" name="Freeform 431"/>
            <p:cNvSpPr/>
            <p:nvPr/>
          </p:nvSpPr>
          <p:spPr bwMode="auto">
            <a:xfrm>
              <a:off x="6468682" y="5128943"/>
              <a:ext cx="60740" cy="60740"/>
            </a:xfrm>
            <a:custGeom>
              <a:avLst/>
              <a:gdLst>
                <a:gd name="T0" fmla="*/ 4 w 41"/>
                <a:gd name="T1" fmla="*/ 41 h 41"/>
                <a:gd name="T2" fmla="*/ 0 w 41"/>
                <a:gd name="T3" fmla="*/ 40 h 41"/>
                <a:gd name="T4" fmla="*/ 38 w 41"/>
                <a:gd name="T5" fmla="*/ 5 h 41"/>
                <a:gd name="T6" fmla="*/ 36 w 41"/>
                <a:gd name="T7" fmla="*/ 3 h 41"/>
                <a:gd name="T8" fmla="*/ 41 w 41"/>
                <a:gd name="T9" fmla="*/ 2 h 41"/>
                <a:gd name="T10" fmla="*/ 3 w 41"/>
                <a:gd name="T11" fmla="*/ 38 h 41"/>
                <a:gd name="T12" fmla="*/ 4 w 41"/>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1" h="41">
                  <a:moveTo>
                    <a:pt x="4" y="41"/>
                  </a:moveTo>
                  <a:cubicBezTo>
                    <a:pt x="2" y="41"/>
                    <a:pt x="1" y="40"/>
                    <a:pt x="0" y="40"/>
                  </a:cubicBezTo>
                  <a:cubicBezTo>
                    <a:pt x="8" y="24"/>
                    <a:pt x="26" y="17"/>
                    <a:pt x="38" y="5"/>
                  </a:cubicBezTo>
                  <a:cubicBezTo>
                    <a:pt x="38" y="3"/>
                    <a:pt x="37" y="3"/>
                    <a:pt x="36" y="3"/>
                  </a:cubicBezTo>
                  <a:cubicBezTo>
                    <a:pt x="37" y="0"/>
                    <a:pt x="39" y="1"/>
                    <a:pt x="41" y="2"/>
                  </a:cubicBezTo>
                  <a:cubicBezTo>
                    <a:pt x="32" y="17"/>
                    <a:pt x="14" y="24"/>
                    <a:pt x="3" y="38"/>
                  </a:cubicBezTo>
                  <a:cubicBezTo>
                    <a:pt x="5" y="39"/>
                    <a:pt x="5" y="40"/>
                    <a:pt x="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1" name="Freeform 432"/>
            <p:cNvSpPr/>
            <p:nvPr/>
          </p:nvSpPr>
          <p:spPr bwMode="auto">
            <a:xfrm>
              <a:off x="7073123" y="5163017"/>
              <a:ext cx="21482" cy="22222"/>
            </a:xfrm>
            <a:custGeom>
              <a:avLst/>
              <a:gdLst>
                <a:gd name="T0" fmla="*/ 3 w 14"/>
                <a:gd name="T1" fmla="*/ 15 h 15"/>
                <a:gd name="T2" fmla="*/ 13 w 14"/>
                <a:gd name="T3" fmla="*/ 0 h 15"/>
                <a:gd name="T4" fmla="*/ 3 w 14"/>
                <a:gd name="T5" fmla="*/ 15 h 15"/>
              </a:gdLst>
              <a:ahLst/>
              <a:cxnLst>
                <a:cxn ang="0">
                  <a:pos x="T0" y="T1"/>
                </a:cxn>
                <a:cxn ang="0">
                  <a:pos x="T2" y="T3"/>
                </a:cxn>
                <a:cxn ang="0">
                  <a:pos x="T4" y="T5"/>
                </a:cxn>
              </a:cxnLst>
              <a:rect l="0" t="0" r="r" b="b"/>
              <a:pathLst>
                <a:path w="14" h="15">
                  <a:moveTo>
                    <a:pt x="3" y="15"/>
                  </a:moveTo>
                  <a:cubicBezTo>
                    <a:pt x="0" y="11"/>
                    <a:pt x="10" y="5"/>
                    <a:pt x="13" y="0"/>
                  </a:cubicBezTo>
                  <a:cubicBezTo>
                    <a:pt x="14" y="5"/>
                    <a:pt x="5" y="9"/>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2" name="Freeform 433"/>
            <p:cNvSpPr/>
            <p:nvPr/>
          </p:nvSpPr>
          <p:spPr bwMode="auto">
            <a:xfrm>
              <a:off x="6437572" y="5100795"/>
              <a:ext cx="96296" cy="77036"/>
            </a:xfrm>
            <a:custGeom>
              <a:avLst/>
              <a:gdLst>
                <a:gd name="T0" fmla="*/ 0 w 65"/>
                <a:gd name="T1" fmla="*/ 51 h 52"/>
                <a:gd name="T2" fmla="*/ 29 w 65"/>
                <a:gd name="T3" fmla="*/ 28 h 52"/>
                <a:gd name="T4" fmla="*/ 44 w 65"/>
                <a:gd name="T5" fmla="*/ 17 h 52"/>
                <a:gd name="T6" fmla="*/ 65 w 65"/>
                <a:gd name="T7" fmla="*/ 0 h 52"/>
                <a:gd name="T8" fmla="*/ 41 w 65"/>
                <a:gd name="T9" fmla="*/ 22 h 52"/>
                <a:gd name="T10" fmla="*/ 13 w 65"/>
                <a:gd name="T11" fmla="*/ 41 h 52"/>
                <a:gd name="T12" fmla="*/ 13 w 65"/>
                <a:gd name="T13" fmla="*/ 46 h 52"/>
                <a:gd name="T14" fmla="*/ 2 w 65"/>
                <a:gd name="T15" fmla="*/ 52 h 52"/>
                <a:gd name="T16" fmla="*/ 0 w 65"/>
                <a:gd name="T17" fmla="*/ 5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2">
                  <a:moveTo>
                    <a:pt x="0" y="51"/>
                  </a:moveTo>
                  <a:cubicBezTo>
                    <a:pt x="6" y="42"/>
                    <a:pt x="18" y="36"/>
                    <a:pt x="29" y="28"/>
                  </a:cubicBezTo>
                  <a:cubicBezTo>
                    <a:pt x="34" y="25"/>
                    <a:pt x="39" y="21"/>
                    <a:pt x="44" y="17"/>
                  </a:cubicBezTo>
                  <a:cubicBezTo>
                    <a:pt x="51" y="11"/>
                    <a:pt x="57" y="5"/>
                    <a:pt x="65" y="0"/>
                  </a:cubicBezTo>
                  <a:cubicBezTo>
                    <a:pt x="61" y="8"/>
                    <a:pt x="49" y="15"/>
                    <a:pt x="41" y="22"/>
                  </a:cubicBezTo>
                  <a:cubicBezTo>
                    <a:pt x="32" y="28"/>
                    <a:pt x="24" y="35"/>
                    <a:pt x="13" y="41"/>
                  </a:cubicBezTo>
                  <a:cubicBezTo>
                    <a:pt x="13" y="42"/>
                    <a:pt x="12" y="43"/>
                    <a:pt x="13" y="46"/>
                  </a:cubicBezTo>
                  <a:cubicBezTo>
                    <a:pt x="8" y="47"/>
                    <a:pt x="5" y="50"/>
                    <a:pt x="2" y="52"/>
                  </a:cubicBezTo>
                  <a:cubicBezTo>
                    <a:pt x="1" y="52"/>
                    <a:pt x="0" y="52"/>
                    <a:pt x="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3" name="Freeform 434"/>
            <p:cNvSpPr/>
            <p:nvPr/>
          </p:nvSpPr>
          <p:spPr bwMode="auto">
            <a:xfrm>
              <a:off x="7094604" y="5118573"/>
              <a:ext cx="11852" cy="7407"/>
            </a:xfrm>
            <a:custGeom>
              <a:avLst/>
              <a:gdLst>
                <a:gd name="T0" fmla="*/ 3 w 8"/>
                <a:gd name="T1" fmla="*/ 5 h 5"/>
                <a:gd name="T2" fmla="*/ 8 w 8"/>
                <a:gd name="T3" fmla="*/ 0 h 5"/>
                <a:gd name="T4" fmla="*/ 8 w 8"/>
                <a:gd name="T5" fmla="*/ 4 h 5"/>
                <a:gd name="T6" fmla="*/ 3 w 8"/>
                <a:gd name="T7" fmla="*/ 5 h 5"/>
              </a:gdLst>
              <a:ahLst/>
              <a:cxnLst>
                <a:cxn ang="0">
                  <a:pos x="T0" y="T1"/>
                </a:cxn>
                <a:cxn ang="0">
                  <a:pos x="T2" y="T3"/>
                </a:cxn>
                <a:cxn ang="0">
                  <a:pos x="T4" y="T5"/>
                </a:cxn>
                <a:cxn ang="0">
                  <a:pos x="T6" y="T7"/>
                </a:cxn>
              </a:cxnLst>
              <a:rect l="0" t="0" r="r" b="b"/>
              <a:pathLst>
                <a:path w="8" h="5">
                  <a:moveTo>
                    <a:pt x="3" y="5"/>
                  </a:moveTo>
                  <a:cubicBezTo>
                    <a:pt x="0" y="2"/>
                    <a:pt x="6" y="0"/>
                    <a:pt x="8" y="0"/>
                  </a:cubicBezTo>
                  <a:cubicBezTo>
                    <a:pt x="8" y="1"/>
                    <a:pt x="8" y="3"/>
                    <a:pt x="8" y="4"/>
                  </a:cubicBezTo>
                  <a:cubicBezTo>
                    <a:pt x="7" y="4"/>
                    <a:pt x="3" y="3"/>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4" name="Freeform 435"/>
            <p:cNvSpPr/>
            <p:nvPr/>
          </p:nvSpPr>
          <p:spPr bwMode="auto">
            <a:xfrm>
              <a:off x="6526460" y="5069684"/>
              <a:ext cx="10370" cy="7407"/>
            </a:xfrm>
            <a:custGeom>
              <a:avLst/>
              <a:gdLst>
                <a:gd name="T0" fmla="*/ 1 w 7"/>
                <a:gd name="T1" fmla="*/ 5 h 5"/>
                <a:gd name="T2" fmla="*/ 0 w 7"/>
                <a:gd name="T3" fmla="*/ 2 h 5"/>
                <a:gd name="T4" fmla="*/ 3 w 7"/>
                <a:gd name="T5" fmla="*/ 0 h 5"/>
                <a:gd name="T6" fmla="*/ 1 w 7"/>
                <a:gd name="T7" fmla="*/ 5 h 5"/>
              </a:gdLst>
              <a:ahLst/>
              <a:cxnLst>
                <a:cxn ang="0">
                  <a:pos x="T0" y="T1"/>
                </a:cxn>
                <a:cxn ang="0">
                  <a:pos x="T2" y="T3"/>
                </a:cxn>
                <a:cxn ang="0">
                  <a:pos x="T4" y="T5"/>
                </a:cxn>
                <a:cxn ang="0">
                  <a:pos x="T6" y="T7"/>
                </a:cxn>
              </a:cxnLst>
              <a:rect l="0" t="0" r="r" b="b"/>
              <a:pathLst>
                <a:path w="7" h="5">
                  <a:moveTo>
                    <a:pt x="1" y="5"/>
                  </a:moveTo>
                  <a:cubicBezTo>
                    <a:pt x="0" y="5"/>
                    <a:pt x="0" y="4"/>
                    <a:pt x="0" y="2"/>
                  </a:cubicBezTo>
                  <a:cubicBezTo>
                    <a:pt x="1" y="2"/>
                    <a:pt x="3" y="2"/>
                    <a:pt x="3" y="0"/>
                  </a:cubicBezTo>
                  <a:cubicBezTo>
                    <a:pt x="7" y="2"/>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5" name="Freeform 436"/>
            <p:cNvSpPr/>
            <p:nvPr/>
          </p:nvSpPr>
          <p:spPr bwMode="auto">
            <a:xfrm>
              <a:off x="7102011" y="5055610"/>
              <a:ext cx="5926" cy="8889"/>
            </a:xfrm>
            <a:custGeom>
              <a:avLst/>
              <a:gdLst>
                <a:gd name="T0" fmla="*/ 4 w 4"/>
                <a:gd name="T1" fmla="*/ 6 h 6"/>
                <a:gd name="T2" fmla="*/ 0 w 4"/>
                <a:gd name="T3" fmla="*/ 4 h 6"/>
                <a:gd name="T4" fmla="*/ 4 w 4"/>
                <a:gd name="T5" fmla="*/ 1 h 6"/>
                <a:gd name="T6" fmla="*/ 4 w 4"/>
                <a:gd name="T7" fmla="*/ 6 h 6"/>
              </a:gdLst>
              <a:ahLst/>
              <a:cxnLst>
                <a:cxn ang="0">
                  <a:pos x="T0" y="T1"/>
                </a:cxn>
                <a:cxn ang="0">
                  <a:pos x="T2" y="T3"/>
                </a:cxn>
                <a:cxn ang="0">
                  <a:pos x="T4" y="T5"/>
                </a:cxn>
                <a:cxn ang="0">
                  <a:pos x="T6" y="T7"/>
                </a:cxn>
              </a:cxnLst>
              <a:rect l="0" t="0" r="r" b="b"/>
              <a:pathLst>
                <a:path w="4" h="6">
                  <a:moveTo>
                    <a:pt x="4" y="6"/>
                  </a:moveTo>
                  <a:cubicBezTo>
                    <a:pt x="3" y="5"/>
                    <a:pt x="3" y="2"/>
                    <a:pt x="0" y="4"/>
                  </a:cubicBezTo>
                  <a:cubicBezTo>
                    <a:pt x="0" y="1"/>
                    <a:pt x="2" y="0"/>
                    <a:pt x="4" y="1"/>
                  </a:cubicBezTo>
                  <a:cubicBezTo>
                    <a:pt x="4" y="2"/>
                    <a:pt x="4" y="4"/>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6" name="Freeform 437"/>
            <p:cNvSpPr/>
            <p:nvPr/>
          </p:nvSpPr>
          <p:spPr bwMode="auto">
            <a:xfrm>
              <a:off x="6699792" y="4978574"/>
              <a:ext cx="62222" cy="34074"/>
            </a:xfrm>
            <a:custGeom>
              <a:avLst/>
              <a:gdLst>
                <a:gd name="T0" fmla="*/ 2 w 42"/>
                <a:gd name="T1" fmla="*/ 23 h 23"/>
                <a:gd name="T2" fmla="*/ 0 w 42"/>
                <a:gd name="T3" fmla="*/ 21 h 23"/>
                <a:gd name="T4" fmla="*/ 42 w 42"/>
                <a:gd name="T5" fmla="*/ 0 h 23"/>
                <a:gd name="T6" fmla="*/ 2 w 42"/>
                <a:gd name="T7" fmla="*/ 23 h 23"/>
              </a:gdLst>
              <a:ahLst/>
              <a:cxnLst>
                <a:cxn ang="0">
                  <a:pos x="T0" y="T1"/>
                </a:cxn>
                <a:cxn ang="0">
                  <a:pos x="T2" y="T3"/>
                </a:cxn>
                <a:cxn ang="0">
                  <a:pos x="T4" y="T5"/>
                </a:cxn>
                <a:cxn ang="0">
                  <a:pos x="T6" y="T7"/>
                </a:cxn>
              </a:cxnLst>
              <a:rect l="0" t="0" r="r" b="b"/>
              <a:pathLst>
                <a:path w="42" h="23">
                  <a:moveTo>
                    <a:pt x="2" y="23"/>
                  </a:moveTo>
                  <a:cubicBezTo>
                    <a:pt x="1" y="23"/>
                    <a:pt x="1" y="21"/>
                    <a:pt x="0" y="21"/>
                  </a:cubicBezTo>
                  <a:cubicBezTo>
                    <a:pt x="13" y="13"/>
                    <a:pt x="28" y="7"/>
                    <a:pt x="42" y="0"/>
                  </a:cubicBezTo>
                  <a:cubicBezTo>
                    <a:pt x="32" y="11"/>
                    <a:pt x="15" y="15"/>
                    <a:pt x="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7" name="Freeform 438"/>
            <p:cNvSpPr/>
            <p:nvPr/>
          </p:nvSpPr>
          <p:spPr bwMode="auto">
            <a:xfrm>
              <a:off x="6459794" y="4926722"/>
              <a:ext cx="37037" cy="28148"/>
            </a:xfrm>
            <a:custGeom>
              <a:avLst/>
              <a:gdLst>
                <a:gd name="T0" fmla="*/ 0 w 25"/>
                <a:gd name="T1" fmla="*/ 19 h 19"/>
                <a:gd name="T2" fmla="*/ 25 w 25"/>
                <a:gd name="T3" fmla="*/ 0 h 19"/>
                <a:gd name="T4" fmla="*/ 0 w 25"/>
                <a:gd name="T5" fmla="*/ 19 h 19"/>
              </a:gdLst>
              <a:ahLst/>
              <a:cxnLst>
                <a:cxn ang="0">
                  <a:pos x="T0" y="T1"/>
                </a:cxn>
                <a:cxn ang="0">
                  <a:pos x="T2" y="T3"/>
                </a:cxn>
                <a:cxn ang="0">
                  <a:pos x="T4" y="T5"/>
                </a:cxn>
              </a:cxnLst>
              <a:rect l="0" t="0" r="r" b="b"/>
              <a:pathLst>
                <a:path w="25" h="19">
                  <a:moveTo>
                    <a:pt x="0" y="19"/>
                  </a:moveTo>
                  <a:cubicBezTo>
                    <a:pt x="2" y="10"/>
                    <a:pt x="19" y="8"/>
                    <a:pt x="25" y="0"/>
                  </a:cubicBezTo>
                  <a:cubicBezTo>
                    <a:pt x="22" y="9"/>
                    <a:pt x="6"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8" name="Freeform 439"/>
            <p:cNvSpPr/>
            <p:nvPr/>
          </p:nvSpPr>
          <p:spPr bwMode="auto">
            <a:xfrm>
              <a:off x="6443497" y="4851167"/>
              <a:ext cx="180739" cy="102222"/>
            </a:xfrm>
            <a:custGeom>
              <a:avLst/>
              <a:gdLst>
                <a:gd name="T0" fmla="*/ 2 w 122"/>
                <a:gd name="T1" fmla="*/ 69 h 69"/>
                <a:gd name="T2" fmla="*/ 0 w 122"/>
                <a:gd name="T3" fmla="*/ 67 h 69"/>
                <a:gd name="T4" fmla="*/ 28 w 122"/>
                <a:gd name="T5" fmla="*/ 50 h 69"/>
                <a:gd name="T6" fmla="*/ 122 w 122"/>
                <a:gd name="T7" fmla="*/ 0 h 69"/>
                <a:gd name="T8" fmla="*/ 2 w 122"/>
                <a:gd name="T9" fmla="*/ 69 h 69"/>
              </a:gdLst>
              <a:ahLst/>
              <a:cxnLst>
                <a:cxn ang="0">
                  <a:pos x="T0" y="T1"/>
                </a:cxn>
                <a:cxn ang="0">
                  <a:pos x="T2" y="T3"/>
                </a:cxn>
                <a:cxn ang="0">
                  <a:pos x="T4" y="T5"/>
                </a:cxn>
                <a:cxn ang="0">
                  <a:pos x="T6" y="T7"/>
                </a:cxn>
                <a:cxn ang="0">
                  <a:pos x="T8" y="T9"/>
                </a:cxn>
              </a:cxnLst>
              <a:rect l="0" t="0" r="r" b="b"/>
              <a:pathLst>
                <a:path w="122" h="69">
                  <a:moveTo>
                    <a:pt x="2" y="69"/>
                  </a:moveTo>
                  <a:cubicBezTo>
                    <a:pt x="1" y="68"/>
                    <a:pt x="0" y="68"/>
                    <a:pt x="0" y="67"/>
                  </a:cubicBezTo>
                  <a:cubicBezTo>
                    <a:pt x="4" y="60"/>
                    <a:pt x="18" y="56"/>
                    <a:pt x="28" y="50"/>
                  </a:cubicBezTo>
                  <a:cubicBezTo>
                    <a:pt x="58" y="33"/>
                    <a:pt x="88" y="13"/>
                    <a:pt x="122" y="0"/>
                  </a:cubicBezTo>
                  <a:cubicBezTo>
                    <a:pt x="81" y="22"/>
                    <a:pt x="39" y="43"/>
                    <a:pt x="2"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9" name="Freeform 440"/>
            <p:cNvSpPr/>
            <p:nvPr/>
          </p:nvSpPr>
          <p:spPr bwMode="auto">
            <a:xfrm>
              <a:off x="6499793" y="4914870"/>
              <a:ext cx="26666" cy="13333"/>
            </a:xfrm>
            <a:custGeom>
              <a:avLst/>
              <a:gdLst>
                <a:gd name="T0" fmla="*/ 0 w 18"/>
                <a:gd name="T1" fmla="*/ 9 h 9"/>
                <a:gd name="T2" fmla="*/ 18 w 18"/>
                <a:gd name="T3" fmla="*/ 0 h 9"/>
                <a:gd name="T4" fmla="*/ 0 w 18"/>
                <a:gd name="T5" fmla="*/ 9 h 9"/>
              </a:gdLst>
              <a:ahLst/>
              <a:cxnLst>
                <a:cxn ang="0">
                  <a:pos x="T0" y="T1"/>
                </a:cxn>
                <a:cxn ang="0">
                  <a:pos x="T2" y="T3"/>
                </a:cxn>
                <a:cxn ang="0">
                  <a:pos x="T4" y="T5"/>
                </a:cxn>
              </a:cxnLst>
              <a:rect l="0" t="0" r="r" b="b"/>
              <a:pathLst>
                <a:path w="18" h="9">
                  <a:moveTo>
                    <a:pt x="0" y="9"/>
                  </a:moveTo>
                  <a:cubicBezTo>
                    <a:pt x="4" y="5"/>
                    <a:pt x="13" y="0"/>
                    <a:pt x="18" y="0"/>
                  </a:cubicBezTo>
                  <a:cubicBezTo>
                    <a:pt x="13" y="4"/>
                    <a:pt x="7" y="7"/>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0" name="Freeform 441"/>
            <p:cNvSpPr/>
            <p:nvPr/>
          </p:nvSpPr>
          <p:spPr bwMode="auto">
            <a:xfrm>
              <a:off x="6532386" y="4889685"/>
              <a:ext cx="34074" cy="20741"/>
            </a:xfrm>
            <a:custGeom>
              <a:avLst/>
              <a:gdLst>
                <a:gd name="T0" fmla="*/ 2 w 23"/>
                <a:gd name="T1" fmla="*/ 14 h 14"/>
                <a:gd name="T2" fmla="*/ 23 w 23"/>
                <a:gd name="T3" fmla="*/ 0 h 14"/>
                <a:gd name="T4" fmla="*/ 2 w 23"/>
                <a:gd name="T5" fmla="*/ 14 h 14"/>
              </a:gdLst>
              <a:ahLst/>
              <a:cxnLst>
                <a:cxn ang="0">
                  <a:pos x="T0" y="T1"/>
                </a:cxn>
                <a:cxn ang="0">
                  <a:pos x="T2" y="T3"/>
                </a:cxn>
                <a:cxn ang="0">
                  <a:pos x="T4" y="T5"/>
                </a:cxn>
              </a:cxnLst>
              <a:rect l="0" t="0" r="r" b="b"/>
              <a:pathLst>
                <a:path w="23" h="14">
                  <a:moveTo>
                    <a:pt x="2" y="14"/>
                  </a:moveTo>
                  <a:cubicBezTo>
                    <a:pt x="0" y="10"/>
                    <a:pt x="18" y="5"/>
                    <a:pt x="23" y="0"/>
                  </a:cubicBezTo>
                  <a:cubicBezTo>
                    <a:pt x="22" y="7"/>
                    <a:pt x="8" y="9"/>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1" name="Freeform 442"/>
            <p:cNvSpPr/>
            <p:nvPr/>
          </p:nvSpPr>
          <p:spPr bwMode="auto">
            <a:xfrm>
              <a:off x="6476090" y="4882278"/>
              <a:ext cx="14815" cy="8889"/>
            </a:xfrm>
            <a:custGeom>
              <a:avLst/>
              <a:gdLst>
                <a:gd name="T0" fmla="*/ 0 w 10"/>
                <a:gd name="T1" fmla="*/ 5 h 6"/>
                <a:gd name="T2" fmla="*/ 9 w 10"/>
                <a:gd name="T3" fmla="*/ 0 h 6"/>
                <a:gd name="T4" fmla="*/ 0 w 10"/>
                <a:gd name="T5" fmla="*/ 5 h 6"/>
              </a:gdLst>
              <a:ahLst/>
              <a:cxnLst>
                <a:cxn ang="0">
                  <a:pos x="T0" y="T1"/>
                </a:cxn>
                <a:cxn ang="0">
                  <a:pos x="T2" y="T3"/>
                </a:cxn>
                <a:cxn ang="0">
                  <a:pos x="T4" y="T5"/>
                </a:cxn>
              </a:cxnLst>
              <a:rect l="0" t="0" r="r" b="b"/>
              <a:pathLst>
                <a:path w="10" h="6">
                  <a:moveTo>
                    <a:pt x="0" y="5"/>
                  </a:moveTo>
                  <a:cubicBezTo>
                    <a:pt x="2" y="2"/>
                    <a:pt x="6" y="2"/>
                    <a:pt x="9" y="0"/>
                  </a:cubicBezTo>
                  <a:cubicBezTo>
                    <a:pt x="10" y="2"/>
                    <a:pt x="4" y="6"/>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2" name="Freeform 443"/>
            <p:cNvSpPr/>
            <p:nvPr/>
          </p:nvSpPr>
          <p:spPr bwMode="auto">
            <a:xfrm>
              <a:off x="6492386" y="4876352"/>
              <a:ext cx="7407" cy="5926"/>
            </a:xfrm>
            <a:custGeom>
              <a:avLst/>
              <a:gdLst>
                <a:gd name="T0" fmla="*/ 0 w 5"/>
                <a:gd name="T1" fmla="*/ 4 h 4"/>
                <a:gd name="T2" fmla="*/ 5 w 5"/>
                <a:gd name="T3" fmla="*/ 0 h 4"/>
                <a:gd name="T4" fmla="*/ 0 w 5"/>
                <a:gd name="T5" fmla="*/ 4 h 4"/>
              </a:gdLst>
              <a:ahLst/>
              <a:cxnLst>
                <a:cxn ang="0">
                  <a:pos x="T0" y="T1"/>
                </a:cxn>
                <a:cxn ang="0">
                  <a:pos x="T2" y="T3"/>
                </a:cxn>
                <a:cxn ang="0">
                  <a:pos x="T4" y="T5"/>
                </a:cxn>
              </a:cxnLst>
              <a:rect l="0" t="0" r="r" b="b"/>
              <a:pathLst>
                <a:path w="5" h="4">
                  <a:moveTo>
                    <a:pt x="0" y="4"/>
                  </a:moveTo>
                  <a:cubicBezTo>
                    <a:pt x="1" y="1"/>
                    <a:pt x="2" y="0"/>
                    <a:pt x="5" y="0"/>
                  </a:cubicBezTo>
                  <a:cubicBezTo>
                    <a:pt x="5" y="3"/>
                    <a:pt x="2" y="3"/>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3" name="Freeform 444"/>
            <p:cNvSpPr/>
            <p:nvPr/>
          </p:nvSpPr>
          <p:spPr bwMode="auto">
            <a:xfrm>
              <a:off x="6513127" y="4771168"/>
              <a:ext cx="7407" cy="7407"/>
            </a:xfrm>
            <a:custGeom>
              <a:avLst/>
              <a:gdLst>
                <a:gd name="T0" fmla="*/ 0 w 5"/>
                <a:gd name="T1" fmla="*/ 1 h 5"/>
                <a:gd name="T2" fmla="*/ 5 w 5"/>
                <a:gd name="T3" fmla="*/ 2 h 5"/>
                <a:gd name="T4" fmla="*/ 0 w 5"/>
                <a:gd name="T5" fmla="*/ 1 h 5"/>
              </a:gdLst>
              <a:ahLst/>
              <a:cxnLst>
                <a:cxn ang="0">
                  <a:pos x="T0" y="T1"/>
                </a:cxn>
                <a:cxn ang="0">
                  <a:pos x="T2" y="T3"/>
                </a:cxn>
                <a:cxn ang="0">
                  <a:pos x="T4" y="T5"/>
                </a:cxn>
              </a:cxnLst>
              <a:rect l="0" t="0" r="r" b="b"/>
              <a:pathLst>
                <a:path w="5" h="5">
                  <a:moveTo>
                    <a:pt x="0" y="1"/>
                  </a:moveTo>
                  <a:cubicBezTo>
                    <a:pt x="3" y="0"/>
                    <a:pt x="2" y="2"/>
                    <a:pt x="5" y="2"/>
                  </a:cubicBezTo>
                  <a:cubicBezTo>
                    <a:pt x="5" y="5"/>
                    <a:pt x="0"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4" name="Freeform 445"/>
            <p:cNvSpPr/>
            <p:nvPr/>
          </p:nvSpPr>
          <p:spPr bwMode="auto">
            <a:xfrm>
              <a:off x="6499793" y="4751908"/>
              <a:ext cx="10370" cy="8889"/>
            </a:xfrm>
            <a:custGeom>
              <a:avLst/>
              <a:gdLst>
                <a:gd name="T0" fmla="*/ 5 w 7"/>
                <a:gd name="T1" fmla="*/ 6 h 6"/>
                <a:gd name="T2" fmla="*/ 0 w 7"/>
                <a:gd name="T3" fmla="*/ 2 h 6"/>
                <a:gd name="T4" fmla="*/ 5 w 7"/>
                <a:gd name="T5" fmla="*/ 6 h 6"/>
              </a:gdLst>
              <a:ahLst/>
              <a:cxnLst>
                <a:cxn ang="0">
                  <a:pos x="T0" y="T1"/>
                </a:cxn>
                <a:cxn ang="0">
                  <a:pos x="T2" y="T3"/>
                </a:cxn>
                <a:cxn ang="0">
                  <a:pos x="T4" y="T5"/>
                </a:cxn>
              </a:cxnLst>
              <a:rect l="0" t="0" r="r" b="b"/>
              <a:pathLst>
                <a:path w="7" h="6">
                  <a:moveTo>
                    <a:pt x="5" y="6"/>
                  </a:moveTo>
                  <a:cubicBezTo>
                    <a:pt x="2" y="6"/>
                    <a:pt x="3" y="2"/>
                    <a:pt x="0" y="2"/>
                  </a:cubicBezTo>
                  <a:cubicBezTo>
                    <a:pt x="2" y="0"/>
                    <a:pt x="7" y="2"/>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5" name="Freeform 446"/>
            <p:cNvSpPr/>
            <p:nvPr/>
          </p:nvSpPr>
          <p:spPr bwMode="auto">
            <a:xfrm>
              <a:off x="6649422" y="4731168"/>
              <a:ext cx="11852" cy="7407"/>
            </a:xfrm>
            <a:custGeom>
              <a:avLst/>
              <a:gdLst>
                <a:gd name="T0" fmla="*/ 0 w 8"/>
                <a:gd name="T1" fmla="*/ 5 h 5"/>
                <a:gd name="T2" fmla="*/ 8 w 8"/>
                <a:gd name="T3" fmla="*/ 0 h 5"/>
                <a:gd name="T4" fmla="*/ 0 w 8"/>
                <a:gd name="T5" fmla="*/ 5 h 5"/>
              </a:gdLst>
              <a:ahLst/>
              <a:cxnLst>
                <a:cxn ang="0">
                  <a:pos x="T0" y="T1"/>
                </a:cxn>
                <a:cxn ang="0">
                  <a:pos x="T2" y="T3"/>
                </a:cxn>
                <a:cxn ang="0">
                  <a:pos x="T4" y="T5"/>
                </a:cxn>
              </a:cxnLst>
              <a:rect l="0" t="0" r="r" b="b"/>
              <a:pathLst>
                <a:path w="8" h="5">
                  <a:moveTo>
                    <a:pt x="0" y="5"/>
                  </a:moveTo>
                  <a:cubicBezTo>
                    <a:pt x="1" y="1"/>
                    <a:pt x="4" y="0"/>
                    <a:pt x="8" y="0"/>
                  </a:cubicBezTo>
                  <a:cubicBezTo>
                    <a:pt x="7" y="3"/>
                    <a:pt x="3"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6" name="Freeform 447"/>
            <p:cNvSpPr>
              <a:spLocks noEditPoints="1"/>
            </p:cNvSpPr>
            <p:nvPr/>
          </p:nvSpPr>
          <p:spPr bwMode="auto">
            <a:xfrm>
              <a:off x="5731650" y="4637835"/>
              <a:ext cx="1447397" cy="1468138"/>
            </a:xfrm>
            <a:custGeom>
              <a:avLst/>
              <a:gdLst>
                <a:gd name="T0" fmla="*/ 31 w 976"/>
                <a:gd name="T1" fmla="*/ 872 h 990"/>
                <a:gd name="T2" fmla="*/ 69 w 976"/>
                <a:gd name="T3" fmla="*/ 786 h 990"/>
                <a:gd name="T4" fmla="*/ 83 w 976"/>
                <a:gd name="T5" fmla="*/ 447 h 990"/>
                <a:gd name="T6" fmla="*/ 233 w 976"/>
                <a:gd name="T7" fmla="*/ 222 h 990"/>
                <a:gd name="T8" fmla="*/ 335 w 976"/>
                <a:gd name="T9" fmla="*/ 139 h 990"/>
                <a:gd name="T10" fmla="*/ 825 w 976"/>
                <a:gd name="T11" fmla="*/ 144 h 990"/>
                <a:gd name="T12" fmla="*/ 772 w 976"/>
                <a:gd name="T13" fmla="*/ 932 h 990"/>
                <a:gd name="T14" fmla="*/ 772 w 976"/>
                <a:gd name="T15" fmla="*/ 960 h 990"/>
                <a:gd name="T16" fmla="*/ 106 w 976"/>
                <a:gd name="T17" fmla="*/ 922 h 990"/>
                <a:gd name="T18" fmla="*/ 576 w 976"/>
                <a:gd name="T19" fmla="*/ 882 h 990"/>
                <a:gd name="T20" fmla="*/ 919 w 976"/>
                <a:gd name="T21" fmla="*/ 505 h 990"/>
                <a:gd name="T22" fmla="*/ 897 w 976"/>
                <a:gd name="T23" fmla="*/ 264 h 990"/>
                <a:gd name="T24" fmla="*/ 714 w 976"/>
                <a:gd name="T25" fmla="*/ 508 h 990"/>
                <a:gd name="T26" fmla="*/ 789 w 976"/>
                <a:gd name="T27" fmla="*/ 476 h 990"/>
                <a:gd name="T28" fmla="*/ 718 w 976"/>
                <a:gd name="T29" fmla="*/ 689 h 990"/>
                <a:gd name="T30" fmla="*/ 905 w 976"/>
                <a:gd name="T31" fmla="*/ 251 h 990"/>
                <a:gd name="T32" fmla="*/ 886 w 976"/>
                <a:gd name="T33" fmla="*/ 192 h 990"/>
                <a:gd name="T34" fmla="*/ 747 w 976"/>
                <a:gd name="T35" fmla="*/ 442 h 990"/>
                <a:gd name="T36" fmla="*/ 546 w 976"/>
                <a:gd name="T37" fmla="*/ 950 h 990"/>
                <a:gd name="T38" fmla="*/ 362 w 976"/>
                <a:gd name="T39" fmla="*/ 935 h 990"/>
                <a:gd name="T40" fmla="*/ 523 w 976"/>
                <a:gd name="T41" fmla="*/ 867 h 990"/>
                <a:gd name="T42" fmla="*/ 155 w 976"/>
                <a:gd name="T43" fmla="*/ 915 h 990"/>
                <a:gd name="T44" fmla="*/ 140 w 976"/>
                <a:gd name="T45" fmla="*/ 909 h 990"/>
                <a:gd name="T46" fmla="*/ 107 w 976"/>
                <a:gd name="T47" fmla="*/ 866 h 990"/>
                <a:gd name="T48" fmla="*/ 94 w 976"/>
                <a:gd name="T49" fmla="*/ 861 h 990"/>
                <a:gd name="T50" fmla="*/ 523 w 976"/>
                <a:gd name="T51" fmla="*/ 848 h 990"/>
                <a:gd name="T52" fmla="*/ 204 w 976"/>
                <a:gd name="T53" fmla="*/ 843 h 990"/>
                <a:gd name="T54" fmla="*/ 531 w 976"/>
                <a:gd name="T55" fmla="*/ 819 h 990"/>
                <a:gd name="T56" fmla="*/ 105 w 976"/>
                <a:gd name="T57" fmla="*/ 573 h 990"/>
                <a:gd name="T58" fmla="*/ 357 w 976"/>
                <a:gd name="T59" fmla="*/ 300 h 990"/>
                <a:gd name="T60" fmla="*/ 513 w 976"/>
                <a:gd name="T61" fmla="*/ 757 h 990"/>
                <a:gd name="T62" fmla="*/ 416 w 976"/>
                <a:gd name="T63" fmla="*/ 448 h 990"/>
                <a:gd name="T64" fmla="*/ 191 w 976"/>
                <a:gd name="T65" fmla="*/ 796 h 990"/>
                <a:gd name="T66" fmla="*/ 205 w 976"/>
                <a:gd name="T67" fmla="*/ 609 h 990"/>
                <a:gd name="T68" fmla="*/ 108 w 976"/>
                <a:gd name="T69" fmla="*/ 764 h 990"/>
                <a:gd name="T70" fmla="*/ 441 w 976"/>
                <a:gd name="T71" fmla="*/ 744 h 990"/>
                <a:gd name="T72" fmla="*/ 734 w 976"/>
                <a:gd name="T73" fmla="*/ 706 h 990"/>
                <a:gd name="T74" fmla="*/ 930 w 976"/>
                <a:gd name="T75" fmla="*/ 670 h 990"/>
                <a:gd name="T76" fmla="*/ 718 w 976"/>
                <a:gd name="T77" fmla="*/ 672 h 990"/>
                <a:gd name="T78" fmla="*/ 417 w 976"/>
                <a:gd name="T79" fmla="*/ 646 h 990"/>
                <a:gd name="T80" fmla="*/ 225 w 976"/>
                <a:gd name="T81" fmla="*/ 603 h 990"/>
                <a:gd name="T82" fmla="*/ 556 w 976"/>
                <a:gd name="T83" fmla="*/ 618 h 990"/>
                <a:gd name="T84" fmla="*/ 507 w 976"/>
                <a:gd name="T85" fmla="*/ 601 h 990"/>
                <a:gd name="T86" fmla="*/ 720 w 976"/>
                <a:gd name="T87" fmla="*/ 579 h 990"/>
                <a:gd name="T88" fmla="*/ 934 w 976"/>
                <a:gd name="T89" fmla="*/ 544 h 990"/>
                <a:gd name="T90" fmla="*/ 741 w 976"/>
                <a:gd name="T91" fmla="*/ 504 h 990"/>
                <a:gd name="T92" fmla="*/ 534 w 976"/>
                <a:gd name="T93" fmla="*/ 491 h 990"/>
                <a:gd name="T94" fmla="*/ 249 w 976"/>
                <a:gd name="T95" fmla="*/ 437 h 990"/>
                <a:gd name="T96" fmla="*/ 937 w 976"/>
                <a:gd name="T97" fmla="*/ 344 h 990"/>
                <a:gd name="T98" fmla="*/ 343 w 976"/>
                <a:gd name="T99" fmla="*/ 451 h 990"/>
                <a:gd name="T100" fmla="*/ 676 w 976"/>
                <a:gd name="T101" fmla="*/ 435 h 990"/>
                <a:gd name="T102" fmla="*/ 524 w 976"/>
                <a:gd name="T103" fmla="*/ 408 h 990"/>
                <a:gd name="T104" fmla="*/ 244 w 976"/>
                <a:gd name="T105" fmla="*/ 361 h 990"/>
                <a:gd name="T106" fmla="*/ 383 w 976"/>
                <a:gd name="T107" fmla="*/ 338 h 990"/>
                <a:gd name="T108" fmla="*/ 378 w 976"/>
                <a:gd name="T109" fmla="*/ 297 h 990"/>
                <a:gd name="T110" fmla="*/ 366 w 976"/>
                <a:gd name="T111" fmla="*/ 282 h 990"/>
                <a:gd name="T112" fmla="*/ 507 w 976"/>
                <a:gd name="T113" fmla="*/ 111 h 990"/>
                <a:gd name="T114" fmla="*/ 707 w 976"/>
                <a:gd name="T115" fmla="*/ 269 h 990"/>
                <a:gd name="T116" fmla="*/ 917 w 976"/>
                <a:gd name="T117" fmla="*/ 245 h 990"/>
                <a:gd name="T118" fmla="*/ 641 w 976"/>
                <a:gd name="T119" fmla="*/ 180 h 990"/>
                <a:gd name="T120" fmla="*/ 645 w 976"/>
                <a:gd name="T121" fmla="*/ 36 h 990"/>
                <a:gd name="T122" fmla="*/ 408 w 976"/>
                <a:gd name="T123" fmla="*/ 114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6" h="990">
                  <a:moveTo>
                    <a:pt x="547" y="952"/>
                  </a:moveTo>
                  <a:cubicBezTo>
                    <a:pt x="546" y="954"/>
                    <a:pt x="548" y="956"/>
                    <a:pt x="547" y="961"/>
                  </a:cubicBezTo>
                  <a:cubicBezTo>
                    <a:pt x="515" y="959"/>
                    <a:pt x="482" y="962"/>
                    <a:pt x="458" y="958"/>
                  </a:cubicBezTo>
                  <a:cubicBezTo>
                    <a:pt x="462" y="950"/>
                    <a:pt x="477" y="954"/>
                    <a:pt x="489" y="953"/>
                  </a:cubicBezTo>
                  <a:cubicBezTo>
                    <a:pt x="497" y="952"/>
                    <a:pt x="507" y="952"/>
                    <a:pt x="515" y="952"/>
                  </a:cubicBezTo>
                  <a:cubicBezTo>
                    <a:pt x="493" y="949"/>
                    <a:pt x="470" y="947"/>
                    <a:pt x="449" y="951"/>
                  </a:cubicBezTo>
                  <a:cubicBezTo>
                    <a:pt x="448" y="947"/>
                    <a:pt x="453" y="950"/>
                    <a:pt x="455" y="949"/>
                  </a:cubicBezTo>
                  <a:cubicBezTo>
                    <a:pt x="437" y="944"/>
                    <a:pt x="415" y="949"/>
                    <a:pt x="396" y="948"/>
                  </a:cubicBezTo>
                  <a:cubicBezTo>
                    <a:pt x="400" y="943"/>
                    <a:pt x="407" y="945"/>
                    <a:pt x="412" y="945"/>
                  </a:cubicBezTo>
                  <a:cubicBezTo>
                    <a:pt x="425" y="945"/>
                    <a:pt x="440" y="945"/>
                    <a:pt x="454" y="944"/>
                  </a:cubicBezTo>
                  <a:cubicBezTo>
                    <a:pt x="454" y="946"/>
                    <a:pt x="458" y="945"/>
                    <a:pt x="457" y="948"/>
                  </a:cubicBezTo>
                  <a:cubicBezTo>
                    <a:pt x="456" y="944"/>
                    <a:pt x="462" y="946"/>
                    <a:pt x="465" y="944"/>
                  </a:cubicBezTo>
                  <a:cubicBezTo>
                    <a:pt x="437" y="939"/>
                    <a:pt x="397" y="942"/>
                    <a:pt x="369" y="943"/>
                  </a:cubicBezTo>
                  <a:cubicBezTo>
                    <a:pt x="350" y="958"/>
                    <a:pt x="319" y="951"/>
                    <a:pt x="294" y="945"/>
                  </a:cubicBezTo>
                  <a:cubicBezTo>
                    <a:pt x="291" y="947"/>
                    <a:pt x="297" y="948"/>
                    <a:pt x="297" y="951"/>
                  </a:cubicBezTo>
                  <a:cubicBezTo>
                    <a:pt x="291" y="950"/>
                    <a:pt x="289" y="947"/>
                    <a:pt x="285" y="945"/>
                  </a:cubicBezTo>
                  <a:cubicBezTo>
                    <a:pt x="280" y="948"/>
                    <a:pt x="277" y="952"/>
                    <a:pt x="268" y="951"/>
                  </a:cubicBezTo>
                  <a:cubicBezTo>
                    <a:pt x="268" y="947"/>
                    <a:pt x="267" y="948"/>
                    <a:pt x="268" y="945"/>
                  </a:cubicBezTo>
                  <a:cubicBezTo>
                    <a:pt x="264" y="947"/>
                    <a:pt x="259" y="948"/>
                    <a:pt x="254" y="949"/>
                  </a:cubicBezTo>
                  <a:cubicBezTo>
                    <a:pt x="255" y="951"/>
                    <a:pt x="259" y="950"/>
                    <a:pt x="259" y="952"/>
                  </a:cubicBezTo>
                  <a:cubicBezTo>
                    <a:pt x="256" y="956"/>
                    <a:pt x="247" y="955"/>
                    <a:pt x="243" y="958"/>
                  </a:cubicBezTo>
                  <a:cubicBezTo>
                    <a:pt x="240" y="957"/>
                    <a:pt x="244" y="956"/>
                    <a:pt x="244" y="955"/>
                  </a:cubicBezTo>
                  <a:cubicBezTo>
                    <a:pt x="232" y="955"/>
                    <a:pt x="220" y="954"/>
                    <a:pt x="211" y="957"/>
                  </a:cubicBezTo>
                  <a:cubicBezTo>
                    <a:pt x="209" y="951"/>
                    <a:pt x="215" y="948"/>
                    <a:pt x="220" y="947"/>
                  </a:cubicBezTo>
                  <a:cubicBezTo>
                    <a:pt x="200" y="940"/>
                    <a:pt x="189" y="959"/>
                    <a:pt x="177" y="957"/>
                  </a:cubicBezTo>
                  <a:cubicBezTo>
                    <a:pt x="182" y="952"/>
                    <a:pt x="190" y="950"/>
                    <a:pt x="196" y="946"/>
                  </a:cubicBezTo>
                  <a:cubicBezTo>
                    <a:pt x="184" y="944"/>
                    <a:pt x="169" y="943"/>
                    <a:pt x="164" y="951"/>
                  </a:cubicBezTo>
                  <a:cubicBezTo>
                    <a:pt x="166" y="953"/>
                    <a:pt x="169" y="949"/>
                    <a:pt x="173" y="950"/>
                  </a:cubicBezTo>
                  <a:cubicBezTo>
                    <a:pt x="170" y="953"/>
                    <a:pt x="163" y="955"/>
                    <a:pt x="159" y="954"/>
                  </a:cubicBezTo>
                  <a:cubicBezTo>
                    <a:pt x="162" y="945"/>
                    <a:pt x="173" y="943"/>
                    <a:pt x="180" y="937"/>
                  </a:cubicBezTo>
                  <a:cubicBezTo>
                    <a:pt x="168" y="931"/>
                    <a:pt x="154" y="938"/>
                    <a:pt x="147" y="945"/>
                  </a:cubicBezTo>
                  <a:cubicBezTo>
                    <a:pt x="149" y="949"/>
                    <a:pt x="151" y="941"/>
                    <a:pt x="153" y="944"/>
                  </a:cubicBezTo>
                  <a:cubicBezTo>
                    <a:pt x="151" y="948"/>
                    <a:pt x="145" y="949"/>
                    <a:pt x="139" y="950"/>
                  </a:cubicBezTo>
                  <a:cubicBezTo>
                    <a:pt x="143" y="939"/>
                    <a:pt x="156" y="936"/>
                    <a:pt x="164" y="929"/>
                  </a:cubicBezTo>
                  <a:cubicBezTo>
                    <a:pt x="159" y="927"/>
                    <a:pt x="150" y="929"/>
                    <a:pt x="146" y="926"/>
                  </a:cubicBezTo>
                  <a:cubicBezTo>
                    <a:pt x="145" y="929"/>
                    <a:pt x="148" y="928"/>
                    <a:pt x="149" y="929"/>
                  </a:cubicBezTo>
                  <a:cubicBezTo>
                    <a:pt x="147" y="931"/>
                    <a:pt x="142" y="927"/>
                    <a:pt x="145" y="924"/>
                  </a:cubicBezTo>
                  <a:cubicBezTo>
                    <a:pt x="137" y="928"/>
                    <a:pt x="143" y="932"/>
                    <a:pt x="137" y="936"/>
                  </a:cubicBezTo>
                  <a:cubicBezTo>
                    <a:pt x="139" y="938"/>
                    <a:pt x="141" y="933"/>
                    <a:pt x="144" y="934"/>
                  </a:cubicBezTo>
                  <a:cubicBezTo>
                    <a:pt x="140" y="939"/>
                    <a:pt x="134" y="942"/>
                    <a:pt x="129" y="946"/>
                  </a:cubicBezTo>
                  <a:cubicBezTo>
                    <a:pt x="130" y="949"/>
                    <a:pt x="136" y="942"/>
                    <a:pt x="136" y="947"/>
                  </a:cubicBezTo>
                  <a:cubicBezTo>
                    <a:pt x="131" y="947"/>
                    <a:pt x="130" y="951"/>
                    <a:pt x="124" y="950"/>
                  </a:cubicBezTo>
                  <a:cubicBezTo>
                    <a:pt x="125" y="945"/>
                    <a:pt x="124" y="945"/>
                    <a:pt x="124" y="939"/>
                  </a:cubicBezTo>
                  <a:cubicBezTo>
                    <a:pt x="86" y="939"/>
                    <a:pt x="57" y="930"/>
                    <a:pt x="30" y="920"/>
                  </a:cubicBezTo>
                  <a:cubicBezTo>
                    <a:pt x="35" y="904"/>
                    <a:pt x="32" y="887"/>
                    <a:pt x="31" y="872"/>
                  </a:cubicBezTo>
                  <a:cubicBezTo>
                    <a:pt x="30" y="877"/>
                    <a:pt x="28" y="884"/>
                    <a:pt x="28" y="890"/>
                  </a:cubicBezTo>
                  <a:cubicBezTo>
                    <a:pt x="27" y="901"/>
                    <a:pt x="32" y="915"/>
                    <a:pt x="25" y="924"/>
                  </a:cubicBezTo>
                  <a:cubicBezTo>
                    <a:pt x="19" y="862"/>
                    <a:pt x="18" y="783"/>
                    <a:pt x="17" y="720"/>
                  </a:cubicBezTo>
                  <a:cubicBezTo>
                    <a:pt x="16" y="652"/>
                    <a:pt x="11" y="577"/>
                    <a:pt x="8" y="513"/>
                  </a:cubicBezTo>
                  <a:cubicBezTo>
                    <a:pt x="7" y="494"/>
                    <a:pt x="8" y="475"/>
                    <a:pt x="9" y="458"/>
                  </a:cubicBezTo>
                  <a:cubicBezTo>
                    <a:pt x="4" y="423"/>
                    <a:pt x="8" y="386"/>
                    <a:pt x="9" y="354"/>
                  </a:cubicBezTo>
                  <a:cubicBezTo>
                    <a:pt x="12" y="382"/>
                    <a:pt x="9" y="411"/>
                    <a:pt x="10" y="444"/>
                  </a:cubicBezTo>
                  <a:cubicBezTo>
                    <a:pt x="12" y="482"/>
                    <a:pt x="10" y="520"/>
                    <a:pt x="13" y="557"/>
                  </a:cubicBezTo>
                  <a:cubicBezTo>
                    <a:pt x="17" y="598"/>
                    <a:pt x="16" y="643"/>
                    <a:pt x="18" y="683"/>
                  </a:cubicBezTo>
                  <a:cubicBezTo>
                    <a:pt x="20" y="740"/>
                    <a:pt x="17" y="795"/>
                    <a:pt x="25" y="847"/>
                  </a:cubicBezTo>
                  <a:cubicBezTo>
                    <a:pt x="26" y="836"/>
                    <a:pt x="24" y="825"/>
                    <a:pt x="27" y="816"/>
                  </a:cubicBezTo>
                  <a:cubicBezTo>
                    <a:pt x="30" y="815"/>
                    <a:pt x="30" y="818"/>
                    <a:pt x="33" y="818"/>
                  </a:cubicBezTo>
                  <a:cubicBezTo>
                    <a:pt x="33" y="815"/>
                    <a:pt x="29" y="817"/>
                    <a:pt x="30" y="815"/>
                  </a:cubicBezTo>
                  <a:cubicBezTo>
                    <a:pt x="31" y="800"/>
                    <a:pt x="22" y="776"/>
                    <a:pt x="30" y="762"/>
                  </a:cubicBezTo>
                  <a:cubicBezTo>
                    <a:pt x="30" y="781"/>
                    <a:pt x="30" y="792"/>
                    <a:pt x="31" y="808"/>
                  </a:cubicBezTo>
                  <a:cubicBezTo>
                    <a:pt x="34" y="798"/>
                    <a:pt x="27" y="777"/>
                    <a:pt x="34" y="769"/>
                  </a:cubicBezTo>
                  <a:cubicBezTo>
                    <a:pt x="33" y="803"/>
                    <a:pt x="34" y="820"/>
                    <a:pt x="36" y="851"/>
                  </a:cubicBezTo>
                  <a:cubicBezTo>
                    <a:pt x="39" y="827"/>
                    <a:pt x="38" y="788"/>
                    <a:pt x="36" y="758"/>
                  </a:cubicBezTo>
                  <a:cubicBezTo>
                    <a:pt x="35" y="727"/>
                    <a:pt x="26" y="695"/>
                    <a:pt x="25" y="661"/>
                  </a:cubicBezTo>
                  <a:cubicBezTo>
                    <a:pt x="23" y="615"/>
                    <a:pt x="25" y="570"/>
                    <a:pt x="21" y="522"/>
                  </a:cubicBezTo>
                  <a:cubicBezTo>
                    <a:pt x="18" y="525"/>
                    <a:pt x="22" y="535"/>
                    <a:pt x="17" y="536"/>
                  </a:cubicBezTo>
                  <a:cubicBezTo>
                    <a:pt x="23" y="490"/>
                    <a:pt x="14" y="445"/>
                    <a:pt x="13" y="398"/>
                  </a:cubicBezTo>
                  <a:cubicBezTo>
                    <a:pt x="22" y="389"/>
                    <a:pt x="13" y="368"/>
                    <a:pt x="18" y="358"/>
                  </a:cubicBezTo>
                  <a:cubicBezTo>
                    <a:pt x="21" y="361"/>
                    <a:pt x="18" y="363"/>
                    <a:pt x="18" y="366"/>
                  </a:cubicBezTo>
                  <a:cubicBezTo>
                    <a:pt x="17" y="391"/>
                    <a:pt x="19" y="422"/>
                    <a:pt x="20" y="452"/>
                  </a:cubicBezTo>
                  <a:cubicBezTo>
                    <a:pt x="21" y="473"/>
                    <a:pt x="22" y="495"/>
                    <a:pt x="20" y="515"/>
                  </a:cubicBezTo>
                  <a:cubicBezTo>
                    <a:pt x="19" y="518"/>
                    <a:pt x="23" y="516"/>
                    <a:pt x="23" y="519"/>
                  </a:cubicBezTo>
                  <a:cubicBezTo>
                    <a:pt x="27" y="588"/>
                    <a:pt x="23" y="644"/>
                    <a:pt x="31" y="708"/>
                  </a:cubicBezTo>
                  <a:cubicBezTo>
                    <a:pt x="31" y="697"/>
                    <a:pt x="28" y="680"/>
                    <a:pt x="29" y="672"/>
                  </a:cubicBezTo>
                  <a:cubicBezTo>
                    <a:pt x="33" y="676"/>
                    <a:pt x="32" y="686"/>
                    <a:pt x="33" y="693"/>
                  </a:cubicBezTo>
                  <a:cubicBezTo>
                    <a:pt x="35" y="717"/>
                    <a:pt x="38" y="743"/>
                    <a:pt x="39" y="769"/>
                  </a:cubicBezTo>
                  <a:cubicBezTo>
                    <a:pt x="42" y="816"/>
                    <a:pt x="42" y="862"/>
                    <a:pt x="45" y="906"/>
                  </a:cubicBezTo>
                  <a:cubicBezTo>
                    <a:pt x="53" y="886"/>
                    <a:pt x="48" y="851"/>
                    <a:pt x="55" y="833"/>
                  </a:cubicBezTo>
                  <a:cubicBezTo>
                    <a:pt x="59" y="854"/>
                    <a:pt x="51" y="886"/>
                    <a:pt x="57" y="912"/>
                  </a:cubicBezTo>
                  <a:cubicBezTo>
                    <a:pt x="62" y="897"/>
                    <a:pt x="66" y="865"/>
                    <a:pt x="63" y="845"/>
                  </a:cubicBezTo>
                  <a:cubicBezTo>
                    <a:pt x="66" y="840"/>
                    <a:pt x="69" y="834"/>
                    <a:pt x="72" y="828"/>
                  </a:cubicBezTo>
                  <a:cubicBezTo>
                    <a:pt x="75" y="829"/>
                    <a:pt x="72" y="832"/>
                    <a:pt x="72" y="834"/>
                  </a:cubicBezTo>
                  <a:cubicBezTo>
                    <a:pt x="79" y="827"/>
                    <a:pt x="83" y="817"/>
                    <a:pt x="89" y="807"/>
                  </a:cubicBezTo>
                  <a:cubicBezTo>
                    <a:pt x="97" y="794"/>
                    <a:pt x="109" y="786"/>
                    <a:pt x="105" y="766"/>
                  </a:cubicBezTo>
                  <a:cubicBezTo>
                    <a:pt x="90" y="783"/>
                    <a:pt x="75" y="809"/>
                    <a:pt x="61" y="830"/>
                  </a:cubicBezTo>
                  <a:cubicBezTo>
                    <a:pt x="60" y="823"/>
                    <a:pt x="66" y="815"/>
                    <a:pt x="70" y="811"/>
                  </a:cubicBezTo>
                  <a:cubicBezTo>
                    <a:pt x="67" y="819"/>
                    <a:pt x="77" y="804"/>
                    <a:pt x="79" y="801"/>
                  </a:cubicBezTo>
                  <a:cubicBezTo>
                    <a:pt x="86" y="789"/>
                    <a:pt x="97" y="770"/>
                    <a:pt x="105" y="761"/>
                  </a:cubicBezTo>
                  <a:cubicBezTo>
                    <a:pt x="105" y="751"/>
                    <a:pt x="103" y="743"/>
                    <a:pt x="104" y="733"/>
                  </a:cubicBezTo>
                  <a:cubicBezTo>
                    <a:pt x="91" y="750"/>
                    <a:pt x="81" y="768"/>
                    <a:pt x="69" y="786"/>
                  </a:cubicBezTo>
                  <a:cubicBezTo>
                    <a:pt x="78" y="768"/>
                    <a:pt x="91" y="747"/>
                    <a:pt x="104" y="731"/>
                  </a:cubicBezTo>
                  <a:cubicBezTo>
                    <a:pt x="102" y="728"/>
                    <a:pt x="103" y="723"/>
                    <a:pt x="103" y="719"/>
                  </a:cubicBezTo>
                  <a:cubicBezTo>
                    <a:pt x="100" y="718"/>
                    <a:pt x="97" y="726"/>
                    <a:pt x="95" y="729"/>
                  </a:cubicBezTo>
                  <a:cubicBezTo>
                    <a:pt x="93" y="725"/>
                    <a:pt x="99" y="721"/>
                    <a:pt x="100" y="716"/>
                  </a:cubicBezTo>
                  <a:cubicBezTo>
                    <a:pt x="84" y="732"/>
                    <a:pt x="76" y="755"/>
                    <a:pt x="60" y="771"/>
                  </a:cubicBezTo>
                  <a:cubicBezTo>
                    <a:pt x="65" y="757"/>
                    <a:pt x="72" y="746"/>
                    <a:pt x="78" y="734"/>
                  </a:cubicBezTo>
                  <a:cubicBezTo>
                    <a:pt x="79" y="740"/>
                    <a:pt x="72" y="748"/>
                    <a:pt x="70" y="754"/>
                  </a:cubicBezTo>
                  <a:cubicBezTo>
                    <a:pt x="81" y="743"/>
                    <a:pt x="90" y="722"/>
                    <a:pt x="102" y="709"/>
                  </a:cubicBezTo>
                  <a:cubicBezTo>
                    <a:pt x="102" y="699"/>
                    <a:pt x="100" y="693"/>
                    <a:pt x="100" y="687"/>
                  </a:cubicBezTo>
                  <a:cubicBezTo>
                    <a:pt x="86" y="699"/>
                    <a:pt x="76" y="723"/>
                    <a:pt x="63" y="739"/>
                  </a:cubicBezTo>
                  <a:cubicBezTo>
                    <a:pt x="68" y="730"/>
                    <a:pt x="70" y="720"/>
                    <a:pt x="76" y="713"/>
                  </a:cubicBezTo>
                  <a:cubicBezTo>
                    <a:pt x="77" y="711"/>
                    <a:pt x="85" y="706"/>
                    <a:pt x="88" y="701"/>
                  </a:cubicBezTo>
                  <a:cubicBezTo>
                    <a:pt x="90" y="698"/>
                    <a:pt x="91" y="693"/>
                    <a:pt x="93" y="690"/>
                  </a:cubicBezTo>
                  <a:cubicBezTo>
                    <a:pt x="99" y="681"/>
                    <a:pt x="102" y="675"/>
                    <a:pt x="98" y="659"/>
                  </a:cubicBezTo>
                  <a:cubicBezTo>
                    <a:pt x="94" y="661"/>
                    <a:pt x="93" y="666"/>
                    <a:pt x="90" y="669"/>
                  </a:cubicBezTo>
                  <a:cubicBezTo>
                    <a:pt x="94" y="661"/>
                    <a:pt x="100" y="649"/>
                    <a:pt x="96" y="636"/>
                  </a:cubicBezTo>
                  <a:cubicBezTo>
                    <a:pt x="94" y="635"/>
                    <a:pt x="91" y="641"/>
                    <a:pt x="90" y="644"/>
                  </a:cubicBezTo>
                  <a:cubicBezTo>
                    <a:pt x="94" y="633"/>
                    <a:pt x="97" y="625"/>
                    <a:pt x="94" y="610"/>
                  </a:cubicBezTo>
                  <a:cubicBezTo>
                    <a:pt x="80" y="625"/>
                    <a:pt x="73" y="647"/>
                    <a:pt x="59" y="662"/>
                  </a:cubicBezTo>
                  <a:cubicBezTo>
                    <a:pt x="60" y="654"/>
                    <a:pt x="69" y="645"/>
                    <a:pt x="72" y="637"/>
                  </a:cubicBezTo>
                  <a:cubicBezTo>
                    <a:pt x="74" y="635"/>
                    <a:pt x="73" y="637"/>
                    <a:pt x="75" y="638"/>
                  </a:cubicBezTo>
                  <a:cubicBezTo>
                    <a:pt x="80" y="626"/>
                    <a:pt x="88" y="617"/>
                    <a:pt x="93" y="605"/>
                  </a:cubicBezTo>
                  <a:cubicBezTo>
                    <a:pt x="91" y="601"/>
                    <a:pt x="93" y="595"/>
                    <a:pt x="91" y="589"/>
                  </a:cubicBezTo>
                  <a:cubicBezTo>
                    <a:pt x="80" y="598"/>
                    <a:pt x="72" y="618"/>
                    <a:pt x="60" y="629"/>
                  </a:cubicBezTo>
                  <a:cubicBezTo>
                    <a:pt x="68" y="611"/>
                    <a:pt x="83" y="601"/>
                    <a:pt x="91" y="583"/>
                  </a:cubicBezTo>
                  <a:cubicBezTo>
                    <a:pt x="89" y="572"/>
                    <a:pt x="89" y="561"/>
                    <a:pt x="89" y="547"/>
                  </a:cubicBezTo>
                  <a:cubicBezTo>
                    <a:pt x="82" y="550"/>
                    <a:pt x="82" y="559"/>
                    <a:pt x="76" y="563"/>
                  </a:cubicBezTo>
                  <a:cubicBezTo>
                    <a:pt x="82" y="551"/>
                    <a:pt x="91" y="543"/>
                    <a:pt x="88" y="527"/>
                  </a:cubicBezTo>
                  <a:cubicBezTo>
                    <a:pt x="76" y="540"/>
                    <a:pt x="68" y="558"/>
                    <a:pt x="57" y="573"/>
                  </a:cubicBezTo>
                  <a:cubicBezTo>
                    <a:pt x="55" y="563"/>
                    <a:pt x="68" y="554"/>
                    <a:pt x="74" y="543"/>
                  </a:cubicBezTo>
                  <a:cubicBezTo>
                    <a:pt x="76" y="540"/>
                    <a:pt x="76" y="536"/>
                    <a:pt x="78" y="532"/>
                  </a:cubicBezTo>
                  <a:cubicBezTo>
                    <a:pt x="82" y="530"/>
                    <a:pt x="89" y="525"/>
                    <a:pt x="87" y="519"/>
                  </a:cubicBezTo>
                  <a:cubicBezTo>
                    <a:pt x="86" y="519"/>
                    <a:pt x="86" y="521"/>
                    <a:pt x="86" y="523"/>
                  </a:cubicBezTo>
                  <a:cubicBezTo>
                    <a:pt x="84" y="519"/>
                    <a:pt x="89" y="514"/>
                    <a:pt x="87" y="507"/>
                  </a:cubicBezTo>
                  <a:cubicBezTo>
                    <a:pt x="76" y="520"/>
                    <a:pt x="67" y="539"/>
                    <a:pt x="57" y="548"/>
                  </a:cubicBezTo>
                  <a:cubicBezTo>
                    <a:pt x="62" y="536"/>
                    <a:pt x="69" y="527"/>
                    <a:pt x="76" y="517"/>
                  </a:cubicBezTo>
                  <a:cubicBezTo>
                    <a:pt x="76" y="519"/>
                    <a:pt x="75" y="519"/>
                    <a:pt x="74" y="520"/>
                  </a:cubicBezTo>
                  <a:cubicBezTo>
                    <a:pt x="82" y="514"/>
                    <a:pt x="90" y="504"/>
                    <a:pt x="86" y="487"/>
                  </a:cubicBezTo>
                  <a:cubicBezTo>
                    <a:pt x="73" y="498"/>
                    <a:pt x="66" y="515"/>
                    <a:pt x="54" y="527"/>
                  </a:cubicBezTo>
                  <a:cubicBezTo>
                    <a:pt x="54" y="520"/>
                    <a:pt x="61" y="513"/>
                    <a:pt x="64" y="505"/>
                  </a:cubicBezTo>
                  <a:cubicBezTo>
                    <a:pt x="68" y="507"/>
                    <a:pt x="64" y="508"/>
                    <a:pt x="63" y="510"/>
                  </a:cubicBezTo>
                  <a:cubicBezTo>
                    <a:pt x="71" y="501"/>
                    <a:pt x="90" y="487"/>
                    <a:pt x="84" y="468"/>
                  </a:cubicBezTo>
                  <a:cubicBezTo>
                    <a:pt x="73" y="476"/>
                    <a:pt x="65" y="495"/>
                    <a:pt x="54" y="505"/>
                  </a:cubicBezTo>
                  <a:cubicBezTo>
                    <a:pt x="58" y="487"/>
                    <a:pt x="78" y="478"/>
                    <a:pt x="84" y="458"/>
                  </a:cubicBezTo>
                  <a:cubicBezTo>
                    <a:pt x="81" y="461"/>
                    <a:pt x="86" y="451"/>
                    <a:pt x="83" y="447"/>
                  </a:cubicBezTo>
                  <a:cubicBezTo>
                    <a:pt x="72" y="458"/>
                    <a:pt x="64" y="477"/>
                    <a:pt x="53" y="484"/>
                  </a:cubicBezTo>
                  <a:cubicBezTo>
                    <a:pt x="58" y="475"/>
                    <a:pt x="63" y="465"/>
                    <a:pt x="72" y="459"/>
                  </a:cubicBezTo>
                  <a:cubicBezTo>
                    <a:pt x="68" y="456"/>
                    <a:pt x="72" y="457"/>
                    <a:pt x="74" y="456"/>
                  </a:cubicBezTo>
                  <a:cubicBezTo>
                    <a:pt x="72" y="455"/>
                    <a:pt x="72" y="454"/>
                    <a:pt x="73" y="452"/>
                  </a:cubicBezTo>
                  <a:cubicBezTo>
                    <a:pt x="75" y="452"/>
                    <a:pt x="74" y="452"/>
                    <a:pt x="74" y="454"/>
                  </a:cubicBezTo>
                  <a:cubicBezTo>
                    <a:pt x="80" y="451"/>
                    <a:pt x="86" y="441"/>
                    <a:pt x="82" y="429"/>
                  </a:cubicBezTo>
                  <a:cubicBezTo>
                    <a:pt x="71" y="436"/>
                    <a:pt x="64" y="456"/>
                    <a:pt x="51" y="465"/>
                  </a:cubicBezTo>
                  <a:cubicBezTo>
                    <a:pt x="57" y="450"/>
                    <a:pt x="69" y="440"/>
                    <a:pt x="76" y="426"/>
                  </a:cubicBezTo>
                  <a:cubicBezTo>
                    <a:pt x="78" y="425"/>
                    <a:pt x="78" y="427"/>
                    <a:pt x="78" y="429"/>
                  </a:cubicBezTo>
                  <a:cubicBezTo>
                    <a:pt x="85" y="425"/>
                    <a:pt x="79" y="413"/>
                    <a:pt x="82" y="403"/>
                  </a:cubicBezTo>
                  <a:cubicBezTo>
                    <a:pt x="70" y="414"/>
                    <a:pt x="62" y="435"/>
                    <a:pt x="50" y="443"/>
                  </a:cubicBezTo>
                  <a:cubicBezTo>
                    <a:pt x="58" y="424"/>
                    <a:pt x="75" y="413"/>
                    <a:pt x="82" y="393"/>
                  </a:cubicBezTo>
                  <a:cubicBezTo>
                    <a:pt x="83" y="389"/>
                    <a:pt x="82" y="393"/>
                    <a:pt x="80" y="392"/>
                  </a:cubicBezTo>
                  <a:cubicBezTo>
                    <a:pt x="85" y="386"/>
                    <a:pt x="82" y="379"/>
                    <a:pt x="84" y="368"/>
                  </a:cubicBezTo>
                  <a:cubicBezTo>
                    <a:pt x="84" y="367"/>
                    <a:pt x="82" y="368"/>
                    <a:pt x="82" y="366"/>
                  </a:cubicBezTo>
                  <a:cubicBezTo>
                    <a:pt x="60" y="363"/>
                    <a:pt x="38" y="354"/>
                    <a:pt x="17" y="353"/>
                  </a:cubicBezTo>
                  <a:cubicBezTo>
                    <a:pt x="15" y="353"/>
                    <a:pt x="16" y="349"/>
                    <a:pt x="13" y="347"/>
                  </a:cubicBezTo>
                  <a:cubicBezTo>
                    <a:pt x="9" y="347"/>
                    <a:pt x="5" y="353"/>
                    <a:pt x="3" y="352"/>
                  </a:cubicBezTo>
                  <a:cubicBezTo>
                    <a:pt x="0" y="346"/>
                    <a:pt x="10" y="346"/>
                    <a:pt x="12" y="342"/>
                  </a:cubicBezTo>
                  <a:cubicBezTo>
                    <a:pt x="10" y="334"/>
                    <a:pt x="4" y="344"/>
                    <a:pt x="0" y="341"/>
                  </a:cubicBezTo>
                  <a:cubicBezTo>
                    <a:pt x="1" y="335"/>
                    <a:pt x="7" y="335"/>
                    <a:pt x="10" y="333"/>
                  </a:cubicBezTo>
                  <a:cubicBezTo>
                    <a:pt x="11" y="329"/>
                    <a:pt x="13" y="326"/>
                    <a:pt x="14" y="323"/>
                  </a:cubicBezTo>
                  <a:cubicBezTo>
                    <a:pt x="52" y="298"/>
                    <a:pt x="91" y="275"/>
                    <a:pt x="129" y="252"/>
                  </a:cubicBezTo>
                  <a:cubicBezTo>
                    <a:pt x="168" y="229"/>
                    <a:pt x="204" y="202"/>
                    <a:pt x="243" y="180"/>
                  </a:cubicBezTo>
                  <a:cubicBezTo>
                    <a:pt x="243" y="183"/>
                    <a:pt x="247" y="184"/>
                    <a:pt x="247" y="189"/>
                  </a:cubicBezTo>
                  <a:cubicBezTo>
                    <a:pt x="252" y="178"/>
                    <a:pt x="242" y="164"/>
                    <a:pt x="249" y="156"/>
                  </a:cubicBezTo>
                  <a:cubicBezTo>
                    <a:pt x="249" y="153"/>
                    <a:pt x="247" y="159"/>
                    <a:pt x="247" y="156"/>
                  </a:cubicBezTo>
                  <a:cubicBezTo>
                    <a:pt x="247" y="142"/>
                    <a:pt x="245" y="125"/>
                    <a:pt x="251" y="117"/>
                  </a:cubicBezTo>
                  <a:cubicBezTo>
                    <a:pt x="256" y="119"/>
                    <a:pt x="252" y="126"/>
                    <a:pt x="252" y="128"/>
                  </a:cubicBezTo>
                  <a:cubicBezTo>
                    <a:pt x="251" y="167"/>
                    <a:pt x="257" y="207"/>
                    <a:pt x="259" y="241"/>
                  </a:cubicBezTo>
                  <a:cubicBezTo>
                    <a:pt x="255" y="231"/>
                    <a:pt x="255" y="217"/>
                    <a:pt x="254" y="204"/>
                  </a:cubicBezTo>
                  <a:cubicBezTo>
                    <a:pt x="215" y="220"/>
                    <a:pt x="179" y="248"/>
                    <a:pt x="142" y="271"/>
                  </a:cubicBezTo>
                  <a:cubicBezTo>
                    <a:pt x="123" y="283"/>
                    <a:pt x="104" y="293"/>
                    <a:pt x="85" y="305"/>
                  </a:cubicBezTo>
                  <a:cubicBezTo>
                    <a:pt x="67" y="316"/>
                    <a:pt x="50" y="330"/>
                    <a:pt x="32" y="339"/>
                  </a:cubicBezTo>
                  <a:cubicBezTo>
                    <a:pt x="31" y="336"/>
                    <a:pt x="33" y="335"/>
                    <a:pt x="34" y="334"/>
                  </a:cubicBezTo>
                  <a:cubicBezTo>
                    <a:pt x="31" y="333"/>
                    <a:pt x="25" y="339"/>
                    <a:pt x="20" y="341"/>
                  </a:cubicBezTo>
                  <a:cubicBezTo>
                    <a:pt x="41" y="352"/>
                    <a:pt x="76" y="353"/>
                    <a:pt x="99" y="345"/>
                  </a:cubicBezTo>
                  <a:cubicBezTo>
                    <a:pt x="102" y="345"/>
                    <a:pt x="101" y="349"/>
                    <a:pt x="105" y="348"/>
                  </a:cubicBezTo>
                  <a:cubicBezTo>
                    <a:pt x="107" y="347"/>
                    <a:pt x="101" y="344"/>
                    <a:pt x="105" y="341"/>
                  </a:cubicBezTo>
                  <a:cubicBezTo>
                    <a:pt x="107" y="339"/>
                    <a:pt x="107" y="344"/>
                    <a:pt x="111" y="342"/>
                  </a:cubicBezTo>
                  <a:cubicBezTo>
                    <a:pt x="109" y="332"/>
                    <a:pt x="115" y="327"/>
                    <a:pt x="115" y="323"/>
                  </a:cubicBezTo>
                  <a:cubicBezTo>
                    <a:pt x="113" y="321"/>
                    <a:pt x="111" y="330"/>
                    <a:pt x="106" y="326"/>
                  </a:cubicBezTo>
                  <a:cubicBezTo>
                    <a:pt x="105" y="311"/>
                    <a:pt x="118" y="311"/>
                    <a:pt x="120" y="299"/>
                  </a:cubicBezTo>
                  <a:cubicBezTo>
                    <a:pt x="124" y="297"/>
                    <a:pt x="126" y="295"/>
                    <a:pt x="129" y="291"/>
                  </a:cubicBezTo>
                  <a:cubicBezTo>
                    <a:pt x="164" y="273"/>
                    <a:pt x="203" y="249"/>
                    <a:pt x="233" y="222"/>
                  </a:cubicBezTo>
                  <a:cubicBezTo>
                    <a:pt x="238" y="222"/>
                    <a:pt x="242" y="217"/>
                    <a:pt x="247" y="219"/>
                  </a:cubicBezTo>
                  <a:cubicBezTo>
                    <a:pt x="209" y="246"/>
                    <a:pt x="171" y="272"/>
                    <a:pt x="133" y="299"/>
                  </a:cubicBezTo>
                  <a:cubicBezTo>
                    <a:pt x="171" y="292"/>
                    <a:pt x="198" y="260"/>
                    <a:pt x="229" y="240"/>
                  </a:cubicBezTo>
                  <a:cubicBezTo>
                    <a:pt x="231" y="239"/>
                    <a:pt x="232" y="241"/>
                    <a:pt x="234" y="241"/>
                  </a:cubicBezTo>
                  <a:cubicBezTo>
                    <a:pt x="238" y="238"/>
                    <a:pt x="244" y="233"/>
                    <a:pt x="249" y="234"/>
                  </a:cubicBezTo>
                  <a:cubicBezTo>
                    <a:pt x="251" y="240"/>
                    <a:pt x="240" y="241"/>
                    <a:pt x="239" y="247"/>
                  </a:cubicBezTo>
                  <a:cubicBezTo>
                    <a:pt x="238" y="250"/>
                    <a:pt x="243" y="247"/>
                    <a:pt x="243" y="249"/>
                  </a:cubicBezTo>
                  <a:cubicBezTo>
                    <a:pt x="216" y="270"/>
                    <a:pt x="187" y="286"/>
                    <a:pt x="157" y="304"/>
                  </a:cubicBezTo>
                  <a:cubicBezTo>
                    <a:pt x="180" y="315"/>
                    <a:pt x="220" y="310"/>
                    <a:pt x="243" y="306"/>
                  </a:cubicBezTo>
                  <a:cubicBezTo>
                    <a:pt x="240" y="311"/>
                    <a:pt x="230" y="309"/>
                    <a:pt x="225" y="312"/>
                  </a:cubicBezTo>
                  <a:cubicBezTo>
                    <a:pt x="233" y="314"/>
                    <a:pt x="244" y="312"/>
                    <a:pt x="250" y="312"/>
                  </a:cubicBezTo>
                  <a:cubicBezTo>
                    <a:pt x="252" y="297"/>
                    <a:pt x="249" y="263"/>
                    <a:pt x="251" y="245"/>
                  </a:cubicBezTo>
                  <a:cubicBezTo>
                    <a:pt x="257" y="289"/>
                    <a:pt x="252" y="357"/>
                    <a:pt x="256" y="406"/>
                  </a:cubicBezTo>
                  <a:cubicBezTo>
                    <a:pt x="255" y="409"/>
                    <a:pt x="259" y="406"/>
                    <a:pt x="259" y="408"/>
                  </a:cubicBezTo>
                  <a:cubicBezTo>
                    <a:pt x="255" y="462"/>
                    <a:pt x="262" y="528"/>
                    <a:pt x="269" y="583"/>
                  </a:cubicBezTo>
                  <a:cubicBezTo>
                    <a:pt x="273" y="615"/>
                    <a:pt x="272" y="658"/>
                    <a:pt x="266" y="687"/>
                  </a:cubicBezTo>
                  <a:cubicBezTo>
                    <a:pt x="269" y="751"/>
                    <a:pt x="269" y="810"/>
                    <a:pt x="269" y="881"/>
                  </a:cubicBezTo>
                  <a:cubicBezTo>
                    <a:pt x="269" y="883"/>
                    <a:pt x="269" y="884"/>
                    <a:pt x="272" y="884"/>
                  </a:cubicBezTo>
                  <a:cubicBezTo>
                    <a:pt x="265" y="890"/>
                    <a:pt x="273" y="902"/>
                    <a:pt x="272" y="911"/>
                  </a:cubicBezTo>
                  <a:cubicBezTo>
                    <a:pt x="271" y="915"/>
                    <a:pt x="263" y="923"/>
                    <a:pt x="272" y="927"/>
                  </a:cubicBezTo>
                  <a:cubicBezTo>
                    <a:pt x="268" y="933"/>
                    <a:pt x="266" y="942"/>
                    <a:pt x="259" y="944"/>
                  </a:cubicBezTo>
                  <a:cubicBezTo>
                    <a:pt x="263" y="942"/>
                    <a:pt x="268" y="940"/>
                    <a:pt x="273" y="940"/>
                  </a:cubicBezTo>
                  <a:cubicBezTo>
                    <a:pt x="276" y="943"/>
                    <a:pt x="272" y="944"/>
                    <a:pt x="273" y="947"/>
                  </a:cubicBezTo>
                  <a:cubicBezTo>
                    <a:pt x="277" y="947"/>
                    <a:pt x="279" y="944"/>
                    <a:pt x="283" y="943"/>
                  </a:cubicBezTo>
                  <a:cubicBezTo>
                    <a:pt x="283" y="938"/>
                    <a:pt x="276" y="940"/>
                    <a:pt x="278" y="934"/>
                  </a:cubicBezTo>
                  <a:cubicBezTo>
                    <a:pt x="283" y="933"/>
                    <a:pt x="283" y="936"/>
                    <a:pt x="286" y="936"/>
                  </a:cubicBezTo>
                  <a:cubicBezTo>
                    <a:pt x="288" y="937"/>
                    <a:pt x="285" y="932"/>
                    <a:pt x="289" y="934"/>
                  </a:cubicBezTo>
                  <a:cubicBezTo>
                    <a:pt x="311" y="938"/>
                    <a:pt x="331" y="935"/>
                    <a:pt x="353" y="935"/>
                  </a:cubicBezTo>
                  <a:cubicBezTo>
                    <a:pt x="350" y="905"/>
                    <a:pt x="353" y="876"/>
                    <a:pt x="354" y="846"/>
                  </a:cubicBezTo>
                  <a:cubicBezTo>
                    <a:pt x="355" y="829"/>
                    <a:pt x="352" y="812"/>
                    <a:pt x="351" y="794"/>
                  </a:cubicBezTo>
                  <a:cubicBezTo>
                    <a:pt x="350" y="761"/>
                    <a:pt x="351" y="727"/>
                    <a:pt x="348" y="694"/>
                  </a:cubicBezTo>
                  <a:cubicBezTo>
                    <a:pt x="346" y="668"/>
                    <a:pt x="342" y="645"/>
                    <a:pt x="344" y="620"/>
                  </a:cubicBezTo>
                  <a:cubicBezTo>
                    <a:pt x="344" y="606"/>
                    <a:pt x="342" y="594"/>
                    <a:pt x="342" y="581"/>
                  </a:cubicBezTo>
                  <a:cubicBezTo>
                    <a:pt x="339" y="526"/>
                    <a:pt x="342" y="457"/>
                    <a:pt x="338" y="403"/>
                  </a:cubicBezTo>
                  <a:cubicBezTo>
                    <a:pt x="338" y="400"/>
                    <a:pt x="341" y="401"/>
                    <a:pt x="342" y="399"/>
                  </a:cubicBezTo>
                  <a:cubicBezTo>
                    <a:pt x="341" y="390"/>
                    <a:pt x="339" y="373"/>
                    <a:pt x="342" y="369"/>
                  </a:cubicBezTo>
                  <a:cubicBezTo>
                    <a:pt x="349" y="388"/>
                    <a:pt x="343" y="416"/>
                    <a:pt x="348" y="440"/>
                  </a:cubicBezTo>
                  <a:cubicBezTo>
                    <a:pt x="350" y="361"/>
                    <a:pt x="347" y="270"/>
                    <a:pt x="346" y="189"/>
                  </a:cubicBezTo>
                  <a:cubicBezTo>
                    <a:pt x="346" y="187"/>
                    <a:pt x="342" y="188"/>
                    <a:pt x="342" y="187"/>
                  </a:cubicBezTo>
                  <a:cubicBezTo>
                    <a:pt x="341" y="183"/>
                    <a:pt x="346" y="185"/>
                    <a:pt x="346" y="182"/>
                  </a:cubicBezTo>
                  <a:cubicBezTo>
                    <a:pt x="343" y="172"/>
                    <a:pt x="346" y="173"/>
                    <a:pt x="345" y="161"/>
                  </a:cubicBezTo>
                  <a:cubicBezTo>
                    <a:pt x="342" y="162"/>
                    <a:pt x="339" y="164"/>
                    <a:pt x="336" y="166"/>
                  </a:cubicBezTo>
                  <a:cubicBezTo>
                    <a:pt x="337" y="236"/>
                    <a:pt x="343" y="291"/>
                    <a:pt x="338" y="361"/>
                  </a:cubicBezTo>
                  <a:cubicBezTo>
                    <a:pt x="336" y="297"/>
                    <a:pt x="335" y="227"/>
                    <a:pt x="333" y="166"/>
                  </a:cubicBezTo>
                  <a:cubicBezTo>
                    <a:pt x="333" y="157"/>
                    <a:pt x="332" y="147"/>
                    <a:pt x="335" y="139"/>
                  </a:cubicBezTo>
                  <a:cubicBezTo>
                    <a:pt x="341" y="142"/>
                    <a:pt x="336" y="154"/>
                    <a:pt x="337" y="161"/>
                  </a:cubicBezTo>
                  <a:cubicBezTo>
                    <a:pt x="340" y="160"/>
                    <a:pt x="342" y="158"/>
                    <a:pt x="345" y="157"/>
                  </a:cubicBezTo>
                  <a:cubicBezTo>
                    <a:pt x="345" y="143"/>
                    <a:pt x="347" y="134"/>
                    <a:pt x="346" y="120"/>
                  </a:cubicBezTo>
                  <a:cubicBezTo>
                    <a:pt x="355" y="116"/>
                    <a:pt x="364" y="112"/>
                    <a:pt x="373" y="108"/>
                  </a:cubicBezTo>
                  <a:cubicBezTo>
                    <a:pt x="371" y="104"/>
                    <a:pt x="366" y="112"/>
                    <a:pt x="366" y="107"/>
                  </a:cubicBezTo>
                  <a:cubicBezTo>
                    <a:pt x="371" y="105"/>
                    <a:pt x="379" y="99"/>
                    <a:pt x="384" y="105"/>
                  </a:cubicBezTo>
                  <a:cubicBezTo>
                    <a:pt x="453" y="76"/>
                    <a:pt x="526" y="49"/>
                    <a:pt x="603" y="25"/>
                  </a:cubicBezTo>
                  <a:cubicBezTo>
                    <a:pt x="615" y="22"/>
                    <a:pt x="628" y="18"/>
                    <a:pt x="640" y="13"/>
                  </a:cubicBezTo>
                  <a:cubicBezTo>
                    <a:pt x="651" y="9"/>
                    <a:pt x="662" y="2"/>
                    <a:pt x="674" y="0"/>
                  </a:cubicBezTo>
                  <a:cubicBezTo>
                    <a:pt x="667" y="7"/>
                    <a:pt x="654" y="9"/>
                    <a:pt x="644" y="14"/>
                  </a:cubicBezTo>
                  <a:cubicBezTo>
                    <a:pt x="647" y="16"/>
                    <a:pt x="652" y="12"/>
                    <a:pt x="657" y="14"/>
                  </a:cubicBezTo>
                  <a:cubicBezTo>
                    <a:pt x="655" y="19"/>
                    <a:pt x="649" y="20"/>
                    <a:pt x="644" y="19"/>
                  </a:cubicBezTo>
                  <a:cubicBezTo>
                    <a:pt x="595" y="39"/>
                    <a:pt x="548" y="61"/>
                    <a:pt x="496" y="78"/>
                  </a:cubicBezTo>
                  <a:cubicBezTo>
                    <a:pt x="540" y="65"/>
                    <a:pt x="594" y="47"/>
                    <a:pt x="637" y="31"/>
                  </a:cubicBezTo>
                  <a:cubicBezTo>
                    <a:pt x="640" y="30"/>
                    <a:pt x="645" y="30"/>
                    <a:pt x="647" y="31"/>
                  </a:cubicBezTo>
                  <a:cubicBezTo>
                    <a:pt x="652" y="28"/>
                    <a:pt x="659" y="26"/>
                    <a:pt x="664" y="23"/>
                  </a:cubicBezTo>
                  <a:cubicBezTo>
                    <a:pt x="664" y="19"/>
                    <a:pt x="663" y="17"/>
                    <a:pt x="663" y="13"/>
                  </a:cubicBezTo>
                  <a:cubicBezTo>
                    <a:pt x="667" y="14"/>
                    <a:pt x="668" y="13"/>
                    <a:pt x="673" y="13"/>
                  </a:cubicBezTo>
                  <a:cubicBezTo>
                    <a:pt x="668" y="69"/>
                    <a:pt x="678" y="132"/>
                    <a:pt x="679" y="197"/>
                  </a:cubicBezTo>
                  <a:cubicBezTo>
                    <a:pt x="670" y="181"/>
                    <a:pt x="676" y="151"/>
                    <a:pt x="673" y="130"/>
                  </a:cubicBezTo>
                  <a:cubicBezTo>
                    <a:pt x="671" y="153"/>
                    <a:pt x="671" y="177"/>
                    <a:pt x="671" y="202"/>
                  </a:cubicBezTo>
                  <a:cubicBezTo>
                    <a:pt x="701" y="185"/>
                    <a:pt x="732" y="169"/>
                    <a:pt x="760" y="150"/>
                  </a:cubicBezTo>
                  <a:cubicBezTo>
                    <a:pt x="780" y="140"/>
                    <a:pt x="803" y="129"/>
                    <a:pt x="822" y="119"/>
                  </a:cubicBezTo>
                  <a:cubicBezTo>
                    <a:pt x="827" y="116"/>
                    <a:pt x="832" y="108"/>
                    <a:pt x="838" y="111"/>
                  </a:cubicBezTo>
                  <a:cubicBezTo>
                    <a:pt x="826" y="122"/>
                    <a:pt x="807" y="131"/>
                    <a:pt x="791" y="140"/>
                  </a:cubicBezTo>
                  <a:cubicBezTo>
                    <a:pt x="727" y="175"/>
                    <a:pt x="661" y="211"/>
                    <a:pt x="598" y="248"/>
                  </a:cubicBezTo>
                  <a:cubicBezTo>
                    <a:pt x="588" y="254"/>
                    <a:pt x="579" y="263"/>
                    <a:pt x="567" y="265"/>
                  </a:cubicBezTo>
                  <a:cubicBezTo>
                    <a:pt x="593" y="246"/>
                    <a:pt x="621" y="230"/>
                    <a:pt x="651" y="215"/>
                  </a:cubicBezTo>
                  <a:cubicBezTo>
                    <a:pt x="650" y="212"/>
                    <a:pt x="651" y="210"/>
                    <a:pt x="651" y="205"/>
                  </a:cubicBezTo>
                  <a:cubicBezTo>
                    <a:pt x="616" y="220"/>
                    <a:pt x="584" y="246"/>
                    <a:pt x="548" y="264"/>
                  </a:cubicBezTo>
                  <a:cubicBezTo>
                    <a:pt x="494" y="296"/>
                    <a:pt x="437" y="326"/>
                    <a:pt x="383" y="359"/>
                  </a:cubicBezTo>
                  <a:cubicBezTo>
                    <a:pt x="385" y="363"/>
                    <a:pt x="379" y="365"/>
                    <a:pt x="377" y="369"/>
                  </a:cubicBezTo>
                  <a:cubicBezTo>
                    <a:pt x="416" y="378"/>
                    <a:pt x="461" y="384"/>
                    <a:pt x="507" y="389"/>
                  </a:cubicBezTo>
                  <a:cubicBezTo>
                    <a:pt x="520" y="391"/>
                    <a:pt x="542" y="391"/>
                    <a:pt x="553" y="388"/>
                  </a:cubicBezTo>
                  <a:cubicBezTo>
                    <a:pt x="556" y="389"/>
                    <a:pt x="554" y="384"/>
                    <a:pt x="559" y="385"/>
                  </a:cubicBezTo>
                  <a:cubicBezTo>
                    <a:pt x="558" y="390"/>
                    <a:pt x="559" y="392"/>
                    <a:pt x="561" y="394"/>
                  </a:cubicBezTo>
                  <a:cubicBezTo>
                    <a:pt x="568" y="346"/>
                    <a:pt x="561" y="306"/>
                    <a:pt x="561" y="264"/>
                  </a:cubicBezTo>
                  <a:cubicBezTo>
                    <a:pt x="568" y="268"/>
                    <a:pt x="573" y="269"/>
                    <a:pt x="584" y="270"/>
                  </a:cubicBezTo>
                  <a:cubicBezTo>
                    <a:pt x="586" y="269"/>
                    <a:pt x="580" y="268"/>
                    <a:pt x="582" y="264"/>
                  </a:cubicBezTo>
                  <a:cubicBezTo>
                    <a:pt x="591" y="262"/>
                    <a:pt x="599" y="256"/>
                    <a:pt x="608" y="251"/>
                  </a:cubicBezTo>
                  <a:cubicBezTo>
                    <a:pt x="616" y="246"/>
                    <a:pt x="626" y="242"/>
                    <a:pt x="635" y="238"/>
                  </a:cubicBezTo>
                  <a:cubicBezTo>
                    <a:pt x="653" y="229"/>
                    <a:pt x="670" y="217"/>
                    <a:pt x="687" y="208"/>
                  </a:cubicBezTo>
                  <a:cubicBezTo>
                    <a:pt x="704" y="198"/>
                    <a:pt x="722" y="188"/>
                    <a:pt x="739" y="178"/>
                  </a:cubicBezTo>
                  <a:cubicBezTo>
                    <a:pt x="771" y="159"/>
                    <a:pt x="802" y="141"/>
                    <a:pt x="832" y="123"/>
                  </a:cubicBezTo>
                  <a:cubicBezTo>
                    <a:pt x="832" y="129"/>
                    <a:pt x="828" y="138"/>
                    <a:pt x="825" y="144"/>
                  </a:cubicBezTo>
                  <a:cubicBezTo>
                    <a:pt x="832" y="143"/>
                    <a:pt x="835" y="131"/>
                    <a:pt x="837" y="122"/>
                  </a:cubicBezTo>
                  <a:cubicBezTo>
                    <a:pt x="842" y="129"/>
                    <a:pt x="836" y="147"/>
                    <a:pt x="841" y="154"/>
                  </a:cubicBezTo>
                  <a:cubicBezTo>
                    <a:pt x="857" y="153"/>
                    <a:pt x="871" y="146"/>
                    <a:pt x="884" y="145"/>
                  </a:cubicBezTo>
                  <a:cubicBezTo>
                    <a:pt x="870" y="154"/>
                    <a:pt x="855" y="157"/>
                    <a:pt x="834" y="158"/>
                  </a:cubicBezTo>
                  <a:cubicBezTo>
                    <a:pt x="832" y="156"/>
                    <a:pt x="829" y="154"/>
                    <a:pt x="828" y="149"/>
                  </a:cubicBezTo>
                  <a:cubicBezTo>
                    <a:pt x="833" y="148"/>
                    <a:pt x="833" y="153"/>
                    <a:pt x="836" y="150"/>
                  </a:cubicBezTo>
                  <a:cubicBezTo>
                    <a:pt x="837" y="146"/>
                    <a:pt x="835" y="145"/>
                    <a:pt x="833" y="144"/>
                  </a:cubicBezTo>
                  <a:cubicBezTo>
                    <a:pt x="829" y="144"/>
                    <a:pt x="828" y="148"/>
                    <a:pt x="826" y="151"/>
                  </a:cubicBezTo>
                  <a:cubicBezTo>
                    <a:pt x="755" y="192"/>
                    <a:pt x="682" y="231"/>
                    <a:pt x="609" y="270"/>
                  </a:cubicBezTo>
                  <a:cubicBezTo>
                    <a:pt x="630" y="273"/>
                    <a:pt x="659" y="276"/>
                    <a:pt x="678" y="270"/>
                  </a:cubicBezTo>
                  <a:cubicBezTo>
                    <a:pt x="687" y="267"/>
                    <a:pt x="699" y="259"/>
                    <a:pt x="709" y="253"/>
                  </a:cubicBezTo>
                  <a:cubicBezTo>
                    <a:pt x="771" y="217"/>
                    <a:pt x="830" y="178"/>
                    <a:pt x="896" y="147"/>
                  </a:cubicBezTo>
                  <a:cubicBezTo>
                    <a:pt x="906" y="142"/>
                    <a:pt x="915" y="133"/>
                    <a:pt x="927" y="131"/>
                  </a:cubicBezTo>
                  <a:cubicBezTo>
                    <a:pt x="928" y="133"/>
                    <a:pt x="925" y="132"/>
                    <a:pt x="925" y="134"/>
                  </a:cubicBezTo>
                  <a:cubicBezTo>
                    <a:pt x="930" y="134"/>
                    <a:pt x="939" y="124"/>
                    <a:pt x="944" y="133"/>
                  </a:cubicBezTo>
                  <a:cubicBezTo>
                    <a:pt x="941" y="137"/>
                    <a:pt x="940" y="142"/>
                    <a:pt x="934" y="142"/>
                  </a:cubicBezTo>
                  <a:cubicBezTo>
                    <a:pt x="935" y="144"/>
                    <a:pt x="935" y="148"/>
                    <a:pt x="935" y="152"/>
                  </a:cubicBezTo>
                  <a:cubicBezTo>
                    <a:pt x="937" y="150"/>
                    <a:pt x="935" y="145"/>
                    <a:pt x="939" y="144"/>
                  </a:cubicBezTo>
                  <a:cubicBezTo>
                    <a:pt x="942" y="169"/>
                    <a:pt x="936" y="194"/>
                    <a:pt x="938" y="218"/>
                  </a:cubicBezTo>
                  <a:cubicBezTo>
                    <a:pt x="938" y="227"/>
                    <a:pt x="942" y="236"/>
                    <a:pt x="942" y="245"/>
                  </a:cubicBezTo>
                  <a:cubicBezTo>
                    <a:pt x="942" y="269"/>
                    <a:pt x="938" y="301"/>
                    <a:pt x="940" y="330"/>
                  </a:cubicBezTo>
                  <a:cubicBezTo>
                    <a:pt x="939" y="330"/>
                    <a:pt x="939" y="328"/>
                    <a:pt x="938" y="328"/>
                  </a:cubicBezTo>
                  <a:cubicBezTo>
                    <a:pt x="937" y="333"/>
                    <a:pt x="939" y="330"/>
                    <a:pt x="941" y="333"/>
                  </a:cubicBezTo>
                  <a:cubicBezTo>
                    <a:pt x="941" y="382"/>
                    <a:pt x="942" y="441"/>
                    <a:pt x="941" y="498"/>
                  </a:cubicBezTo>
                  <a:cubicBezTo>
                    <a:pt x="940" y="513"/>
                    <a:pt x="942" y="530"/>
                    <a:pt x="942" y="543"/>
                  </a:cubicBezTo>
                  <a:cubicBezTo>
                    <a:pt x="942" y="552"/>
                    <a:pt x="938" y="560"/>
                    <a:pt x="941" y="570"/>
                  </a:cubicBezTo>
                  <a:cubicBezTo>
                    <a:pt x="942" y="574"/>
                    <a:pt x="946" y="575"/>
                    <a:pt x="945" y="580"/>
                  </a:cubicBezTo>
                  <a:cubicBezTo>
                    <a:pt x="944" y="584"/>
                    <a:pt x="943" y="580"/>
                    <a:pt x="942" y="583"/>
                  </a:cubicBezTo>
                  <a:cubicBezTo>
                    <a:pt x="942" y="588"/>
                    <a:pt x="942" y="592"/>
                    <a:pt x="942" y="597"/>
                  </a:cubicBezTo>
                  <a:cubicBezTo>
                    <a:pt x="946" y="608"/>
                    <a:pt x="946" y="635"/>
                    <a:pt x="945" y="646"/>
                  </a:cubicBezTo>
                  <a:cubicBezTo>
                    <a:pt x="945" y="648"/>
                    <a:pt x="945" y="647"/>
                    <a:pt x="944" y="647"/>
                  </a:cubicBezTo>
                  <a:cubicBezTo>
                    <a:pt x="946" y="678"/>
                    <a:pt x="943" y="736"/>
                    <a:pt x="943" y="772"/>
                  </a:cubicBezTo>
                  <a:cubicBezTo>
                    <a:pt x="946" y="773"/>
                    <a:pt x="944" y="769"/>
                    <a:pt x="945" y="768"/>
                  </a:cubicBezTo>
                  <a:cubicBezTo>
                    <a:pt x="945" y="775"/>
                    <a:pt x="946" y="775"/>
                    <a:pt x="945" y="782"/>
                  </a:cubicBezTo>
                  <a:cubicBezTo>
                    <a:pt x="953" y="778"/>
                    <a:pt x="957" y="771"/>
                    <a:pt x="967" y="768"/>
                  </a:cubicBezTo>
                  <a:cubicBezTo>
                    <a:pt x="957" y="783"/>
                    <a:pt x="930" y="793"/>
                    <a:pt x="924" y="809"/>
                  </a:cubicBezTo>
                  <a:cubicBezTo>
                    <a:pt x="935" y="801"/>
                    <a:pt x="948" y="798"/>
                    <a:pt x="956" y="789"/>
                  </a:cubicBezTo>
                  <a:cubicBezTo>
                    <a:pt x="957" y="790"/>
                    <a:pt x="959" y="788"/>
                    <a:pt x="961" y="790"/>
                  </a:cubicBezTo>
                  <a:cubicBezTo>
                    <a:pt x="938" y="808"/>
                    <a:pt x="913" y="822"/>
                    <a:pt x="892" y="840"/>
                  </a:cubicBezTo>
                  <a:cubicBezTo>
                    <a:pt x="893" y="843"/>
                    <a:pt x="894" y="838"/>
                    <a:pt x="897" y="839"/>
                  </a:cubicBezTo>
                  <a:cubicBezTo>
                    <a:pt x="891" y="842"/>
                    <a:pt x="885" y="851"/>
                    <a:pt x="880" y="848"/>
                  </a:cubicBezTo>
                  <a:cubicBezTo>
                    <a:pt x="879" y="849"/>
                    <a:pt x="879" y="850"/>
                    <a:pt x="881" y="850"/>
                  </a:cubicBezTo>
                  <a:cubicBezTo>
                    <a:pt x="846" y="876"/>
                    <a:pt x="811" y="903"/>
                    <a:pt x="775" y="928"/>
                  </a:cubicBezTo>
                  <a:cubicBezTo>
                    <a:pt x="775" y="927"/>
                    <a:pt x="776" y="926"/>
                    <a:pt x="777" y="926"/>
                  </a:cubicBezTo>
                  <a:cubicBezTo>
                    <a:pt x="773" y="924"/>
                    <a:pt x="775" y="930"/>
                    <a:pt x="772" y="932"/>
                  </a:cubicBezTo>
                  <a:cubicBezTo>
                    <a:pt x="776" y="931"/>
                    <a:pt x="778" y="928"/>
                    <a:pt x="782" y="927"/>
                  </a:cubicBezTo>
                  <a:cubicBezTo>
                    <a:pt x="785" y="926"/>
                    <a:pt x="784" y="929"/>
                    <a:pt x="783" y="930"/>
                  </a:cubicBezTo>
                  <a:cubicBezTo>
                    <a:pt x="803" y="920"/>
                    <a:pt x="817" y="906"/>
                    <a:pt x="836" y="895"/>
                  </a:cubicBezTo>
                  <a:cubicBezTo>
                    <a:pt x="847" y="881"/>
                    <a:pt x="867" y="869"/>
                    <a:pt x="882" y="856"/>
                  </a:cubicBezTo>
                  <a:cubicBezTo>
                    <a:pt x="878" y="863"/>
                    <a:pt x="869" y="868"/>
                    <a:pt x="862" y="874"/>
                  </a:cubicBezTo>
                  <a:cubicBezTo>
                    <a:pt x="855" y="880"/>
                    <a:pt x="847" y="887"/>
                    <a:pt x="840" y="892"/>
                  </a:cubicBezTo>
                  <a:cubicBezTo>
                    <a:pt x="875" y="868"/>
                    <a:pt x="913" y="838"/>
                    <a:pt x="950" y="814"/>
                  </a:cubicBezTo>
                  <a:cubicBezTo>
                    <a:pt x="947" y="821"/>
                    <a:pt x="937" y="825"/>
                    <a:pt x="929" y="831"/>
                  </a:cubicBezTo>
                  <a:cubicBezTo>
                    <a:pt x="922" y="836"/>
                    <a:pt x="914" y="843"/>
                    <a:pt x="906" y="847"/>
                  </a:cubicBezTo>
                  <a:cubicBezTo>
                    <a:pt x="903" y="852"/>
                    <a:pt x="896" y="855"/>
                    <a:pt x="892" y="858"/>
                  </a:cubicBezTo>
                  <a:cubicBezTo>
                    <a:pt x="868" y="878"/>
                    <a:pt x="843" y="899"/>
                    <a:pt x="816" y="919"/>
                  </a:cubicBezTo>
                  <a:cubicBezTo>
                    <a:pt x="789" y="939"/>
                    <a:pt x="762" y="959"/>
                    <a:pt x="735" y="977"/>
                  </a:cubicBezTo>
                  <a:cubicBezTo>
                    <a:pt x="783" y="955"/>
                    <a:pt x="821" y="916"/>
                    <a:pt x="866" y="888"/>
                  </a:cubicBezTo>
                  <a:cubicBezTo>
                    <a:pt x="841" y="908"/>
                    <a:pt x="815" y="926"/>
                    <a:pt x="790" y="946"/>
                  </a:cubicBezTo>
                  <a:cubicBezTo>
                    <a:pt x="789" y="948"/>
                    <a:pt x="787" y="950"/>
                    <a:pt x="787" y="953"/>
                  </a:cubicBezTo>
                  <a:cubicBezTo>
                    <a:pt x="778" y="960"/>
                    <a:pt x="769" y="967"/>
                    <a:pt x="762" y="976"/>
                  </a:cubicBezTo>
                  <a:cubicBezTo>
                    <a:pt x="793" y="971"/>
                    <a:pt x="811" y="948"/>
                    <a:pt x="834" y="930"/>
                  </a:cubicBezTo>
                  <a:cubicBezTo>
                    <a:pt x="869" y="902"/>
                    <a:pt x="902" y="872"/>
                    <a:pt x="939" y="844"/>
                  </a:cubicBezTo>
                  <a:cubicBezTo>
                    <a:pt x="946" y="839"/>
                    <a:pt x="952" y="831"/>
                    <a:pt x="961" y="829"/>
                  </a:cubicBezTo>
                  <a:cubicBezTo>
                    <a:pt x="955" y="838"/>
                    <a:pt x="946" y="843"/>
                    <a:pt x="937" y="848"/>
                  </a:cubicBezTo>
                  <a:cubicBezTo>
                    <a:pt x="904" y="876"/>
                    <a:pt x="870" y="905"/>
                    <a:pt x="835" y="933"/>
                  </a:cubicBezTo>
                  <a:cubicBezTo>
                    <a:pt x="820" y="945"/>
                    <a:pt x="804" y="954"/>
                    <a:pt x="796" y="972"/>
                  </a:cubicBezTo>
                  <a:cubicBezTo>
                    <a:pt x="822" y="977"/>
                    <a:pt x="837" y="959"/>
                    <a:pt x="852" y="946"/>
                  </a:cubicBezTo>
                  <a:cubicBezTo>
                    <a:pt x="874" y="928"/>
                    <a:pt x="901" y="905"/>
                    <a:pt x="922" y="888"/>
                  </a:cubicBezTo>
                  <a:cubicBezTo>
                    <a:pt x="938" y="871"/>
                    <a:pt x="954" y="856"/>
                    <a:pt x="974" y="844"/>
                  </a:cubicBezTo>
                  <a:cubicBezTo>
                    <a:pt x="965" y="856"/>
                    <a:pt x="952" y="864"/>
                    <a:pt x="941" y="873"/>
                  </a:cubicBezTo>
                  <a:cubicBezTo>
                    <a:pt x="908" y="901"/>
                    <a:pt x="875" y="932"/>
                    <a:pt x="841" y="960"/>
                  </a:cubicBezTo>
                  <a:cubicBezTo>
                    <a:pt x="857" y="950"/>
                    <a:pt x="871" y="936"/>
                    <a:pt x="888" y="927"/>
                  </a:cubicBezTo>
                  <a:cubicBezTo>
                    <a:pt x="874" y="940"/>
                    <a:pt x="856" y="950"/>
                    <a:pt x="842" y="963"/>
                  </a:cubicBezTo>
                  <a:cubicBezTo>
                    <a:pt x="861" y="963"/>
                    <a:pt x="871" y="954"/>
                    <a:pt x="883" y="943"/>
                  </a:cubicBezTo>
                  <a:cubicBezTo>
                    <a:pt x="904" y="926"/>
                    <a:pt x="926" y="905"/>
                    <a:pt x="945" y="888"/>
                  </a:cubicBezTo>
                  <a:cubicBezTo>
                    <a:pt x="926" y="899"/>
                    <a:pt x="911" y="914"/>
                    <a:pt x="891" y="925"/>
                  </a:cubicBezTo>
                  <a:cubicBezTo>
                    <a:pt x="913" y="907"/>
                    <a:pt x="937" y="890"/>
                    <a:pt x="962" y="874"/>
                  </a:cubicBezTo>
                  <a:cubicBezTo>
                    <a:pt x="966" y="870"/>
                    <a:pt x="970" y="862"/>
                    <a:pt x="976" y="864"/>
                  </a:cubicBezTo>
                  <a:cubicBezTo>
                    <a:pt x="969" y="873"/>
                    <a:pt x="958" y="881"/>
                    <a:pt x="949" y="888"/>
                  </a:cubicBezTo>
                  <a:cubicBezTo>
                    <a:pt x="923" y="912"/>
                    <a:pt x="895" y="935"/>
                    <a:pt x="868" y="960"/>
                  </a:cubicBezTo>
                  <a:cubicBezTo>
                    <a:pt x="888" y="946"/>
                    <a:pt x="906" y="931"/>
                    <a:pt x="926" y="918"/>
                  </a:cubicBezTo>
                  <a:cubicBezTo>
                    <a:pt x="911" y="933"/>
                    <a:pt x="892" y="945"/>
                    <a:pt x="874" y="958"/>
                  </a:cubicBezTo>
                  <a:cubicBezTo>
                    <a:pt x="875" y="961"/>
                    <a:pt x="881" y="955"/>
                    <a:pt x="880" y="960"/>
                  </a:cubicBezTo>
                  <a:cubicBezTo>
                    <a:pt x="869" y="962"/>
                    <a:pt x="862" y="967"/>
                    <a:pt x="854" y="972"/>
                  </a:cubicBezTo>
                  <a:cubicBezTo>
                    <a:pt x="850" y="970"/>
                    <a:pt x="855" y="966"/>
                    <a:pt x="856" y="964"/>
                  </a:cubicBezTo>
                  <a:cubicBezTo>
                    <a:pt x="833" y="966"/>
                    <a:pt x="817" y="977"/>
                    <a:pt x="795" y="977"/>
                  </a:cubicBezTo>
                  <a:cubicBezTo>
                    <a:pt x="792" y="975"/>
                    <a:pt x="792" y="971"/>
                    <a:pt x="792" y="968"/>
                  </a:cubicBezTo>
                  <a:cubicBezTo>
                    <a:pt x="780" y="970"/>
                    <a:pt x="769" y="982"/>
                    <a:pt x="757" y="979"/>
                  </a:cubicBezTo>
                  <a:cubicBezTo>
                    <a:pt x="761" y="969"/>
                    <a:pt x="765" y="968"/>
                    <a:pt x="772" y="960"/>
                  </a:cubicBezTo>
                  <a:cubicBezTo>
                    <a:pt x="755" y="966"/>
                    <a:pt x="746" y="979"/>
                    <a:pt x="728" y="984"/>
                  </a:cubicBezTo>
                  <a:cubicBezTo>
                    <a:pt x="725" y="975"/>
                    <a:pt x="737" y="975"/>
                    <a:pt x="740" y="969"/>
                  </a:cubicBezTo>
                  <a:cubicBezTo>
                    <a:pt x="731" y="973"/>
                    <a:pt x="724" y="979"/>
                    <a:pt x="714" y="982"/>
                  </a:cubicBezTo>
                  <a:cubicBezTo>
                    <a:pt x="715" y="978"/>
                    <a:pt x="712" y="979"/>
                    <a:pt x="710" y="978"/>
                  </a:cubicBezTo>
                  <a:cubicBezTo>
                    <a:pt x="715" y="971"/>
                    <a:pt x="721" y="967"/>
                    <a:pt x="728" y="961"/>
                  </a:cubicBezTo>
                  <a:cubicBezTo>
                    <a:pt x="715" y="966"/>
                    <a:pt x="710" y="978"/>
                    <a:pt x="698" y="983"/>
                  </a:cubicBezTo>
                  <a:cubicBezTo>
                    <a:pt x="700" y="976"/>
                    <a:pt x="707" y="973"/>
                    <a:pt x="712" y="969"/>
                  </a:cubicBezTo>
                  <a:cubicBezTo>
                    <a:pt x="705" y="970"/>
                    <a:pt x="695" y="978"/>
                    <a:pt x="688" y="981"/>
                  </a:cubicBezTo>
                  <a:cubicBezTo>
                    <a:pt x="685" y="979"/>
                    <a:pt x="679" y="984"/>
                    <a:pt x="681" y="980"/>
                  </a:cubicBezTo>
                  <a:cubicBezTo>
                    <a:pt x="679" y="982"/>
                    <a:pt x="676" y="983"/>
                    <a:pt x="675" y="986"/>
                  </a:cubicBezTo>
                  <a:cubicBezTo>
                    <a:pt x="671" y="985"/>
                    <a:pt x="674" y="982"/>
                    <a:pt x="676" y="981"/>
                  </a:cubicBezTo>
                  <a:cubicBezTo>
                    <a:pt x="640" y="990"/>
                    <a:pt x="594" y="981"/>
                    <a:pt x="565" y="968"/>
                  </a:cubicBezTo>
                  <a:cubicBezTo>
                    <a:pt x="564" y="964"/>
                    <a:pt x="573" y="967"/>
                    <a:pt x="569" y="963"/>
                  </a:cubicBezTo>
                  <a:cubicBezTo>
                    <a:pt x="570" y="959"/>
                    <a:pt x="567" y="963"/>
                    <a:pt x="564" y="960"/>
                  </a:cubicBezTo>
                  <a:cubicBezTo>
                    <a:pt x="564" y="953"/>
                    <a:pt x="565" y="945"/>
                    <a:pt x="563" y="939"/>
                  </a:cubicBezTo>
                  <a:cubicBezTo>
                    <a:pt x="558" y="946"/>
                    <a:pt x="565" y="954"/>
                    <a:pt x="560" y="960"/>
                  </a:cubicBezTo>
                  <a:cubicBezTo>
                    <a:pt x="556" y="959"/>
                    <a:pt x="558" y="954"/>
                    <a:pt x="557" y="952"/>
                  </a:cubicBezTo>
                  <a:cubicBezTo>
                    <a:pt x="553" y="952"/>
                    <a:pt x="557" y="960"/>
                    <a:pt x="553" y="960"/>
                  </a:cubicBezTo>
                  <a:cubicBezTo>
                    <a:pt x="548" y="960"/>
                    <a:pt x="552" y="951"/>
                    <a:pt x="547" y="952"/>
                  </a:cubicBezTo>
                  <a:close/>
                  <a:moveTo>
                    <a:pt x="87" y="815"/>
                  </a:moveTo>
                  <a:cubicBezTo>
                    <a:pt x="82" y="824"/>
                    <a:pt x="72" y="833"/>
                    <a:pt x="70" y="842"/>
                  </a:cubicBezTo>
                  <a:cubicBezTo>
                    <a:pt x="65" y="865"/>
                    <a:pt x="70" y="886"/>
                    <a:pt x="71" y="911"/>
                  </a:cubicBezTo>
                  <a:cubicBezTo>
                    <a:pt x="73" y="902"/>
                    <a:pt x="73" y="891"/>
                    <a:pt x="77" y="884"/>
                  </a:cubicBezTo>
                  <a:cubicBezTo>
                    <a:pt x="74" y="894"/>
                    <a:pt x="77" y="910"/>
                    <a:pt x="70" y="915"/>
                  </a:cubicBezTo>
                  <a:cubicBezTo>
                    <a:pt x="63" y="908"/>
                    <a:pt x="67" y="886"/>
                    <a:pt x="64" y="878"/>
                  </a:cubicBezTo>
                  <a:cubicBezTo>
                    <a:pt x="64" y="879"/>
                    <a:pt x="64" y="880"/>
                    <a:pt x="64" y="881"/>
                  </a:cubicBezTo>
                  <a:cubicBezTo>
                    <a:pt x="64" y="882"/>
                    <a:pt x="64" y="883"/>
                    <a:pt x="64" y="884"/>
                  </a:cubicBezTo>
                  <a:cubicBezTo>
                    <a:pt x="61" y="895"/>
                    <a:pt x="64" y="908"/>
                    <a:pt x="57" y="918"/>
                  </a:cubicBezTo>
                  <a:cubicBezTo>
                    <a:pt x="50" y="913"/>
                    <a:pt x="54" y="896"/>
                    <a:pt x="50" y="888"/>
                  </a:cubicBezTo>
                  <a:cubicBezTo>
                    <a:pt x="49" y="896"/>
                    <a:pt x="51" y="908"/>
                    <a:pt x="45" y="912"/>
                  </a:cubicBezTo>
                  <a:cubicBezTo>
                    <a:pt x="37" y="902"/>
                    <a:pt x="44" y="884"/>
                    <a:pt x="39" y="872"/>
                  </a:cubicBezTo>
                  <a:cubicBezTo>
                    <a:pt x="39" y="873"/>
                    <a:pt x="39" y="874"/>
                    <a:pt x="37" y="874"/>
                  </a:cubicBezTo>
                  <a:cubicBezTo>
                    <a:pt x="35" y="868"/>
                    <a:pt x="38" y="856"/>
                    <a:pt x="33" y="851"/>
                  </a:cubicBezTo>
                  <a:cubicBezTo>
                    <a:pt x="35" y="873"/>
                    <a:pt x="30" y="898"/>
                    <a:pt x="39" y="917"/>
                  </a:cubicBezTo>
                  <a:cubicBezTo>
                    <a:pt x="42" y="914"/>
                    <a:pt x="46" y="916"/>
                    <a:pt x="49" y="919"/>
                  </a:cubicBezTo>
                  <a:cubicBezTo>
                    <a:pt x="46" y="920"/>
                    <a:pt x="43" y="916"/>
                    <a:pt x="42" y="918"/>
                  </a:cubicBezTo>
                  <a:cubicBezTo>
                    <a:pt x="62" y="925"/>
                    <a:pt x="85" y="929"/>
                    <a:pt x="109" y="929"/>
                  </a:cubicBezTo>
                  <a:cubicBezTo>
                    <a:pt x="110" y="933"/>
                    <a:pt x="115" y="932"/>
                    <a:pt x="119" y="934"/>
                  </a:cubicBezTo>
                  <a:cubicBezTo>
                    <a:pt x="118" y="931"/>
                    <a:pt x="119" y="931"/>
                    <a:pt x="119" y="927"/>
                  </a:cubicBezTo>
                  <a:cubicBezTo>
                    <a:pt x="114" y="926"/>
                    <a:pt x="121" y="931"/>
                    <a:pt x="116" y="930"/>
                  </a:cubicBezTo>
                  <a:cubicBezTo>
                    <a:pt x="110" y="921"/>
                    <a:pt x="118" y="902"/>
                    <a:pt x="110" y="896"/>
                  </a:cubicBezTo>
                  <a:cubicBezTo>
                    <a:pt x="112" y="887"/>
                    <a:pt x="113" y="882"/>
                    <a:pt x="110" y="874"/>
                  </a:cubicBezTo>
                  <a:cubicBezTo>
                    <a:pt x="103" y="886"/>
                    <a:pt x="106" y="906"/>
                    <a:pt x="107" y="918"/>
                  </a:cubicBezTo>
                  <a:cubicBezTo>
                    <a:pt x="110" y="918"/>
                    <a:pt x="111" y="914"/>
                    <a:pt x="112" y="918"/>
                  </a:cubicBezTo>
                  <a:cubicBezTo>
                    <a:pt x="112" y="921"/>
                    <a:pt x="110" y="922"/>
                    <a:pt x="106" y="922"/>
                  </a:cubicBezTo>
                  <a:cubicBezTo>
                    <a:pt x="101" y="918"/>
                    <a:pt x="105" y="908"/>
                    <a:pt x="102" y="904"/>
                  </a:cubicBezTo>
                  <a:cubicBezTo>
                    <a:pt x="100" y="911"/>
                    <a:pt x="103" y="923"/>
                    <a:pt x="96" y="925"/>
                  </a:cubicBezTo>
                  <a:cubicBezTo>
                    <a:pt x="88" y="912"/>
                    <a:pt x="93" y="896"/>
                    <a:pt x="91" y="876"/>
                  </a:cubicBezTo>
                  <a:cubicBezTo>
                    <a:pt x="91" y="873"/>
                    <a:pt x="88" y="880"/>
                    <a:pt x="87" y="876"/>
                  </a:cubicBezTo>
                  <a:cubicBezTo>
                    <a:pt x="91" y="871"/>
                    <a:pt x="92" y="859"/>
                    <a:pt x="91" y="852"/>
                  </a:cubicBezTo>
                  <a:cubicBezTo>
                    <a:pt x="77" y="864"/>
                    <a:pt x="81" y="895"/>
                    <a:pt x="83" y="917"/>
                  </a:cubicBezTo>
                  <a:cubicBezTo>
                    <a:pt x="86" y="911"/>
                    <a:pt x="84" y="901"/>
                    <a:pt x="88" y="896"/>
                  </a:cubicBezTo>
                  <a:cubicBezTo>
                    <a:pt x="86" y="904"/>
                    <a:pt x="90" y="918"/>
                    <a:pt x="83" y="922"/>
                  </a:cubicBezTo>
                  <a:cubicBezTo>
                    <a:pt x="73" y="913"/>
                    <a:pt x="84" y="880"/>
                    <a:pt x="75" y="873"/>
                  </a:cubicBezTo>
                  <a:cubicBezTo>
                    <a:pt x="76" y="868"/>
                    <a:pt x="81" y="861"/>
                    <a:pt x="78" y="855"/>
                  </a:cubicBezTo>
                  <a:cubicBezTo>
                    <a:pt x="76" y="857"/>
                    <a:pt x="76" y="861"/>
                    <a:pt x="72" y="862"/>
                  </a:cubicBezTo>
                  <a:cubicBezTo>
                    <a:pt x="73" y="852"/>
                    <a:pt x="78" y="846"/>
                    <a:pt x="82" y="840"/>
                  </a:cubicBezTo>
                  <a:cubicBezTo>
                    <a:pt x="85" y="840"/>
                    <a:pt x="80" y="843"/>
                    <a:pt x="83" y="843"/>
                  </a:cubicBezTo>
                  <a:cubicBezTo>
                    <a:pt x="91" y="825"/>
                    <a:pt x="114" y="810"/>
                    <a:pt x="105" y="787"/>
                  </a:cubicBezTo>
                  <a:cubicBezTo>
                    <a:pt x="99" y="795"/>
                    <a:pt x="94" y="804"/>
                    <a:pt x="87" y="815"/>
                  </a:cubicBezTo>
                  <a:close/>
                  <a:moveTo>
                    <a:pt x="38" y="321"/>
                  </a:moveTo>
                  <a:cubicBezTo>
                    <a:pt x="30" y="324"/>
                    <a:pt x="26" y="332"/>
                    <a:pt x="17" y="332"/>
                  </a:cubicBezTo>
                  <a:cubicBezTo>
                    <a:pt x="18" y="336"/>
                    <a:pt x="15" y="340"/>
                    <a:pt x="9" y="336"/>
                  </a:cubicBezTo>
                  <a:cubicBezTo>
                    <a:pt x="19" y="346"/>
                    <a:pt x="33" y="325"/>
                    <a:pt x="38" y="321"/>
                  </a:cubicBezTo>
                  <a:close/>
                  <a:moveTo>
                    <a:pt x="582" y="964"/>
                  </a:moveTo>
                  <a:cubicBezTo>
                    <a:pt x="594" y="969"/>
                    <a:pt x="606" y="975"/>
                    <a:pt x="620" y="977"/>
                  </a:cubicBezTo>
                  <a:cubicBezTo>
                    <a:pt x="641" y="979"/>
                    <a:pt x="663" y="971"/>
                    <a:pt x="682" y="971"/>
                  </a:cubicBezTo>
                  <a:cubicBezTo>
                    <a:pt x="678" y="956"/>
                    <a:pt x="679" y="946"/>
                    <a:pt x="679" y="932"/>
                  </a:cubicBezTo>
                  <a:cubicBezTo>
                    <a:pt x="678" y="906"/>
                    <a:pt x="677" y="886"/>
                    <a:pt x="677" y="863"/>
                  </a:cubicBezTo>
                  <a:cubicBezTo>
                    <a:pt x="676" y="816"/>
                    <a:pt x="677" y="762"/>
                    <a:pt x="675" y="719"/>
                  </a:cubicBezTo>
                  <a:cubicBezTo>
                    <a:pt x="671" y="644"/>
                    <a:pt x="674" y="576"/>
                    <a:pt x="672" y="522"/>
                  </a:cubicBezTo>
                  <a:cubicBezTo>
                    <a:pt x="672" y="515"/>
                    <a:pt x="669" y="509"/>
                    <a:pt x="669" y="503"/>
                  </a:cubicBezTo>
                  <a:cubicBezTo>
                    <a:pt x="667" y="452"/>
                    <a:pt x="673" y="392"/>
                    <a:pt x="669" y="343"/>
                  </a:cubicBezTo>
                  <a:cubicBezTo>
                    <a:pt x="667" y="325"/>
                    <a:pt x="667" y="308"/>
                    <a:pt x="669" y="290"/>
                  </a:cubicBezTo>
                  <a:cubicBezTo>
                    <a:pt x="672" y="289"/>
                    <a:pt x="670" y="294"/>
                    <a:pt x="672" y="293"/>
                  </a:cubicBezTo>
                  <a:cubicBezTo>
                    <a:pt x="671" y="289"/>
                    <a:pt x="675" y="282"/>
                    <a:pt x="671" y="280"/>
                  </a:cubicBezTo>
                  <a:cubicBezTo>
                    <a:pt x="664" y="280"/>
                    <a:pt x="667" y="290"/>
                    <a:pt x="667" y="296"/>
                  </a:cubicBezTo>
                  <a:cubicBezTo>
                    <a:pt x="667" y="305"/>
                    <a:pt x="665" y="314"/>
                    <a:pt x="665" y="321"/>
                  </a:cubicBezTo>
                  <a:cubicBezTo>
                    <a:pt x="665" y="323"/>
                    <a:pt x="661" y="321"/>
                    <a:pt x="662" y="325"/>
                  </a:cubicBezTo>
                  <a:cubicBezTo>
                    <a:pt x="663" y="356"/>
                    <a:pt x="663" y="400"/>
                    <a:pt x="659" y="424"/>
                  </a:cubicBezTo>
                  <a:cubicBezTo>
                    <a:pt x="659" y="379"/>
                    <a:pt x="660" y="342"/>
                    <a:pt x="660" y="290"/>
                  </a:cubicBezTo>
                  <a:cubicBezTo>
                    <a:pt x="664" y="286"/>
                    <a:pt x="662" y="282"/>
                    <a:pt x="661" y="279"/>
                  </a:cubicBezTo>
                  <a:cubicBezTo>
                    <a:pt x="652" y="280"/>
                    <a:pt x="640" y="282"/>
                    <a:pt x="634" y="279"/>
                  </a:cubicBezTo>
                  <a:cubicBezTo>
                    <a:pt x="623" y="285"/>
                    <a:pt x="590" y="280"/>
                    <a:pt x="575" y="277"/>
                  </a:cubicBezTo>
                  <a:cubicBezTo>
                    <a:pt x="574" y="275"/>
                    <a:pt x="576" y="270"/>
                    <a:pt x="573" y="271"/>
                  </a:cubicBezTo>
                  <a:cubicBezTo>
                    <a:pt x="568" y="339"/>
                    <a:pt x="567" y="419"/>
                    <a:pt x="568" y="484"/>
                  </a:cubicBezTo>
                  <a:cubicBezTo>
                    <a:pt x="570" y="486"/>
                    <a:pt x="577" y="482"/>
                    <a:pt x="579" y="485"/>
                  </a:cubicBezTo>
                  <a:cubicBezTo>
                    <a:pt x="578" y="489"/>
                    <a:pt x="569" y="485"/>
                    <a:pt x="569" y="489"/>
                  </a:cubicBezTo>
                  <a:cubicBezTo>
                    <a:pt x="570" y="561"/>
                    <a:pt x="572" y="640"/>
                    <a:pt x="574" y="714"/>
                  </a:cubicBezTo>
                  <a:cubicBezTo>
                    <a:pt x="575" y="767"/>
                    <a:pt x="574" y="822"/>
                    <a:pt x="576" y="882"/>
                  </a:cubicBezTo>
                  <a:cubicBezTo>
                    <a:pt x="577" y="912"/>
                    <a:pt x="575" y="942"/>
                    <a:pt x="577" y="968"/>
                  </a:cubicBezTo>
                  <a:cubicBezTo>
                    <a:pt x="581" y="969"/>
                    <a:pt x="578" y="964"/>
                    <a:pt x="582" y="964"/>
                  </a:cubicBezTo>
                  <a:close/>
                  <a:moveTo>
                    <a:pt x="761" y="941"/>
                  </a:moveTo>
                  <a:cubicBezTo>
                    <a:pt x="745" y="951"/>
                    <a:pt x="728" y="960"/>
                    <a:pt x="717" y="975"/>
                  </a:cubicBezTo>
                  <a:cubicBezTo>
                    <a:pt x="732" y="965"/>
                    <a:pt x="750" y="952"/>
                    <a:pt x="761" y="941"/>
                  </a:cubicBezTo>
                  <a:close/>
                  <a:moveTo>
                    <a:pt x="776" y="943"/>
                  </a:moveTo>
                  <a:cubicBezTo>
                    <a:pt x="777" y="943"/>
                    <a:pt x="779" y="943"/>
                    <a:pt x="780" y="943"/>
                  </a:cubicBezTo>
                  <a:cubicBezTo>
                    <a:pt x="787" y="939"/>
                    <a:pt x="791" y="932"/>
                    <a:pt x="800" y="929"/>
                  </a:cubicBezTo>
                  <a:cubicBezTo>
                    <a:pt x="805" y="918"/>
                    <a:pt x="822" y="914"/>
                    <a:pt x="825" y="905"/>
                  </a:cubicBezTo>
                  <a:cubicBezTo>
                    <a:pt x="802" y="923"/>
                    <a:pt x="774" y="935"/>
                    <a:pt x="753" y="956"/>
                  </a:cubicBezTo>
                  <a:cubicBezTo>
                    <a:pt x="742" y="957"/>
                    <a:pt x="734" y="967"/>
                    <a:pt x="726" y="973"/>
                  </a:cubicBezTo>
                  <a:cubicBezTo>
                    <a:pt x="726" y="973"/>
                    <a:pt x="728" y="973"/>
                    <a:pt x="728" y="972"/>
                  </a:cubicBezTo>
                  <a:cubicBezTo>
                    <a:pt x="745" y="964"/>
                    <a:pt x="760" y="953"/>
                    <a:pt x="776" y="943"/>
                  </a:cubicBezTo>
                  <a:close/>
                  <a:moveTo>
                    <a:pt x="751" y="940"/>
                  </a:moveTo>
                  <a:cubicBezTo>
                    <a:pt x="738" y="947"/>
                    <a:pt x="721" y="958"/>
                    <a:pt x="714" y="963"/>
                  </a:cubicBezTo>
                  <a:cubicBezTo>
                    <a:pt x="727" y="956"/>
                    <a:pt x="740" y="950"/>
                    <a:pt x="751" y="940"/>
                  </a:cubicBezTo>
                  <a:close/>
                  <a:moveTo>
                    <a:pt x="729" y="933"/>
                  </a:moveTo>
                  <a:cubicBezTo>
                    <a:pt x="732" y="933"/>
                    <a:pt x="730" y="936"/>
                    <a:pt x="729" y="936"/>
                  </a:cubicBezTo>
                  <a:cubicBezTo>
                    <a:pt x="792" y="903"/>
                    <a:pt x="844" y="850"/>
                    <a:pt x="903" y="810"/>
                  </a:cubicBezTo>
                  <a:cubicBezTo>
                    <a:pt x="911" y="800"/>
                    <a:pt x="921" y="792"/>
                    <a:pt x="932" y="786"/>
                  </a:cubicBezTo>
                  <a:cubicBezTo>
                    <a:pt x="935" y="756"/>
                    <a:pt x="924" y="738"/>
                    <a:pt x="930" y="707"/>
                  </a:cubicBezTo>
                  <a:cubicBezTo>
                    <a:pt x="928" y="698"/>
                    <a:pt x="928" y="674"/>
                    <a:pt x="927" y="659"/>
                  </a:cubicBezTo>
                  <a:cubicBezTo>
                    <a:pt x="916" y="625"/>
                    <a:pt x="921" y="574"/>
                    <a:pt x="919" y="541"/>
                  </a:cubicBezTo>
                  <a:cubicBezTo>
                    <a:pt x="924" y="555"/>
                    <a:pt x="921" y="579"/>
                    <a:pt x="921" y="595"/>
                  </a:cubicBezTo>
                  <a:cubicBezTo>
                    <a:pt x="922" y="607"/>
                    <a:pt x="922" y="613"/>
                    <a:pt x="922" y="601"/>
                  </a:cubicBezTo>
                  <a:cubicBezTo>
                    <a:pt x="924" y="580"/>
                    <a:pt x="926" y="542"/>
                    <a:pt x="923" y="522"/>
                  </a:cubicBezTo>
                  <a:cubicBezTo>
                    <a:pt x="920" y="527"/>
                    <a:pt x="922" y="532"/>
                    <a:pt x="920" y="537"/>
                  </a:cubicBezTo>
                  <a:cubicBezTo>
                    <a:pt x="916" y="528"/>
                    <a:pt x="924" y="522"/>
                    <a:pt x="916" y="516"/>
                  </a:cubicBezTo>
                  <a:cubicBezTo>
                    <a:pt x="916" y="525"/>
                    <a:pt x="905" y="530"/>
                    <a:pt x="900" y="539"/>
                  </a:cubicBezTo>
                  <a:cubicBezTo>
                    <a:pt x="904" y="533"/>
                    <a:pt x="903" y="529"/>
                    <a:pt x="901" y="521"/>
                  </a:cubicBezTo>
                  <a:cubicBezTo>
                    <a:pt x="899" y="525"/>
                    <a:pt x="890" y="531"/>
                    <a:pt x="895" y="536"/>
                  </a:cubicBezTo>
                  <a:cubicBezTo>
                    <a:pt x="894" y="533"/>
                    <a:pt x="896" y="532"/>
                    <a:pt x="897" y="533"/>
                  </a:cubicBezTo>
                  <a:cubicBezTo>
                    <a:pt x="897" y="536"/>
                    <a:pt x="896" y="540"/>
                    <a:pt x="894" y="541"/>
                  </a:cubicBezTo>
                  <a:cubicBezTo>
                    <a:pt x="889" y="536"/>
                    <a:pt x="890" y="534"/>
                    <a:pt x="891" y="522"/>
                  </a:cubicBezTo>
                  <a:cubicBezTo>
                    <a:pt x="893" y="500"/>
                    <a:pt x="894" y="475"/>
                    <a:pt x="896" y="454"/>
                  </a:cubicBezTo>
                  <a:cubicBezTo>
                    <a:pt x="896" y="448"/>
                    <a:pt x="893" y="444"/>
                    <a:pt x="898" y="440"/>
                  </a:cubicBezTo>
                  <a:cubicBezTo>
                    <a:pt x="897" y="466"/>
                    <a:pt x="895" y="499"/>
                    <a:pt x="893" y="528"/>
                  </a:cubicBezTo>
                  <a:cubicBezTo>
                    <a:pt x="907" y="523"/>
                    <a:pt x="899" y="500"/>
                    <a:pt x="902" y="482"/>
                  </a:cubicBezTo>
                  <a:cubicBezTo>
                    <a:pt x="905" y="500"/>
                    <a:pt x="902" y="516"/>
                    <a:pt x="906" y="528"/>
                  </a:cubicBezTo>
                  <a:cubicBezTo>
                    <a:pt x="907" y="525"/>
                    <a:pt x="907" y="521"/>
                    <a:pt x="909" y="519"/>
                  </a:cubicBezTo>
                  <a:cubicBezTo>
                    <a:pt x="910" y="520"/>
                    <a:pt x="910" y="523"/>
                    <a:pt x="912" y="521"/>
                  </a:cubicBezTo>
                  <a:cubicBezTo>
                    <a:pt x="911" y="516"/>
                    <a:pt x="913" y="508"/>
                    <a:pt x="913" y="507"/>
                  </a:cubicBezTo>
                  <a:cubicBezTo>
                    <a:pt x="918" y="484"/>
                    <a:pt x="906" y="457"/>
                    <a:pt x="911" y="433"/>
                  </a:cubicBezTo>
                  <a:cubicBezTo>
                    <a:pt x="914" y="454"/>
                    <a:pt x="913" y="489"/>
                    <a:pt x="915" y="504"/>
                  </a:cubicBezTo>
                  <a:cubicBezTo>
                    <a:pt x="917" y="499"/>
                    <a:pt x="918" y="504"/>
                    <a:pt x="919" y="505"/>
                  </a:cubicBezTo>
                  <a:cubicBezTo>
                    <a:pt x="920" y="501"/>
                    <a:pt x="918" y="494"/>
                    <a:pt x="921" y="490"/>
                  </a:cubicBezTo>
                  <a:cubicBezTo>
                    <a:pt x="922" y="499"/>
                    <a:pt x="920" y="511"/>
                    <a:pt x="922" y="519"/>
                  </a:cubicBezTo>
                  <a:cubicBezTo>
                    <a:pt x="932" y="483"/>
                    <a:pt x="926" y="446"/>
                    <a:pt x="923" y="402"/>
                  </a:cubicBezTo>
                  <a:cubicBezTo>
                    <a:pt x="914" y="405"/>
                    <a:pt x="923" y="422"/>
                    <a:pt x="920" y="429"/>
                  </a:cubicBezTo>
                  <a:cubicBezTo>
                    <a:pt x="918" y="422"/>
                    <a:pt x="919" y="414"/>
                    <a:pt x="917" y="408"/>
                  </a:cubicBezTo>
                  <a:cubicBezTo>
                    <a:pt x="914" y="411"/>
                    <a:pt x="911" y="420"/>
                    <a:pt x="907" y="420"/>
                  </a:cubicBezTo>
                  <a:cubicBezTo>
                    <a:pt x="911" y="413"/>
                    <a:pt x="920" y="406"/>
                    <a:pt x="916" y="394"/>
                  </a:cubicBezTo>
                  <a:cubicBezTo>
                    <a:pt x="903" y="411"/>
                    <a:pt x="893" y="431"/>
                    <a:pt x="877" y="444"/>
                  </a:cubicBezTo>
                  <a:cubicBezTo>
                    <a:pt x="890" y="430"/>
                    <a:pt x="902" y="409"/>
                    <a:pt x="914" y="393"/>
                  </a:cubicBezTo>
                  <a:cubicBezTo>
                    <a:pt x="919" y="387"/>
                    <a:pt x="925" y="383"/>
                    <a:pt x="922" y="373"/>
                  </a:cubicBezTo>
                  <a:cubicBezTo>
                    <a:pt x="920" y="376"/>
                    <a:pt x="916" y="383"/>
                    <a:pt x="914" y="383"/>
                  </a:cubicBezTo>
                  <a:cubicBezTo>
                    <a:pt x="919" y="377"/>
                    <a:pt x="924" y="368"/>
                    <a:pt x="925" y="361"/>
                  </a:cubicBezTo>
                  <a:cubicBezTo>
                    <a:pt x="927" y="361"/>
                    <a:pt x="927" y="363"/>
                    <a:pt x="928" y="363"/>
                  </a:cubicBezTo>
                  <a:cubicBezTo>
                    <a:pt x="928" y="358"/>
                    <a:pt x="929" y="350"/>
                    <a:pt x="928" y="348"/>
                  </a:cubicBezTo>
                  <a:cubicBezTo>
                    <a:pt x="928" y="349"/>
                    <a:pt x="924" y="351"/>
                    <a:pt x="924" y="349"/>
                  </a:cubicBezTo>
                  <a:cubicBezTo>
                    <a:pt x="932" y="339"/>
                    <a:pt x="926" y="315"/>
                    <a:pt x="929" y="305"/>
                  </a:cubicBezTo>
                  <a:cubicBezTo>
                    <a:pt x="928" y="302"/>
                    <a:pt x="924" y="305"/>
                    <a:pt x="924" y="302"/>
                  </a:cubicBezTo>
                  <a:cubicBezTo>
                    <a:pt x="926" y="298"/>
                    <a:pt x="928" y="304"/>
                    <a:pt x="928" y="300"/>
                  </a:cubicBezTo>
                  <a:cubicBezTo>
                    <a:pt x="931" y="286"/>
                    <a:pt x="925" y="271"/>
                    <a:pt x="926" y="256"/>
                  </a:cubicBezTo>
                  <a:cubicBezTo>
                    <a:pt x="928" y="226"/>
                    <a:pt x="932" y="193"/>
                    <a:pt x="929" y="164"/>
                  </a:cubicBezTo>
                  <a:cubicBezTo>
                    <a:pt x="927" y="187"/>
                    <a:pt x="924" y="223"/>
                    <a:pt x="925" y="247"/>
                  </a:cubicBezTo>
                  <a:cubicBezTo>
                    <a:pt x="922" y="248"/>
                    <a:pt x="924" y="257"/>
                    <a:pt x="921" y="264"/>
                  </a:cubicBezTo>
                  <a:cubicBezTo>
                    <a:pt x="922" y="265"/>
                    <a:pt x="926" y="270"/>
                    <a:pt x="921" y="272"/>
                  </a:cubicBezTo>
                  <a:cubicBezTo>
                    <a:pt x="923" y="268"/>
                    <a:pt x="919" y="269"/>
                    <a:pt x="917" y="269"/>
                  </a:cubicBezTo>
                  <a:cubicBezTo>
                    <a:pt x="909" y="278"/>
                    <a:pt x="901" y="286"/>
                    <a:pt x="895" y="296"/>
                  </a:cubicBezTo>
                  <a:cubicBezTo>
                    <a:pt x="896" y="296"/>
                    <a:pt x="900" y="294"/>
                    <a:pt x="901" y="296"/>
                  </a:cubicBezTo>
                  <a:cubicBezTo>
                    <a:pt x="887" y="296"/>
                    <a:pt x="886" y="314"/>
                    <a:pt x="875" y="314"/>
                  </a:cubicBezTo>
                  <a:cubicBezTo>
                    <a:pt x="876" y="311"/>
                    <a:pt x="879" y="311"/>
                    <a:pt x="880" y="308"/>
                  </a:cubicBezTo>
                  <a:cubicBezTo>
                    <a:pt x="824" y="344"/>
                    <a:pt x="763" y="382"/>
                    <a:pt x="711" y="426"/>
                  </a:cubicBezTo>
                  <a:cubicBezTo>
                    <a:pt x="710" y="432"/>
                    <a:pt x="707" y="438"/>
                    <a:pt x="705" y="443"/>
                  </a:cubicBezTo>
                  <a:cubicBezTo>
                    <a:pt x="704" y="437"/>
                    <a:pt x="709" y="433"/>
                    <a:pt x="707" y="429"/>
                  </a:cubicBezTo>
                  <a:cubicBezTo>
                    <a:pt x="702" y="436"/>
                    <a:pt x="691" y="439"/>
                    <a:pt x="688" y="450"/>
                  </a:cubicBezTo>
                  <a:cubicBezTo>
                    <a:pt x="689" y="446"/>
                    <a:pt x="688" y="444"/>
                    <a:pt x="687" y="442"/>
                  </a:cubicBezTo>
                  <a:cubicBezTo>
                    <a:pt x="703" y="427"/>
                    <a:pt x="726" y="414"/>
                    <a:pt x="739" y="399"/>
                  </a:cubicBezTo>
                  <a:cubicBezTo>
                    <a:pt x="737" y="401"/>
                    <a:pt x="733" y="405"/>
                    <a:pt x="730" y="403"/>
                  </a:cubicBezTo>
                  <a:cubicBezTo>
                    <a:pt x="739" y="394"/>
                    <a:pt x="749" y="387"/>
                    <a:pt x="760" y="381"/>
                  </a:cubicBezTo>
                  <a:cubicBezTo>
                    <a:pt x="759" y="384"/>
                    <a:pt x="754" y="383"/>
                    <a:pt x="753" y="387"/>
                  </a:cubicBezTo>
                  <a:cubicBezTo>
                    <a:pt x="775" y="374"/>
                    <a:pt x="797" y="360"/>
                    <a:pt x="819" y="345"/>
                  </a:cubicBezTo>
                  <a:cubicBezTo>
                    <a:pt x="852" y="323"/>
                    <a:pt x="891" y="305"/>
                    <a:pt x="910" y="270"/>
                  </a:cubicBezTo>
                  <a:cubicBezTo>
                    <a:pt x="914" y="271"/>
                    <a:pt x="915" y="264"/>
                    <a:pt x="917" y="268"/>
                  </a:cubicBezTo>
                  <a:cubicBezTo>
                    <a:pt x="916" y="262"/>
                    <a:pt x="919" y="253"/>
                    <a:pt x="920" y="245"/>
                  </a:cubicBezTo>
                  <a:cubicBezTo>
                    <a:pt x="910" y="248"/>
                    <a:pt x="918" y="262"/>
                    <a:pt x="911" y="266"/>
                  </a:cubicBezTo>
                  <a:cubicBezTo>
                    <a:pt x="907" y="265"/>
                    <a:pt x="911" y="257"/>
                    <a:pt x="908" y="254"/>
                  </a:cubicBezTo>
                  <a:cubicBezTo>
                    <a:pt x="899" y="271"/>
                    <a:pt x="887" y="279"/>
                    <a:pt x="873" y="291"/>
                  </a:cubicBezTo>
                  <a:cubicBezTo>
                    <a:pt x="879" y="280"/>
                    <a:pt x="888" y="272"/>
                    <a:pt x="897" y="264"/>
                  </a:cubicBezTo>
                  <a:cubicBezTo>
                    <a:pt x="836" y="295"/>
                    <a:pt x="784" y="336"/>
                    <a:pt x="729" y="374"/>
                  </a:cubicBezTo>
                  <a:cubicBezTo>
                    <a:pt x="723" y="375"/>
                    <a:pt x="715" y="382"/>
                    <a:pt x="705" y="389"/>
                  </a:cubicBezTo>
                  <a:cubicBezTo>
                    <a:pt x="695" y="395"/>
                    <a:pt x="682" y="399"/>
                    <a:pt x="683" y="410"/>
                  </a:cubicBezTo>
                  <a:cubicBezTo>
                    <a:pt x="708" y="396"/>
                    <a:pt x="731" y="376"/>
                    <a:pt x="754" y="364"/>
                  </a:cubicBezTo>
                  <a:cubicBezTo>
                    <a:pt x="732" y="382"/>
                    <a:pt x="707" y="397"/>
                    <a:pt x="684" y="414"/>
                  </a:cubicBezTo>
                  <a:cubicBezTo>
                    <a:pt x="684" y="418"/>
                    <a:pt x="684" y="422"/>
                    <a:pt x="684" y="426"/>
                  </a:cubicBezTo>
                  <a:cubicBezTo>
                    <a:pt x="702" y="417"/>
                    <a:pt x="715" y="402"/>
                    <a:pt x="731" y="392"/>
                  </a:cubicBezTo>
                  <a:cubicBezTo>
                    <a:pt x="733" y="390"/>
                    <a:pt x="731" y="390"/>
                    <a:pt x="731" y="387"/>
                  </a:cubicBezTo>
                  <a:cubicBezTo>
                    <a:pt x="770" y="361"/>
                    <a:pt x="810" y="336"/>
                    <a:pt x="849" y="311"/>
                  </a:cubicBezTo>
                  <a:cubicBezTo>
                    <a:pt x="861" y="302"/>
                    <a:pt x="874" y="292"/>
                    <a:pt x="890" y="288"/>
                  </a:cubicBezTo>
                  <a:cubicBezTo>
                    <a:pt x="844" y="313"/>
                    <a:pt x="803" y="343"/>
                    <a:pt x="760" y="370"/>
                  </a:cubicBezTo>
                  <a:cubicBezTo>
                    <a:pt x="759" y="371"/>
                    <a:pt x="760" y="375"/>
                    <a:pt x="758" y="375"/>
                  </a:cubicBezTo>
                  <a:cubicBezTo>
                    <a:pt x="735" y="391"/>
                    <a:pt x="714" y="409"/>
                    <a:pt x="691" y="425"/>
                  </a:cubicBezTo>
                  <a:cubicBezTo>
                    <a:pt x="691" y="430"/>
                    <a:pt x="692" y="437"/>
                    <a:pt x="688" y="439"/>
                  </a:cubicBezTo>
                  <a:cubicBezTo>
                    <a:pt x="690" y="436"/>
                    <a:pt x="689" y="431"/>
                    <a:pt x="690" y="428"/>
                  </a:cubicBezTo>
                  <a:cubicBezTo>
                    <a:pt x="679" y="432"/>
                    <a:pt x="686" y="462"/>
                    <a:pt x="683" y="474"/>
                  </a:cubicBezTo>
                  <a:cubicBezTo>
                    <a:pt x="685" y="474"/>
                    <a:pt x="686" y="473"/>
                    <a:pt x="687" y="473"/>
                  </a:cubicBezTo>
                  <a:cubicBezTo>
                    <a:pt x="685" y="474"/>
                    <a:pt x="688" y="480"/>
                    <a:pt x="685" y="480"/>
                  </a:cubicBezTo>
                  <a:cubicBezTo>
                    <a:pt x="685" y="479"/>
                    <a:pt x="686" y="476"/>
                    <a:pt x="684" y="476"/>
                  </a:cubicBezTo>
                  <a:cubicBezTo>
                    <a:pt x="682" y="481"/>
                    <a:pt x="686" y="480"/>
                    <a:pt x="686" y="484"/>
                  </a:cubicBezTo>
                  <a:cubicBezTo>
                    <a:pt x="685" y="484"/>
                    <a:pt x="685" y="483"/>
                    <a:pt x="684" y="482"/>
                  </a:cubicBezTo>
                  <a:cubicBezTo>
                    <a:pt x="684" y="492"/>
                    <a:pt x="686" y="495"/>
                    <a:pt x="684" y="504"/>
                  </a:cubicBezTo>
                  <a:cubicBezTo>
                    <a:pt x="692" y="489"/>
                    <a:pt x="692" y="467"/>
                    <a:pt x="701" y="454"/>
                  </a:cubicBezTo>
                  <a:cubicBezTo>
                    <a:pt x="698" y="473"/>
                    <a:pt x="690" y="487"/>
                    <a:pt x="688" y="507"/>
                  </a:cubicBezTo>
                  <a:cubicBezTo>
                    <a:pt x="706" y="479"/>
                    <a:pt x="714" y="442"/>
                    <a:pt x="733" y="415"/>
                  </a:cubicBezTo>
                  <a:cubicBezTo>
                    <a:pt x="717" y="446"/>
                    <a:pt x="704" y="479"/>
                    <a:pt x="691" y="512"/>
                  </a:cubicBezTo>
                  <a:cubicBezTo>
                    <a:pt x="688" y="511"/>
                    <a:pt x="688" y="511"/>
                    <a:pt x="685" y="512"/>
                  </a:cubicBezTo>
                  <a:cubicBezTo>
                    <a:pt x="686" y="531"/>
                    <a:pt x="689" y="543"/>
                    <a:pt x="685" y="556"/>
                  </a:cubicBezTo>
                  <a:cubicBezTo>
                    <a:pt x="684" y="553"/>
                    <a:pt x="687" y="550"/>
                    <a:pt x="683" y="550"/>
                  </a:cubicBezTo>
                  <a:cubicBezTo>
                    <a:pt x="684" y="573"/>
                    <a:pt x="681" y="603"/>
                    <a:pt x="685" y="625"/>
                  </a:cubicBezTo>
                  <a:cubicBezTo>
                    <a:pt x="693" y="605"/>
                    <a:pt x="681" y="581"/>
                    <a:pt x="687" y="556"/>
                  </a:cubicBezTo>
                  <a:cubicBezTo>
                    <a:pt x="687" y="574"/>
                    <a:pt x="689" y="590"/>
                    <a:pt x="690" y="604"/>
                  </a:cubicBezTo>
                  <a:cubicBezTo>
                    <a:pt x="692" y="599"/>
                    <a:pt x="690" y="613"/>
                    <a:pt x="692" y="614"/>
                  </a:cubicBezTo>
                  <a:cubicBezTo>
                    <a:pt x="698" y="598"/>
                    <a:pt x="689" y="577"/>
                    <a:pt x="695" y="562"/>
                  </a:cubicBezTo>
                  <a:cubicBezTo>
                    <a:pt x="695" y="568"/>
                    <a:pt x="694" y="582"/>
                    <a:pt x="697" y="589"/>
                  </a:cubicBezTo>
                  <a:cubicBezTo>
                    <a:pt x="699" y="585"/>
                    <a:pt x="697" y="577"/>
                    <a:pt x="700" y="574"/>
                  </a:cubicBezTo>
                  <a:cubicBezTo>
                    <a:pt x="700" y="576"/>
                    <a:pt x="699" y="581"/>
                    <a:pt x="701" y="581"/>
                  </a:cubicBezTo>
                  <a:cubicBezTo>
                    <a:pt x="706" y="575"/>
                    <a:pt x="706" y="565"/>
                    <a:pt x="707" y="555"/>
                  </a:cubicBezTo>
                  <a:cubicBezTo>
                    <a:pt x="709" y="539"/>
                    <a:pt x="704" y="519"/>
                    <a:pt x="712" y="508"/>
                  </a:cubicBezTo>
                  <a:cubicBezTo>
                    <a:pt x="714" y="524"/>
                    <a:pt x="714" y="541"/>
                    <a:pt x="717" y="557"/>
                  </a:cubicBezTo>
                  <a:cubicBezTo>
                    <a:pt x="726" y="547"/>
                    <a:pt x="720" y="520"/>
                    <a:pt x="726" y="504"/>
                  </a:cubicBezTo>
                  <a:cubicBezTo>
                    <a:pt x="731" y="505"/>
                    <a:pt x="731" y="497"/>
                    <a:pt x="730" y="497"/>
                  </a:cubicBezTo>
                  <a:cubicBezTo>
                    <a:pt x="728" y="498"/>
                    <a:pt x="725" y="503"/>
                    <a:pt x="722" y="501"/>
                  </a:cubicBezTo>
                  <a:cubicBezTo>
                    <a:pt x="735" y="491"/>
                    <a:pt x="744" y="479"/>
                    <a:pt x="747" y="463"/>
                  </a:cubicBezTo>
                  <a:cubicBezTo>
                    <a:pt x="727" y="470"/>
                    <a:pt x="727" y="495"/>
                    <a:pt x="714" y="508"/>
                  </a:cubicBezTo>
                  <a:cubicBezTo>
                    <a:pt x="717" y="496"/>
                    <a:pt x="725" y="488"/>
                    <a:pt x="729" y="476"/>
                  </a:cubicBezTo>
                  <a:cubicBezTo>
                    <a:pt x="728" y="473"/>
                    <a:pt x="724" y="479"/>
                    <a:pt x="724" y="475"/>
                  </a:cubicBezTo>
                  <a:cubicBezTo>
                    <a:pt x="731" y="470"/>
                    <a:pt x="738" y="459"/>
                    <a:pt x="739" y="450"/>
                  </a:cubicBezTo>
                  <a:cubicBezTo>
                    <a:pt x="734" y="453"/>
                    <a:pt x="730" y="457"/>
                    <a:pt x="724" y="459"/>
                  </a:cubicBezTo>
                  <a:cubicBezTo>
                    <a:pt x="720" y="472"/>
                    <a:pt x="712" y="487"/>
                    <a:pt x="706" y="499"/>
                  </a:cubicBezTo>
                  <a:cubicBezTo>
                    <a:pt x="705" y="502"/>
                    <a:pt x="706" y="511"/>
                    <a:pt x="700" y="509"/>
                  </a:cubicBezTo>
                  <a:cubicBezTo>
                    <a:pt x="709" y="484"/>
                    <a:pt x="725" y="460"/>
                    <a:pt x="730" y="434"/>
                  </a:cubicBezTo>
                  <a:cubicBezTo>
                    <a:pt x="734" y="432"/>
                    <a:pt x="738" y="429"/>
                    <a:pt x="738" y="423"/>
                  </a:cubicBezTo>
                  <a:cubicBezTo>
                    <a:pt x="739" y="420"/>
                    <a:pt x="735" y="425"/>
                    <a:pt x="734" y="422"/>
                  </a:cubicBezTo>
                  <a:cubicBezTo>
                    <a:pt x="760" y="402"/>
                    <a:pt x="789" y="382"/>
                    <a:pt x="821" y="362"/>
                  </a:cubicBezTo>
                  <a:cubicBezTo>
                    <a:pt x="832" y="355"/>
                    <a:pt x="844" y="348"/>
                    <a:pt x="855" y="340"/>
                  </a:cubicBezTo>
                  <a:cubicBezTo>
                    <a:pt x="872" y="329"/>
                    <a:pt x="889" y="320"/>
                    <a:pt x="899" y="306"/>
                  </a:cubicBezTo>
                  <a:cubicBezTo>
                    <a:pt x="908" y="303"/>
                    <a:pt x="909" y="294"/>
                    <a:pt x="917" y="291"/>
                  </a:cubicBezTo>
                  <a:cubicBezTo>
                    <a:pt x="911" y="299"/>
                    <a:pt x="904" y="304"/>
                    <a:pt x="900" y="312"/>
                  </a:cubicBezTo>
                  <a:cubicBezTo>
                    <a:pt x="902" y="313"/>
                    <a:pt x="906" y="309"/>
                    <a:pt x="905" y="313"/>
                  </a:cubicBezTo>
                  <a:cubicBezTo>
                    <a:pt x="890" y="317"/>
                    <a:pt x="885" y="331"/>
                    <a:pt x="876" y="342"/>
                  </a:cubicBezTo>
                  <a:cubicBezTo>
                    <a:pt x="881" y="341"/>
                    <a:pt x="885" y="337"/>
                    <a:pt x="891" y="340"/>
                  </a:cubicBezTo>
                  <a:cubicBezTo>
                    <a:pt x="900" y="330"/>
                    <a:pt x="908" y="318"/>
                    <a:pt x="917" y="311"/>
                  </a:cubicBezTo>
                  <a:cubicBezTo>
                    <a:pt x="905" y="329"/>
                    <a:pt x="887" y="342"/>
                    <a:pt x="878" y="363"/>
                  </a:cubicBezTo>
                  <a:cubicBezTo>
                    <a:pt x="869" y="370"/>
                    <a:pt x="860" y="377"/>
                    <a:pt x="850" y="383"/>
                  </a:cubicBezTo>
                  <a:cubicBezTo>
                    <a:pt x="852" y="378"/>
                    <a:pt x="861" y="377"/>
                    <a:pt x="859" y="373"/>
                  </a:cubicBezTo>
                  <a:cubicBezTo>
                    <a:pt x="819" y="396"/>
                    <a:pt x="782" y="422"/>
                    <a:pt x="744" y="447"/>
                  </a:cubicBezTo>
                  <a:cubicBezTo>
                    <a:pt x="744" y="453"/>
                    <a:pt x="737" y="458"/>
                    <a:pt x="738" y="463"/>
                  </a:cubicBezTo>
                  <a:cubicBezTo>
                    <a:pt x="743" y="459"/>
                    <a:pt x="749" y="455"/>
                    <a:pt x="754" y="452"/>
                  </a:cubicBezTo>
                  <a:cubicBezTo>
                    <a:pt x="756" y="447"/>
                    <a:pt x="758" y="439"/>
                    <a:pt x="762" y="440"/>
                  </a:cubicBezTo>
                  <a:cubicBezTo>
                    <a:pt x="758" y="446"/>
                    <a:pt x="758" y="450"/>
                    <a:pt x="754" y="456"/>
                  </a:cubicBezTo>
                  <a:cubicBezTo>
                    <a:pt x="779" y="444"/>
                    <a:pt x="799" y="427"/>
                    <a:pt x="825" y="415"/>
                  </a:cubicBezTo>
                  <a:cubicBezTo>
                    <a:pt x="801" y="430"/>
                    <a:pt x="778" y="446"/>
                    <a:pt x="753" y="459"/>
                  </a:cubicBezTo>
                  <a:cubicBezTo>
                    <a:pt x="749" y="469"/>
                    <a:pt x="744" y="477"/>
                    <a:pt x="740" y="487"/>
                  </a:cubicBezTo>
                  <a:cubicBezTo>
                    <a:pt x="781" y="461"/>
                    <a:pt x="824" y="431"/>
                    <a:pt x="864" y="407"/>
                  </a:cubicBezTo>
                  <a:cubicBezTo>
                    <a:pt x="834" y="429"/>
                    <a:pt x="795" y="452"/>
                    <a:pt x="762" y="475"/>
                  </a:cubicBezTo>
                  <a:cubicBezTo>
                    <a:pt x="760" y="481"/>
                    <a:pt x="758" y="486"/>
                    <a:pt x="755" y="492"/>
                  </a:cubicBezTo>
                  <a:cubicBezTo>
                    <a:pt x="792" y="473"/>
                    <a:pt x="821" y="449"/>
                    <a:pt x="857" y="428"/>
                  </a:cubicBezTo>
                  <a:cubicBezTo>
                    <a:pt x="871" y="407"/>
                    <a:pt x="889" y="386"/>
                    <a:pt x="905" y="371"/>
                  </a:cubicBezTo>
                  <a:cubicBezTo>
                    <a:pt x="892" y="388"/>
                    <a:pt x="877" y="403"/>
                    <a:pt x="865" y="422"/>
                  </a:cubicBezTo>
                  <a:cubicBezTo>
                    <a:pt x="867" y="423"/>
                    <a:pt x="869" y="418"/>
                    <a:pt x="871" y="421"/>
                  </a:cubicBezTo>
                  <a:cubicBezTo>
                    <a:pt x="832" y="445"/>
                    <a:pt x="795" y="472"/>
                    <a:pt x="755" y="495"/>
                  </a:cubicBezTo>
                  <a:cubicBezTo>
                    <a:pt x="755" y="516"/>
                    <a:pt x="752" y="533"/>
                    <a:pt x="753" y="550"/>
                  </a:cubicBezTo>
                  <a:cubicBezTo>
                    <a:pt x="762" y="542"/>
                    <a:pt x="758" y="522"/>
                    <a:pt x="767" y="514"/>
                  </a:cubicBezTo>
                  <a:cubicBezTo>
                    <a:pt x="768" y="520"/>
                    <a:pt x="766" y="524"/>
                    <a:pt x="765" y="529"/>
                  </a:cubicBezTo>
                  <a:cubicBezTo>
                    <a:pt x="767" y="529"/>
                    <a:pt x="769" y="530"/>
                    <a:pt x="770" y="530"/>
                  </a:cubicBezTo>
                  <a:cubicBezTo>
                    <a:pt x="772" y="518"/>
                    <a:pt x="781" y="506"/>
                    <a:pt x="780" y="494"/>
                  </a:cubicBezTo>
                  <a:cubicBezTo>
                    <a:pt x="775" y="498"/>
                    <a:pt x="770" y="503"/>
                    <a:pt x="763" y="505"/>
                  </a:cubicBezTo>
                  <a:cubicBezTo>
                    <a:pt x="767" y="498"/>
                    <a:pt x="777" y="496"/>
                    <a:pt x="783" y="490"/>
                  </a:cubicBezTo>
                  <a:cubicBezTo>
                    <a:pt x="785" y="485"/>
                    <a:pt x="785" y="479"/>
                    <a:pt x="789" y="476"/>
                  </a:cubicBezTo>
                  <a:cubicBezTo>
                    <a:pt x="792" y="479"/>
                    <a:pt x="786" y="485"/>
                    <a:pt x="789" y="487"/>
                  </a:cubicBezTo>
                  <a:cubicBezTo>
                    <a:pt x="794" y="483"/>
                    <a:pt x="800" y="479"/>
                    <a:pt x="805" y="476"/>
                  </a:cubicBezTo>
                  <a:cubicBezTo>
                    <a:pt x="808" y="471"/>
                    <a:pt x="806" y="467"/>
                    <a:pt x="810" y="465"/>
                  </a:cubicBezTo>
                  <a:cubicBezTo>
                    <a:pt x="810" y="469"/>
                    <a:pt x="809" y="470"/>
                    <a:pt x="808" y="473"/>
                  </a:cubicBezTo>
                  <a:cubicBezTo>
                    <a:pt x="824" y="465"/>
                    <a:pt x="835" y="451"/>
                    <a:pt x="849" y="446"/>
                  </a:cubicBezTo>
                  <a:cubicBezTo>
                    <a:pt x="844" y="451"/>
                    <a:pt x="837" y="455"/>
                    <a:pt x="831" y="459"/>
                  </a:cubicBezTo>
                  <a:cubicBezTo>
                    <a:pt x="821" y="502"/>
                    <a:pt x="800" y="534"/>
                    <a:pt x="783" y="570"/>
                  </a:cubicBezTo>
                  <a:cubicBezTo>
                    <a:pt x="786" y="571"/>
                    <a:pt x="785" y="567"/>
                    <a:pt x="787" y="567"/>
                  </a:cubicBezTo>
                  <a:cubicBezTo>
                    <a:pt x="780" y="581"/>
                    <a:pt x="770" y="591"/>
                    <a:pt x="762" y="604"/>
                  </a:cubicBezTo>
                  <a:cubicBezTo>
                    <a:pt x="758" y="628"/>
                    <a:pt x="756" y="680"/>
                    <a:pt x="756" y="716"/>
                  </a:cubicBezTo>
                  <a:cubicBezTo>
                    <a:pt x="756" y="714"/>
                    <a:pt x="759" y="710"/>
                    <a:pt x="759" y="712"/>
                  </a:cubicBezTo>
                  <a:cubicBezTo>
                    <a:pt x="757" y="716"/>
                    <a:pt x="760" y="719"/>
                    <a:pt x="755" y="721"/>
                  </a:cubicBezTo>
                  <a:cubicBezTo>
                    <a:pt x="753" y="721"/>
                    <a:pt x="754" y="717"/>
                    <a:pt x="752" y="720"/>
                  </a:cubicBezTo>
                  <a:cubicBezTo>
                    <a:pt x="741" y="754"/>
                    <a:pt x="720" y="784"/>
                    <a:pt x="725" y="830"/>
                  </a:cubicBezTo>
                  <a:cubicBezTo>
                    <a:pt x="732" y="812"/>
                    <a:pt x="738" y="792"/>
                    <a:pt x="744" y="772"/>
                  </a:cubicBezTo>
                  <a:cubicBezTo>
                    <a:pt x="750" y="752"/>
                    <a:pt x="756" y="732"/>
                    <a:pt x="763" y="716"/>
                  </a:cubicBezTo>
                  <a:cubicBezTo>
                    <a:pt x="750" y="762"/>
                    <a:pt x="734" y="810"/>
                    <a:pt x="720" y="852"/>
                  </a:cubicBezTo>
                  <a:cubicBezTo>
                    <a:pt x="719" y="849"/>
                    <a:pt x="722" y="845"/>
                    <a:pt x="720" y="844"/>
                  </a:cubicBezTo>
                  <a:cubicBezTo>
                    <a:pt x="720" y="848"/>
                    <a:pt x="718" y="845"/>
                    <a:pt x="716" y="845"/>
                  </a:cubicBezTo>
                  <a:cubicBezTo>
                    <a:pt x="714" y="870"/>
                    <a:pt x="720" y="912"/>
                    <a:pt x="715" y="937"/>
                  </a:cubicBezTo>
                  <a:cubicBezTo>
                    <a:pt x="715" y="914"/>
                    <a:pt x="714" y="867"/>
                    <a:pt x="712" y="837"/>
                  </a:cubicBezTo>
                  <a:cubicBezTo>
                    <a:pt x="712" y="835"/>
                    <a:pt x="710" y="831"/>
                    <a:pt x="710" y="831"/>
                  </a:cubicBezTo>
                  <a:cubicBezTo>
                    <a:pt x="710" y="831"/>
                    <a:pt x="713" y="828"/>
                    <a:pt x="713" y="827"/>
                  </a:cubicBezTo>
                  <a:cubicBezTo>
                    <a:pt x="714" y="821"/>
                    <a:pt x="710" y="810"/>
                    <a:pt x="714" y="806"/>
                  </a:cubicBezTo>
                  <a:cubicBezTo>
                    <a:pt x="714" y="807"/>
                    <a:pt x="714" y="809"/>
                    <a:pt x="715" y="810"/>
                  </a:cubicBezTo>
                  <a:cubicBezTo>
                    <a:pt x="717" y="800"/>
                    <a:pt x="724" y="790"/>
                    <a:pt x="724" y="780"/>
                  </a:cubicBezTo>
                  <a:cubicBezTo>
                    <a:pt x="723" y="781"/>
                    <a:pt x="720" y="783"/>
                    <a:pt x="720" y="781"/>
                  </a:cubicBezTo>
                  <a:cubicBezTo>
                    <a:pt x="723" y="773"/>
                    <a:pt x="728" y="760"/>
                    <a:pt x="725" y="745"/>
                  </a:cubicBezTo>
                  <a:cubicBezTo>
                    <a:pt x="718" y="756"/>
                    <a:pt x="712" y="775"/>
                    <a:pt x="714" y="789"/>
                  </a:cubicBezTo>
                  <a:cubicBezTo>
                    <a:pt x="709" y="778"/>
                    <a:pt x="715" y="763"/>
                    <a:pt x="711" y="751"/>
                  </a:cubicBezTo>
                  <a:cubicBezTo>
                    <a:pt x="705" y="756"/>
                    <a:pt x="707" y="765"/>
                    <a:pt x="706" y="774"/>
                  </a:cubicBezTo>
                  <a:cubicBezTo>
                    <a:pt x="705" y="799"/>
                    <a:pt x="702" y="829"/>
                    <a:pt x="706" y="852"/>
                  </a:cubicBezTo>
                  <a:cubicBezTo>
                    <a:pt x="707" y="851"/>
                    <a:pt x="706" y="849"/>
                    <a:pt x="707" y="849"/>
                  </a:cubicBezTo>
                  <a:cubicBezTo>
                    <a:pt x="708" y="853"/>
                    <a:pt x="708" y="852"/>
                    <a:pt x="708" y="856"/>
                  </a:cubicBezTo>
                  <a:cubicBezTo>
                    <a:pt x="708" y="859"/>
                    <a:pt x="705" y="860"/>
                    <a:pt x="705" y="864"/>
                  </a:cubicBezTo>
                  <a:cubicBezTo>
                    <a:pt x="705" y="886"/>
                    <a:pt x="708" y="909"/>
                    <a:pt x="707" y="929"/>
                  </a:cubicBezTo>
                  <a:cubicBezTo>
                    <a:pt x="707" y="935"/>
                    <a:pt x="708" y="944"/>
                    <a:pt x="704" y="948"/>
                  </a:cubicBezTo>
                  <a:cubicBezTo>
                    <a:pt x="704" y="879"/>
                    <a:pt x="701" y="804"/>
                    <a:pt x="704" y="742"/>
                  </a:cubicBezTo>
                  <a:cubicBezTo>
                    <a:pt x="700" y="745"/>
                    <a:pt x="700" y="756"/>
                    <a:pt x="695" y="754"/>
                  </a:cubicBezTo>
                  <a:cubicBezTo>
                    <a:pt x="696" y="746"/>
                    <a:pt x="703" y="741"/>
                    <a:pt x="705" y="733"/>
                  </a:cubicBezTo>
                  <a:cubicBezTo>
                    <a:pt x="707" y="728"/>
                    <a:pt x="703" y="721"/>
                    <a:pt x="709" y="719"/>
                  </a:cubicBezTo>
                  <a:cubicBezTo>
                    <a:pt x="711" y="720"/>
                    <a:pt x="708" y="723"/>
                    <a:pt x="711" y="724"/>
                  </a:cubicBezTo>
                  <a:cubicBezTo>
                    <a:pt x="715" y="719"/>
                    <a:pt x="711" y="706"/>
                    <a:pt x="717" y="703"/>
                  </a:cubicBezTo>
                  <a:cubicBezTo>
                    <a:pt x="719" y="709"/>
                    <a:pt x="715" y="711"/>
                    <a:pt x="717" y="715"/>
                  </a:cubicBezTo>
                  <a:cubicBezTo>
                    <a:pt x="721" y="707"/>
                    <a:pt x="720" y="695"/>
                    <a:pt x="718" y="689"/>
                  </a:cubicBezTo>
                  <a:cubicBezTo>
                    <a:pt x="714" y="695"/>
                    <a:pt x="712" y="702"/>
                    <a:pt x="712" y="710"/>
                  </a:cubicBezTo>
                  <a:cubicBezTo>
                    <a:pt x="710" y="710"/>
                    <a:pt x="711" y="706"/>
                    <a:pt x="708" y="706"/>
                  </a:cubicBezTo>
                  <a:cubicBezTo>
                    <a:pt x="701" y="723"/>
                    <a:pt x="689" y="735"/>
                    <a:pt x="689" y="755"/>
                  </a:cubicBezTo>
                  <a:cubicBezTo>
                    <a:pt x="690" y="787"/>
                    <a:pt x="694" y="820"/>
                    <a:pt x="695" y="852"/>
                  </a:cubicBezTo>
                  <a:cubicBezTo>
                    <a:pt x="695" y="882"/>
                    <a:pt x="701" y="914"/>
                    <a:pt x="697" y="946"/>
                  </a:cubicBezTo>
                  <a:cubicBezTo>
                    <a:pt x="699" y="916"/>
                    <a:pt x="693" y="882"/>
                    <a:pt x="693" y="859"/>
                  </a:cubicBezTo>
                  <a:cubicBezTo>
                    <a:pt x="693" y="839"/>
                    <a:pt x="692" y="818"/>
                    <a:pt x="690" y="798"/>
                  </a:cubicBezTo>
                  <a:cubicBezTo>
                    <a:pt x="688" y="779"/>
                    <a:pt x="689" y="757"/>
                    <a:pt x="685" y="744"/>
                  </a:cubicBezTo>
                  <a:cubicBezTo>
                    <a:pt x="679" y="776"/>
                    <a:pt x="693" y="817"/>
                    <a:pt x="687" y="840"/>
                  </a:cubicBezTo>
                  <a:cubicBezTo>
                    <a:pt x="686" y="824"/>
                    <a:pt x="687" y="814"/>
                    <a:pt x="683" y="799"/>
                  </a:cubicBezTo>
                  <a:cubicBezTo>
                    <a:pt x="687" y="820"/>
                    <a:pt x="680" y="845"/>
                    <a:pt x="687" y="861"/>
                  </a:cubicBezTo>
                  <a:cubicBezTo>
                    <a:pt x="685" y="866"/>
                    <a:pt x="684" y="875"/>
                    <a:pt x="687" y="880"/>
                  </a:cubicBezTo>
                  <a:cubicBezTo>
                    <a:pt x="688" y="877"/>
                    <a:pt x="686" y="872"/>
                    <a:pt x="688" y="871"/>
                  </a:cubicBezTo>
                  <a:cubicBezTo>
                    <a:pt x="692" y="883"/>
                    <a:pt x="688" y="915"/>
                    <a:pt x="692" y="919"/>
                  </a:cubicBezTo>
                  <a:cubicBezTo>
                    <a:pt x="688" y="928"/>
                    <a:pt x="688" y="951"/>
                    <a:pt x="691" y="961"/>
                  </a:cubicBezTo>
                  <a:cubicBezTo>
                    <a:pt x="699" y="960"/>
                    <a:pt x="704" y="955"/>
                    <a:pt x="710" y="951"/>
                  </a:cubicBezTo>
                  <a:cubicBezTo>
                    <a:pt x="714" y="948"/>
                    <a:pt x="725" y="943"/>
                    <a:pt x="727" y="937"/>
                  </a:cubicBezTo>
                  <a:cubicBezTo>
                    <a:pt x="728" y="934"/>
                    <a:pt x="725" y="928"/>
                    <a:pt x="725" y="923"/>
                  </a:cubicBezTo>
                  <a:cubicBezTo>
                    <a:pt x="724" y="895"/>
                    <a:pt x="725" y="862"/>
                    <a:pt x="727" y="840"/>
                  </a:cubicBezTo>
                  <a:cubicBezTo>
                    <a:pt x="727" y="877"/>
                    <a:pt x="725" y="911"/>
                    <a:pt x="729" y="935"/>
                  </a:cubicBezTo>
                  <a:cubicBezTo>
                    <a:pt x="729" y="934"/>
                    <a:pt x="729" y="933"/>
                    <a:pt x="729" y="933"/>
                  </a:cubicBezTo>
                  <a:close/>
                  <a:moveTo>
                    <a:pt x="897" y="246"/>
                  </a:moveTo>
                  <a:cubicBezTo>
                    <a:pt x="882" y="249"/>
                    <a:pt x="877" y="263"/>
                    <a:pt x="866" y="269"/>
                  </a:cubicBezTo>
                  <a:cubicBezTo>
                    <a:pt x="865" y="264"/>
                    <a:pt x="870" y="263"/>
                    <a:pt x="871" y="260"/>
                  </a:cubicBezTo>
                  <a:cubicBezTo>
                    <a:pt x="844" y="272"/>
                    <a:pt x="824" y="291"/>
                    <a:pt x="799" y="305"/>
                  </a:cubicBezTo>
                  <a:cubicBezTo>
                    <a:pt x="819" y="290"/>
                    <a:pt x="841" y="273"/>
                    <a:pt x="863" y="261"/>
                  </a:cubicBezTo>
                  <a:cubicBezTo>
                    <a:pt x="871" y="256"/>
                    <a:pt x="877" y="253"/>
                    <a:pt x="883" y="247"/>
                  </a:cubicBezTo>
                  <a:cubicBezTo>
                    <a:pt x="882" y="249"/>
                    <a:pt x="880" y="250"/>
                    <a:pt x="879" y="251"/>
                  </a:cubicBezTo>
                  <a:cubicBezTo>
                    <a:pt x="885" y="251"/>
                    <a:pt x="890" y="245"/>
                    <a:pt x="890" y="242"/>
                  </a:cubicBezTo>
                  <a:cubicBezTo>
                    <a:pt x="889" y="244"/>
                    <a:pt x="886" y="247"/>
                    <a:pt x="885" y="245"/>
                  </a:cubicBezTo>
                  <a:cubicBezTo>
                    <a:pt x="887" y="242"/>
                    <a:pt x="892" y="243"/>
                    <a:pt x="891" y="237"/>
                  </a:cubicBezTo>
                  <a:cubicBezTo>
                    <a:pt x="872" y="242"/>
                    <a:pt x="854" y="256"/>
                    <a:pt x="837" y="267"/>
                  </a:cubicBezTo>
                  <a:cubicBezTo>
                    <a:pt x="815" y="282"/>
                    <a:pt x="794" y="296"/>
                    <a:pt x="772" y="312"/>
                  </a:cubicBezTo>
                  <a:cubicBezTo>
                    <a:pt x="766" y="316"/>
                    <a:pt x="750" y="329"/>
                    <a:pt x="748" y="324"/>
                  </a:cubicBezTo>
                  <a:cubicBezTo>
                    <a:pt x="726" y="338"/>
                    <a:pt x="704" y="353"/>
                    <a:pt x="681" y="367"/>
                  </a:cubicBezTo>
                  <a:cubicBezTo>
                    <a:pt x="682" y="374"/>
                    <a:pt x="680" y="383"/>
                    <a:pt x="682" y="388"/>
                  </a:cubicBezTo>
                  <a:cubicBezTo>
                    <a:pt x="698" y="376"/>
                    <a:pt x="720" y="365"/>
                    <a:pt x="732" y="354"/>
                  </a:cubicBezTo>
                  <a:cubicBezTo>
                    <a:pt x="732" y="355"/>
                    <a:pt x="730" y="355"/>
                    <a:pt x="730" y="353"/>
                  </a:cubicBezTo>
                  <a:cubicBezTo>
                    <a:pt x="751" y="336"/>
                    <a:pt x="773" y="321"/>
                    <a:pt x="797" y="307"/>
                  </a:cubicBezTo>
                  <a:cubicBezTo>
                    <a:pt x="778" y="323"/>
                    <a:pt x="756" y="334"/>
                    <a:pt x="738" y="351"/>
                  </a:cubicBezTo>
                  <a:cubicBezTo>
                    <a:pt x="744" y="349"/>
                    <a:pt x="747" y="345"/>
                    <a:pt x="753" y="343"/>
                  </a:cubicBezTo>
                  <a:cubicBezTo>
                    <a:pt x="739" y="354"/>
                    <a:pt x="722" y="365"/>
                    <a:pt x="705" y="376"/>
                  </a:cubicBezTo>
                  <a:cubicBezTo>
                    <a:pt x="696" y="382"/>
                    <a:pt x="678" y="390"/>
                    <a:pt x="682" y="399"/>
                  </a:cubicBezTo>
                  <a:cubicBezTo>
                    <a:pt x="758" y="357"/>
                    <a:pt x="821" y="301"/>
                    <a:pt x="897" y="261"/>
                  </a:cubicBezTo>
                  <a:cubicBezTo>
                    <a:pt x="900" y="257"/>
                    <a:pt x="903" y="254"/>
                    <a:pt x="905" y="251"/>
                  </a:cubicBezTo>
                  <a:cubicBezTo>
                    <a:pt x="906" y="253"/>
                    <a:pt x="901" y="255"/>
                    <a:pt x="904" y="257"/>
                  </a:cubicBezTo>
                  <a:cubicBezTo>
                    <a:pt x="912" y="252"/>
                    <a:pt x="908" y="237"/>
                    <a:pt x="911" y="228"/>
                  </a:cubicBezTo>
                  <a:cubicBezTo>
                    <a:pt x="901" y="226"/>
                    <a:pt x="907" y="248"/>
                    <a:pt x="898" y="251"/>
                  </a:cubicBezTo>
                  <a:cubicBezTo>
                    <a:pt x="901" y="249"/>
                    <a:pt x="896" y="246"/>
                    <a:pt x="898" y="240"/>
                  </a:cubicBezTo>
                  <a:cubicBezTo>
                    <a:pt x="895" y="240"/>
                    <a:pt x="891" y="245"/>
                    <a:pt x="892" y="246"/>
                  </a:cubicBezTo>
                  <a:cubicBezTo>
                    <a:pt x="891" y="245"/>
                    <a:pt x="897" y="245"/>
                    <a:pt x="897" y="246"/>
                  </a:cubicBezTo>
                  <a:close/>
                  <a:moveTo>
                    <a:pt x="829" y="240"/>
                  </a:moveTo>
                  <a:cubicBezTo>
                    <a:pt x="808" y="250"/>
                    <a:pt x="785" y="267"/>
                    <a:pt x="762" y="281"/>
                  </a:cubicBezTo>
                  <a:cubicBezTo>
                    <a:pt x="765" y="282"/>
                    <a:pt x="778" y="270"/>
                    <a:pt x="786" y="273"/>
                  </a:cubicBezTo>
                  <a:cubicBezTo>
                    <a:pt x="747" y="289"/>
                    <a:pt x="716" y="312"/>
                    <a:pt x="681" y="332"/>
                  </a:cubicBezTo>
                  <a:cubicBezTo>
                    <a:pt x="682" y="334"/>
                    <a:pt x="680" y="339"/>
                    <a:pt x="682" y="339"/>
                  </a:cubicBezTo>
                  <a:cubicBezTo>
                    <a:pt x="702" y="330"/>
                    <a:pt x="721" y="315"/>
                    <a:pt x="739" y="308"/>
                  </a:cubicBezTo>
                  <a:cubicBezTo>
                    <a:pt x="721" y="321"/>
                    <a:pt x="701" y="333"/>
                    <a:pt x="681" y="343"/>
                  </a:cubicBezTo>
                  <a:cubicBezTo>
                    <a:pt x="682" y="352"/>
                    <a:pt x="681" y="356"/>
                    <a:pt x="681" y="364"/>
                  </a:cubicBezTo>
                  <a:cubicBezTo>
                    <a:pt x="711" y="348"/>
                    <a:pt x="735" y="325"/>
                    <a:pt x="769" y="312"/>
                  </a:cubicBezTo>
                  <a:cubicBezTo>
                    <a:pt x="810" y="286"/>
                    <a:pt x="845" y="255"/>
                    <a:pt x="891" y="234"/>
                  </a:cubicBezTo>
                  <a:cubicBezTo>
                    <a:pt x="892" y="230"/>
                    <a:pt x="891" y="224"/>
                    <a:pt x="893" y="221"/>
                  </a:cubicBezTo>
                  <a:cubicBezTo>
                    <a:pt x="895" y="224"/>
                    <a:pt x="892" y="229"/>
                    <a:pt x="895" y="232"/>
                  </a:cubicBezTo>
                  <a:cubicBezTo>
                    <a:pt x="895" y="224"/>
                    <a:pt x="898" y="215"/>
                    <a:pt x="897" y="209"/>
                  </a:cubicBezTo>
                  <a:cubicBezTo>
                    <a:pt x="893" y="211"/>
                    <a:pt x="896" y="218"/>
                    <a:pt x="893" y="220"/>
                  </a:cubicBezTo>
                  <a:cubicBezTo>
                    <a:pt x="893" y="218"/>
                    <a:pt x="891" y="217"/>
                    <a:pt x="893" y="216"/>
                  </a:cubicBezTo>
                  <a:cubicBezTo>
                    <a:pt x="880" y="224"/>
                    <a:pt x="872" y="241"/>
                    <a:pt x="860" y="247"/>
                  </a:cubicBezTo>
                  <a:cubicBezTo>
                    <a:pt x="864" y="233"/>
                    <a:pt x="882" y="227"/>
                    <a:pt x="885" y="215"/>
                  </a:cubicBezTo>
                  <a:cubicBezTo>
                    <a:pt x="878" y="219"/>
                    <a:pt x="869" y="222"/>
                    <a:pt x="863" y="227"/>
                  </a:cubicBezTo>
                  <a:cubicBezTo>
                    <a:pt x="856" y="233"/>
                    <a:pt x="853" y="244"/>
                    <a:pt x="844" y="245"/>
                  </a:cubicBezTo>
                  <a:cubicBezTo>
                    <a:pt x="845" y="242"/>
                    <a:pt x="848" y="241"/>
                    <a:pt x="849" y="238"/>
                  </a:cubicBezTo>
                  <a:cubicBezTo>
                    <a:pt x="820" y="257"/>
                    <a:pt x="792" y="279"/>
                    <a:pt x="763" y="299"/>
                  </a:cubicBezTo>
                  <a:cubicBezTo>
                    <a:pt x="764" y="299"/>
                    <a:pt x="766" y="299"/>
                    <a:pt x="766" y="300"/>
                  </a:cubicBezTo>
                  <a:cubicBezTo>
                    <a:pt x="760" y="303"/>
                    <a:pt x="757" y="308"/>
                    <a:pt x="750" y="310"/>
                  </a:cubicBezTo>
                  <a:cubicBezTo>
                    <a:pt x="750" y="311"/>
                    <a:pt x="749" y="312"/>
                    <a:pt x="749" y="312"/>
                  </a:cubicBezTo>
                  <a:cubicBezTo>
                    <a:pt x="742" y="318"/>
                    <a:pt x="731" y="322"/>
                    <a:pt x="722" y="328"/>
                  </a:cubicBezTo>
                  <a:cubicBezTo>
                    <a:pt x="713" y="334"/>
                    <a:pt x="703" y="339"/>
                    <a:pt x="696" y="345"/>
                  </a:cubicBezTo>
                  <a:cubicBezTo>
                    <a:pt x="691" y="349"/>
                    <a:pt x="690" y="355"/>
                    <a:pt x="682" y="354"/>
                  </a:cubicBezTo>
                  <a:cubicBezTo>
                    <a:pt x="713" y="328"/>
                    <a:pt x="750" y="309"/>
                    <a:pt x="780" y="284"/>
                  </a:cubicBezTo>
                  <a:cubicBezTo>
                    <a:pt x="775" y="283"/>
                    <a:pt x="773" y="290"/>
                    <a:pt x="771" y="288"/>
                  </a:cubicBezTo>
                  <a:cubicBezTo>
                    <a:pt x="776" y="286"/>
                    <a:pt x="779" y="275"/>
                    <a:pt x="785" y="281"/>
                  </a:cubicBezTo>
                  <a:cubicBezTo>
                    <a:pt x="809" y="265"/>
                    <a:pt x="829" y="247"/>
                    <a:pt x="854" y="233"/>
                  </a:cubicBezTo>
                  <a:cubicBezTo>
                    <a:pt x="860" y="225"/>
                    <a:pt x="871" y="218"/>
                    <a:pt x="873" y="211"/>
                  </a:cubicBezTo>
                  <a:cubicBezTo>
                    <a:pt x="860" y="222"/>
                    <a:pt x="841" y="228"/>
                    <a:pt x="829" y="240"/>
                  </a:cubicBezTo>
                  <a:close/>
                  <a:moveTo>
                    <a:pt x="836" y="232"/>
                  </a:moveTo>
                  <a:cubicBezTo>
                    <a:pt x="856" y="222"/>
                    <a:pt x="868" y="203"/>
                    <a:pt x="885" y="190"/>
                  </a:cubicBezTo>
                  <a:cubicBezTo>
                    <a:pt x="884" y="192"/>
                    <a:pt x="882" y="194"/>
                    <a:pt x="885" y="195"/>
                  </a:cubicBezTo>
                  <a:cubicBezTo>
                    <a:pt x="875" y="197"/>
                    <a:pt x="869" y="210"/>
                    <a:pt x="861" y="216"/>
                  </a:cubicBezTo>
                  <a:cubicBezTo>
                    <a:pt x="874" y="211"/>
                    <a:pt x="885" y="202"/>
                    <a:pt x="893" y="191"/>
                  </a:cubicBezTo>
                  <a:cubicBezTo>
                    <a:pt x="890" y="190"/>
                    <a:pt x="889" y="196"/>
                    <a:pt x="886" y="192"/>
                  </a:cubicBezTo>
                  <a:cubicBezTo>
                    <a:pt x="889" y="191"/>
                    <a:pt x="897" y="189"/>
                    <a:pt x="897" y="182"/>
                  </a:cubicBezTo>
                  <a:cubicBezTo>
                    <a:pt x="895" y="181"/>
                    <a:pt x="894" y="187"/>
                    <a:pt x="892" y="184"/>
                  </a:cubicBezTo>
                  <a:cubicBezTo>
                    <a:pt x="894" y="182"/>
                    <a:pt x="900" y="179"/>
                    <a:pt x="897" y="176"/>
                  </a:cubicBezTo>
                  <a:cubicBezTo>
                    <a:pt x="898" y="178"/>
                    <a:pt x="897" y="179"/>
                    <a:pt x="895" y="179"/>
                  </a:cubicBezTo>
                  <a:cubicBezTo>
                    <a:pt x="894" y="177"/>
                    <a:pt x="896" y="176"/>
                    <a:pt x="897" y="174"/>
                  </a:cubicBezTo>
                  <a:cubicBezTo>
                    <a:pt x="891" y="174"/>
                    <a:pt x="885" y="179"/>
                    <a:pt x="881" y="183"/>
                  </a:cubicBezTo>
                  <a:cubicBezTo>
                    <a:pt x="873" y="190"/>
                    <a:pt x="865" y="200"/>
                    <a:pt x="859" y="207"/>
                  </a:cubicBezTo>
                  <a:cubicBezTo>
                    <a:pt x="861" y="208"/>
                    <a:pt x="863" y="204"/>
                    <a:pt x="864" y="206"/>
                  </a:cubicBezTo>
                  <a:cubicBezTo>
                    <a:pt x="854" y="211"/>
                    <a:pt x="843" y="221"/>
                    <a:pt x="836" y="232"/>
                  </a:cubicBezTo>
                  <a:close/>
                  <a:moveTo>
                    <a:pt x="701" y="281"/>
                  </a:moveTo>
                  <a:cubicBezTo>
                    <a:pt x="694" y="284"/>
                    <a:pt x="684" y="286"/>
                    <a:pt x="682" y="293"/>
                  </a:cubicBezTo>
                  <a:cubicBezTo>
                    <a:pt x="712" y="275"/>
                    <a:pt x="742" y="257"/>
                    <a:pt x="776" y="242"/>
                  </a:cubicBezTo>
                  <a:cubicBezTo>
                    <a:pt x="748" y="259"/>
                    <a:pt x="716" y="275"/>
                    <a:pt x="689" y="292"/>
                  </a:cubicBezTo>
                  <a:cubicBezTo>
                    <a:pt x="686" y="295"/>
                    <a:pt x="679" y="298"/>
                    <a:pt x="681" y="304"/>
                  </a:cubicBezTo>
                  <a:cubicBezTo>
                    <a:pt x="714" y="286"/>
                    <a:pt x="752" y="260"/>
                    <a:pt x="784" y="247"/>
                  </a:cubicBezTo>
                  <a:cubicBezTo>
                    <a:pt x="786" y="247"/>
                    <a:pt x="786" y="248"/>
                    <a:pt x="788" y="248"/>
                  </a:cubicBezTo>
                  <a:cubicBezTo>
                    <a:pt x="799" y="242"/>
                    <a:pt x="813" y="233"/>
                    <a:pt x="824" y="229"/>
                  </a:cubicBezTo>
                  <a:cubicBezTo>
                    <a:pt x="819" y="232"/>
                    <a:pt x="815" y="237"/>
                    <a:pt x="807" y="238"/>
                  </a:cubicBezTo>
                  <a:cubicBezTo>
                    <a:pt x="800" y="244"/>
                    <a:pt x="791" y="249"/>
                    <a:pt x="782" y="254"/>
                  </a:cubicBezTo>
                  <a:cubicBezTo>
                    <a:pt x="773" y="259"/>
                    <a:pt x="765" y="265"/>
                    <a:pt x="756" y="267"/>
                  </a:cubicBezTo>
                  <a:cubicBezTo>
                    <a:pt x="761" y="262"/>
                    <a:pt x="769" y="261"/>
                    <a:pt x="774" y="255"/>
                  </a:cubicBezTo>
                  <a:cubicBezTo>
                    <a:pt x="741" y="271"/>
                    <a:pt x="709" y="288"/>
                    <a:pt x="681" y="310"/>
                  </a:cubicBezTo>
                  <a:cubicBezTo>
                    <a:pt x="682" y="311"/>
                    <a:pt x="682" y="313"/>
                    <a:pt x="681" y="315"/>
                  </a:cubicBezTo>
                  <a:cubicBezTo>
                    <a:pt x="716" y="300"/>
                    <a:pt x="748" y="274"/>
                    <a:pt x="785" y="258"/>
                  </a:cubicBezTo>
                  <a:cubicBezTo>
                    <a:pt x="760" y="275"/>
                    <a:pt x="728" y="290"/>
                    <a:pt x="702" y="307"/>
                  </a:cubicBezTo>
                  <a:cubicBezTo>
                    <a:pt x="694" y="312"/>
                    <a:pt x="679" y="318"/>
                    <a:pt x="682" y="329"/>
                  </a:cubicBezTo>
                  <a:cubicBezTo>
                    <a:pt x="732" y="299"/>
                    <a:pt x="779" y="267"/>
                    <a:pt x="828" y="238"/>
                  </a:cubicBezTo>
                  <a:cubicBezTo>
                    <a:pt x="832" y="230"/>
                    <a:pt x="839" y="226"/>
                    <a:pt x="843" y="219"/>
                  </a:cubicBezTo>
                  <a:cubicBezTo>
                    <a:pt x="835" y="221"/>
                    <a:pt x="834" y="226"/>
                    <a:pt x="825" y="228"/>
                  </a:cubicBezTo>
                  <a:cubicBezTo>
                    <a:pt x="830" y="223"/>
                    <a:pt x="835" y="222"/>
                    <a:pt x="841" y="219"/>
                  </a:cubicBezTo>
                  <a:cubicBezTo>
                    <a:pt x="862" y="207"/>
                    <a:pt x="872" y="181"/>
                    <a:pt x="896" y="170"/>
                  </a:cubicBezTo>
                  <a:cubicBezTo>
                    <a:pt x="899" y="170"/>
                    <a:pt x="899" y="171"/>
                    <a:pt x="900" y="172"/>
                  </a:cubicBezTo>
                  <a:cubicBezTo>
                    <a:pt x="900" y="169"/>
                    <a:pt x="902" y="169"/>
                    <a:pt x="901" y="167"/>
                  </a:cubicBezTo>
                  <a:cubicBezTo>
                    <a:pt x="881" y="173"/>
                    <a:pt x="866" y="192"/>
                    <a:pt x="848" y="203"/>
                  </a:cubicBezTo>
                  <a:cubicBezTo>
                    <a:pt x="845" y="203"/>
                    <a:pt x="848" y="199"/>
                    <a:pt x="845" y="200"/>
                  </a:cubicBezTo>
                  <a:cubicBezTo>
                    <a:pt x="799" y="228"/>
                    <a:pt x="746" y="256"/>
                    <a:pt x="701" y="281"/>
                  </a:cubicBezTo>
                  <a:close/>
                  <a:moveTo>
                    <a:pt x="873" y="362"/>
                  </a:moveTo>
                  <a:cubicBezTo>
                    <a:pt x="876" y="356"/>
                    <a:pt x="885" y="350"/>
                    <a:pt x="886" y="344"/>
                  </a:cubicBezTo>
                  <a:cubicBezTo>
                    <a:pt x="882" y="348"/>
                    <a:pt x="875" y="353"/>
                    <a:pt x="871" y="354"/>
                  </a:cubicBezTo>
                  <a:cubicBezTo>
                    <a:pt x="873" y="350"/>
                    <a:pt x="877" y="348"/>
                    <a:pt x="880" y="345"/>
                  </a:cubicBezTo>
                  <a:cubicBezTo>
                    <a:pt x="833" y="365"/>
                    <a:pt x="794" y="393"/>
                    <a:pt x="756" y="422"/>
                  </a:cubicBezTo>
                  <a:cubicBezTo>
                    <a:pt x="757" y="421"/>
                    <a:pt x="758" y="420"/>
                    <a:pt x="756" y="419"/>
                  </a:cubicBezTo>
                  <a:cubicBezTo>
                    <a:pt x="755" y="425"/>
                    <a:pt x="752" y="429"/>
                    <a:pt x="751" y="434"/>
                  </a:cubicBezTo>
                  <a:cubicBezTo>
                    <a:pt x="753" y="437"/>
                    <a:pt x="757" y="428"/>
                    <a:pt x="759" y="431"/>
                  </a:cubicBezTo>
                  <a:cubicBezTo>
                    <a:pt x="756" y="436"/>
                    <a:pt x="749" y="436"/>
                    <a:pt x="747" y="442"/>
                  </a:cubicBezTo>
                  <a:cubicBezTo>
                    <a:pt x="789" y="416"/>
                    <a:pt x="830" y="388"/>
                    <a:pt x="873" y="362"/>
                  </a:cubicBezTo>
                  <a:close/>
                  <a:moveTo>
                    <a:pt x="729" y="529"/>
                  </a:moveTo>
                  <a:cubicBezTo>
                    <a:pt x="728" y="524"/>
                    <a:pt x="729" y="515"/>
                    <a:pt x="727" y="510"/>
                  </a:cubicBezTo>
                  <a:cubicBezTo>
                    <a:pt x="724" y="520"/>
                    <a:pt x="723" y="533"/>
                    <a:pt x="725" y="546"/>
                  </a:cubicBezTo>
                  <a:cubicBezTo>
                    <a:pt x="737" y="535"/>
                    <a:pt x="736" y="517"/>
                    <a:pt x="740" y="498"/>
                  </a:cubicBezTo>
                  <a:cubicBezTo>
                    <a:pt x="750" y="502"/>
                    <a:pt x="756" y="488"/>
                    <a:pt x="758" y="479"/>
                  </a:cubicBezTo>
                  <a:cubicBezTo>
                    <a:pt x="738" y="486"/>
                    <a:pt x="727" y="504"/>
                    <a:pt x="729" y="529"/>
                  </a:cubicBezTo>
                  <a:close/>
                  <a:moveTo>
                    <a:pt x="764" y="559"/>
                  </a:moveTo>
                  <a:cubicBezTo>
                    <a:pt x="767" y="554"/>
                    <a:pt x="771" y="546"/>
                    <a:pt x="776" y="543"/>
                  </a:cubicBezTo>
                  <a:cubicBezTo>
                    <a:pt x="768" y="559"/>
                    <a:pt x="760" y="575"/>
                    <a:pt x="750" y="589"/>
                  </a:cubicBezTo>
                  <a:cubicBezTo>
                    <a:pt x="747" y="630"/>
                    <a:pt x="747" y="673"/>
                    <a:pt x="748" y="708"/>
                  </a:cubicBezTo>
                  <a:cubicBezTo>
                    <a:pt x="748" y="706"/>
                    <a:pt x="748" y="706"/>
                    <a:pt x="750" y="705"/>
                  </a:cubicBezTo>
                  <a:cubicBezTo>
                    <a:pt x="749" y="709"/>
                    <a:pt x="749" y="716"/>
                    <a:pt x="746" y="714"/>
                  </a:cubicBezTo>
                  <a:cubicBezTo>
                    <a:pt x="743" y="711"/>
                    <a:pt x="746" y="704"/>
                    <a:pt x="744" y="703"/>
                  </a:cubicBezTo>
                  <a:cubicBezTo>
                    <a:pt x="736" y="721"/>
                    <a:pt x="723" y="739"/>
                    <a:pt x="729" y="768"/>
                  </a:cubicBezTo>
                  <a:cubicBezTo>
                    <a:pt x="733" y="751"/>
                    <a:pt x="749" y="733"/>
                    <a:pt x="753" y="712"/>
                  </a:cubicBezTo>
                  <a:cubicBezTo>
                    <a:pt x="758" y="682"/>
                    <a:pt x="755" y="650"/>
                    <a:pt x="756" y="624"/>
                  </a:cubicBezTo>
                  <a:cubicBezTo>
                    <a:pt x="757" y="618"/>
                    <a:pt x="760" y="610"/>
                    <a:pt x="756" y="609"/>
                  </a:cubicBezTo>
                  <a:cubicBezTo>
                    <a:pt x="760" y="607"/>
                    <a:pt x="757" y="597"/>
                    <a:pt x="761" y="596"/>
                  </a:cubicBezTo>
                  <a:cubicBezTo>
                    <a:pt x="762" y="598"/>
                    <a:pt x="760" y="602"/>
                    <a:pt x="762" y="602"/>
                  </a:cubicBezTo>
                  <a:cubicBezTo>
                    <a:pt x="765" y="594"/>
                    <a:pt x="771" y="588"/>
                    <a:pt x="777" y="582"/>
                  </a:cubicBezTo>
                  <a:cubicBezTo>
                    <a:pt x="792" y="541"/>
                    <a:pt x="819" y="506"/>
                    <a:pt x="828" y="461"/>
                  </a:cubicBezTo>
                  <a:cubicBezTo>
                    <a:pt x="821" y="466"/>
                    <a:pt x="815" y="472"/>
                    <a:pt x="807" y="476"/>
                  </a:cubicBezTo>
                  <a:cubicBezTo>
                    <a:pt x="799" y="507"/>
                    <a:pt x="785" y="533"/>
                    <a:pt x="776" y="563"/>
                  </a:cubicBezTo>
                  <a:cubicBezTo>
                    <a:pt x="769" y="567"/>
                    <a:pt x="772" y="580"/>
                    <a:pt x="764" y="582"/>
                  </a:cubicBezTo>
                  <a:cubicBezTo>
                    <a:pt x="777" y="547"/>
                    <a:pt x="794" y="516"/>
                    <a:pt x="804" y="479"/>
                  </a:cubicBezTo>
                  <a:cubicBezTo>
                    <a:pt x="798" y="483"/>
                    <a:pt x="791" y="487"/>
                    <a:pt x="785" y="492"/>
                  </a:cubicBezTo>
                  <a:cubicBezTo>
                    <a:pt x="780" y="514"/>
                    <a:pt x="767" y="534"/>
                    <a:pt x="764" y="556"/>
                  </a:cubicBezTo>
                  <a:cubicBezTo>
                    <a:pt x="761" y="559"/>
                    <a:pt x="762" y="565"/>
                    <a:pt x="755" y="564"/>
                  </a:cubicBezTo>
                  <a:cubicBezTo>
                    <a:pt x="756" y="570"/>
                    <a:pt x="752" y="577"/>
                    <a:pt x="753" y="580"/>
                  </a:cubicBezTo>
                  <a:cubicBezTo>
                    <a:pt x="758" y="574"/>
                    <a:pt x="760" y="566"/>
                    <a:pt x="764" y="559"/>
                  </a:cubicBezTo>
                  <a:close/>
                  <a:moveTo>
                    <a:pt x="530" y="957"/>
                  </a:moveTo>
                  <a:cubicBezTo>
                    <a:pt x="534" y="956"/>
                    <a:pt x="543" y="959"/>
                    <a:pt x="543" y="953"/>
                  </a:cubicBezTo>
                  <a:cubicBezTo>
                    <a:pt x="528" y="955"/>
                    <a:pt x="500" y="954"/>
                    <a:pt x="481" y="957"/>
                  </a:cubicBezTo>
                  <a:cubicBezTo>
                    <a:pt x="500" y="959"/>
                    <a:pt x="515" y="958"/>
                    <a:pt x="530" y="957"/>
                  </a:cubicBezTo>
                  <a:close/>
                  <a:moveTo>
                    <a:pt x="246" y="951"/>
                  </a:moveTo>
                  <a:cubicBezTo>
                    <a:pt x="246" y="949"/>
                    <a:pt x="246" y="948"/>
                    <a:pt x="247" y="947"/>
                  </a:cubicBezTo>
                  <a:cubicBezTo>
                    <a:pt x="241" y="947"/>
                    <a:pt x="237" y="948"/>
                    <a:pt x="234" y="951"/>
                  </a:cubicBezTo>
                  <a:cubicBezTo>
                    <a:pt x="239" y="952"/>
                    <a:pt x="240" y="951"/>
                    <a:pt x="246" y="951"/>
                  </a:cubicBezTo>
                  <a:close/>
                  <a:moveTo>
                    <a:pt x="555" y="939"/>
                  </a:moveTo>
                  <a:cubicBezTo>
                    <a:pt x="555" y="944"/>
                    <a:pt x="553" y="945"/>
                    <a:pt x="554" y="950"/>
                  </a:cubicBezTo>
                  <a:cubicBezTo>
                    <a:pt x="555" y="950"/>
                    <a:pt x="555" y="951"/>
                    <a:pt x="557" y="951"/>
                  </a:cubicBezTo>
                  <a:cubicBezTo>
                    <a:pt x="556" y="947"/>
                    <a:pt x="558" y="941"/>
                    <a:pt x="555" y="939"/>
                  </a:cubicBezTo>
                  <a:close/>
                  <a:moveTo>
                    <a:pt x="548" y="944"/>
                  </a:moveTo>
                  <a:cubicBezTo>
                    <a:pt x="547" y="946"/>
                    <a:pt x="546" y="947"/>
                    <a:pt x="546" y="950"/>
                  </a:cubicBezTo>
                  <a:cubicBezTo>
                    <a:pt x="547" y="950"/>
                    <a:pt x="549" y="950"/>
                    <a:pt x="550" y="950"/>
                  </a:cubicBezTo>
                  <a:cubicBezTo>
                    <a:pt x="550" y="947"/>
                    <a:pt x="550" y="945"/>
                    <a:pt x="548" y="944"/>
                  </a:cubicBezTo>
                  <a:close/>
                  <a:moveTo>
                    <a:pt x="543" y="950"/>
                  </a:moveTo>
                  <a:cubicBezTo>
                    <a:pt x="544" y="946"/>
                    <a:pt x="544" y="946"/>
                    <a:pt x="544" y="940"/>
                  </a:cubicBezTo>
                  <a:cubicBezTo>
                    <a:pt x="516" y="942"/>
                    <a:pt x="490" y="940"/>
                    <a:pt x="468" y="945"/>
                  </a:cubicBezTo>
                  <a:cubicBezTo>
                    <a:pt x="493" y="945"/>
                    <a:pt x="517" y="949"/>
                    <a:pt x="543" y="950"/>
                  </a:cubicBezTo>
                  <a:close/>
                  <a:moveTo>
                    <a:pt x="356" y="943"/>
                  </a:moveTo>
                  <a:cubicBezTo>
                    <a:pt x="352" y="938"/>
                    <a:pt x="340" y="942"/>
                    <a:pt x="336" y="945"/>
                  </a:cubicBezTo>
                  <a:cubicBezTo>
                    <a:pt x="342" y="943"/>
                    <a:pt x="351" y="947"/>
                    <a:pt x="356" y="943"/>
                  </a:cubicBezTo>
                  <a:close/>
                  <a:moveTo>
                    <a:pt x="364" y="941"/>
                  </a:moveTo>
                  <a:cubicBezTo>
                    <a:pt x="363" y="940"/>
                    <a:pt x="362" y="939"/>
                    <a:pt x="359" y="939"/>
                  </a:cubicBezTo>
                  <a:cubicBezTo>
                    <a:pt x="360" y="942"/>
                    <a:pt x="358" y="943"/>
                    <a:pt x="357" y="944"/>
                  </a:cubicBezTo>
                  <a:cubicBezTo>
                    <a:pt x="361" y="945"/>
                    <a:pt x="363" y="944"/>
                    <a:pt x="364" y="941"/>
                  </a:cubicBezTo>
                  <a:close/>
                  <a:moveTo>
                    <a:pt x="346" y="937"/>
                  </a:moveTo>
                  <a:cubicBezTo>
                    <a:pt x="336" y="939"/>
                    <a:pt x="310" y="937"/>
                    <a:pt x="297" y="940"/>
                  </a:cubicBezTo>
                  <a:cubicBezTo>
                    <a:pt x="313" y="944"/>
                    <a:pt x="333" y="943"/>
                    <a:pt x="346" y="937"/>
                  </a:cubicBezTo>
                  <a:close/>
                  <a:moveTo>
                    <a:pt x="232" y="940"/>
                  </a:moveTo>
                  <a:cubicBezTo>
                    <a:pt x="224" y="941"/>
                    <a:pt x="215" y="940"/>
                    <a:pt x="209" y="943"/>
                  </a:cubicBezTo>
                  <a:cubicBezTo>
                    <a:pt x="217" y="943"/>
                    <a:pt x="228" y="945"/>
                    <a:pt x="232" y="940"/>
                  </a:cubicBezTo>
                  <a:close/>
                  <a:moveTo>
                    <a:pt x="263" y="937"/>
                  </a:moveTo>
                  <a:cubicBezTo>
                    <a:pt x="264" y="933"/>
                    <a:pt x="261" y="933"/>
                    <a:pt x="262" y="929"/>
                  </a:cubicBezTo>
                  <a:cubicBezTo>
                    <a:pt x="256" y="929"/>
                    <a:pt x="256" y="934"/>
                    <a:pt x="249" y="934"/>
                  </a:cubicBezTo>
                  <a:cubicBezTo>
                    <a:pt x="250" y="941"/>
                    <a:pt x="239" y="938"/>
                    <a:pt x="236" y="942"/>
                  </a:cubicBezTo>
                  <a:cubicBezTo>
                    <a:pt x="242" y="942"/>
                    <a:pt x="251" y="944"/>
                    <a:pt x="256" y="941"/>
                  </a:cubicBezTo>
                  <a:cubicBezTo>
                    <a:pt x="252" y="941"/>
                    <a:pt x="261" y="938"/>
                    <a:pt x="263" y="937"/>
                  </a:cubicBezTo>
                  <a:close/>
                  <a:moveTo>
                    <a:pt x="211" y="936"/>
                  </a:moveTo>
                  <a:cubicBezTo>
                    <a:pt x="207" y="940"/>
                    <a:pt x="188" y="932"/>
                    <a:pt x="181" y="940"/>
                  </a:cubicBezTo>
                  <a:cubicBezTo>
                    <a:pt x="190" y="938"/>
                    <a:pt x="209" y="942"/>
                    <a:pt x="211" y="936"/>
                  </a:cubicBezTo>
                  <a:close/>
                  <a:moveTo>
                    <a:pt x="447" y="937"/>
                  </a:moveTo>
                  <a:cubicBezTo>
                    <a:pt x="438" y="938"/>
                    <a:pt x="429" y="934"/>
                    <a:pt x="421" y="936"/>
                  </a:cubicBezTo>
                  <a:cubicBezTo>
                    <a:pt x="428" y="938"/>
                    <a:pt x="443" y="940"/>
                    <a:pt x="447" y="937"/>
                  </a:cubicBezTo>
                  <a:close/>
                  <a:moveTo>
                    <a:pt x="383" y="933"/>
                  </a:moveTo>
                  <a:cubicBezTo>
                    <a:pt x="378" y="932"/>
                    <a:pt x="370" y="936"/>
                    <a:pt x="372" y="936"/>
                  </a:cubicBezTo>
                  <a:cubicBezTo>
                    <a:pt x="376" y="935"/>
                    <a:pt x="382" y="936"/>
                    <a:pt x="383" y="933"/>
                  </a:cubicBezTo>
                  <a:close/>
                  <a:moveTo>
                    <a:pt x="253" y="930"/>
                  </a:moveTo>
                  <a:cubicBezTo>
                    <a:pt x="242" y="929"/>
                    <a:pt x="226" y="929"/>
                    <a:pt x="225" y="936"/>
                  </a:cubicBezTo>
                  <a:cubicBezTo>
                    <a:pt x="234" y="933"/>
                    <a:pt x="248" y="936"/>
                    <a:pt x="253" y="930"/>
                  </a:cubicBezTo>
                  <a:close/>
                  <a:moveTo>
                    <a:pt x="91" y="934"/>
                  </a:moveTo>
                  <a:cubicBezTo>
                    <a:pt x="94" y="934"/>
                    <a:pt x="100" y="936"/>
                    <a:pt x="103" y="935"/>
                  </a:cubicBezTo>
                  <a:cubicBezTo>
                    <a:pt x="99" y="934"/>
                    <a:pt x="94" y="931"/>
                    <a:pt x="91" y="934"/>
                  </a:cubicBezTo>
                  <a:close/>
                  <a:moveTo>
                    <a:pt x="414" y="930"/>
                  </a:moveTo>
                  <a:cubicBezTo>
                    <a:pt x="418" y="935"/>
                    <a:pt x="432" y="932"/>
                    <a:pt x="439" y="935"/>
                  </a:cubicBezTo>
                  <a:cubicBezTo>
                    <a:pt x="433" y="931"/>
                    <a:pt x="420" y="930"/>
                    <a:pt x="414" y="930"/>
                  </a:cubicBezTo>
                  <a:close/>
                  <a:moveTo>
                    <a:pt x="361" y="907"/>
                  </a:moveTo>
                  <a:cubicBezTo>
                    <a:pt x="359" y="916"/>
                    <a:pt x="360" y="927"/>
                    <a:pt x="362" y="935"/>
                  </a:cubicBezTo>
                  <a:cubicBezTo>
                    <a:pt x="363" y="928"/>
                    <a:pt x="364" y="913"/>
                    <a:pt x="361" y="907"/>
                  </a:cubicBezTo>
                  <a:close/>
                  <a:moveTo>
                    <a:pt x="224" y="931"/>
                  </a:moveTo>
                  <a:cubicBezTo>
                    <a:pt x="210" y="931"/>
                    <a:pt x="201" y="930"/>
                    <a:pt x="192" y="934"/>
                  </a:cubicBezTo>
                  <a:cubicBezTo>
                    <a:pt x="199" y="934"/>
                    <a:pt x="218" y="938"/>
                    <a:pt x="224" y="931"/>
                  </a:cubicBezTo>
                  <a:close/>
                  <a:moveTo>
                    <a:pt x="133" y="926"/>
                  </a:moveTo>
                  <a:cubicBezTo>
                    <a:pt x="131" y="927"/>
                    <a:pt x="128" y="928"/>
                    <a:pt x="128" y="935"/>
                  </a:cubicBezTo>
                  <a:cubicBezTo>
                    <a:pt x="131" y="935"/>
                    <a:pt x="133" y="934"/>
                    <a:pt x="135" y="934"/>
                  </a:cubicBezTo>
                  <a:cubicBezTo>
                    <a:pt x="135" y="931"/>
                    <a:pt x="133" y="930"/>
                    <a:pt x="133" y="927"/>
                  </a:cubicBezTo>
                  <a:cubicBezTo>
                    <a:pt x="134" y="927"/>
                    <a:pt x="134" y="926"/>
                    <a:pt x="133" y="926"/>
                  </a:cubicBezTo>
                  <a:close/>
                  <a:moveTo>
                    <a:pt x="372" y="931"/>
                  </a:moveTo>
                  <a:cubicBezTo>
                    <a:pt x="371" y="930"/>
                    <a:pt x="370" y="929"/>
                    <a:pt x="368" y="930"/>
                  </a:cubicBezTo>
                  <a:cubicBezTo>
                    <a:pt x="369" y="932"/>
                    <a:pt x="365" y="933"/>
                    <a:pt x="368" y="934"/>
                  </a:cubicBezTo>
                  <a:cubicBezTo>
                    <a:pt x="368" y="931"/>
                    <a:pt x="373" y="934"/>
                    <a:pt x="372" y="931"/>
                  </a:cubicBezTo>
                  <a:close/>
                  <a:moveTo>
                    <a:pt x="187" y="932"/>
                  </a:moveTo>
                  <a:cubicBezTo>
                    <a:pt x="183" y="930"/>
                    <a:pt x="173" y="930"/>
                    <a:pt x="171" y="933"/>
                  </a:cubicBezTo>
                  <a:cubicBezTo>
                    <a:pt x="177" y="931"/>
                    <a:pt x="184" y="936"/>
                    <a:pt x="187" y="932"/>
                  </a:cubicBezTo>
                  <a:close/>
                  <a:moveTo>
                    <a:pt x="512" y="898"/>
                  </a:moveTo>
                  <a:cubicBezTo>
                    <a:pt x="510" y="885"/>
                    <a:pt x="515" y="872"/>
                    <a:pt x="506" y="866"/>
                  </a:cubicBezTo>
                  <a:cubicBezTo>
                    <a:pt x="509" y="876"/>
                    <a:pt x="508" y="889"/>
                    <a:pt x="512" y="898"/>
                  </a:cubicBezTo>
                  <a:close/>
                  <a:moveTo>
                    <a:pt x="509" y="899"/>
                  </a:moveTo>
                  <a:cubicBezTo>
                    <a:pt x="508" y="888"/>
                    <a:pt x="507" y="869"/>
                    <a:pt x="501" y="866"/>
                  </a:cubicBezTo>
                  <a:cubicBezTo>
                    <a:pt x="499" y="870"/>
                    <a:pt x="500" y="872"/>
                    <a:pt x="499" y="878"/>
                  </a:cubicBezTo>
                  <a:cubicBezTo>
                    <a:pt x="499" y="881"/>
                    <a:pt x="505" y="878"/>
                    <a:pt x="504" y="882"/>
                  </a:cubicBezTo>
                  <a:cubicBezTo>
                    <a:pt x="502" y="885"/>
                    <a:pt x="498" y="880"/>
                    <a:pt x="499" y="884"/>
                  </a:cubicBezTo>
                  <a:cubicBezTo>
                    <a:pt x="497" y="898"/>
                    <a:pt x="503" y="906"/>
                    <a:pt x="498" y="919"/>
                  </a:cubicBezTo>
                  <a:cubicBezTo>
                    <a:pt x="493" y="911"/>
                    <a:pt x="500" y="890"/>
                    <a:pt x="494" y="882"/>
                  </a:cubicBezTo>
                  <a:cubicBezTo>
                    <a:pt x="487" y="883"/>
                    <a:pt x="489" y="897"/>
                    <a:pt x="489" y="905"/>
                  </a:cubicBezTo>
                  <a:cubicBezTo>
                    <a:pt x="490" y="913"/>
                    <a:pt x="491" y="921"/>
                    <a:pt x="491" y="925"/>
                  </a:cubicBezTo>
                  <a:cubicBezTo>
                    <a:pt x="485" y="918"/>
                    <a:pt x="488" y="897"/>
                    <a:pt x="488" y="882"/>
                  </a:cubicBezTo>
                  <a:cubicBezTo>
                    <a:pt x="468" y="881"/>
                    <a:pt x="448" y="877"/>
                    <a:pt x="432" y="882"/>
                  </a:cubicBezTo>
                  <a:cubicBezTo>
                    <a:pt x="439" y="887"/>
                    <a:pt x="451" y="885"/>
                    <a:pt x="455" y="891"/>
                  </a:cubicBezTo>
                  <a:cubicBezTo>
                    <a:pt x="443" y="894"/>
                    <a:pt x="426" y="889"/>
                    <a:pt x="414" y="888"/>
                  </a:cubicBezTo>
                  <a:cubicBezTo>
                    <a:pt x="425" y="885"/>
                    <a:pt x="433" y="888"/>
                    <a:pt x="445" y="889"/>
                  </a:cubicBezTo>
                  <a:cubicBezTo>
                    <a:pt x="443" y="886"/>
                    <a:pt x="428" y="887"/>
                    <a:pt x="426" y="880"/>
                  </a:cubicBezTo>
                  <a:cubicBezTo>
                    <a:pt x="445" y="873"/>
                    <a:pt x="470" y="879"/>
                    <a:pt x="488" y="879"/>
                  </a:cubicBezTo>
                  <a:cubicBezTo>
                    <a:pt x="488" y="874"/>
                    <a:pt x="488" y="870"/>
                    <a:pt x="488" y="865"/>
                  </a:cubicBezTo>
                  <a:cubicBezTo>
                    <a:pt x="452" y="862"/>
                    <a:pt x="414" y="859"/>
                    <a:pt x="381" y="853"/>
                  </a:cubicBezTo>
                  <a:cubicBezTo>
                    <a:pt x="380" y="872"/>
                    <a:pt x="387" y="896"/>
                    <a:pt x="388" y="915"/>
                  </a:cubicBezTo>
                  <a:cubicBezTo>
                    <a:pt x="429" y="930"/>
                    <a:pt x="485" y="932"/>
                    <a:pt x="535" y="931"/>
                  </a:cubicBezTo>
                  <a:cubicBezTo>
                    <a:pt x="532" y="912"/>
                    <a:pt x="536" y="886"/>
                    <a:pt x="536" y="867"/>
                  </a:cubicBezTo>
                  <a:cubicBezTo>
                    <a:pt x="532" y="868"/>
                    <a:pt x="527" y="867"/>
                    <a:pt x="525" y="868"/>
                  </a:cubicBezTo>
                  <a:cubicBezTo>
                    <a:pt x="525" y="889"/>
                    <a:pt x="525" y="908"/>
                    <a:pt x="523" y="927"/>
                  </a:cubicBezTo>
                  <a:cubicBezTo>
                    <a:pt x="519" y="924"/>
                    <a:pt x="519" y="912"/>
                    <a:pt x="520" y="906"/>
                  </a:cubicBezTo>
                  <a:cubicBezTo>
                    <a:pt x="520" y="907"/>
                    <a:pt x="521" y="908"/>
                    <a:pt x="522" y="909"/>
                  </a:cubicBezTo>
                  <a:cubicBezTo>
                    <a:pt x="521" y="894"/>
                    <a:pt x="524" y="882"/>
                    <a:pt x="523" y="867"/>
                  </a:cubicBezTo>
                  <a:cubicBezTo>
                    <a:pt x="520" y="867"/>
                    <a:pt x="516" y="867"/>
                    <a:pt x="513" y="867"/>
                  </a:cubicBezTo>
                  <a:cubicBezTo>
                    <a:pt x="513" y="883"/>
                    <a:pt x="518" y="904"/>
                    <a:pt x="512" y="919"/>
                  </a:cubicBezTo>
                  <a:cubicBezTo>
                    <a:pt x="507" y="915"/>
                    <a:pt x="509" y="907"/>
                    <a:pt x="509" y="899"/>
                  </a:cubicBezTo>
                  <a:close/>
                  <a:moveTo>
                    <a:pt x="561" y="930"/>
                  </a:moveTo>
                  <a:cubicBezTo>
                    <a:pt x="561" y="923"/>
                    <a:pt x="563" y="914"/>
                    <a:pt x="561" y="910"/>
                  </a:cubicBezTo>
                  <a:cubicBezTo>
                    <a:pt x="559" y="917"/>
                    <a:pt x="562" y="923"/>
                    <a:pt x="559" y="928"/>
                  </a:cubicBezTo>
                  <a:cubicBezTo>
                    <a:pt x="555" y="904"/>
                    <a:pt x="557" y="871"/>
                    <a:pt x="557" y="844"/>
                  </a:cubicBezTo>
                  <a:cubicBezTo>
                    <a:pt x="557" y="836"/>
                    <a:pt x="560" y="822"/>
                    <a:pt x="553" y="819"/>
                  </a:cubicBezTo>
                  <a:cubicBezTo>
                    <a:pt x="551" y="821"/>
                    <a:pt x="552" y="826"/>
                    <a:pt x="551" y="826"/>
                  </a:cubicBezTo>
                  <a:cubicBezTo>
                    <a:pt x="550" y="830"/>
                    <a:pt x="557" y="826"/>
                    <a:pt x="556" y="831"/>
                  </a:cubicBezTo>
                  <a:cubicBezTo>
                    <a:pt x="554" y="832"/>
                    <a:pt x="551" y="831"/>
                    <a:pt x="551" y="834"/>
                  </a:cubicBezTo>
                  <a:cubicBezTo>
                    <a:pt x="552" y="858"/>
                    <a:pt x="553" y="902"/>
                    <a:pt x="551" y="923"/>
                  </a:cubicBezTo>
                  <a:cubicBezTo>
                    <a:pt x="545" y="900"/>
                    <a:pt x="552" y="857"/>
                    <a:pt x="546" y="831"/>
                  </a:cubicBezTo>
                  <a:cubicBezTo>
                    <a:pt x="542" y="860"/>
                    <a:pt x="545" y="898"/>
                    <a:pt x="542" y="926"/>
                  </a:cubicBezTo>
                  <a:cubicBezTo>
                    <a:pt x="537" y="902"/>
                    <a:pt x="544" y="875"/>
                    <a:pt x="541" y="850"/>
                  </a:cubicBezTo>
                  <a:cubicBezTo>
                    <a:pt x="535" y="861"/>
                    <a:pt x="539" y="874"/>
                    <a:pt x="539" y="887"/>
                  </a:cubicBezTo>
                  <a:cubicBezTo>
                    <a:pt x="539" y="903"/>
                    <a:pt x="532" y="919"/>
                    <a:pt x="538" y="931"/>
                  </a:cubicBezTo>
                  <a:cubicBezTo>
                    <a:pt x="545" y="929"/>
                    <a:pt x="555" y="928"/>
                    <a:pt x="561" y="930"/>
                  </a:cubicBezTo>
                  <a:close/>
                  <a:moveTo>
                    <a:pt x="120" y="885"/>
                  </a:moveTo>
                  <a:cubicBezTo>
                    <a:pt x="120" y="900"/>
                    <a:pt x="121" y="913"/>
                    <a:pt x="125" y="925"/>
                  </a:cubicBezTo>
                  <a:cubicBezTo>
                    <a:pt x="125" y="925"/>
                    <a:pt x="125" y="926"/>
                    <a:pt x="125" y="926"/>
                  </a:cubicBezTo>
                  <a:cubicBezTo>
                    <a:pt x="135" y="911"/>
                    <a:pt x="132" y="885"/>
                    <a:pt x="129" y="867"/>
                  </a:cubicBezTo>
                  <a:cubicBezTo>
                    <a:pt x="127" y="879"/>
                    <a:pt x="133" y="889"/>
                    <a:pt x="127" y="896"/>
                  </a:cubicBezTo>
                  <a:cubicBezTo>
                    <a:pt x="121" y="883"/>
                    <a:pt x="125" y="860"/>
                    <a:pt x="121" y="843"/>
                  </a:cubicBezTo>
                  <a:cubicBezTo>
                    <a:pt x="115" y="855"/>
                    <a:pt x="120" y="870"/>
                    <a:pt x="120" y="885"/>
                  </a:cubicBezTo>
                  <a:close/>
                  <a:moveTo>
                    <a:pt x="259" y="920"/>
                  </a:moveTo>
                  <a:cubicBezTo>
                    <a:pt x="259" y="922"/>
                    <a:pt x="258" y="924"/>
                    <a:pt x="255" y="925"/>
                  </a:cubicBezTo>
                  <a:cubicBezTo>
                    <a:pt x="258" y="925"/>
                    <a:pt x="261" y="925"/>
                    <a:pt x="262" y="926"/>
                  </a:cubicBezTo>
                  <a:cubicBezTo>
                    <a:pt x="261" y="924"/>
                    <a:pt x="262" y="920"/>
                    <a:pt x="259" y="920"/>
                  </a:cubicBezTo>
                  <a:close/>
                  <a:moveTo>
                    <a:pt x="137" y="920"/>
                  </a:moveTo>
                  <a:cubicBezTo>
                    <a:pt x="137" y="923"/>
                    <a:pt x="133" y="922"/>
                    <a:pt x="132" y="925"/>
                  </a:cubicBezTo>
                  <a:cubicBezTo>
                    <a:pt x="136" y="926"/>
                    <a:pt x="139" y="921"/>
                    <a:pt x="137" y="920"/>
                  </a:cubicBezTo>
                  <a:close/>
                  <a:moveTo>
                    <a:pt x="179" y="923"/>
                  </a:moveTo>
                  <a:cubicBezTo>
                    <a:pt x="163" y="922"/>
                    <a:pt x="183" y="925"/>
                    <a:pt x="188" y="923"/>
                  </a:cubicBezTo>
                  <a:cubicBezTo>
                    <a:pt x="184" y="923"/>
                    <a:pt x="182" y="923"/>
                    <a:pt x="179" y="923"/>
                  </a:cubicBezTo>
                  <a:close/>
                  <a:moveTo>
                    <a:pt x="167" y="921"/>
                  </a:moveTo>
                  <a:cubicBezTo>
                    <a:pt x="161" y="922"/>
                    <a:pt x="157" y="920"/>
                    <a:pt x="152" y="920"/>
                  </a:cubicBezTo>
                  <a:cubicBezTo>
                    <a:pt x="153" y="923"/>
                    <a:pt x="166" y="923"/>
                    <a:pt x="167" y="921"/>
                  </a:cubicBezTo>
                  <a:close/>
                  <a:moveTo>
                    <a:pt x="103" y="872"/>
                  </a:moveTo>
                  <a:cubicBezTo>
                    <a:pt x="89" y="879"/>
                    <a:pt x="94" y="906"/>
                    <a:pt x="97" y="920"/>
                  </a:cubicBezTo>
                  <a:cubicBezTo>
                    <a:pt x="100" y="914"/>
                    <a:pt x="98" y="898"/>
                    <a:pt x="103" y="895"/>
                  </a:cubicBezTo>
                  <a:cubicBezTo>
                    <a:pt x="98" y="887"/>
                    <a:pt x="102" y="881"/>
                    <a:pt x="103" y="872"/>
                  </a:cubicBezTo>
                  <a:close/>
                  <a:moveTo>
                    <a:pt x="155" y="915"/>
                  </a:moveTo>
                  <a:cubicBezTo>
                    <a:pt x="162" y="915"/>
                    <a:pt x="171" y="919"/>
                    <a:pt x="177" y="917"/>
                  </a:cubicBezTo>
                  <a:cubicBezTo>
                    <a:pt x="169" y="918"/>
                    <a:pt x="159" y="909"/>
                    <a:pt x="155" y="915"/>
                  </a:cubicBezTo>
                  <a:close/>
                  <a:moveTo>
                    <a:pt x="919" y="806"/>
                  </a:moveTo>
                  <a:cubicBezTo>
                    <a:pt x="921" y="801"/>
                    <a:pt x="926" y="798"/>
                    <a:pt x="929" y="793"/>
                  </a:cubicBezTo>
                  <a:cubicBezTo>
                    <a:pt x="882" y="827"/>
                    <a:pt x="835" y="866"/>
                    <a:pt x="789" y="901"/>
                  </a:cubicBezTo>
                  <a:cubicBezTo>
                    <a:pt x="783" y="906"/>
                    <a:pt x="775" y="910"/>
                    <a:pt x="771" y="916"/>
                  </a:cubicBezTo>
                  <a:cubicBezTo>
                    <a:pt x="823" y="883"/>
                    <a:pt x="869" y="842"/>
                    <a:pt x="919" y="806"/>
                  </a:cubicBezTo>
                  <a:close/>
                  <a:moveTo>
                    <a:pt x="261" y="912"/>
                  </a:moveTo>
                  <a:cubicBezTo>
                    <a:pt x="261" y="910"/>
                    <a:pt x="261" y="907"/>
                    <a:pt x="261" y="904"/>
                  </a:cubicBezTo>
                  <a:cubicBezTo>
                    <a:pt x="256" y="903"/>
                    <a:pt x="264" y="910"/>
                    <a:pt x="258" y="910"/>
                  </a:cubicBezTo>
                  <a:cubicBezTo>
                    <a:pt x="253" y="907"/>
                    <a:pt x="256" y="900"/>
                    <a:pt x="255" y="896"/>
                  </a:cubicBezTo>
                  <a:cubicBezTo>
                    <a:pt x="254" y="881"/>
                    <a:pt x="254" y="865"/>
                    <a:pt x="253" y="846"/>
                  </a:cubicBezTo>
                  <a:cubicBezTo>
                    <a:pt x="253" y="852"/>
                    <a:pt x="251" y="847"/>
                    <a:pt x="248" y="847"/>
                  </a:cubicBezTo>
                  <a:cubicBezTo>
                    <a:pt x="247" y="860"/>
                    <a:pt x="248" y="871"/>
                    <a:pt x="249" y="882"/>
                  </a:cubicBezTo>
                  <a:cubicBezTo>
                    <a:pt x="249" y="891"/>
                    <a:pt x="251" y="905"/>
                    <a:pt x="246" y="910"/>
                  </a:cubicBezTo>
                  <a:cubicBezTo>
                    <a:pt x="246" y="888"/>
                    <a:pt x="246" y="867"/>
                    <a:pt x="246" y="846"/>
                  </a:cubicBezTo>
                  <a:cubicBezTo>
                    <a:pt x="243" y="848"/>
                    <a:pt x="240" y="845"/>
                    <a:pt x="239" y="849"/>
                  </a:cubicBezTo>
                  <a:cubicBezTo>
                    <a:pt x="240" y="851"/>
                    <a:pt x="245" y="850"/>
                    <a:pt x="245" y="853"/>
                  </a:cubicBezTo>
                  <a:cubicBezTo>
                    <a:pt x="243" y="853"/>
                    <a:pt x="241" y="853"/>
                    <a:pt x="239" y="853"/>
                  </a:cubicBezTo>
                  <a:cubicBezTo>
                    <a:pt x="238" y="867"/>
                    <a:pt x="243" y="889"/>
                    <a:pt x="241" y="899"/>
                  </a:cubicBezTo>
                  <a:cubicBezTo>
                    <a:pt x="236" y="887"/>
                    <a:pt x="238" y="869"/>
                    <a:pt x="237" y="852"/>
                  </a:cubicBezTo>
                  <a:cubicBezTo>
                    <a:pt x="234" y="852"/>
                    <a:pt x="232" y="852"/>
                    <a:pt x="229" y="852"/>
                  </a:cubicBezTo>
                  <a:cubicBezTo>
                    <a:pt x="226" y="867"/>
                    <a:pt x="235" y="884"/>
                    <a:pt x="228" y="892"/>
                  </a:cubicBezTo>
                  <a:cubicBezTo>
                    <a:pt x="226" y="881"/>
                    <a:pt x="229" y="863"/>
                    <a:pt x="226" y="852"/>
                  </a:cubicBezTo>
                  <a:cubicBezTo>
                    <a:pt x="224" y="852"/>
                    <a:pt x="221" y="852"/>
                    <a:pt x="219" y="852"/>
                  </a:cubicBezTo>
                  <a:cubicBezTo>
                    <a:pt x="216" y="861"/>
                    <a:pt x="224" y="869"/>
                    <a:pt x="218" y="874"/>
                  </a:cubicBezTo>
                  <a:cubicBezTo>
                    <a:pt x="215" y="869"/>
                    <a:pt x="216" y="860"/>
                    <a:pt x="216" y="852"/>
                  </a:cubicBezTo>
                  <a:cubicBezTo>
                    <a:pt x="213" y="852"/>
                    <a:pt x="209" y="853"/>
                    <a:pt x="207" y="851"/>
                  </a:cubicBezTo>
                  <a:cubicBezTo>
                    <a:pt x="206" y="860"/>
                    <a:pt x="210" y="867"/>
                    <a:pt x="206" y="870"/>
                  </a:cubicBezTo>
                  <a:cubicBezTo>
                    <a:pt x="202" y="867"/>
                    <a:pt x="205" y="857"/>
                    <a:pt x="204" y="851"/>
                  </a:cubicBezTo>
                  <a:cubicBezTo>
                    <a:pt x="200" y="852"/>
                    <a:pt x="198" y="850"/>
                    <a:pt x="194" y="850"/>
                  </a:cubicBezTo>
                  <a:cubicBezTo>
                    <a:pt x="194" y="852"/>
                    <a:pt x="197" y="856"/>
                    <a:pt x="193" y="856"/>
                  </a:cubicBezTo>
                  <a:cubicBezTo>
                    <a:pt x="191" y="854"/>
                    <a:pt x="191" y="852"/>
                    <a:pt x="191" y="849"/>
                  </a:cubicBezTo>
                  <a:cubicBezTo>
                    <a:pt x="187" y="850"/>
                    <a:pt x="185" y="848"/>
                    <a:pt x="181" y="848"/>
                  </a:cubicBezTo>
                  <a:cubicBezTo>
                    <a:pt x="180" y="849"/>
                    <a:pt x="184" y="852"/>
                    <a:pt x="180" y="854"/>
                  </a:cubicBezTo>
                  <a:cubicBezTo>
                    <a:pt x="178" y="853"/>
                    <a:pt x="177" y="851"/>
                    <a:pt x="177" y="847"/>
                  </a:cubicBezTo>
                  <a:cubicBezTo>
                    <a:pt x="163" y="845"/>
                    <a:pt x="151" y="841"/>
                    <a:pt x="135" y="838"/>
                  </a:cubicBezTo>
                  <a:cubicBezTo>
                    <a:pt x="134" y="862"/>
                    <a:pt x="138" y="884"/>
                    <a:pt x="134" y="899"/>
                  </a:cubicBezTo>
                  <a:cubicBezTo>
                    <a:pt x="167" y="914"/>
                    <a:pt x="221" y="920"/>
                    <a:pt x="261" y="912"/>
                  </a:cubicBezTo>
                  <a:close/>
                  <a:moveTo>
                    <a:pt x="381" y="900"/>
                  </a:moveTo>
                  <a:cubicBezTo>
                    <a:pt x="382" y="906"/>
                    <a:pt x="381" y="908"/>
                    <a:pt x="378" y="910"/>
                  </a:cubicBezTo>
                  <a:cubicBezTo>
                    <a:pt x="380" y="911"/>
                    <a:pt x="379" y="913"/>
                    <a:pt x="382" y="913"/>
                  </a:cubicBezTo>
                  <a:cubicBezTo>
                    <a:pt x="382" y="907"/>
                    <a:pt x="383" y="905"/>
                    <a:pt x="381" y="900"/>
                  </a:cubicBezTo>
                  <a:close/>
                  <a:moveTo>
                    <a:pt x="140" y="909"/>
                  </a:moveTo>
                  <a:cubicBezTo>
                    <a:pt x="138" y="908"/>
                    <a:pt x="138" y="907"/>
                    <a:pt x="135" y="907"/>
                  </a:cubicBezTo>
                  <a:cubicBezTo>
                    <a:pt x="137" y="910"/>
                    <a:pt x="135" y="912"/>
                    <a:pt x="136" y="913"/>
                  </a:cubicBezTo>
                  <a:cubicBezTo>
                    <a:pt x="137" y="911"/>
                    <a:pt x="139" y="911"/>
                    <a:pt x="140" y="909"/>
                  </a:cubicBezTo>
                  <a:close/>
                  <a:moveTo>
                    <a:pt x="871" y="854"/>
                  </a:moveTo>
                  <a:cubicBezTo>
                    <a:pt x="843" y="871"/>
                    <a:pt x="818" y="891"/>
                    <a:pt x="793" y="911"/>
                  </a:cubicBezTo>
                  <a:cubicBezTo>
                    <a:pt x="821" y="894"/>
                    <a:pt x="846" y="874"/>
                    <a:pt x="871" y="854"/>
                  </a:cubicBezTo>
                  <a:close/>
                  <a:moveTo>
                    <a:pt x="837" y="900"/>
                  </a:moveTo>
                  <a:cubicBezTo>
                    <a:pt x="834" y="904"/>
                    <a:pt x="829" y="906"/>
                    <a:pt x="825" y="910"/>
                  </a:cubicBezTo>
                  <a:cubicBezTo>
                    <a:pt x="830" y="907"/>
                    <a:pt x="837" y="903"/>
                    <a:pt x="837" y="900"/>
                  </a:cubicBezTo>
                  <a:close/>
                  <a:moveTo>
                    <a:pt x="839" y="897"/>
                  </a:moveTo>
                  <a:cubicBezTo>
                    <a:pt x="835" y="898"/>
                    <a:pt x="828" y="904"/>
                    <a:pt x="829" y="904"/>
                  </a:cubicBezTo>
                  <a:cubicBezTo>
                    <a:pt x="833" y="903"/>
                    <a:pt x="840" y="897"/>
                    <a:pt x="839" y="897"/>
                  </a:cubicBezTo>
                  <a:close/>
                  <a:moveTo>
                    <a:pt x="686" y="881"/>
                  </a:moveTo>
                  <a:cubicBezTo>
                    <a:pt x="686" y="890"/>
                    <a:pt x="687" y="903"/>
                    <a:pt x="688" y="907"/>
                  </a:cubicBezTo>
                  <a:cubicBezTo>
                    <a:pt x="688" y="895"/>
                    <a:pt x="691" y="889"/>
                    <a:pt x="686" y="881"/>
                  </a:cubicBezTo>
                  <a:close/>
                  <a:moveTo>
                    <a:pt x="861" y="880"/>
                  </a:moveTo>
                  <a:cubicBezTo>
                    <a:pt x="855" y="887"/>
                    <a:pt x="840" y="892"/>
                    <a:pt x="841" y="899"/>
                  </a:cubicBezTo>
                  <a:cubicBezTo>
                    <a:pt x="844" y="892"/>
                    <a:pt x="859" y="887"/>
                    <a:pt x="861" y="880"/>
                  </a:cubicBezTo>
                  <a:close/>
                  <a:moveTo>
                    <a:pt x="367" y="888"/>
                  </a:moveTo>
                  <a:cubicBezTo>
                    <a:pt x="365" y="844"/>
                    <a:pt x="364" y="809"/>
                    <a:pt x="359" y="768"/>
                  </a:cubicBezTo>
                  <a:cubicBezTo>
                    <a:pt x="358" y="757"/>
                    <a:pt x="358" y="747"/>
                    <a:pt x="357" y="736"/>
                  </a:cubicBezTo>
                  <a:cubicBezTo>
                    <a:pt x="356" y="724"/>
                    <a:pt x="354" y="711"/>
                    <a:pt x="353" y="699"/>
                  </a:cubicBezTo>
                  <a:cubicBezTo>
                    <a:pt x="351" y="663"/>
                    <a:pt x="357" y="626"/>
                    <a:pt x="355" y="592"/>
                  </a:cubicBezTo>
                  <a:cubicBezTo>
                    <a:pt x="354" y="569"/>
                    <a:pt x="352" y="546"/>
                    <a:pt x="352" y="521"/>
                  </a:cubicBezTo>
                  <a:cubicBezTo>
                    <a:pt x="351" y="516"/>
                    <a:pt x="358" y="518"/>
                    <a:pt x="356" y="513"/>
                  </a:cubicBezTo>
                  <a:cubicBezTo>
                    <a:pt x="357" y="491"/>
                    <a:pt x="347" y="467"/>
                    <a:pt x="345" y="445"/>
                  </a:cubicBezTo>
                  <a:cubicBezTo>
                    <a:pt x="345" y="497"/>
                    <a:pt x="343" y="545"/>
                    <a:pt x="345" y="595"/>
                  </a:cubicBezTo>
                  <a:cubicBezTo>
                    <a:pt x="346" y="610"/>
                    <a:pt x="344" y="625"/>
                    <a:pt x="345" y="640"/>
                  </a:cubicBezTo>
                  <a:cubicBezTo>
                    <a:pt x="345" y="660"/>
                    <a:pt x="351" y="681"/>
                    <a:pt x="352" y="702"/>
                  </a:cubicBezTo>
                  <a:cubicBezTo>
                    <a:pt x="354" y="734"/>
                    <a:pt x="354" y="771"/>
                    <a:pt x="357" y="798"/>
                  </a:cubicBezTo>
                  <a:cubicBezTo>
                    <a:pt x="355" y="803"/>
                    <a:pt x="362" y="799"/>
                    <a:pt x="360" y="804"/>
                  </a:cubicBezTo>
                  <a:cubicBezTo>
                    <a:pt x="357" y="823"/>
                    <a:pt x="359" y="839"/>
                    <a:pt x="360" y="860"/>
                  </a:cubicBezTo>
                  <a:cubicBezTo>
                    <a:pt x="361" y="872"/>
                    <a:pt x="361" y="883"/>
                    <a:pt x="363" y="890"/>
                  </a:cubicBezTo>
                  <a:cubicBezTo>
                    <a:pt x="364" y="887"/>
                    <a:pt x="366" y="891"/>
                    <a:pt x="367" y="891"/>
                  </a:cubicBezTo>
                  <a:cubicBezTo>
                    <a:pt x="367" y="890"/>
                    <a:pt x="367" y="889"/>
                    <a:pt x="367" y="888"/>
                  </a:cubicBezTo>
                  <a:close/>
                  <a:moveTo>
                    <a:pt x="265" y="864"/>
                  </a:moveTo>
                  <a:cubicBezTo>
                    <a:pt x="261" y="868"/>
                    <a:pt x="262" y="879"/>
                    <a:pt x="264" y="882"/>
                  </a:cubicBezTo>
                  <a:cubicBezTo>
                    <a:pt x="265" y="878"/>
                    <a:pt x="267" y="869"/>
                    <a:pt x="265" y="864"/>
                  </a:cubicBezTo>
                  <a:close/>
                  <a:moveTo>
                    <a:pt x="258" y="832"/>
                  </a:moveTo>
                  <a:cubicBezTo>
                    <a:pt x="253" y="846"/>
                    <a:pt x="258" y="867"/>
                    <a:pt x="255" y="881"/>
                  </a:cubicBezTo>
                  <a:cubicBezTo>
                    <a:pt x="256" y="881"/>
                    <a:pt x="257" y="882"/>
                    <a:pt x="258" y="882"/>
                  </a:cubicBezTo>
                  <a:cubicBezTo>
                    <a:pt x="259" y="863"/>
                    <a:pt x="262" y="842"/>
                    <a:pt x="258" y="832"/>
                  </a:cubicBezTo>
                  <a:close/>
                  <a:moveTo>
                    <a:pt x="491" y="865"/>
                  </a:moveTo>
                  <a:cubicBezTo>
                    <a:pt x="489" y="868"/>
                    <a:pt x="490" y="875"/>
                    <a:pt x="489" y="879"/>
                  </a:cubicBezTo>
                  <a:cubicBezTo>
                    <a:pt x="492" y="879"/>
                    <a:pt x="494" y="879"/>
                    <a:pt x="496" y="879"/>
                  </a:cubicBezTo>
                  <a:cubicBezTo>
                    <a:pt x="494" y="875"/>
                    <a:pt x="496" y="867"/>
                    <a:pt x="491" y="865"/>
                  </a:cubicBezTo>
                  <a:close/>
                  <a:moveTo>
                    <a:pt x="106" y="873"/>
                  </a:moveTo>
                  <a:cubicBezTo>
                    <a:pt x="112" y="874"/>
                    <a:pt x="111" y="865"/>
                    <a:pt x="107" y="866"/>
                  </a:cubicBezTo>
                  <a:cubicBezTo>
                    <a:pt x="110" y="862"/>
                    <a:pt x="109" y="866"/>
                    <a:pt x="114" y="865"/>
                  </a:cubicBezTo>
                  <a:cubicBezTo>
                    <a:pt x="113" y="862"/>
                    <a:pt x="116" y="855"/>
                    <a:pt x="112" y="854"/>
                  </a:cubicBezTo>
                  <a:cubicBezTo>
                    <a:pt x="110" y="860"/>
                    <a:pt x="104" y="863"/>
                    <a:pt x="106" y="873"/>
                  </a:cubicBezTo>
                  <a:close/>
                  <a:moveTo>
                    <a:pt x="114" y="839"/>
                  </a:moveTo>
                  <a:cubicBezTo>
                    <a:pt x="110" y="841"/>
                    <a:pt x="108" y="845"/>
                    <a:pt x="105" y="849"/>
                  </a:cubicBezTo>
                  <a:cubicBezTo>
                    <a:pt x="107" y="849"/>
                    <a:pt x="108" y="849"/>
                    <a:pt x="108" y="850"/>
                  </a:cubicBezTo>
                  <a:cubicBezTo>
                    <a:pt x="107" y="851"/>
                    <a:pt x="106" y="851"/>
                    <a:pt x="105" y="850"/>
                  </a:cubicBezTo>
                  <a:cubicBezTo>
                    <a:pt x="102" y="859"/>
                    <a:pt x="91" y="865"/>
                    <a:pt x="95" y="876"/>
                  </a:cubicBezTo>
                  <a:cubicBezTo>
                    <a:pt x="96" y="874"/>
                    <a:pt x="95" y="871"/>
                    <a:pt x="98" y="870"/>
                  </a:cubicBezTo>
                  <a:cubicBezTo>
                    <a:pt x="98" y="871"/>
                    <a:pt x="98" y="873"/>
                    <a:pt x="99" y="873"/>
                  </a:cubicBezTo>
                  <a:cubicBezTo>
                    <a:pt x="103" y="861"/>
                    <a:pt x="115" y="856"/>
                    <a:pt x="114" y="839"/>
                  </a:cubicBezTo>
                  <a:close/>
                  <a:moveTo>
                    <a:pt x="30" y="828"/>
                  </a:moveTo>
                  <a:cubicBezTo>
                    <a:pt x="29" y="831"/>
                    <a:pt x="28" y="827"/>
                    <a:pt x="27" y="827"/>
                  </a:cubicBezTo>
                  <a:cubicBezTo>
                    <a:pt x="29" y="845"/>
                    <a:pt x="26" y="855"/>
                    <a:pt x="30" y="871"/>
                  </a:cubicBezTo>
                  <a:cubicBezTo>
                    <a:pt x="32" y="858"/>
                    <a:pt x="32" y="840"/>
                    <a:pt x="30" y="828"/>
                  </a:cubicBezTo>
                  <a:close/>
                  <a:moveTo>
                    <a:pt x="536" y="864"/>
                  </a:moveTo>
                  <a:cubicBezTo>
                    <a:pt x="537" y="863"/>
                    <a:pt x="535" y="856"/>
                    <a:pt x="536" y="851"/>
                  </a:cubicBezTo>
                  <a:cubicBezTo>
                    <a:pt x="534" y="850"/>
                    <a:pt x="527" y="850"/>
                    <a:pt x="525" y="851"/>
                  </a:cubicBezTo>
                  <a:cubicBezTo>
                    <a:pt x="525" y="856"/>
                    <a:pt x="525" y="860"/>
                    <a:pt x="525" y="864"/>
                  </a:cubicBezTo>
                  <a:cubicBezTo>
                    <a:pt x="528" y="865"/>
                    <a:pt x="532" y="865"/>
                    <a:pt x="536" y="864"/>
                  </a:cubicBezTo>
                  <a:close/>
                  <a:moveTo>
                    <a:pt x="523" y="864"/>
                  </a:moveTo>
                  <a:cubicBezTo>
                    <a:pt x="523" y="860"/>
                    <a:pt x="523" y="856"/>
                    <a:pt x="523" y="851"/>
                  </a:cubicBezTo>
                  <a:cubicBezTo>
                    <a:pt x="520" y="850"/>
                    <a:pt x="517" y="852"/>
                    <a:pt x="511" y="851"/>
                  </a:cubicBezTo>
                  <a:cubicBezTo>
                    <a:pt x="512" y="854"/>
                    <a:pt x="511" y="861"/>
                    <a:pt x="513" y="864"/>
                  </a:cubicBezTo>
                  <a:cubicBezTo>
                    <a:pt x="518" y="864"/>
                    <a:pt x="520" y="865"/>
                    <a:pt x="523" y="864"/>
                  </a:cubicBezTo>
                  <a:close/>
                  <a:moveTo>
                    <a:pt x="373" y="838"/>
                  </a:moveTo>
                  <a:cubicBezTo>
                    <a:pt x="370" y="838"/>
                    <a:pt x="370" y="837"/>
                    <a:pt x="368" y="837"/>
                  </a:cubicBezTo>
                  <a:cubicBezTo>
                    <a:pt x="370" y="845"/>
                    <a:pt x="368" y="857"/>
                    <a:pt x="371" y="865"/>
                  </a:cubicBezTo>
                  <a:cubicBezTo>
                    <a:pt x="370" y="853"/>
                    <a:pt x="374" y="847"/>
                    <a:pt x="373" y="838"/>
                  </a:cubicBezTo>
                  <a:close/>
                  <a:moveTo>
                    <a:pt x="506" y="851"/>
                  </a:moveTo>
                  <a:cubicBezTo>
                    <a:pt x="502" y="854"/>
                    <a:pt x="507" y="860"/>
                    <a:pt x="505" y="864"/>
                  </a:cubicBezTo>
                  <a:cubicBezTo>
                    <a:pt x="506" y="864"/>
                    <a:pt x="508" y="864"/>
                    <a:pt x="510" y="864"/>
                  </a:cubicBezTo>
                  <a:cubicBezTo>
                    <a:pt x="508" y="860"/>
                    <a:pt x="511" y="852"/>
                    <a:pt x="506" y="851"/>
                  </a:cubicBezTo>
                  <a:close/>
                  <a:moveTo>
                    <a:pt x="500" y="851"/>
                  </a:moveTo>
                  <a:cubicBezTo>
                    <a:pt x="501" y="855"/>
                    <a:pt x="498" y="864"/>
                    <a:pt x="502" y="864"/>
                  </a:cubicBezTo>
                  <a:cubicBezTo>
                    <a:pt x="503" y="864"/>
                    <a:pt x="503" y="864"/>
                    <a:pt x="504" y="864"/>
                  </a:cubicBezTo>
                  <a:cubicBezTo>
                    <a:pt x="503" y="859"/>
                    <a:pt x="504" y="853"/>
                    <a:pt x="500" y="851"/>
                  </a:cubicBezTo>
                  <a:close/>
                  <a:moveTo>
                    <a:pt x="497" y="851"/>
                  </a:moveTo>
                  <a:cubicBezTo>
                    <a:pt x="495" y="851"/>
                    <a:pt x="494" y="851"/>
                    <a:pt x="493" y="850"/>
                  </a:cubicBezTo>
                  <a:cubicBezTo>
                    <a:pt x="493" y="853"/>
                    <a:pt x="494" y="862"/>
                    <a:pt x="497" y="864"/>
                  </a:cubicBezTo>
                  <a:cubicBezTo>
                    <a:pt x="497" y="857"/>
                    <a:pt x="498" y="855"/>
                    <a:pt x="497" y="851"/>
                  </a:cubicBezTo>
                  <a:close/>
                  <a:moveTo>
                    <a:pt x="490" y="858"/>
                  </a:moveTo>
                  <a:cubicBezTo>
                    <a:pt x="491" y="860"/>
                    <a:pt x="489" y="864"/>
                    <a:pt x="492" y="864"/>
                  </a:cubicBezTo>
                  <a:cubicBezTo>
                    <a:pt x="492" y="861"/>
                    <a:pt x="493" y="858"/>
                    <a:pt x="490" y="858"/>
                  </a:cubicBezTo>
                  <a:close/>
                  <a:moveTo>
                    <a:pt x="94" y="861"/>
                  </a:moveTo>
                  <a:cubicBezTo>
                    <a:pt x="94" y="862"/>
                    <a:pt x="94" y="863"/>
                    <a:pt x="94" y="864"/>
                  </a:cubicBezTo>
                  <a:cubicBezTo>
                    <a:pt x="100" y="852"/>
                    <a:pt x="115" y="840"/>
                    <a:pt x="108" y="825"/>
                  </a:cubicBezTo>
                  <a:cubicBezTo>
                    <a:pt x="105" y="832"/>
                    <a:pt x="100" y="841"/>
                    <a:pt x="95" y="843"/>
                  </a:cubicBezTo>
                  <a:cubicBezTo>
                    <a:pt x="100" y="834"/>
                    <a:pt x="113" y="824"/>
                    <a:pt x="106" y="809"/>
                  </a:cubicBezTo>
                  <a:cubicBezTo>
                    <a:pt x="100" y="826"/>
                    <a:pt x="84" y="834"/>
                    <a:pt x="82" y="857"/>
                  </a:cubicBezTo>
                  <a:cubicBezTo>
                    <a:pt x="88" y="854"/>
                    <a:pt x="90" y="851"/>
                    <a:pt x="95" y="845"/>
                  </a:cubicBezTo>
                  <a:cubicBezTo>
                    <a:pt x="91" y="849"/>
                    <a:pt x="97" y="860"/>
                    <a:pt x="94" y="861"/>
                  </a:cubicBezTo>
                  <a:close/>
                  <a:moveTo>
                    <a:pt x="488" y="863"/>
                  </a:moveTo>
                  <a:cubicBezTo>
                    <a:pt x="487" y="858"/>
                    <a:pt x="489" y="853"/>
                    <a:pt x="487" y="850"/>
                  </a:cubicBezTo>
                  <a:cubicBezTo>
                    <a:pt x="448" y="850"/>
                    <a:pt x="416" y="845"/>
                    <a:pt x="380" y="839"/>
                  </a:cubicBezTo>
                  <a:cubicBezTo>
                    <a:pt x="380" y="842"/>
                    <a:pt x="380" y="846"/>
                    <a:pt x="380" y="849"/>
                  </a:cubicBezTo>
                  <a:cubicBezTo>
                    <a:pt x="412" y="857"/>
                    <a:pt x="453" y="860"/>
                    <a:pt x="488" y="863"/>
                  </a:cubicBezTo>
                  <a:close/>
                  <a:moveTo>
                    <a:pt x="681" y="743"/>
                  </a:moveTo>
                  <a:cubicBezTo>
                    <a:pt x="673" y="777"/>
                    <a:pt x="680" y="826"/>
                    <a:pt x="681" y="856"/>
                  </a:cubicBezTo>
                  <a:cubicBezTo>
                    <a:pt x="683" y="818"/>
                    <a:pt x="679" y="783"/>
                    <a:pt x="681" y="743"/>
                  </a:cubicBezTo>
                  <a:close/>
                  <a:moveTo>
                    <a:pt x="237" y="847"/>
                  </a:moveTo>
                  <a:cubicBezTo>
                    <a:pt x="234" y="847"/>
                    <a:pt x="232" y="847"/>
                    <a:pt x="229" y="847"/>
                  </a:cubicBezTo>
                  <a:cubicBezTo>
                    <a:pt x="230" y="851"/>
                    <a:pt x="237" y="851"/>
                    <a:pt x="237" y="847"/>
                  </a:cubicBezTo>
                  <a:close/>
                  <a:moveTo>
                    <a:pt x="227" y="848"/>
                  </a:moveTo>
                  <a:cubicBezTo>
                    <a:pt x="226" y="846"/>
                    <a:pt x="220" y="848"/>
                    <a:pt x="219" y="846"/>
                  </a:cubicBezTo>
                  <a:cubicBezTo>
                    <a:pt x="219" y="848"/>
                    <a:pt x="219" y="849"/>
                    <a:pt x="219" y="850"/>
                  </a:cubicBezTo>
                  <a:cubicBezTo>
                    <a:pt x="221" y="848"/>
                    <a:pt x="226" y="852"/>
                    <a:pt x="227" y="848"/>
                  </a:cubicBezTo>
                  <a:close/>
                  <a:moveTo>
                    <a:pt x="216" y="846"/>
                  </a:moveTo>
                  <a:cubicBezTo>
                    <a:pt x="213" y="847"/>
                    <a:pt x="207" y="844"/>
                    <a:pt x="207" y="848"/>
                  </a:cubicBezTo>
                  <a:cubicBezTo>
                    <a:pt x="209" y="850"/>
                    <a:pt x="214" y="848"/>
                    <a:pt x="216" y="850"/>
                  </a:cubicBezTo>
                  <a:cubicBezTo>
                    <a:pt x="216" y="849"/>
                    <a:pt x="216" y="848"/>
                    <a:pt x="216" y="846"/>
                  </a:cubicBezTo>
                  <a:close/>
                  <a:moveTo>
                    <a:pt x="204" y="845"/>
                  </a:moveTo>
                  <a:cubicBezTo>
                    <a:pt x="200" y="846"/>
                    <a:pt x="198" y="844"/>
                    <a:pt x="194" y="844"/>
                  </a:cubicBezTo>
                  <a:cubicBezTo>
                    <a:pt x="194" y="846"/>
                    <a:pt x="194" y="847"/>
                    <a:pt x="194" y="848"/>
                  </a:cubicBezTo>
                  <a:cubicBezTo>
                    <a:pt x="199" y="848"/>
                    <a:pt x="202" y="849"/>
                    <a:pt x="204" y="849"/>
                  </a:cubicBezTo>
                  <a:cubicBezTo>
                    <a:pt x="204" y="848"/>
                    <a:pt x="204" y="847"/>
                    <a:pt x="204" y="845"/>
                  </a:cubicBezTo>
                  <a:close/>
                  <a:moveTo>
                    <a:pt x="541" y="831"/>
                  </a:moveTo>
                  <a:cubicBezTo>
                    <a:pt x="541" y="832"/>
                    <a:pt x="540" y="832"/>
                    <a:pt x="538" y="832"/>
                  </a:cubicBezTo>
                  <a:cubicBezTo>
                    <a:pt x="539" y="837"/>
                    <a:pt x="538" y="844"/>
                    <a:pt x="539" y="848"/>
                  </a:cubicBezTo>
                  <a:cubicBezTo>
                    <a:pt x="540" y="848"/>
                    <a:pt x="541" y="848"/>
                    <a:pt x="542" y="848"/>
                  </a:cubicBezTo>
                  <a:cubicBezTo>
                    <a:pt x="541" y="840"/>
                    <a:pt x="545" y="835"/>
                    <a:pt x="541" y="831"/>
                  </a:cubicBezTo>
                  <a:close/>
                  <a:moveTo>
                    <a:pt x="535" y="847"/>
                  </a:moveTo>
                  <a:cubicBezTo>
                    <a:pt x="535" y="842"/>
                    <a:pt x="533" y="838"/>
                    <a:pt x="533" y="833"/>
                  </a:cubicBezTo>
                  <a:cubicBezTo>
                    <a:pt x="531" y="831"/>
                    <a:pt x="529" y="834"/>
                    <a:pt x="525" y="833"/>
                  </a:cubicBezTo>
                  <a:cubicBezTo>
                    <a:pt x="525" y="838"/>
                    <a:pt x="525" y="844"/>
                    <a:pt x="526" y="848"/>
                  </a:cubicBezTo>
                  <a:cubicBezTo>
                    <a:pt x="530" y="848"/>
                    <a:pt x="530" y="848"/>
                    <a:pt x="535" y="847"/>
                  </a:cubicBezTo>
                  <a:close/>
                  <a:moveTo>
                    <a:pt x="523" y="833"/>
                  </a:moveTo>
                  <a:cubicBezTo>
                    <a:pt x="519" y="833"/>
                    <a:pt x="514" y="833"/>
                    <a:pt x="510" y="833"/>
                  </a:cubicBezTo>
                  <a:cubicBezTo>
                    <a:pt x="508" y="836"/>
                    <a:pt x="510" y="843"/>
                    <a:pt x="511" y="848"/>
                  </a:cubicBezTo>
                  <a:cubicBezTo>
                    <a:pt x="515" y="848"/>
                    <a:pt x="519" y="848"/>
                    <a:pt x="523" y="848"/>
                  </a:cubicBezTo>
                  <a:cubicBezTo>
                    <a:pt x="523" y="843"/>
                    <a:pt x="523" y="838"/>
                    <a:pt x="523" y="833"/>
                  </a:cubicBezTo>
                  <a:close/>
                  <a:moveTo>
                    <a:pt x="506" y="833"/>
                  </a:moveTo>
                  <a:cubicBezTo>
                    <a:pt x="463" y="833"/>
                    <a:pt x="420" y="825"/>
                    <a:pt x="379" y="820"/>
                  </a:cubicBezTo>
                  <a:cubicBezTo>
                    <a:pt x="379" y="826"/>
                    <a:pt x="380" y="832"/>
                    <a:pt x="379" y="835"/>
                  </a:cubicBezTo>
                  <a:cubicBezTo>
                    <a:pt x="413" y="844"/>
                    <a:pt x="458" y="848"/>
                    <a:pt x="498" y="848"/>
                  </a:cubicBezTo>
                  <a:cubicBezTo>
                    <a:pt x="499" y="843"/>
                    <a:pt x="497" y="836"/>
                    <a:pt x="502" y="835"/>
                  </a:cubicBezTo>
                  <a:cubicBezTo>
                    <a:pt x="505" y="836"/>
                    <a:pt x="502" y="844"/>
                    <a:pt x="505" y="848"/>
                  </a:cubicBezTo>
                  <a:cubicBezTo>
                    <a:pt x="506" y="848"/>
                    <a:pt x="507" y="848"/>
                    <a:pt x="508" y="848"/>
                  </a:cubicBezTo>
                  <a:cubicBezTo>
                    <a:pt x="507" y="843"/>
                    <a:pt x="507" y="839"/>
                    <a:pt x="506" y="833"/>
                  </a:cubicBezTo>
                  <a:close/>
                  <a:moveTo>
                    <a:pt x="179" y="842"/>
                  </a:moveTo>
                  <a:cubicBezTo>
                    <a:pt x="180" y="847"/>
                    <a:pt x="186" y="847"/>
                    <a:pt x="191" y="847"/>
                  </a:cubicBezTo>
                  <a:cubicBezTo>
                    <a:pt x="191" y="841"/>
                    <a:pt x="184" y="843"/>
                    <a:pt x="179" y="842"/>
                  </a:cubicBezTo>
                  <a:close/>
                  <a:moveTo>
                    <a:pt x="177" y="844"/>
                  </a:moveTo>
                  <a:cubicBezTo>
                    <a:pt x="177" y="843"/>
                    <a:pt x="177" y="842"/>
                    <a:pt x="177" y="841"/>
                  </a:cubicBezTo>
                  <a:cubicBezTo>
                    <a:pt x="160" y="839"/>
                    <a:pt x="147" y="834"/>
                    <a:pt x="132" y="830"/>
                  </a:cubicBezTo>
                  <a:cubicBezTo>
                    <a:pt x="140" y="841"/>
                    <a:pt x="165" y="841"/>
                    <a:pt x="177" y="844"/>
                  </a:cubicBezTo>
                  <a:close/>
                  <a:moveTo>
                    <a:pt x="249" y="844"/>
                  </a:moveTo>
                  <a:cubicBezTo>
                    <a:pt x="249" y="842"/>
                    <a:pt x="253" y="844"/>
                    <a:pt x="254" y="843"/>
                  </a:cubicBezTo>
                  <a:cubicBezTo>
                    <a:pt x="254" y="827"/>
                    <a:pt x="255" y="815"/>
                    <a:pt x="254" y="800"/>
                  </a:cubicBezTo>
                  <a:cubicBezTo>
                    <a:pt x="252" y="801"/>
                    <a:pt x="250" y="802"/>
                    <a:pt x="247" y="801"/>
                  </a:cubicBezTo>
                  <a:cubicBezTo>
                    <a:pt x="248" y="819"/>
                    <a:pt x="246" y="829"/>
                    <a:pt x="249" y="844"/>
                  </a:cubicBezTo>
                  <a:close/>
                  <a:moveTo>
                    <a:pt x="245" y="844"/>
                  </a:moveTo>
                  <a:cubicBezTo>
                    <a:pt x="246" y="832"/>
                    <a:pt x="246" y="813"/>
                    <a:pt x="243" y="801"/>
                  </a:cubicBezTo>
                  <a:cubicBezTo>
                    <a:pt x="243" y="803"/>
                    <a:pt x="240" y="802"/>
                    <a:pt x="239" y="802"/>
                  </a:cubicBezTo>
                  <a:cubicBezTo>
                    <a:pt x="236" y="820"/>
                    <a:pt x="239" y="830"/>
                    <a:pt x="239" y="844"/>
                  </a:cubicBezTo>
                  <a:cubicBezTo>
                    <a:pt x="241" y="844"/>
                    <a:pt x="243" y="844"/>
                    <a:pt x="245" y="844"/>
                  </a:cubicBezTo>
                  <a:close/>
                  <a:moveTo>
                    <a:pt x="235" y="802"/>
                  </a:moveTo>
                  <a:cubicBezTo>
                    <a:pt x="226" y="802"/>
                    <a:pt x="229" y="811"/>
                    <a:pt x="229" y="817"/>
                  </a:cubicBezTo>
                  <a:cubicBezTo>
                    <a:pt x="230" y="825"/>
                    <a:pt x="229" y="835"/>
                    <a:pt x="229" y="844"/>
                  </a:cubicBezTo>
                  <a:cubicBezTo>
                    <a:pt x="232" y="844"/>
                    <a:pt x="236" y="846"/>
                    <a:pt x="237" y="843"/>
                  </a:cubicBezTo>
                  <a:cubicBezTo>
                    <a:pt x="235" y="834"/>
                    <a:pt x="237" y="814"/>
                    <a:pt x="235" y="802"/>
                  </a:cubicBezTo>
                  <a:close/>
                  <a:moveTo>
                    <a:pt x="226" y="803"/>
                  </a:moveTo>
                  <a:cubicBezTo>
                    <a:pt x="222" y="803"/>
                    <a:pt x="222" y="804"/>
                    <a:pt x="217" y="804"/>
                  </a:cubicBezTo>
                  <a:cubicBezTo>
                    <a:pt x="216" y="818"/>
                    <a:pt x="218" y="831"/>
                    <a:pt x="219" y="844"/>
                  </a:cubicBezTo>
                  <a:cubicBezTo>
                    <a:pt x="222" y="844"/>
                    <a:pt x="225" y="844"/>
                    <a:pt x="227" y="844"/>
                  </a:cubicBezTo>
                  <a:cubicBezTo>
                    <a:pt x="227" y="827"/>
                    <a:pt x="227" y="818"/>
                    <a:pt x="226" y="803"/>
                  </a:cubicBezTo>
                  <a:close/>
                  <a:moveTo>
                    <a:pt x="216" y="843"/>
                  </a:moveTo>
                  <a:cubicBezTo>
                    <a:pt x="215" y="829"/>
                    <a:pt x="215" y="812"/>
                    <a:pt x="214" y="804"/>
                  </a:cubicBezTo>
                  <a:cubicBezTo>
                    <a:pt x="211" y="804"/>
                    <a:pt x="208" y="804"/>
                    <a:pt x="205" y="804"/>
                  </a:cubicBezTo>
                  <a:cubicBezTo>
                    <a:pt x="206" y="817"/>
                    <a:pt x="207" y="833"/>
                    <a:pt x="207" y="843"/>
                  </a:cubicBezTo>
                  <a:cubicBezTo>
                    <a:pt x="211" y="844"/>
                    <a:pt x="213" y="844"/>
                    <a:pt x="216" y="843"/>
                  </a:cubicBezTo>
                  <a:close/>
                  <a:moveTo>
                    <a:pt x="202" y="804"/>
                  </a:moveTo>
                  <a:cubicBezTo>
                    <a:pt x="198" y="803"/>
                    <a:pt x="198" y="804"/>
                    <a:pt x="194" y="803"/>
                  </a:cubicBezTo>
                  <a:cubicBezTo>
                    <a:pt x="193" y="813"/>
                    <a:pt x="193" y="831"/>
                    <a:pt x="194" y="841"/>
                  </a:cubicBezTo>
                  <a:cubicBezTo>
                    <a:pt x="196" y="843"/>
                    <a:pt x="202" y="842"/>
                    <a:pt x="204" y="843"/>
                  </a:cubicBezTo>
                  <a:cubicBezTo>
                    <a:pt x="205" y="829"/>
                    <a:pt x="204" y="816"/>
                    <a:pt x="202" y="804"/>
                  </a:cubicBezTo>
                  <a:close/>
                  <a:moveTo>
                    <a:pt x="116" y="824"/>
                  </a:moveTo>
                  <a:cubicBezTo>
                    <a:pt x="116" y="831"/>
                    <a:pt x="116" y="838"/>
                    <a:pt x="118" y="843"/>
                  </a:cubicBezTo>
                  <a:cubicBezTo>
                    <a:pt x="122" y="841"/>
                    <a:pt x="126" y="823"/>
                    <a:pt x="116" y="824"/>
                  </a:cubicBezTo>
                  <a:close/>
                  <a:moveTo>
                    <a:pt x="723" y="793"/>
                  </a:moveTo>
                  <a:cubicBezTo>
                    <a:pt x="719" y="809"/>
                    <a:pt x="709" y="823"/>
                    <a:pt x="716" y="841"/>
                  </a:cubicBezTo>
                  <a:cubicBezTo>
                    <a:pt x="725" y="837"/>
                    <a:pt x="722" y="808"/>
                    <a:pt x="723" y="793"/>
                  </a:cubicBezTo>
                  <a:close/>
                  <a:moveTo>
                    <a:pt x="877" y="840"/>
                  </a:moveTo>
                  <a:cubicBezTo>
                    <a:pt x="877" y="841"/>
                    <a:pt x="878" y="842"/>
                    <a:pt x="878" y="840"/>
                  </a:cubicBezTo>
                  <a:cubicBezTo>
                    <a:pt x="891" y="832"/>
                    <a:pt x="905" y="825"/>
                    <a:pt x="916" y="814"/>
                  </a:cubicBezTo>
                  <a:cubicBezTo>
                    <a:pt x="903" y="822"/>
                    <a:pt x="890" y="831"/>
                    <a:pt x="877" y="840"/>
                  </a:cubicBezTo>
                  <a:close/>
                  <a:moveTo>
                    <a:pt x="191" y="803"/>
                  </a:moveTo>
                  <a:cubicBezTo>
                    <a:pt x="186" y="804"/>
                    <a:pt x="182" y="802"/>
                    <a:pt x="177" y="802"/>
                  </a:cubicBezTo>
                  <a:cubicBezTo>
                    <a:pt x="178" y="814"/>
                    <a:pt x="180" y="825"/>
                    <a:pt x="179" y="839"/>
                  </a:cubicBezTo>
                  <a:cubicBezTo>
                    <a:pt x="182" y="840"/>
                    <a:pt x="186" y="841"/>
                    <a:pt x="191" y="841"/>
                  </a:cubicBezTo>
                  <a:cubicBezTo>
                    <a:pt x="191" y="825"/>
                    <a:pt x="192" y="818"/>
                    <a:pt x="191" y="803"/>
                  </a:cubicBezTo>
                  <a:close/>
                  <a:moveTo>
                    <a:pt x="535" y="833"/>
                  </a:moveTo>
                  <a:cubicBezTo>
                    <a:pt x="536" y="834"/>
                    <a:pt x="534" y="838"/>
                    <a:pt x="537" y="840"/>
                  </a:cubicBezTo>
                  <a:cubicBezTo>
                    <a:pt x="536" y="837"/>
                    <a:pt x="537" y="829"/>
                    <a:pt x="535" y="833"/>
                  </a:cubicBezTo>
                  <a:close/>
                  <a:moveTo>
                    <a:pt x="176" y="802"/>
                  </a:moveTo>
                  <a:cubicBezTo>
                    <a:pt x="169" y="801"/>
                    <a:pt x="160" y="800"/>
                    <a:pt x="156" y="799"/>
                  </a:cubicBezTo>
                  <a:cubicBezTo>
                    <a:pt x="167" y="797"/>
                    <a:pt x="183" y="801"/>
                    <a:pt x="191" y="801"/>
                  </a:cubicBezTo>
                  <a:cubicBezTo>
                    <a:pt x="172" y="795"/>
                    <a:pt x="149" y="792"/>
                    <a:pt x="130" y="788"/>
                  </a:cubicBezTo>
                  <a:cubicBezTo>
                    <a:pt x="131" y="801"/>
                    <a:pt x="133" y="814"/>
                    <a:pt x="132" y="828"/>
                  </a:cubicBezTo>
                  <a:cubicBezTo>
                    <a:pt x="147" y="832"/>
                    <a:pt x="162" y="836"/>
                    <a:pt x="177" y="840"/>
                  </a:cubicBezTo>
                  <a:cubicBezTo>
                    <a:pt x="177" y="827"/>
                    <a:pt x="176" y="815"/>
                    <a:pt x="176" y="802"/>
                  </a:cubicBezTo>
                  <a:close/>
                  <a:moveTo>
                    <a:pt x="375" y="820"/>
                  </a:moveTo>
                  <a:cubicBezTo>
                    <a:pt x="376" y="827"/>
                    <a:pt x="374" y="832"/>
                    <a:pt x="377" y="835"/>
                  </a:cubicBezTo>
                  <a:cubicBezTo>
                    <a:pt x="377" y="829"/>
                    <a:pt x="377" y="824"/>
                    <a:pt x="375" y="820"/>
                  </a:cubicBezTo>
                  <a:close/>
                  <a:moveTo>
                    <a:pt x="369" y="816"/>
                  </a:moveTo>
                  <a:cubicBezTo>
                    <a:pt x="375" y="809"/>
                    <a:pt x="368" y="799"/>
                    <a:pt x="368" y="792"/>
                  </a:cubicBezTo>
                  <a:cubicBezTo>
                    <a:pt x="367" y="804"/>
                    <a:pt x="367" y="816"/>
                    <a:pt x="369" y="834"/>
                  </a:cubicBezTo>
                  <a:cubicBezTo>
                    <a:pt x="370" y="834"/>
                    <a:pt x="372" y="834"/>
                    <a:pt x="373" y="834"/>
                  </a:cubicBezTo>
                  <a:cubicBezTo>
                    <a:pt x="371" y="829"/>
                    <a:pt x="374" y="819"/>
                    <a:pt x="369" y="816"/>
                  </a:cubicBezTo>
                  <a:close/>
                  <a:moveTo>
                    <a:pt x="523" y="818"/>
                  </a:moveTo>
                  <a:cubicBezTo>
                    <a:pt x="519" y="818"/>
                    <a:pt x="515" y="818"/>
                    <a:pt x="512" y="818"/>
                  </a:cubicBezTo>
                  <a:cubicBezTo>
                    <a:pt x="511" y="821"/>
                    <a:pt x="513" y="820"/>
                    <a:pt x="513" y="823"/>
                  </a:cubicBezTo>
                  <a:cubicBezTo>
                    <a:pt x="509" y="820"/>
                    <a:pt x="509" y="826"/>
                    <a:pt x="509" y="830"/>
                  </a:cubicBezTo>
                  <a:cubicBezTo>
                    <a:pt x="518" y="833"/>
                    <a:pt x="526" y="832"/>
                    <a:pt x="523" y="818"/>
                  </a:cubicBezTo>
                  <a:close/>
                  <a:moveTo>
                    <a:pt x="506" y="831"/>
                  </a:moveTo>
                  <a:cubicBezTo>
                    <a:pt x="503" y="825"/>
                    <a:pt x="510" y="819"/>
                    <a:pt x="507" y="818"/>
                  </a:cubicBezTo>
                  <a:cubicBezTo>
                    <a:pt x="462" y="815"/>
                    <a:pt x="420" y="812"/>
                    <a:pt x="378" y="802"/>
                  </a:cubicBezTo>
                  <a:cubicBezTo>
                    <a:pt x="378" y="808"/>
                    <a:pt x="380" y="811"/>
                    <a:pt x="379" y="817"/>
                  </a:cubicBezTo>
                  <a:cubicBezTo>
                    <a:pt x="422" y="823"/>
                    <a:pt x="460" y="830"/>
                    <a:pt x="506" y="831"/>
                  </a:cubicBezTo>
                  <a:close/>
                  <a:moveTo>
                    <a:pt x="531" y="819"/>
                  </a:moveTo>
                  <a:cubicBezTo>
                    <a:pt x="528" y="818"/>
                    <a:pt x="529" y="819"/>
                    <a:pt x="525" y="819"/>
                  </a:cubicBezTo>
                  <a:cubicBezTo>
                    <a:pt x="525" y="823"/>
                    <a:pt x="527" y="825"/>
                    <a:pt x="526" y="830"/>
                  </a:cubicBezTo>
                  <a:cubicBezTo>
                    <a:pt x="528" y="830"/>
                    <a:pt x="530" y="830"/>
                    <a:pt x="532" y="830"/>
                  </a:cubicBezTo>
                  <a:cubicBezTo>
                    <a:pt x="532" y="826"/>
                    <a:pt x="531" y="823"/>
                    <a:pt x="531" y="819"/>
                  </a:cubicBezTo>
                  <a:close/>
                  <a:moveTo>
                    <a:pt x="543" y="819"/>
                  </a:moveTo>
                  <a:cubicBezTo>
                    <a:pt x="542" y="819"/>
                    <a:pt x="540" y="819"/>
                    <a:pt x="538" y="819"/>
                  </a:cubicBezTo>
                  <a:cubicBezTo>
                    <a:pt x="537" y="823"/>
                    <a:pt x="539" y="824"/>
                    <a:pt x="538" y="829"/>
                  </a:cubicBezTo>
                  <a:cubicBezTo>
                    <a:pt x="540" y="829"/>
                    <a:pt x="542" y="829"/>
                    <a:pt x="543" y="829"/>
                  </a:cubicBezTo>
                  <a:cubicBezTo>
                    <a:pt x="543" y="826"/>
                    <a:pt x="543" y="823"/>
                    <a:pt x="543" y="819"/>
                  </a:cubicBezTo>
                  <a:close/>
                  <a:moveTo>
                    <a:pt x="545" y="822"/>
                  </a:moveTo>
                  <a:cubicBezTo>
                    <a:pt x="546" y="826"/>
                    <a:pt x="544" y="828"/>
                    <a:pt x="547" y="828"/>
                  </a:cubicBezTo>
                  <a:cubicBezTo>
                    <a:pt x="547" y="825"/>
                    <a:pt x="548" y="822"/>
                    <a:pt x="545" y="822"/>
                  </a:cubicBezTo>
                  <a:close/>
                  <a:moveTo>
                    <a:pt x="111" y="726"/>
                  </a:moveTo>
                  <a:cubicBezTo>
                    <a:pt x="110" y="735"/>
                    <a:pt x="109" y="749"/>
                    <a:pt x="114" y="754"/>
                  </a:cubicBezTo>
                  <a:cubicBezTo>
                    <a:pt x="110" y="759"/>
                    <a:pt x="112" y="771"/>
                    <a:pt x="115" y="775"/>
                  </a:cubicBezTo>
                  <a:cubicBezTo>
                    <a:pt x="113" y="780"/>
                    <a:pt x="113" y="793"/>
                    <a:pt x="117" y="797"/>
                  </a:cubicBezTo>
                  <a:cubicBezTo>
                    <a:pt x="114" y="805"/>
                    <a:pt x="113" y="822"/>
                    <a:pt x="122" y="823"/>
                  </a:cubicBezTo>
                  <a:cubicBezTo>
                    <a:pt x="113" y="700"/>
                    <a:pt x="111" y="579"/>
                    <a:pt x="106" y="464"/>
                  </a:cubicBezTo>
                  <a:cubicBezTo>
                    <a:pt x="106" y="463"/>
                    <a:pt x="104" y="464"/>
                    <a:pt x="104" y="462"/>
                  </a:cubicBezTo>
                  <a:cubicBezTo>
                    <a:pt x="106" y="462"/>
                    <a:pt x="107" y="461"/>
                    <a:pt x="106" y="459"/>
                  </a:cubicBezTo>
                  <a:cubicBezTo>
                    <a:pt x="107" y="439"/>
                    <a:pt x="103" y="428"/>
                    <a:pt x="108" y="411"/>
                  </a:cubicBezTo>
                  <a:cubicBezTo>
                    <a:pt x="108" y="429"/>
                    <a:pt x="108" y="432"/>
                    <a:pt x="108" y="448"/>
                  </a:cubicBezTo>
                  <a:cubicBezTo>
                    <a:pt x="108" y="454"/>
                    <a:pt x="110" y="450"/>
                    <a:pt x="109" y="446"/>
                  </a:cubicBezTo>
                  <a:cubicBezTo>
                    <a:pt x="109" y="434"/>
                    <a:pt x="109" y="423"/>
                    <a:pt x="109" y="411"/>
                  </a:cubicBezTo>
                  <a:cubicBezTo>
                    <a:pt x="110" y="409"/>
                    <a:pt x="105" y="412"/>
                    <a:pt x="106" y="408"/>
                  </a:cubicBezTo>
                  <a:cubicBezTo>
                    <a:pt x="107" y="392"/>
                    <a:pt x="105" y="384"/>
                    <a:pt x="105" y="368"/>
                  </a:cubicBezTo>
                  <a:cubicBezTo>
                    <a:pt x="100" y="367"/>
                    <a:pt x="99" y="368"/>
                    <a:pt x="94" y="367"/>
                  </a:cubicBezTo>
                  <a:cubicBezTo>
                    <a:pt x="102" y="399"/>
                    <a:pt x="98" y="441"/>
                    <a:pt x="97" y="470"/>
                  </a:cubicBezTo>
                  <a:cubicBezTo>
                    <a:pt x="100" y="471"/>
                    <a:pt x="99" y="467"/>
                    <a:pt x="101" y="467"/>
                  </a:cubicBezTo>
                  <a:cubicBezTo>
                    <a:pt x="101" y="471"/>
                    <a:pt x="97" y="470"/>
                    <a:pt x="97" y="474"/>
                  </a:cubicBezTo>
                  <a:cubicBezTo>
                    <a:pt x="98" y="494"/>
                    <a:pt x="97" y="521"/>
                    <a:pt x="100" y="537"/>
                  </a:cubicBezTo>
                  <a:cubicBezTo>
                    <a:pt x="100" y="535"/>
                    <a:pt x="100" y="535"/>
                    <a:pt x="102" y="534"/>
                  </a:cubicBezTo>
                  <a:cubicBezTo>
                    <a:pt x="96" y="543"/>
                    <a:pt x="102" y="559"/>
                    <a:pt x="100" y="571"/>
                  </a:cubicBezTo>
                  <a:cubicBezTo>
                    <a:pt x="101" y="574"/>
                    <a:pt x="103" y="567"/>
                    <a:pt x="105" y="571"/>
                  </a:cubicBezTo>
                  <a:cubicBezTo>
                    <a:pt x="106" y="578"/>
                    <a:pt x="98" y="582"/>
                    <a:pt x="102" y="594"/>
                  </a:cubicBezTo>
                  <a:cubicBezTo>
                    <a:pt x="103" y="596"/>
                    <a:pt x="105" y="592"/>
                    <a:pt x="106" y="596"/>
                  </a:cubicBezTo>
                  <a:cubicBezTo>
                    <a:pt x="106" y="598"/>
                    <a:pt x="105" y="601"/>
                    <a:pt x="103" y="602"/>
                  </a:cubicBezTo>
                  <a:cubicBezTo>
                    <a:pt x="103" y="601"/>
                    <a:pt x="106" y="597"/>
                    <a:pt x="103" y="598"/>
                  </a:cubicBezTo>
                  <a:cubicBezTo>
                    <a:pt x="101" y="615"/>
                    <a:pt x="106" y="628"/>
                    <a:pt x="105" y="645"/>
                  </a:cubicBezTo>
                  <a:cubicBezTo>
                    <a:pt x="106" y="646"/>
                    <a:pt x="109" y="646"/>
                    <a:pt x="109" y="649"/>
                  </a:cubicBezTo>
                  <a:cubicBezTo>
                    <a:pt x="102" y="666"/>
                    <a:pt x="109" y="704"/>
                    <a:pt x="111" y="726"/>
                  </a:cubicBezTo>
                  <a:close/>
                  <a:moveTo>
                    <a:pt x="105" y="573"/>
                  </a:moveTo>
                  <a:cubicBezTo>
                    <a:pt x="103" y="572"/>
                    <a:pt x="102" y="574"/>
                    <a:pt x="101" y="574"/>
                  </a:cubicBezTo>
                  <a:cubicBezTo>
                    <a:pt x="101" y="576"/>
                    <a:pt x="100" y="580"/>
                    <a:pt x="102" y="580"/>
                  </a:cubicBezTo>
                  <a:cubicBezTo>
                    <a:pt x="101" y="577"/>
                    <a:pt x="105" y="577"/>
                    <a:pt x="105" y="573"/>
                  </a:cubicBezTo>
                  <a:close/>
                  <a:moveTo>
                    <a:pt x="553" y="810"/>
                  </a:moveTo>
                  <a:cubicBezTo>
                    <a:pt x="554" y="813"/>
                    <a:pt x="550" y="816"/>
                    <a:pt x="554" y="817"/>
                  </a:cubicBezTo>
                  <a:cubicBezTo>
                    <a:pt x="556" y="816"/>
                    <a:pt x="554" y="812"/>
                    <a:pt x="553" y="810"/>
                  </a:cubicBezTo>
                  <a:close/>
                  <a:moveTo>
                    <a:pt x="544" y="816"/>
                  </a:moveTo>
                  <a:cubicBezTo>
                    <a:pt x="544" y="814"/>
                    <a:pt x="544" y="811"/>
                    <a:pt x="544" y="808"/>
                  </a:cubicBezTo>
                  <a:cubicBezTo>
                    <a:pt x="542" y="808"/>
                    <a:pt x="540" y="808"/>
                    <a:pt x="537" y="808"/>
                  </a:cubicBezTo>
                  <a:cubicBezTo>
                    <a:pt x="538" y="811"/>
                    <a:pt x="536" y="817"/>
                    <a:pt x="539" y="817"/>
                  </a:cubicBezTo>
                  <a:cubicBezTo>
                    <a:pt x="539" y="815"/>
                    <a:pt x="543" y="817"/>
                    <a:pt x="544" y="816"/>
                  </a:cubicBezTo>
                  <a:close/>
                  <a:moveTo>
                    <a:pt x="111" y="803"/>
                  </a:moveTo>
                  <a:cubicBezTo>
                    <a:pt x="109" y="807"/>
                    <a:pt x="111" y="814"/>
                    <a:pt x="112" y="817"/>
                  </a:cubicBezTo>
                  <a:cubicBezTo>
                    <a:pt x="114" y="813"/>
                    <a:pt x="113" y="807"/>
                    <a:pt x="111" y="803"/>
                  </a:cubicBezTo>
                  <a:close/>
                  <a:moveTo>
                    <a:pt x="535" y="812"/>
                  </a:moveTo>
                  <a:cubicBezTo>
                    <a:pt x="536" y="806"/>
                    <a:pt x="530" y="808"/>
                    <a:pt x="526" y="808"/>
                  </a:cubicBezTo>
                  <a:cubicBezTo>
                    <a:pt x="525" y="810"/>
                    <a:pt x="525" y="812"/>
                    <a:pt x="525" y="816"/>
                  </a:cubicBezTo>
                  <a:cubicBezTo>
                    <a:pt x="526" y="817"/>
                    <a:pt x="528" y="817"/>
                    <a:pt x="531" y="816"/>
                  </a:cubicBezTo>
                  <a:cubicBezTo>
                    <a:pt x="530" y="812"/>
                    <a:pt x="532" y="807"/>
                    <a:pt x="535" y="812"/>
                  </a:cubicBezTo>
                  <a:close/>
                  <a:moveTo>
                    <a:pt x="523" y="816"/>
                  </a:moveTo>
                  <a:cubicBezTo>
                    <a:pt x="523" y="814"/>
                    <a:pt x="523" y="811"/>
                    <a:pt x="523" y="808"/>
                  </a:cubicBezTo>
                  <a:cubicBezTo>
                    <a:pt x="480" y="807"/>
                    <a:pt x="441" y="801"/>
                    <a:pt x="408" y="794"/>
                  </a:cubicBezTo>
                  <a:cubicBezTo>
                    <a:pt x="398" y="793"/>
                    <a:pt x="387" y="793"/>
                    <a:pt x="379" y="788"/>
                  </a:cubicBezTo>
                  <a:cubicBezTo>
                    <a:pt x="416" y="794"/>
                    <a:pt x="464" y="803"/>
                    <a:pt x="505" y="805"/>
                  </a:cubicBezTo>
                  <a:cubicBezTo>
                    <a:pt x="510" y="805"/>
                    <a:pt x="519" y="807"/>
                    <a:pt x="523" y="802"/>
                  </a:cubicBezTo>
                  <a:cubicBezTo>
                    <a:pt x="478" y="804"/>
                    <a:pt x="423" y="792"/>
                    <a:pt x="378" y="782"/>
                  </a:cubicBezTo>
                  <a:cubicBezTo>
                    <a:pt x="378" y="787"/>
                    <a:pt x="378" y="793"/>
                    <a:pt x="378" y="798"/>
                  </a:cubicBezTo>
                  <a:cubicBezTo>
                    <a:pt x="420" y="811"/>
                    <a:pt x="474" y="814"/>
                    <a:pt x="523" y="816"/>
                  </a:cubicBezTo>
                  <a:close/>
                  <a:moveTo>
                    <a:pt x="373" y="801"/>
                  </a:moveTo>
                  <a:cubicBezTo>
                    <a:pt x="374" y="806"/>
                    <a:pt x="375" y="810"/>
                    <a:pt x="374" y="816"/>
                  </a:cubicBezTo>
                  <a:cubicBezTo>
                    <a:pt x="378" y="815"/>
                    <a:pt x="376" y="802"/>
                    <a:pt x="373" y="801"/>
                  </a:cubicBezTo>
                  <a:close/>
                  <a:moveTo>
                    <a:pt x="542" y="799"/>
                  </a:moveTo>
                  <a:cubicBezTo>
                    <a:pt x="540" y="799"/>
                    <a:pt x="539" y="801"/>
                    <a:pt x="537" y="800"/>
                  </a:cubicBezTo>
                  <a:cubicBezTo>
                    <a:pt x="537" y="802"/>
                    <a:pt x="537" y="803"/>
                    <a:pt x="537" y="805"/>
                  </a:cubicBezTo>
                  <a:cubicBezTo>
                    <a:pt x="539" y="805"/>
                    <a:pt x="541" y="805"/>
                    <a:pt x="543" y="805"/>
                  </a:cubicBezTo>
                  <a:cubicBezTo>
                    <a:pt x="544" y="802"/>
                    <a:pt x="542" y="801"/>
                    <a:pt x="542" y="799"/>
                  </a:cubicBezTo>
                  <a:close/>
                  <a:moveTo>
                    <a:pt x="534" y="800"/>
                  </a:moveTo>
                  <a:cubicBezTo>
                    <a:pt x="531" y="802"/>
                    <a:pt x="525" y="800"/>
                    <a:pt x="526" y="805"/>
                  </a:cubicBezTo>
                  <a:cubicBezTo>
                    <a:pt x="529" y="805"/>
                    <a:pt x="532" y="805"/>
                    <a:pt x="535" y="805"/>
                  </a:cubicBezTo>
                  <a:cubicBezTo>
                    <a:pt x="535" y="803"/>
                    <a:pt x="534" y="801"/>
                    <a:pt x="534" y="800"/>
                  </a:cubicBezTo>
                  <a:close/>
                  <a:moveTo>
                    <a:pt x="510" y="407"/>
                  </a:moveTo>
                  <a:cubicBezTo>
                    <a:pt x="513" y="407"/>
                    <a:pt x="523" y="411"/>
                    <a:pt x="522" y="404"/>
                  </a:cubicBezTo>
                  <a:cubicBezTo>
                    <a:pt x="518" y="406"/>
                    <a:pt x="509" y="403"/>
                    <a:pt x="504" y="403"/>
                  </a:cubicBezTo>
                  <a:cubicBezTo>
                    <a:pt x="461" y="398"/>
                    <a:pt x="399" y="393"/>
                    <a:pt x="368" y="377"/>
                  </a:cubicBezTo>
                  <a:cubicBezTo>
                    <a:pt x="370" y="370"/>
                    <a:pt x="375" y="380"/>
                    <a:pt x="377" y="375"/>
                  </a:cubicBezTo>
                  <a:cubicBezTo>
                    <a:pt x="375" y="371"/>
                    <a:pt x="363" y="369"/>
                    <a:pt x="359" y="364"/>
                  </a:cubicBezTo>
                  <a:cubicBezTo>
                    <a:pt x="361" y="344"/>
                    <a:pt x="360" y="304"/>
                    <a:pt x="360" y="288"/>
                  </a:cubicBezTo>
                  <a:cubicBezTo>
                    <a:pt x="353" y="289"/>
                    <a:pt x="357" y="296"/>
                    <a:pt x="357" y="300"/>
                  </a:cubicBezTo>
                  <a:cubicBezTo>
                    <a:pt x="357" y="323"/>
                    <a:pt x="358" y="350"/>
                    <a:pt x="356" y="371"/>
                  </a:cubicBezTo>
                  <a:cubicBezTo>
                    <a:pt x="359" y="372"/>
                    <a:pt x="361" y="374"/>
                    <a:pt x="363" y="376"/>
                  </a:cubicBezTo>
                  <a:cubicBezTo>
                    <a:pt x="362" y="395"/>
                    <a:pt x="362" y="406"/>
                    <a:pt x="363" y="427"/>
                  </a:cubicBezTo>
                  <a:cubicBezTo>
                    <a:pt x="363" y="430"/>
                    <a:pt x="366" y="423"/>
                    <a:pt x="367" y="427"/>
                  </a:cubicBezTo>
                  <a:cubicBezTo>
                    <a:pt x="367" y="488"/>
                    <a:pt x="367" y="539"/>
                    <a:pt x="369" y="603"/>
                  </a:cubicBezTo>
                  <a:cubicBezTo>
                    <a:pt x="371" y="611"/>
                    <a:pt x="370" y="611"/>
                    <a:pt x="371" y="621"/>
                  </a:cubicBezTo>
                  <a:cubicBezTo>
                    <a:pt x="378" y="672"/>
                    <a:pt x="376" y="730"/>
                    <a:pt x="378" y="779"/>
                  </a:cubicBezTo>
                  <a:cubicBezTo>
                    <a:pt x="423" y="788"/>
                    <a:pt x="468" y="802"/>
                    <a:pt x="523" y="798"/>
                  </a:cubicBezTo>
                  <a:cubicBezTo>
                    <a:pt x="524" y="793"/>
                    <a:pt x="521" y="784"/>
                    <a:pt x="526" y="783"/>
                  </a:cubicBezTo>
                  <a:cubicBezTo>
                    <a:pt x="528" y="786"/>
                    <a:pt x="526" y="793"/>
                    <a:pt x="527" y="798"/>
                  </a:cubicBezTo>
                  <a:cubicBezTo>
                    <a:pt x="536" y="799"/>
                    <a:pt x="534" y="795"/>
                    <a:pt x="542" y="797"/>
                  </a:cubicBezTo>
                  <a:cubicBezTo>
                    <a:pt x="543" y="774"/>
                    <a:pt x="538" y="744"/>
                    <a:pt x="539" y="720"/>
                  </a:cubicBezTo>
                  <a:cubicBezTo>
                    <a:pt x="540" y="718"/>
                    <a:pt x="540" y="714"/>
                    <a:pt x="540" y="712"/>
                  </a:cubicBezTo>
                  <a:cubicBezTo>
                    <a:pt x="544" y="700"/>
                    <a:pt x="542" y="681"/>
                    <a:pt x="542" y="665"/>
                  </a:cubicBezTo>
                  <a:cubicBezTo>
                    <a:pt x="542" y="614"/>
                    <a:pt x="539" y="560"/>
                    <a:pt x="538" y="521"/>
                  </a:cubicBezTo>
                  <a:cubicBezTo>
                    <a:pt x="536" y="525"/>
                    <a:pt x="540" y="532"/>
                    <a:pt x="537" y="538"/>
                  </a:cubicBezTo>
                  <a:cubicBezTo>
                    <a:pt x="537" y="541"/>
                    <a:pt x="533" y="535"/>
                    <a:pt x="534" y="540"/>
                  </a:cubicBezTo>
                  <a:cubicBezTo>
                    <a:pt x="535" y="615"/>
                    <a:pt x="538" y="682"/>
                    <a:pt x="534" y="754"/>
                  </a:cubicBezTo>
                  <a:cubicBezTo>
                    <a:pt x="534" y="758"/>
                    <a:pt x="537" y="753"/>
                    <a:pt x="537" y="757"/>
                  </a:cubicBezTo>
                  <a:cubicBezTo>
                    <a:pt x="529" y="759"/>
                    <a:pt x="538" y="779"/>
                    <a:pt x="532" y="784"/>
                  </a:cubicBezTo>
                  <a:cubicBezTo>
                    <a:pt x="530" y="774"/>
                    <a:pt x="532" y="770"/>
                    <a:pt x="532" y="759"/>
                  </a:cubicBezTo>
                  <a:cubicBezTo>
                    <a:pt x="525" y="759"/>
                    <a:pt x="519" y="760"/>
                    <a:pt x="513" y="761"/>
                  </a:cubicBezTo>
                  <a:cubicBezTo>
                    <a:pt x="513" y="767"/>
                    <a:pt x="511" y="771"/>
                    <a:pt x="507" y="772"/>
                  </a:cubicBezTo>
                  <a:cubicBezTo>
                    <a:pt x="504" y="769"/>
                    <a:pt x="505" y="766"/>
                    <a:pt x="504" y="762"/>
                  </a:cubicBezTo>
                  <a:cubicBezTo>
                    <a:pt x="472" y="764"/>
                    <a:pt x="449" y="761"/>
                    <a:pt x="420" y="758"/>
                  </a:cubicBezTo>
                  <a:cubicBezTo>
                    <a:pt x="418" y="760"/>
                    <a:pt x="420" y="765"/>
                    <a:pt x="417" y="767"/>
                  </a:cubicBezTo>
                  <a:cubicBezTo>
                    <a:pt x="415" y="765"/>
                    <a:pt x="416" y="759"/>
                    <a:pt x="415" y="757"/>
                  </a:cubicBezTo>
                  <a:cubicBezTo>
                    <a:pt x="411" y="753"/>
                    <a:pt x="403" y="754"/>
                    <a:pt x="401" y="749"/>
                  </a:cubicBezTo>
                  <a:cubicBezTo>
                    <a:pt x="406" y="737"/>
                    <a:pt x="403" y="717"/>
                    <a:pt x="404" y="697"/>
                  </a:cubicBezTo>
                  <a:cubicBezTo>
                    <a:pt x="404" y="696"/>
                    <a:pt x="400" y="699"/>
                    <a:pt x="399" y="696"/>
                  </a:cubicBezTo>
                  <a:cubicBezTo>
                    <a:pt x="400" y="693"/>
                    <a:pt x="404" y="695"/>
                    <a:pt x="404" y="691"/>
                  </a:cubicBezTo>
                  <a:cubicBezTo>
                    <a:pt x="403" y="671"/>
                    <a:pt x="405" y="651"/>
                    <a:pt x="404" y="630"/>
                  </a:cubicBezTo>
                  <a:cubicBezTo>
                    <a:pt x="403" y="605"/>
                    <a:pt x="397" y="581"/>
                    <a:pt x="399" y="563"/>
                  </a:cubicBezTo>
                  <a:cubicBezTo>
                    <a:pt x="409" y="560"/>
                    <a:pt x="419" y="574"/>
                    <a:pt x="433" y="570"/>
                  </a:cubicBezTo>
                  <a:cubicBezTo>
                    <a:pt x="425" y="566"/>
                    <a:pt x="414" y="567"/>
                    <a:pt x="410" y="559"/>
                  </a:cubicBezTo>
                  <a:cubicBezTo>
                    <a:pt x="419" y="558"/>
                    <a:pt x="428" y="567"/>
                    <a:pt x="440" y="571"/>
                  </a:cubicBezTo>
                  <a:cubicBezTo>
                    <a:pt x="459" y="576"/>
                    <a:pt x="488" y="571"/>
                    <a:pt x="500" y="567"/>
                  </a:cubicBezTo>
                  <a:cubicBezTo>
                    <a:pt x="504" y="568"/>
                    <a:pt x="504" y="572"/>
                    <a:pt x="511" y="571"/>
                  </a:cubicBezTo>
                  <a:cubicBezTo>
                    <a:pt x="515" y="571"/>
                    <a:pt x="512" y="565"/>
                    <a:pt x="517" y="566"/>
                  </a:cubicBezTo>
                  <a:cubicBezTo>
                    <a:pt x="519" y="567"/>
                    <a:pt x="518" y="570"/>
                    <a:pt x="519" y="572"/>
                  </a:cubicBezTo>
                  <a:cubicBezTo>
                    <a:pt x="518" y="574"/>
                    <a:pt x="516" y="576"/>
                    <a:pt x="515" y="578"/>
                  </a:cubicBezTo>
                  <a:cubicBezTo>
                    <a:pt x="515" y="628"/>
                    <a:pt x="516" y="673"/>
                    <a:pt x="513" y="722"/>
                  </a:cubicBezTo>
                  <a:cubicBezTo>
                    <a:pt x="513" y="725"/>
                    <a:pt x="516" y="720"/>
                    <a:pt x="516" y="723"/>
                  </a:cubicBezTo>
                  <a:cubicBezTo>
                    <a:pt x="509" y="724"/>
                    <a:pt x="513" y="739"/>
                    <a:pt x="514" y="743"/>
                  </a:cubicBezTo>
                  <a:cubicBezTo>
                    <a:pt x="511" y="746"/>
                    <a:pt x="513" y="750"/>
                    <a:pt x="513" y="757"/>
                  </a:cubicBezTo>
                  <a:cubicBezTo>
                    <a:pt x="518" y="758"/>
                    <a:pt x="524" y="755"/>
                    <a:pt x="532" y="756"/>
                  </a:cubicBezTo>
                  <a:cubicBezTo>
                    <a:pt x="535" y="686"/>
                    <a:pt x="535" y="629"/>
                    <a:pt x="532" y="559"/>
                  </a:cubicBezTo>
                  <a:cubicBezTo>
                    <a:pt x="529" y="560"/>
                    <a:pt x="533" y="568"/>
                    <a:pt x="529" y="567"/>
                  </a:cubicBezTo>
                  <a:cubicBezTo>
                    <a:pt x="531" y="556"/>
                    <a:pt x="527" y="554"/>
                    <a:pt x="526" y="543"/>
                  </a:cubicBezTo>
                  <a:cubicBezTo>
                    <a:pt x="526" y="540"/>
                    <a:pt x="526" y="538"/>
                    <a:pt x="526" y="535"/>
                  </a:cubicBezTo>
                  <a:cubicBezTo>
                    <a:pt x="526" y="530"/>
                    <a:pt x="524" y="534"/>
                    <a:pt x="525" y="537"/>
                  </a:cubicBezTo>
                  <a:cubicBezTo>
                    <a:pt x="524" y="549"/>
                    <a:pt x="526" y="565"/>
                    <a:pt x="529" y="570"/>
                  </a:cubicBezTo>
                  <a:cubicBezTo>
                    <a:pt x="524" y="575"/>
                    <a:pt x="526" y="566"/>
                    <a:pt x="523" y="566"/>
                  </a:cubicBezTo>
                  <a:cubicBezTo>
                    <a:pt x="521" y="580"/>
                    <a:pt x="524" y="588"/>
                    <a:pt x="521" y="603"/>
                  </a:cubicBezTo>
                  <a:cubicBezTo>
                    <a:pt x="518" y="577"/>
                    <a:pt x="524" y="562"/>
                    <a:pt x="522" y="532"/>
                  </a:cubicBezTo>
                  <a:cubicBezTo>
                    <a:pt x="485" y="532"/>
                    <a:pt x="441" y="528"/>
                    <a:pt x="403" y="524"/>
                  </a:cubicBezTo>
                  <a:cubicBezTo>
                    <a:pt x="393" y="522"/>
                    <a:pt x="380" y="521"/>
                    <a:pt x="374" y="514"/>
                  </a:cubicBezTo>
                  <a:cubicBezTo>
                    <a:pt x="418" y="525"/>
                    <a:pt x="471" y="528"/>
                    <a:pt x="521" y="530"/>
                  </a:cubicBezTo>
                  <a:cubicBezTo>
                    <a:pt x="521" y="525"/>
                    <a:pt x="523" y="523"/>
                    <a:pt x="521" y="519"/>
                  </a:cubicBezTo>
                  <a:cubicBezTo>
                    <a:pt x="478" y="519"/>
                    <a:pt x="422" y="521"/>
                    <a:pt x="384" y="508"/>
                  </a:cubicBezTo>
                  <a:cubicBezTo>
                    <a:pt x="380" y="507"/>
                    <a:pt x="370" y="505"/>
                    <a:pt x="371" y="499"/>
                  </a:cubicBezTo>
                  <a:cubicBezTo>
                    <a:pt x="411" y="518"/>
                    <a:pt x="468" y="517"/>
                    <a:pt x="521" y="516"/>
                  </a:cubicBezTo>
                  <a:cubicBezTo>
                    <a:pt x="522" y="512"/>
                    <a:pt x="521" y="504"/>
                    <a:pt x="521" y="497"/>
                  </a:cubicBezTo>
                  <a:cubicBezTo>
                    <a:pt x="479" y="499"/>
                    <a:pt x="434" y="488"/>
                    <a:pt x="395" y="478"/>
                  </a:cubicBezTo>
                  <a:cubicBezTo>
                    <a:pt x="387" y="475"/>
                    <a:pt x="376" y="477"/>
                    <a:pt x="374" y="467"/>
                  </a:cubicBezTo>
                  <a:cubicBezTo>
                    <a:pt x="377" y="467"/>
                    <a:pt x="379" y="467"/>
                    <a:pt x="382" y="467"/>
                  </a:cubicBezTo>
                  <a:cubicBezTo>
                    <a:pt x="382" y="469"/>
                    <a:pt x="379" y="471"/>
                    <a:pt x="383" y="471"/>
                  </a:cubicBezTo>
                  <a:cubicBezTo>
                    <a:pt x="385" y="472"/>
                    <a:pt x="388" y="470"/>
                    <a:pt x="392" y="472"/>
                  </a:cubicBezTo>
                  <a:cubicBezTo>
                    <a:pt x="391" y="473"/>
                    <a:pt x="389" y="475"/>
                    <a:pt x="393" y="475"/>
                  </a:cubicBezTo>
                  <a:cubicBezTo>
                    <a:pt x="424" y="483"/>
                    <a:pt x="461" y="492"/>
                    <a:pt x="497" y="494"/>
                  </a:cubicBezTo>
                  <a:cubicBezTo>
                    <a:pt x="504" y="494"/>
                    <a:pt x="518" y="496"/>
                    <a:pt x="520" y="491"/>
                  </a:cubicBezTo>
                  <a:cubicBezTo>
                    <a:pt x="474" y="486"/>
                    <a:pt x="425" y="479"/>
                    <a:pt x="389" y="466"/>
                  </a:cubicBezTo>
                  <a:cubicBezTo>
                    <a:pt x="387" y="467"/>
                    <a:pt x="387" y="465"/>
                    <a:pt x="382" y="465"/>
                  </a:cubicBezTo>
                  <a:cubicBezTo>
                    <a:pt x="383" y="460"/>
                    <a:pt x="375" y="461"/>
                    <a:pt x="378" y="456"/>
                  </a:cubicBezTo>
                  <a:cubicBezTo>
                    <a:pt x="417" y="476"/>
                    <a:pt x="468" y="484"/>
                    <a:pt x="520" y="486"/>
                  </a:cubicBezTo>
                  <a:cubicBezTo>
                    <a:pt x="521" y="479"/>
                    <a:pt x="507" y="482"/>
                    <a:pt x="502" y="481"/>
                  </a:cubicBezTo>
                  <a:cubicBezTo>
                    <a:pt x="485" y="481"/>
                    <a:pt x="470" y="478"/>
                    <a:pt x="455" y="476"/>
                  </a:cubicBezTo>
                  <a:cubicBezTo>
                    <a:pt x="444" y="474"/>
                    <a:pt x="432" y="473"/>
                    <a:pt x="426" y="467"/>
                  </a:cubicBezTo>
                  <a:cubicBezTo>
                    <a:pt x="431" y="468"/>
                    <a:pt x="434" y="466"/>
                    <a:pt x="437" y="467"/>
                  </a:cubicBezTo>
                  <a:cubicBezTo>
                    <a:pt x="440" y="469"/>
                    <a:pt x="433" y="470"/>
                    <a:pt x="438" y="470"/>
                  </a:cubicBezTo>
                  <a:cubicBezTo>
                    <a:pt x="462" y="476"/>
                    <a:pt x="489" y="480"/>
                    <a:pt x="519" y="480"/>
                  </a:cubicBezTo>
                  <a:cubicBezTo>
                    <a:pt x="519" y="478"/>
                    <a:pt x="519" y="476"/>
                    <a:pt x="519" y="474"/>
                  </a:cubicBezTo>
                  <a:cubicBezTo>
                    <a:pt x="504" y="470"/>
                    <a:pt x="480" y="471"/>
                    <a:pt x="460" y="468"/>
                  </a:cubicBezTo>
                  <a:cubicBezTo>
                    <a:pt x="444" y="466"/>
                    <a:pt x="427" y="463"/>
                    <a:pt x="417" y="456"/>
                  </a:cubicBezTo>
                  <a:cubicBezTo>
                    <a:pt x="422" y="455"/>
                    <a:pt x="433" y="453"/>
                    <a:pt x="439" y="456"/>
                  </a:cubicBezTo>
                  <a:cubicBezTo>
                    <a:pt x="433" y="457"/>
                    <a:pt x="427" y="454"/>
                    <a:pt x="423" y="458"/>
                  </a:cubicBezTo>
                  <a:cubicBezTo>
                    <a:pt x="452" y="465"/>
                    <a:pt x="485" y="470"/>
                    <a:pt x="518" y="470"/>
                  </a:cubicBezTo>
                  <a:cubicBezTo>
                    <a:pt x="519" y="466"/>
                    <a:pt x="517" y="464"/>
                    <a:pt x="517" y="460"/>
                  </a:cubicBezTo>
                  <a:cubicBezTo>
                    <a:pt x="489" y="457"/>
                    <a:pt x="462" y="456"/>
                    <a:pt x="443" y="454"/>
                  </a:cubicBezTo>
                  <a:cubicBezTo>
                    <a:pt x="434" y="453"/>
                    <a:pt x="424" y="452"/>
                    <a:pt x="416" y="448"/>
                  </a:cubicBezTo>
                  <a:cubicBezTo>
                    <a:pt x="422" y="447"/>
                    <a:pt x="437" y="445"/>
                    <a:pt x="441" y="449"/>
                  </a:cubicBezTo>
                  <a:cubicBezTo>
                    <a:pt x="441" y="451"/>
                    <a:pt x="436" y="446"/>
                    <a:pt x="436" y="451"/>
                  </a:cubicBezTo>
                  <a:cubicBezTo>
                    <a:pt x="462" y="452"/>
                    <a:pt x="486" y="457"/>
                    <a:pt x="517" y="457"/>
                  </a:cubicBezTo>
                  <a:cubicBezTo>
                    <a:pt x="517" y="455"/>
                    <a:pt x="516" y="454"/>
                    <a:pt x="516" y="451"/>
                  </a:cubicBezTo>
                  <a:cubicBezTo>
                    <a:pt x="485" y="448"/>
                    <a:pt x="448" y="442"/>
                    <a:pt x="417" y="436"/>
                  </a:cubicBezTo>
                  <a:cubicBezTo>
                    <a:pt x="413" y="436"/>
                    <a:pt x="408" y="438"/>
                    <a:pt x="406" y="432"/>
                  </a:cubicBezTo>
                  <a:cubicBezTo>
                    <a:pt x="441" y="439"/>
                    <a:pt x="476" y="446"/>
                    <a:pt x="516" y="448"/>
                  </a:cubicBezTo>
                  <a:cubicBezTo>
                    <a:pt x="515" y="445"/>
                    <a:pt x="515" y="441"/>
                    <a:pt x="515" y="437"/>
                  </a:cubicBezTo>
                  <a:cubicBezTo>
                    <a:pt x="487" y="434"/>
                    <a:pt x="457" y="432"/>
                    <a:pt x="433" y="430"/>
                  </a:cubicBezTo>
                  <a:cubicBezTo>
                    <a:pt x="424" y="429"/>
                    <a:pt x="414" y="427"/>
                    <a:pt x="406" y="424"/>
                  </a:cubicBezTo>
                  <a:cubicBezTo>
                    <a:pt x="435" y="426"/>
                    <a:pt x="475" y="433"/>
                    <a:pt x="513" y="434"/>
                  </a:cubicBezTo>
                  <a:cubicBezTo>
                    <a:pt x="515" y="434"/>
                    <a:pt x="514" y="430"/>
                    <a:pt x="516" y="431"/>
                  </a:cubicBezTo>
                  <a:cubicBezTo>
                    <a:pt x="519" y="431"/>
                    <a:pt x="517" y="437"/>
                    <a:pt x="521" y="435"/>
                  </a:cubicBezTo>
                  <a:cubicBezTo>
                    <a:pt x="521" y="425"/>
                    <a:pt x="510" y="429"/>
                    <a:pt x="505" y="429"/>
                  </a:cubicBezTo>
                  <a:cubicBezTo>
                    <a:pt x="466" y="424"/>
                    <a:pt x="428" y="422"/>
                    <a:pt x="396" y="413"/>
                  </a:cubicBezTo>
                  <a:cubicBezTo>
                    <a:pt x="401" y="411"/>
                    <a:pt x="404" y="414"/>
                    <a:pt x="409" y="415"/>
                  </a:cubicBezTo>
                  <a:cubicBezTo>
                    <a:pt x="443" y="423"/>
                    <a:pt x="484" y="423"/>
                    <a:pt x="521" y="428"/>
                  </a:cubicBezTo>
                  <a:cubicBezTo>
                    <a:pt x="521" y="421"/>
                    <a:pt x="521" y="418"/>
                    <a:pt x="520" y="415"/>
                  </a:cubicBezTo>
                  <a:cubicBezTo>
                    <a:pt x="485" y="413"/>
                    <a:pt x="434" y="412"/>
                    <a:pt x="399" y="403"/>
                  </a:cubicBezTo>
                  <a:cubicBezTo>
                    <a:pt x="437" y="407"/>
                    <a:pt x="480" y="414"/>
                    <a:pt x="521" y="412"/>
                  </a:cubicBezTo>
                  <a:cubicBezTo>
                    <a:pt x="501" y="406"/>
                    <a:pt x="476" y="406"/>
                    <a:pt x="453" y="404"/>
                  </a:cubicBezTo>
                  <a:cubicBezTo>
                    <a:pt x="434" y="402"/>
                    <a:pt x="414" y="397"/>
                    <a:pt x="399" y="394"/>
                  </a:cubicBezTo>
                  <a:cubicBezTo>
                    <a:pt x="430" y="399"/>
                    <a:pt x="475" y="405"/>
                    <a:pt x="510" y="407"/>
                  </a:cubicBezTo>
                  <a:close/>
                  <a:moveTo>
                    <a:pt x="233" y="326"/>
                  </a:moveTo>
                  <a:cubicBezTo>
                    <a:pt x="234" y="340"/>
                    <a:pt x="232" y="356"/>
                    <a:pt x="235" y="365"/>
                  </a:cubicBezTo>
                  <a:cubicBezTo>
                    <a:pt x="237" y="362"/>
                    <a:pt x="239" y="359"/>
                    <a:pt x="243" y="358"/>
                  </a:cubicBezTo>
                  <a:cubicBezTo>
                    <a:pt x="245" y="344"/>
                    <a:pt x="239" y="331"/>
                    <a:pt x="244" y="323"/>
                  </a:cubicBezTo>
                  <a:cubicBezTo>
                    <a:pt x="245" y="323"/>
                    <a:pt x="245" y="325"/>
                    <a:pt x="246" y="325"/>
                  </a:cubicBezTo>
                  <a:cubicBezTo>
                    <a:pt x="248" y="323"/>
                    <a:pt x="244" y="320"/>
                    <a:pt x="247" y="318"/>
                  </a:cubicBezTo>
                  <a:cubicBezTo>
                    <a:pt x="250" y="315"/>
                    <a:pt x="249" y="322"/>
                    <a:pt x="251" y="319"/>
                  </a:cubicBezTo>
                  <a:cubicBezTo>
                    <a:pt x="253" y="313"/>
                    <a:pt x="246" y="316"/>
                    <a:pt x="244" y="315"/>
                  </a:cubicBezTo>
                  <a:cubicBezTo>
                    <a:pt x="228" y="314"/>
                    <a:pt x="219" y="317"/>
                    <a:pt x="209" y="317"/>
                  </a:cubicBezTo>
                  <a:cubicBezTo>
                    <a:pt x="210" y="318"/>
                    <a:pt x="204" y="320"/>
                    <a:pt x="204" y="323"/>
                  </a:cubicBezTo>
                  <a:cubicBezTo>
                    <a:pt x="203" y="319"/>
                    <a:pt x="208" y="317"/>
                    <a:pt x="205" y="315"/>
                  </a:cubicBezTo>
                  <a:cubicBezTo>
                    <a:pt x="188" y="316"/>
                    <a:pt x="168" y="317"/>
                    <a:pt x="150" y="315"/>
                  </a:cubicBezTo>
                  <a:cubicBezTo>
                    <a:pt x="143" y="315"/>
                    <a:pt x="133" y="314"/>
                    <a:pt x="129" y="308"/>
                  </a:cubicBezTo>
                  <a:cubicBezTo>
                    <a:pt x="129" y="306"/>
                    <a:pt x="135" y="310"/>
                    <a:pt x="133" y="305"/>
                  </a:cubicBezTo>
                  <a:cubicBezTo>
                    <a:pt x="135" y="304"/>
                    <a:pt x="131" y="302"/>
                    <a:pt x="130" y="300"/>
                  </a:cubicBezTo>
                  <a:cubicBezTo>
                    <a:pt x="123" y="303"/>
                    <a:pt x="119" y="313"/>
                    <a:pt x="122" y="323"/>
                  </a:cubicBezTo>
                  <a:cubicBezTo>
                    <a:pt x="118" y="322"/>
                    <a:pt x="120" y="326"/>
                    <a:pt x="118" y="327"/>
                  </a:cubicBezTo>
                  <a:cubicBezTo>
                    <a:pt x="117" y="477"/>
                    <a:pt x="124" y="618"/>
                    <a:pt x="130" y="767"/>
                  </a:cubicBezTo>
                  <a:cubicBezTo>
                    <a:pt x="131" y="772"/>
                    <a:pt x="130" y="777"/>
                    <a:pt x="130" y="783"/>
                  </a:cubicBezTo>
                  <a:cubicBezTo>
                    <a:pt x="135" y="783"/>
                    <a:pt x="137" y="784"/>
                    <a:pt x="140" y="785"/>
                  </a:cubicBezTo>
                  <a:cubicBezTo>
                    <a:pt x="142" y="785"/>
                    <a:pt x="139" y="786"/>
                    <a:pt x="141" y="788"/>
                  </a:cubicBezTo>
                  <a:cubicBezTo>
                    <a:pt x="158" y="791"/>
                    <a:pt x="171" y="795"/>
                    <a:pt x="191" y="796"/>
                  </a:cubicBezTo>
                  <a:cubicBezTo>
                    <a:pt x="194" y="795"/>
                    <a:pt x="190" y="787"/>
                    <a:pt x="194" y="788"/>
                  </a:cubicBezTo>
                  <a:cubicBezTo>
                    <a:pt x="196" y="790"/>
                    <a:pt x="193" y="794"/>
                    <a:pt x="193" y="797"/>
                  </a:cubicBezTo>
                  <a:cubicBezTo>
                    <a:pt x="197" y="797"/>
                    <a:pt x="199" y="799"/>
                    <a:pt x="202" y="798"/>
                  </a:cubicBezTo>
                  <a:cubicBezTo>
                    <a:pt x="202" y="795"/>
                    <a:pt x="200" y="791"/>
                    <a:pt x="204" y="791"/>
                  </a:cubicBezTo>
                  <a:cubicBezTo>
                    <a:pt x="207" y="792"/>
                    <a:pt x="205" y="796"/>
                    <a:pt x="204" y="798"/>
                  </a:cubicBezTo>
                  <a:cubicBezTo>
                    <a:pt x="209" y="798"/>
                    <a:pt x="210" y="800"/>
                    <a:pt x="214" y="799"/>
                  </a:cubicBezTo>
                  <a:cubicBezTo>
                    <a:pt x="214" y="792"/>
                    <a:pt x="213" y="783"/>
                    <a:pt x="218" y="780"/>
                  </a:cubicBezTo>
                  <a:cubicBezTo>
                    <a:pt x="217" y="787"/>
                    <a:pt x="216" y="791"/>
                    <a:pt x="217" y="799"/>
                  </a:cubicBezTo>
                  <a:cubicBezTo>
                    <a:pt x="220" y="799"/>
                    <a:pt x="225" y="800"/>
                    <a:pt x="226" y="798"/>
                  </a:cubicBezTo>
                  <a:cubicBezTo>
                    <a:pt x="228" y="791"/>
                    <a:pt x="224" y="780"/>
                    <a:pt x="228" y="776"/>
                  </a:cubicBezTo>
                  <a:cubicBezTo>
                    <a:pt x="228" y="784"/>
                    <a:pt x="227" y="790"/>
                    <a:pt x="229" y="799"/>
                  </a:cubicBezTo>
                  <a:cubicBezTo>
                    <a:pt x="232" y="800"/>
                    <a:pt x="233" y="797"/>
                    <a:pt x="236" y="798"/>
                  </a:cubicBezTo>
                  <a:cubicBezTo>
                    <a:pt x="236" y="792"/>
                    <a:pt x="234" y="784"/>
                    <a:pt x="238" y="781"/>
                  </a:cubicBezTo>
                  <a:cubicBezTo>
                    <a:pt x="238" y="788"/>
                    <a:pt x="237" y="794"/>
                    <a:pt x="238" y="798"/>
                  </a:cubicBezTo>
                  <a:cubicBezTo>
                    <a:pt x="249" y="800"/>
                    <a:pt x="240" y="782"/>
                    <a:pt x="246" y="778"/>
                  </a:cubicBezTo>
                  <a:cubicBezTo>
                    <a:pt x="243" y="777"/>
                    <a:pt x="243" y="783"/>
                    <a:pt x="241" y="779"/>
                  </a:cubicBezTo>
                  <a:cubicBezTo>
                    <a:pt x="245" y="770"/>
                    <a:pt x="245" y="757"/>
                    <a:pt x="252" y="751"/>
                  </a:cubicBezTo>
                  <a:cubicBezTo>
                    <a:pt x="246" y="763"/>
                    <a:pt x="246" y="781"/>
                    <a:pt x="247" y="798"/>
                  </a:cubicBezTo>
                  <a:cubicBezTo>
                    <a:pt x="248" y="799"/>
                    <a:pt x="253" y="798"/>
                    <a:pt x="255" y="797"/>
                  </a:cubicBezTo>
                  <a:cubicBezTo>
                    <a:pt x="257" y="781"/>
                    <a:pt x="254" y="765"/>
                    <a:pt x="253" y="744"/>
                  </a:cubicBezTo>
                  <a:cubicBezTo>
                    <a:pt x="254" y="749"/>
                    <a:pt x="251" y="752"/>
                    <a:pt x="249" y="748"/>
                  </a:cubicBezTo>
                  <a:cubicBezTo>
                    <a:pt x="244" y="758"/>
                    <a:pt x="238" y="768"/>
                    <a:pt x="230" y="775"/>
                  </a:cubicBezTo>
                  <a:cubicBezTo>
                    <a:pt x="230" y="773"/>
                    <a:pt x="227" y="774"/>
                    <a:pt x="227" y="771"/>
                  </a:cubicBezTo>
                  <a:cubicBezTo>
                    <a:pt x="234" y="773"/>
                    <a:pt x="234" y="761"/>
                    <a:pt x="239" y="757"/>
                  </a:cubicBezTo>
                  <a:cubicBezTo>
                    <a:pt x="240" y="760"/>
                    <a:pt x="235" y="762"/>
                    <a:pt x="238" y="764"/>
                  </a:cubicBezTo>
                  <a:cubicBezTo>
                    <a:pt x="245" y="751"/>
                    <a:pt x="260" y="736"/>
                    <a:pt x="253" y="719"/>
                  </a:cubicBezTo>
                  <a:cubicBezTo>
                    <a:pt x="249" y="719"/>
                    <a:pt x="247" y="727"/>
                    <a:pt x="245" y="725"/>
                  </a:cubicBezTo>
                  <a:cubicBezTo>
                    <a:pt x="248" y="718"/>
                    <a:pt x="256" y="717"/>
                    <a:pt x="257" y="708"/>
                  </a:cubicBezTo>
                  <a:cubicBezTo>
                    <a:pt x="259" y="692"/>
                    <a:pt x="249" y="671"/>
                    <a:pt x="252" y="652"/>
                  </a:cubicBezTo>
                  <a:cubicBezTo>
                    <a:pt x="253" y="650"/>
                    <a:pt x="256" y="652"/>
                    <a:pt x="255" y="648"/>
                  </a:cubicBezTo>
                  <a:cubicBezTo>
                    <a:pt x="254" y="600"/>
                    <a:pt x="252" y="533"/>
                    <a:pt x="247" y="496"/>
                  </a:cubicBezTo>
                  <a:cubicBezTo>
                    <a:pt x="244" y="504"/>
                    <a:pt x="250" y="523"/>
                    <a:pt x="245" y="528"/>
                  </a:cubicBezTo>
                  <a:cubicBezTo>
                    <a:pt x="244" y="508"/>
                    <a:pt x="244" y="487"/>
                    <a:pt x="240" y="470"/>
                  </a:cubicBezTo>
                  <a:cubicBezTo>
                    <a:pt x="235" y="518"/>
                    <a:pt x="241" y="560"/>
                    <a:pt x="242" y="609"/>
                  </a:cubicBezTo>
                  <a:cubicBezTo>
                    <a:pt x="229" y="627"/>
                    <a:pt x="213" y="647"/>
                    <a:pt x="205" y="667"/>
                  </a:cubicBezTo>
                  <a:cubicBezTo>
                    <a:pt x="213" y="660"/>
                    <a:pt x="219" y="651"/>
                    <a:pt x="227" y="645"/>
                  </a:cubicBezTo>
                  <a:cubicBezTo>
                    <a:pt x="230" y="640"/>
                    <a:pt x="235" y="631"/>
                    <a:pt x="242" y="633"/>
                  </a:cubicBezTo>
                  <a:cubicBezTo>
                    <a:pt x="239" y="641"/>
                    <a:pt x="234" y="646"/>
                    <a:pt x="229" y="650"/>
                  </a:cubicBezTo>
                  <a:cubicBezTo>
                    <a:pt x="230" y="645"/>
                    <a:pt x="234" y="643"/>
                    <a:pt x="236" y="639"/>
                  </a:cubicBezTo>
                  <a:cubicBezTo>
                    <a:pt x="221" y="648"/>
                    <a:pt x="211" y="668"/>
                    <a:pt x="197" y="675"/>
                  </a:cubicBezTo>
                  <a:cubicBezTo>
                    <a:pt x="206" y="654"/>
                    <a:pt x="220" y="638"/>
                    <a:pt x="231" y="619"/>
                  </a:cubicBezTo>
                  <a:cubicBezTo>
                    <a:pt x="218" y="627"/>
                    <a:pt x="211" y="648"/>
                    <a:pt x="196" y="657"/>
                  </a:cubicBezTo>
                  <a:cubicBezTo>
                    <a:pt x="198" y="635"/>
                    <a:pt x="221" y="621"/>
                    <a:pt x="215" y="601"/>
                  </a:cubicBezTo>
                  <a:cubicBezTo>
                    <a:pt x="209" y="603"/>
                    <a:pt x="206" y="613"/>
                    <a:pt x="201" y="614"/>
                  </a:cubicBezTo>
                  <a:cubicBezTo>
                    <a:pt x="203" y="612"/>
                    <a:pt x="204" y="611"/>
                    <a:pt x="205" y="609"/>
                  </a:cubicBezTo>
                  <a:cubicBezTo>
                    <a:pt x="203" y="565"/>
                    <a:pt x="196" y="507"/>
                    <a:pt x="204" y="470"/>
                  </a:cubicBezTo>
                  <a:cubicBezTo>
                    <a:pt x="206" y="470"/>
                    <a:pt x="207" y="470"/>
                    <a:pt x="208" y="470"/>
                  </a:cubicBezTo>
                  <a:cubicBezTo>
                    <a:pt x="208" y="460"/>
                    <a:pt x="208" y="451"/>
                    <a:pt x="208" y="441"/>
                  </a:cubicBezTo>
                  <a:cubicBezTo>
                    <a:pt x="188" y="439"/>
                    <a:pt x="154" y="440"/>
                    <a:pt x="139" y="432"/>
                  </a:cubicBezTo>
                  <a:cubicBezTo>
                    <a:pt x="165" y="435"/>
                    <a:pt x="185" y="440"/>
                    <a:pt x="208" y="437"/>
                  </a:cubicBezTo>
                  <a:cubicBezTo>
                    <a:pt x="206" y="425"/>
                    <a:pt x="208" y="409"/>
                    <a:pt x="204" y="399"/>
                  </a:cubicBezTo>
                  <a:cubicBezTo>
                    <a:pt x="200" y="402"/>
                    <a:pt x="191" y="396"/>
                    <a:pt x="187" y="400"/>
                  </a:cubicBezTo>
                  <a:cubicBezTo>
                    <a:pt x="188" y="402"/>
                    <a:pt x="192" y="397"/>
                    <a:pt x="192" y="402"/>
                  </a:cubicBezTo>
                  <a:cubicBezTo>
                    <a:pt x="172" y="401"/>
                    <a:pt x="144" y="401"/>
                    <a:pt x="124" y="393"/>
                  </a:cubicBezTo>
                  <a:cubicBezTo>
                    <a:pt x="138" y="390"/>
                    <a:pt x="159" y="401"/>
                    <a:pt x="177" y="396"/>
                  </a:cubicBezTo>
                  <a:cubicBezTo>
                    <a:pt x="162" y="393"/>
                    <a:pt x="143" y="394"/>
                    <a:pt x="132" y="386"/>
                  </a:cubicBezTo>
                  <a:cubicBezTo>
                    <a:pt x="136" y="382"/>
                    <a:pt x="139" y="389"/>
                    <a:pt x="144" y="389"/>
                  </a:cubicBezTo>
                  <a:cubicBezTo>
                    <a:pt x="142" y="386"/>
                    <a:pt x="142" y="381"/>
                    <a:pt x="147" y="382"/>
                  </a:cubicBezTo>
                  <a:cubicBezTo>
                    <a:pt x="157" y="392"/>
                    <a:pt x="176" y="394"/>
                    <a:pt x="196" y="395"/>
                  </a:cubicBezTo>
                  <a:cubicBezTo>
                    <a:pt x="205" y="379"/>
                    <a:pt x="200" y="356"/>
                    <a:pt x="203" y="341"/>
                  </a:cubicBezTo>
                  <a:cubicBezTo>
                    <a:pt x="203" y="348"/>
                    <a:pt x="204" y="358"/>
                    <a:pt x="205" y="366"/>
                  </a:cubicBezTo>
                  <a:cubicBezTo>
                    <a:pt x="211" y="357"/>
                    <a:pt x="205" y="342"/>
                    <a:pt x="211" y="337"/>
                  </a:cubicBezTo>
                  <a:cubicBezTo>
                    <a:pt x="212" y="343"/>
                    <a:pt x="208" y="349"/>
                    <a:pt x="210" y="353"/>
                  </a:cubicBezTo>
                  <a:cubicBezTo>
                    <a:pt x="216" y="341"/>
                    <a:pt x="216" y="323"/>
                    <a:pt x="228" y="318"/>
                  </a:cubicBezTo>
                  <a:cubicBezTo>
                    <a:pt x="231" y="320"/>
                    <a:pt x="228" y="328"/>
                    <a:pt x="229" y="329"/>
                  </a:cubicBezTo>
                  <a:cubicBezTo>
                    <a:pt x="230" y="327"/>
                    <a:pt x="231" y="326"/>
                    <a:pt x="233" y="326"/>
                  </a:cubicBezTo>
                  <a:close/>
                  <a:moveTo>
                    <a:pt x="111" y="780"/>
                  </a:moveTo>
                  <a:cubicBezTo>
                    <a:pt x="106" y="783"/>
                    <a:pt x="109" y="794"/>
                    <a:pt x="111" y="799"/>
                  </a:cubicBezTo>
                  <a:cubicBezTo>
                    <a:pt x="115" y="793"/>
                    <a:pt x="109" y="785"/>
                    <a:pt x="111" y="780"/>
                  </a:cubicBezTo>
                  <a:close/>
                  <a:moveTo>
                    <a:pt x="551" y="797"/>
                  </a:moveTo>
                  <a:cubicBezTo>
                    <a:pt x="557" y="760"/>
                    <a:pt x="549" y="706"/>
                    <a:pt x="552" y="675"/>
                  </a:cubicBezTo>
                  <a:cubicBezTo>
                    <a:pt x="555" y="675"/>
                    <a:pt x="551" y="681"/>
                    <a:pt x="554" y="681"/>
                  </a:cubicBezTo>
                  <a:cubicBezTo>
                    <a:pt x="554" y="624"/>
                    <a:pt x="551" y="569"/>
                    <a:pt x="546" y="507"/>
                  </a:cubicBezTo>
                  <a:cubicBezTo>
                    <a:pt x="540" y="541"/>
                    <a:pt x="542" y="572"/>
                    <a:pt x="543" y="610"/>
                  </a:cubicBezTo>
                  <a:cubicBezTo>
                    <a:pt x="545" y="665"/>
                    <a:pt x="543" y="734"/>
                    <a:pt x="546" y="785"/>
                  </a:cubicBezTo>
                  <a:cubicBezTo>
                    <a:pt x="546" y="789"/>
                    <a:pt x="544" y="796"/>
                    <a:pt x="550" y="797"/>
                  </a:cubicBezTo>
                  <a:cubicBezTo>
                    <a:pt x="550" y="797"/>
                    <a:pt x="551" y="797"/>
                    <a:pt x="551" y="797"/>
                  </a:cubicBezTo>
                  <a:close/>
                  <a:moveTo>
                    <a:pt x="370" y="779"/>
                  </a:moveTo>
                  <a:cubicBezTo>
                    <a:pt x="370" y="787"/>
                    <a:pt x="373" y="792"/>
                    <a:pt x="375" y="797"/>
                  </a:cubicBezTo>
                  <a:cubicBezTo>
                    <a:pt x="374" y="790"/>
                    <a:pt x="378" y="779"/>
                    <a:pt x="370" y="779"/>
                  </a:cubicBezTo>
                  <a:close/>
                  <a:moveTo>
                    <a:pt x="373" y="688"/>
                  </a:moveTo>
                  <a:cubicBezTo>
                    <a:pt x="370" y="707"/>
                    <a:pt x="371" y="732"/>
                    <a:pt x="370" y="752"/>
                  </a:cubicBezTo>
                  <a:cubicBezTo>
                    <a:pt x="370" y="762"/>
                    <a:pt x="366" y="773"/>
                    <a:pt x="373" y="778"/>
                  </a:cubicBezTo>
                  <a:cubicBezTo>
                    <a:pt x="374" y="778"/>
                    <a:pt x="375" y="778"/>
                    <a:pt x="375" y="778"/>
                  </a:cubicBezTo>
                  <a:cubicBezTo>
                    <a:pt x="375" y="741"/>
                    <a:pt x="375" y="725"/>
                    <a:pt x="373" y="688"/>
                  </a:cubicBezTo>
                  <a:close/>
                  <a:moveTo>
                    <a:pt x="122" y="763"/>
                  </a:moveTo>
                  <a:cubicBezTo>
                    <a:pt x="122" y="769"/>
                    <a:pt x="122" y="775"/>
                    <a:pt x="124" y="778"/>
                  </a:cubicBezTo>
                  <a:cubicBezTo>
                    <a:pt x="123" y="773"/>
                    <a:pt x="123" y="763"/>
                    <a:pt x="122" y="763"/>
                  </a:cubicBezTo>
                  <a:close/>
                  <a:moveTo>
                    <a:pt x="108" y="758"/>
                  </a:moveTo>
                  <a:cubicBezTo>
                    <a:pt x="108" y="759"/>
                    <a:pt x="106" y="763"/>
                    <a:pt x="108" y="764"/>
                  </a:cubicBezTo>
                  <a:cubicBezTo>
                    <a:pt x="109" y="763"/>
                    <a:pt x="111" y="758"/>
                    <a:pt x="108" y="758"/>
                  </a:cubicBezTo>
                  <a:close/>
                  <a:moveTo>
                    <a:pt x="109" y="777"/>
                  </a:moveTo>
                  <a:cubicBezTo>
                    <a:pt x="110" y="775"/>
                    <a:pt x="112" y="764"/>
                    <a:pt x="108" y="764"/>
                  </a:cubicBezTo>
                  <a:cubicBezTo>
                    <a:pt x="107" y="769"/>
                    <a:pt x="107" y="774"/>
                    <a:pt x="109" y="777"/>
                  </a:cubicBezTo>
                  <a:close/>
                  <a:moveTo>
                    <a:pt x="358" y="617"/>
                  </a:moveTo>
                  <a:cubicBezTo>
                    <a:pt x="353" y="667"/>
                    <a:pt x="358" y="725"/>
                    <a:pt x="364" y="773"/>
                  </a:cubicBezTo>
                  <a:cubicBezTo>
                    <a:pt x="363" y="718"/>
                    <a:pt x="363" y="672"/>
                    <a:pt x="358" y="617"/>
                  </a:cubicBezTo>
                  <a:close/>
                  <a:moveTo>
                    <a:pt x="562" y="698"/>
                  </a:moveTo>
                  <a:cubicBezTo>
                    <a:pt x="562" y="680"/>
                    <a:pt x="567" y="664"/>
                    <a:pt x="561" y="652"/>
                  </a:cubicBezTo>
                  <a:cubicBezTo>
                    <a:pt x="561" y="685"/>
                    <a:pt x="556" y="736"/>
                    <a:pt x="560" y="771"/>
                  </a:cubicBezTo>
                  <a:cubicBezTo>
                    <a:pt x="559" y="771"/>
                    <a:pt x="559" y="773"/>
                    <a:pt x="561" y="772"/>
                  </a:cubicBezTo>
                  <a:cubicBezTo>
                    <a:pt x="566" y="748"/>
                    <a:pt x="564" y="726"/>
                    <a:pt x="562" y="698"/>
                  </a:cubicBezTo>
                  <a:close/>
                  <a:moveTo>
                    <a:pt x="116" y="659"/>
                  </a:moveTo>
                  <a:cubicBezTo>
                    <a:pt x="115" y="656"/>
                    <a:pt x="117" y="651"/>
                    <a:pt x="115" y="649"/>
                  </a:cubicBezTo>
                  <a:cubicBezTo>
                    <a:pt x="115" y="653"/>
                    <a:pt x="115" y="656"/>
                    <a:pt x="115" y="660"/>
                  </a:cubicBezTo>
                  <a:cubicBezTo>
                    <a:pt x="115" y="693"/>
                    <a:pt x="119" y="727"/>
                    <a:pt x="121" y="760"/>
                  </a:cubicBezTo>
                  <a:cubicBezTo>
                    <a:pt x="121" y="761"/>
                    <a:pt x="122" y="761"/>
                    <a:pt x="123" y="761"/>
                  </a:cubicBezTo>
                  <a:cubicBezTo>
                    <a:pt x="120" y="729"/>
                    <a:pt x="120" y="692"/>
                    <a:pt x="116" y="659"/>
                  </a:cubicBezTo>
                  <a:close/>
                  <a:moveTo>
                    <a:pt x="571" y="756"/>
                  </a:moveTo>
                  <a:cubicBezTo>
                    <a:pt x="569" y="727"/>
                    <a:pt x="572" y="676"/>
                    <a:pt x="568" y="649"/>
                  </a:cubicBezTo>
                  <a:cubicBezTo>
                    <a:pt x="568" y="688"/>
                    <a:pt x="567" y="722"/>
                    <a:pt x="568" y="758"/>
                  </a:cubicBezTo>
                  <a:cubicBezTo>
                    <a:pt x="568" y="759"/>
                    <a:pt x="569" y="759"/>
                    <a:pt x="570" y="759"/>
                  </a:cubicBezTo>
                  <a:cubicBezTo>
                    <a:pt x="570" y="758"/>
                    <a:pt x="571" y="757"/>
                    <a:pt x="571" y="756"/>
                  </a:cubicBezTo>
                  <a:close/>
                  <a:moveTo>
                    <a:pt x="725" y="725"/>
                  </a:moveTo>
                  <a:cubicBezTo>
                    <a:pt x="721" y="735"/>
                    <a:pt x="711" y="743"/>
                    <a:pt x="715" y="757"/>
                  </a:cubicBezTo>
                  <a:cubicBezTo>
                    <a:pt x="718" y="747"/>
                    <a:pt x="729" y="740"/>
                    <a:pt x="725" y="725"/>
                  </a:cubicBezTo>
                  <a:close/>
                  <a:moveTo>
                    <a:pt x="427" y="755"/>
                  </a:moveTo>
                  <a:cubicBezTo>
                    <a:pt x="432" y="755"/>
                    <a:pt x="439" y="758"/>
                    <a:pt x="442" y="756"/>
                  </a:cubicBezTo>
                  <a:cubicBezTo>
                    <a:pt x="436" y="756"/>
                    <a:pt x="432" y="753"/>
                    <a:pt x="427" y="755"/>
                  </a:cubicBezTo>
                  <a:close/>
                  <a:moveTo>
                    <a:pt x="108" y="737"/>
                  </a:moveTo>
                  <a:cubicBezTo>
                    <a:pt x="105" y="739"/>
                    <a:pt x="105" y="753"/>
                    <a:pt x="108" y="755"/>
                  </a:cubicBezTo>
                  <a:cubicBezTo>
                    <a:pt x="110" y="751"/>
                    <a:pt x="107" y="743"/>
                    <a:pt x="108" y="737"/>
                  </a:cubicBezTo>
                  <a:close/>
                  <a:moveTo>
                    <a:pt x="503" y="741"/>
                  </a:moveTo>
                  <a:cubicBezTo>
                    <a:pt x="496" y="745"/>
                    <a:pt x="488" y="749"/>
                    <a:pt x="481" y="754"/>
                  </a:cubicBezTo>
                  <a:cubicBezTo>
                    <a:pt x="491" y="754"/>
                    <a:pt x="496" y="752"/>
                    <a:pt x="505" y="747"/>
                  </a:cubicBezTo>
                  <a:cubicBezTo>
                    <a:pt x="503" y="747"/>
                    <a:pt x="506" y="745"/>
                    <a:pt x="505" y="743"/>
                  </a:cubicBezTo>
                  <a:cubicBezTo>
                    <a:pt x="503" y="742"/>
                    <a:pt x="501" y="746"/>
                    <a:pt x="500" y="744"/>
                  </a:cubicBezTo>
                  <a:cubicBezTo>
                    <a:pt x="501" y="743"/>
                    <a:pt x="505" y="741"/>
                    <a:pt x="503" y="741"/>
                  </a:cubicBezTo>
                  <a:close/>
                  <a:moveTo>
                    <a:pt x="483" y="750"/>
                  </a:moveTo>
                  <a:cubicBezTo>
                    <a:pt x="489" y="742"/>
                    <a:pt x="505" y="743"/>
                    <a:pt x="506" y="729"/>
                  </a:cubicBezTo>
                  <a:cubicBezTo>
                    <a:pt x="489" y="736"/>
                    <a:pt x="474" y="745"/>
                    <a:pt x="459" y="753"/>
                  </a:cubicBezTo>
                  <a:cubicBezTo>
                    <a:pt x="471" y="757"/>
                    <a:pt x="477" y="750"/>
                    <a:pt x="485" y="746"/>
                  </a:cubicBezTo>
                  <a:cubicBezTo>
                    <a:pt x="485" y="748"/>
                    <a:pt x="479" y="749"/>
                    <a:pt x="483" y="750"/>
                  </a:cubicBezTo>
                  <a:close/>
                  <a:moveTo>
                    <a:pt x="417" y="745"/>
                  </a:moveTo>
                  <a:cubicBezTo>
                    <a:pt x="424" y="753"/>
                    <a:pt x="434" y="747"/>
                    <a:pt x="441" y="744"/>
                  </a:cubicBezTo>
                  <a:cubicBezTo>
                    <a:pt x="463" y="735"/>
                    <a:pt x="485" y="722"/>
                    <a:pt x="507" y="714"/>
                  </a:cubicBezTo>
                  <a:cubicBezTo>
                    <a:pt x="506" y="711"/>
                    <a:pt x="509" y="705"/>
                    <a:pt x="505" y="705"/>
                  </a:cubicBezTo>
                  <a:cubicBezTo>
                    <a:pt x="477" y="713"/>
                    <a:pt x="444" y="731"/>
                    <a:pt x="417" y="745"/>
                  </a:cubicBezTo>
                  <a:close/>
                  <a:moveTo>
                    <a:pt x="434" y="751"/>
                  </a:moveTo>
                  <a:cubicBezTo>
                    <a:pt x="444" y="753"/>
                    <a:pt x="453" y="752"/>
                    <a:pt x="459" y="747"/>
                  </a:cubicBezTo>
                  <a:cubicBezTo>
                    <a:pt x="460" y="747"/>
                    <a:pt x="460" y="750"/>
                    <a:pt x="462" y="749"/>
                  </a:cubicBezTo>
                  <a:cubicBezTo>
                    <a:pt x="477" y="742"/>
                    <a:pt x="491" y="734"/>
                    <a:pt x="506" y="726"/>
                  </a:cubicBezTo>
                  <a:cubicBezTo>
                    <a:pt x="506" y="721"/>
                    <a:pt x="506" y="722"/>
                    <a:pt x="507" y="718"/>
                  </a:cubicBezTo>
                  <a:cubicBezTo>
                    <a:pt x="482" y="725"/>
                    <a:pt x="455" y="737"/>
                    <a:pt x="434" y="751"/>
                  </a:cubicBezTo>
                  <a:close/>
                  <a:moveTo>
                    <a:pt x="362" y="578"/>
                  </a:moveTo>
                  <a:cubicBezTo>
                    <a:pt x="358" y="601"/>
                    <a:pt x="363" y="622"/>
                    <a:pt x="363" y="644"/>
                  </a:cubicBezTo>
                  <a:cubicBezTo>
                    <a:pt x="363" y="675"/>
                    <a:pt x="366" y="716"/>
                    <a:pt x="368" y="752"/>
                  </a:cubicBezTo>
                  <a:cubicBezTo>
                    <a:pt x="369" y="688"/>
                    <a:pt x="372" y="643"/>
                    <a:pt x="362" y="578"/>
                  </a:cubicBezTo>
                  <a:close/>
                  <a:moveTo>
                    <a:pt x="711" y="727"/>
                  </a:moveTo>
                  <a:cubicBezTo>
                    <a:pt x="708" y="732"/>
                    <a:pt x="705" y="743"/>
                    <a:pt x="707" y="750"/>
                  </a:cubicBezTo>
                  <a:cubicBezTo>
                    <a:pt x="714" y="746"/>
                    <a:pt x="714" y="734"/>
                    <a:pt x="711" y="727"/>
                  </a:cubicBezTo>
                  <a:close/>
                  <a:moveTo>
                    <a:pt x="413" y="735"/>
                  </a:moveTo>
                  <a:cubicBezTo>
                    <a:pt x="409" y="734"/>
                    <a:pt x="409" y="736"/>
                    <a:pt x="406" y="736"/>
                  </a:cubicBezTo>
                  <a:cubicBezTo>
                    <a:pt x="406" y="738"/>
                    <a:pt x="406" y="740"/>
                    <a:pt x="406" y="743"/>
                  </a:cubicBezTo>
                  <a:cubicBezTo>
                    <a:pt x="409" y="742"/>
                    <a:pt x="409" y="744"/>
                    <a:pt x="412" y="744"/>
                  </a:cubicBezTo>
                  <a:cubicBezTo>
                    <a:pt x="413" y="742"/>
                    <a:pt x="412" y="738"/>
                    <a:pt x="413" y="735"/>
                  </a:cubicBezTo>
                  <a:close/>
                  <a:moveTo>
                    <a:pt x="689" y="729"/>
                  </a:moveTo>
                  <a:cubicBezTo>
                    <a:pt x="699" y="727"/>
                    <a:pt x="700" y="716"/>
                    <a:pt x="697" y="706"/>
                  </a:cubicBezTo>
                  <a:cubicBezTo>
                    <a:pt x="692" y="710"/>
                    <a:pt x="696" y="719"/>
                    <a:pt x="692" y="723"/>
                  </a:cubicBezTo>
                  <a:cubicBezTo>
                    <a:pt x="688" y="723"/>
                    <a:pt x="693" y="718"/>
                    <a:pt x="690" y="718"/>
                  </a:cubicBezTo>
                  <a:cubicBezTo>
                    <a:pt x="685" y="720"/>
                    <a:pt x="690" y="734"/>
                    <a:pt x="684" y="729"/>
                  </a:cubicBezTo>
                  <a:cubicBezTo>
                    <a:pt x="682" y="733"/>
                    <a:pt x="686" y="737"/>
                    <a:pt x="686" y="742"/>
                  </a:cubicBezTo>
                  <a:cubicBezTo>
                    <a:pt x="687" y="737"/>
                    <a:pt x="688" y="733"/>
                    <a:pt x="689" y="729"/>
                  </a:cubicBezTo>
                  <a:close/>
                  <a:moveTo>
                    <a:pt x="508" y="700"/>
                  </a:moveTo>
                  <a:cubicBezTo>
                    <a:pt x="507" y="696"/>
                    <a:pt x="508" y="691"/>
                    <a:pt x="506" y="691"/>
                  </a:cubicBezTo>
                  <a:cubicBezTo>
                    <a:pt x="474" y="702"/>
                    <a:pt x="446" y="716"/>
                    <a:pt x="417" y="730"/>
                  </a:cubicBezTo>
                  <a:cubicBezTo>
                    <a:pt x="418" y="733"/>
                    <a:pt x="416" y="739"/>
                    <a:pt x="418" y="741"/>
                  </a:cubicBezTo>
                  <a:cubicBezTo>
                    <a:pt x="447" y="726"/>
                    <a:pt x="477" y="713"/>
                    <a:pt x="508" y="700"/>
                  </a:cubicBezTo>
                  <a:close/>
                  <a:moveTo>
                    <a:pt x="728" y="709"/>
                  </a:moveTo>
                  <a:cubicBezTo>
                    <a:pt x="728" y="710"/>
                    <a:pt x="727" y="712"/>
                    <a:pt x="729" y="712"/>
                  </a:cubicBezTo>
                  <a:cubicBezTo>
                    <a:pt x="727" y="709"/>
                    <a:pt x="728" y="701"/>
                    <a:pt x="728" y="698"/>
                  </a:cubicBezTo>
                  <a:cubicBezTo>
                    <a:pt x="722" y="709"/>
                    <a:pt x="711" y="723"/>
                    <a:pt x="716" y="738"/>
                  </a:cubicBezTo>
                  <a:cubicBezTo>
                    <a:pt x="720" y="729"/>
                    <a:pt x="726" y="720"/>
                    <a:pt x="728" y="709"/>
                  </a:cubicBezTo>
                  <a:close/>
                  <a:moveTo>
                    <a:pt x="412" y="730"/>
                  </a:moveTo>
                  <a:cubicBezTo>
                    <a:pt x="412" y="726"/>
                    <a:pt x="411" y="723"/>
                    <a:pt x="410" y="720"/>
                  </a:cubicBezTo>
                  <a:cubicBezTo>
                    <a:pt x="405" y="720"/>
                    <a:pt x="405" y="730"/>
                    <a:pt x="407" y="733"/>
                  </a:cubicBezTo>
                  <a:cubicBezTo>
                    <a:pt x="408" y="731"/>
                    <a:pt x="410" y="731"/>
                    <a:pt x="412" y="730"/>
                  </a:cubicBezTo>
                  <a:close/>
                  <a:moveTo>
                    <a:pt x="734" y="706"/>
                  </a:moveTo>
                  <a:cubicBezTo>
                    <a:pt x="732" y="713"/>
                    <a:pt x="725" y="720"/>
                    <a:pt x="729" y="730"/>
                  </a:cubicBezTo>
                  <a:cubicBezTo>
                    <a:pt x="731" y="723"/>
                    <a:pt x="741" y="714"/>
                    <a:pt x="734" y="706"/>
                  </a:cubicBezTo>
                  <a:close/>
                  <a:moveTo>
                    <a:pt x="679" y="718"/>
                  </a:moveTo>
                  <a:cubicBezTo>
                    <a:pt x="678" y="718"/>
                    <a:pt x="679" y="729"/>
                    <a:pt x="680" y="727"/>
                  </a:cubicBezTo>
                  <a:cubicBezTo>
                    <a:pt x="679" y="724"/>
                    <a:pt x="681" y="719"/>
                    <a:pt x="679" y="718"/>
                  </a:cubicBezTo>
                  <a:close/>
                  <a:moveTo>
                    <a:pt x="103" y="681"/>
                  </a:moveTo>
                  <a:cubicBezTo>
                    <a:pt x="105" y="695"/>
                    <a:pt x="103" y="715"/>
                    <a:pt x="107" y="727"/>
                  </a:cubicBezTo>
                  <a:cubicBezTo>
                    <a:pt x="105" y="713"/>
                    <a:pt x="108" y="693"/>
                    <a:pt x="103" y="681"/>
                  </a:cubicBezTo>
                  <a:close/>
                  <a:moveTo>
                    <a:pt x="683" y="628"/>
                  </a:moveTo>
                  <a:cubicBezTo>
                    <a:pt x="680" y="660"/>
                    <a:pt x="682" y="703"/>
                    <a:pt x="683" y="726"/>
                  </a:cubicBezTo>
                  <a:cubicBezTo>
                    <a:pt x="686" y="693"/>
                    <a:pt x="683" y="658"/>
                    <a:pt x="683" y="628"/>
                  </a:cubicBezTo>
                  <a:close/>
                  <a:moveTo>
                    <a:pt x="469" y="665"/>
                  </a:moveTo>
                  <a:cubicBezTo>
                    <a:pt x="476" y="662"/>
                    <a:pt x="484" y="656"/>
                    <a:pt x="490" y="657"/>
                  </a:cubicBezTo>
                  <a:cubicBezTo>
                    <a:pt x="465" y="667"/>
                    <a:pt x="443" y="679"/>
                    <a:pt x="417" y="689"/>
                  </a:cubicBezTo>
                  <a:cubicBezTo>
                    <a:pt x="418" y="694"/>
                    <a:pt x="416" y="699"/>
                    <a:pt x="417" y="702"/>
                  </a:cubicBezTo>
                  <a:cubicBezTo>
                    <a:pt x="443" y="691"/>
                    <a:pt x="469" y="675"/>
                    <a:pt x="495" y="668"/>
                  </a:cubicBezTo>
                  <a:cubicBezTo>
                    <a:pt x="475" y="677"/>
                    <a:pt x="452" y="687"/>
                    <a:pt x="433" y="697"/>
                  </a:cubicBezTo>
                  <a:cubicBezTo>
                    <a:pt x="427" y="701"/>
                    <a:pt x="419" y="704"/>
                    <a:pt x="417" y="711"/>
                  </a:cubicBezTo>
                  <a:cubicBezTo>
                    <a:pt x="420" y="712"/>
                    <a:pt x="424" y="710"/>
                    <a:pt x="427" y="708"/>
                  </a:cubicBezTo>
                  <a:cubicBezTo>
                    <a:pt x="454" y="694"/>
                    <a:pt x="479" y="682"/>
                    <a:pt x="508" y="671"/>
                  </a:cubicBezTo>
                  <a:cubicBezTo>
                    <a:pt x="506" y="660"/>
                    <a:pt x="507" y="645"/>
                    <a:pt x="506" y="637"/>
                  </a:cubicBezTo>
                  <a:cubicBezTo>
                    <a:pt x="473" y="647"/>
                    <a:pt x="446" y="663"/>
                    <a:pt x="417" y="677"/>
                  </a:cubicBezTo>
                  <a:cubicBezTo>
                    <a:pt x="417" y="680"/>
                    <a:pt x="417" y="683"/>
                    <a:pt x="417" y="686"/>
                  </a:cubicBezTo>
                  <a:cubicBezTo>
                    <a:pt x="440" y="676"/>
                    <a:pt x="464" y="662"/>
                    <a:pt x="486" y="654"/>
                  </a:cubicBezTo>
                  <a:cubicBezTo>
                    <a:pt x="482" y="658"/>
                    <a:pt x="468" y="662"/>
                    <a:pt x="469" y="665"/>
                  </a:cubicBezTo>
                  <a:close/>
                  <a:moveTo>
                    <a:pt x="417" y="717"/>
                  </a:moveTo>
                  <a:cubicBezTo>
                    <a:pt x="417" y="722"/>
                    <a:pt x="416" y="723"/>
                    <a:pt x="417" y="726"/>
                  </a:cubicBezTo>
                  <a:cubicBezTo>
                    <a:pt x="447" y="711"/>
                    <a:pt x="475" y="702"/>
                    <a:pt x="507" y="687"/>
                  </a:cubicBezTo>
                  <a:cubicBezTo>
                    <a:pt x="507" y="684"/>
                    <a:pt x="508" y="680"/>
                    <a:pt x="508" y="674"/>
                  </a:cubicBezTo>
                  <a:cubicBezTo>
                    <a:pt x="473" y="684"/>
                    <a:pt x="446" y="702"/>
                    <a:pt x="417" y="717"/>
                  </a:cubicBezTo>
                  <a:close/>
                  <a:moveTo>
                    <a:pt x="689" y="627"/>
                  </a:moveTo>
                  <a:cubicBezTo>
                    <a:pt x="682" y="655"/>
                    <a:pt x="688" y="679"/>
                    <a:pt x="686" y="715"/>
                  </a:cubicBezTo>
                  <a:cubicBezTo>
                    <a:pt x="688" y="715"/>
                    <a:pt x="687" y="717"/>
                    <a:pt x="688" y="718"/>
                  </a:cubicBezTo>
                  <a:cubicBezTo>
                    <a:pt x="695" y="692"/>
                    <a:pt x="693" y="657"/>
                    <a:pt x="689" y="627"/>
                  </a:cubicBezTo>
                  <a:close/>
                  <a:moveTo>
                    <a:pt x="411" y="717"/>
                  </a:moveTo>
                  <a:cubicBezTo>
                    <a:pt x="405" y="709"/>
                    <a:pt x="413" y="702"/>
                    <a:pt x="407" y="695"/>
                  </a:cubicBezTo>
                  <a:cubicBezTo>
                    <a:pt x="407" y="705"/>
                    <a:pt x="406" y="708"/>
                    <a:pt x="406" y="718"/>
                  </a:cubicBezTo>
                  <a:cubicBezTo>
                    <a:pt x="409" y="718"/>
                    <a:pt x="408" y="716"/>
                    <a:pt x="411" y="717"/>
                  </a:cubicBezTo>
                  <a:close/>
                  <a:moveTo>
                    <a:pt x="678" y="646"/>
                  </a:moveTo>
                  <a:cubicBezTo>
                    <a:pt x="679" y="667"/>
                    <a:pt x="676" y="690"/>
                    <a:pt x="679" y="715"/>
                  </a:cubicBezTo>
                  <a:cubicBezTo>
                    <a:pt x="679" y="699"/>
                    <a:pt x="682" y="664"/>
                    <a:pt x="678" y="646"/>
                  </a:cubicBezTo>
                  <a:close/>
                  <a:moveTo>
                    <a:pt x="708" y="687"/>
                  </a:moveTo>
                  <a:cubicBezTo>
                    <a:pt x="705" y="695"/>
                    <a:pt x="699" y="699"/>
                    <a:pt x="700" y="709"/>
                  </a:cubicBezTo>
                  <a:cubicBezTo>
                    <a:pt x="703" y="710"/>
                    <a:pt x="700" y="705"/>
                    <a:pt x="704" y="706"/>
                  </a:cubicBezTo>
                  <a:cubicBezTo>
                    <a:pt x="703" y="708"/>
                    <a:pt x="702" y="709"/>
                    <a:pt x="705" y="710"/>
                  </a:cubicBezTo>
                  <a:cubicBezTo>
                    <a:pt x="708" y="705"/>
                    <a:pt x="712" y="695"/>
                    <a:pt x="708" y="687"/>
                  </a:cubicBezTo>
                  <a:close/>
                  <a:moveTo>
                    <a:pt x="930" y="670"/>
                  </a:moveTo>
                  <a:cubicBezTo>
                    <a:pt x="932" y="684"/>
                    <a:pt x="931" y="695"/>
                    <a:pt x="933" y="707"/>
                  </a:cubicBezTo>
                  <a:cubicBezTo>
                    <a:pt x="932" y="699"/>
                    <a:pt x="936" y="678"/>
                    <a:pt x="930" y="670"/>
                  </a:cubicBezTo>
                  <a:close/>
                  <a:moveTo>
                    <a:pt x="736" y="664"/>
                  </a:moveTo>
                  <a:cubicBezTo>
                    <a:pt x="735" y="663"/>
                    <a:pt x="734" y="665"/>
                    <a:pt x="733" y="664"/>
                  </a:cubicBezTo>
                  <a:cubicBezTo>
                    <a:pt x="740" y="647"/>
                    <a:pt x="735" y="631"/>
                    <a:pt x="738" y="608"/>
                  </a:cubicBezTo>
                  <a:cubicBezTo>
                    <a:pt x="738" y="606"/>
                    <a:pt x="734" y="607"/>
                    <a:pt x="735" y="604"/>
                  </a:cubicBezTo>
                  <a:cubicBezTo>
                    <a:pt x="738" y="602"/>
                    <a:pt x="740" y="598"/>
                    <a:pt x="741" y="594"/>
                  </a:cubicBezTo>
                  <a:cubicBezTo>
                    <a:pt x="744" y="597"/>
                    <a:pt x="745" y="591"/>
                    <a:pt x="747" y="590"/>
                  </a:cubicBezTo>
                  <a:cubicBezTo>
                    <a:pt x="743" y="580"/>
                    <a:pt x="750" y="567"/>
                    <a:pt x="749" y="559"/>
                  </a:cubicBezTo>
                  <a:cubicBezTo>
                    <a:pt x="743" y="566"/>
                    <a:pt x="742" y="581"/>
                    <a:pt x="734" y="582"/>
                  </a:cubicBezTo>
                  <a:cubicBezTo>
                    <a:pt x="728" y="610"/>
                    <a:pt x="731" y="637"/>
                    <a:pt x="732" y="666"/>
                  </a:cubicBezTo>
                  <a:cubicBezTo>
                    <a:pt x="730" y="675"/>
                    <a:pt x="728" y="696"/>
                    <a:pt x="732" y="707"/>
                  </a:cubicBezTo>
                  <a:cubicBezTo>
                    <a:pt x="736" y="704"/>
                    <a:pt x="736" y="693"/>
                    <a:pt x="734" y="687"/>
                  </a:cubicBezTo>
                  <a:cubicBezTo>
                    <a:pt x="734" y="688"/>
                    <a:pt x="732" y="692"/>
                    <a:pt x="731" y="690"/>
                  </a:cubicBezTo>
                  <a:cubicBezTo>
                    <a:pt x="736" y="680"/>
                    <a:pt x="736" y="675"/>
                    <a:pt x="736" y="664"/>
                  </a:cubicBezTo>
                  <a:close/>
                  <a:moveTo>
                    <a:pt x="743" y="691"/>
                  </a:moveTo>
                  <a:cubicBezTo>
                    <a:pt x="740" y="695"/>
                    <a:pt x="736" y="701"/>
                    <a:pt x="741" y="705"/>
                  </a:cubicBezTo>
                  <a:cubicBezTo>
                    <a:pt x="743" y="703"/>
                    <a:pt x="746" y="693"/>
                    <a:pt x="743" y="691"/>
                  </a:cubicBezTo>
                  <a:close/>
                  <a:moveTo>
                    <a:pt x="699" y="620"/>
                  </a:moveTo>
                  <a:cubicBezTo>
                    <a:pt x="697" y="623"/>
                    <a:pt x="695" y="617"/>
                    <a:pt x="694" y="617"/>
                  </a:cubicBezTo>
                  <a:cubicBezTo>
                    <a:pt x="694" y="643"/>
                    <a:pt x="694" y="684"/>
                    <a:pt x="696" y="704"/>
                  </a:cubicBezTo>
                  <a:cubicBezTo>
                    <a:pt x="702" y="676"/>
                    <a:pt x="699" y="650"/>
                    <a:pt x="699" y="620"/>
                  </a:cubicBezTo>
                  <a:close/>
                  <a:moveTo>
                    <a:pt x="511" y="690"/>
                  </a:moveTo>
                  <a:cubicBezTo>
                    <a:pt x="511" y="693"/>
                    <a:pt x="510" y="704"/>
                    <a:pt x="512" y="703"/>
                  </a:cubicBezTo>
                  <a:cubicBezTo>
                    <a:pt x="511" y="699"/>
                    <a:pt x="513" y="689"/>
                    <a:pt x="511" y="690"/>
                  </a:cubicBezTo>
                  <a:close/>
                  <a:moveTo>
                    <a:pt x="723" y="701"/>
                  </a:moveTo>
                  <a:cubicBezTo>
                    <a:pt x="730" y="698"/>
                    <a:pt x="730" y="681"/>
                    <a:pt x="727" y="672"/>
                  </a:cubicBezTo>
                  <a:cubicBezTo>
                    <a:pt x="730" y="652"/>
                    <a:pt x="730" y="620"/>
                    <a:pt x="726" y="598"/>
                  </a:cubicBezTo>
                  <a:cubicBezTo>
                    <a:pt x="718" y="611"/>
                    <a:pt x="723" y="642"/>
                    <a:pt x="722" y="664"/>
                  </a:cubicBezTo>
                  <a:cubicBezTo>
                    <a:pt x="724" y="663"/>
                    <a:pt x="728" y="662"/>
                    <a:pt x="728" y="666"/>
                  </a:cubicBezTo>
                  <a:cubicBezTo>
                    <a:pt x="726" y="664"/>
                    <a:pt x="723" y="664"/>
                    <a:pt x="722" y="666"/>
                  </a:cubicBezTo>
                  <a:cubicBezTo>
                    <a:pt x="722" y="670"/>
                    <a:pt x="721" y="677"/>
                    <a:pt x="723" y="679"/>
                  </a:cubicBezTo>
                  <a:cubicBezTo>
                    <a:pt x="723" y="676"/>
                    <a:pt x="725" y="674"/>
                    <a:pt x="728" y="673"/>
                  </a:cubicBezTo>
                  <a:cubicBezTo>
                    <a:pt x="722" y="678"/>
                    <a:pt x="720" y="691"/>
                    <a:pt x="723" y="701"/>
                  </a:cubicBezTo>
                  <a:close/>
                  <a:moveTo>
                    <a:pt x="414" y="691"/>
                  </a:moveTo>
                  <a:cubicBezTo>
                    <a:pt x="411" y="692"/>
                    <a:pt x="411" y="698"/>
                    <a:pt x="414" y="699"/>
                  </a:cubicBezTo>
                  <a:cubicBezTo>
                    <a:pt x="415" y="698"/>
                    <a:pt x="416" y="692"/>
                    <a:pt x="414" y="691"/>
                  </a:cubicBezTo>
                  <a:close/>
                  <a:moveTo>
                    <a:pt x="746" y="651"/>
                  </a:moveTo>
                  <a:cubicBezTo>
                    <a:pt x="746" y="633"/>
                    <a:pt x="744" y="615"/>
                    <a:pt x="746" y="596"/>
                  </a:cubicBezTo>
                  <a:cubicBezTo>
                    <a:pt x="742" y="600"/>
                    <a:pt x="741" y="603"/>
                    <a:pt x="740" y="610"/>
                  </a:cubicBezTo>
                  <a:cubicBezTo>
                    <a:pt x="738" y="634"/>
                    <a:pt x="738" y="682"/>
                    <a:pt x="739" y="695"/>
                  </a:cubicBezTo>
                  <a:cubicBezTo>
                    <a:pt x="746" y="684"/>
                    <a:pt x="746" y="666"/>
                    <a:pt x="746" y="651"/>
                  </a:cubicBezTo>
                  <a:close/>
                  <a:moveTo>
                    <a:pt x="718" y="672"/>
                  </a:moveTo>
                  <a:cubicBezTo>
                    <a:pt x="714" y="678"/>
                    <a:pt x="707" y="687"/>
                    <a:pt x="713" y="695"/>
                  </a:cubicBezTo>
                  <a:cubicBezTo>
                    <a:pt x="716" y="688"/>
                    <a:pt x="722" y="680"/>
                    <a:pt x="718" y="672"/>
                  </a:cubicBezTo>
                  <a:close/>
                  <a:moveTo>
                    <a:pt x="699" y="592"/>
                  </a:moveTo>
                  <a:cubicBezTo>
                    <a:pt x="693" y="593"/>
                    <a:pt x="697" y="612"/>
                    <a:pt x="698" y="612"/>
                  </a:cubicBezTo>
                  <a:cubicBezTo>
                    <a:pt x="698" y="603"/>
                    <a:pt x="699" y="599"/>
                    <a:pt x="699" y="592"/>
                  </a:cubicBezTo>
                  <a:close/>
                  <a:moveTo>
                    <a:pt x="704" y="607"/>
                  </a:moveTo>
                  <a:cubicBezTo>
                    <a:pt x="701" y="629"/>
                    <a:pt x="701" y="669"/>
                    <a:pt x="702" y="695"/>
                  </a:cubicBezTo>
                  <a:cubicBezTo>
                    <a:pt x="717" y="677"/>
                    <a:pt x="704" y="631"/>
                    <a:pt x="711" y="605"/>
                  </a:cubicBezTo>
                  <a:cubicBezTo>
                    <a:pt x="714" y="623"/>
                    <a:pt x="709" y="655"/>
                    <a:pt x="712" y="677"/>
                  </a:cubicBezTo>
                  <a:cubicBezTo>
                    <a:pt x="726" y="658"/>
                    <a:pt x="716" y="631"/>
                    <a:pt x="720" y="609"/>
                  </a:cubicBezTo>
                  <a:cubicBezTo>
                    <a:pt x="716" y="606"/>
                    <a:pt x="716" y="599"/>
                    <a:pt x="716" y="591"/>
                  </a:cubicBezTo>
                  <a:cubicBezTo>
                    <a:pt x="707" y="592"/>
                    <a:pt x="712" y="613"/>
                    <a:pt x="705" y="613"/>
                  </a:cubicBezTo>
                  <a:cubicBezTo>
                    <a:pt x="702" y="601"/>
                    <a:pt x="707" y="587"/>
                    <a:pt x="705" y="579"/>
                  </a:cubicBezTo>
                  <a:cubicBezTo>
                    <a:pt x="699" y="585"/>
                    <a:pt x="698" y="600"/>
                    <a:pt x="704" y="607"/>
                  </a:cubicBezTo>
                  <a:close/>
                  <a:moveTo>
                    <a:pt x="408" y="687"/>
                  </a:moveTo>
                  <a:cubicBezTo>
                    <a:pt x="409" y="674"/>
                    <a:pt x="404" y="690"/>
                    <a:pt x="409" y="691"/>
                  </a:cubicBezTo>
                  <a:cubicBezTo>
                    <a:pt x="409" y="689"/>
                    <a:pt x="409" y="688"/>
                    <a:pt x="408" y="687"/>
                  </a:cubicBezTo>
                  <a:close/>
                  <a:moveTo>
                    <a:pt x="561" y="590"/>
                  </a:moveTo>
                  <a:cubicBezTo>
                    <a:pt x="561" y="567"/>
                    <a:pt x="562" y="541"/>
                    <a:pt x="558" y="521"/>
                  </a:cubicBezTo>
                  <a:cubicBezTo>
                    <a:pt x="557" y="571"/>
                    <a:pt x="557" y="648"/>
                    <a:pt x="559" y="688"/>
                  </a:cubicBezTo>
                  <a:cubicBezTo>
                    <a:pt x="560" y="653"/>
                    <a:pt x="562" y="621"/>
                    <a:pt x="561" y="590"/>
                  </a:cubicBezTo>
                  <a:close/>
                  <a:moveTo>
                    <a:pt x="412" y="662"/>
                  </a:moveTo>
                  <a:cubicBezTo>
                    <a:pt x="418" y="657"/>
                    <a:pt x="414" y="637"/>
                    <a:pt x="411" y="629"/>
                  </a:cubicBezTo>
                  <a:cubicBezTo>
                    <a:pt x="414" y="628"/>
                    <a:pt x="413" y="616"/>
                    <a:pt x="410" y="616"/>
                  </a:cubicBezTo>
                  <a:cubicBezTo>
                    <a:pt x="403" y="635"/>
                    <a:pt x="412" y="663"/>
                    <a:pt x="411" y="688"/>
                  </a:cubicBezTo>
                  <a:cubicBezTo>
                    <a:pt x="412" y="688"/>
                    <a:pt x="412" y="689"/>
                    <a:pt x="414" y="689"/>
                  </a:cubicBezTo>
                  <a:cubicBezTo>
                    <a:pt x="417" y="680"/>
                    <a:pt x="417" y="664"/>
                    <a:pt x="412" y="662"/>
                  </a:cubicBezTo>
                  <a:close/>
                  <a:moveTo>
                    <a:pt x="372" y="684"/>
                  </a:moveTo>
                  <a:cubicBezTo>
                    <a:pt x="374" y="671"/>
                    <a:pt x="368" y="685"/>
                    <a:pt x="373" y="687"/>
                  </a:cubicBezTo>
                  <a:cubicBezTo>
                    <a:pt x="373" y="686"/>
                    <a:pt x="373" y="685"/>
                    <a:pt x="372" y="684"/>
                  </a:cubicBezTo>
                  <a:close/>
                  <a:moveTo>
                    <a:pt x="512" y="636"/>
                  </a:moveTo>
                  <a:cubicBezTo>
                    <a:pt x="506" y="638"/>
                    <a:pt x="511" y="645"/>
                    <a:pt x="511" y="648"/>
                  </a:cubicBezTo>
                  <a:cubicBezTo>
                    <a:pt x="511" y="659"/>
                    <a:pt x="510" y="673"/>
                    <a:pt x="511" y="685"/>
                  </a:cubicBezTo>
                  <a:cubicBezTo>
                    <a:pt x="511" y="686"/>
                    <a:pt x="511" y="686"/>
                    <a:pt x="513" y="686"/>
                  </a:cubicBezTo>
                  <a:cubicBezTo>
                    <a:pt x="511" y="667"/>
                    <a:pt x="515" y="646"/>
                    <a:pt x="512" y="636"/>
                  </a:cubicBezTo>
                  <a:close/>
                  <a:moveTo>
                    <a:pt x="103" y="664"/>
                  </a:moveTo>
                  <a:cubicBezTo>
                    <a:pt x="101" y="667"/>
                    <a:pt x="102" y="675"/>
                    <a:pt x="104" y="677"/>
                  </a:cubicBezTo>
                  <a:cubicBezTo>
                    <a:pt x="103" y="673"/>
                    <a:pt x="105" y="666"/>
                    <a:pt x="103" y="664"/>
                  </a:cubicBezTo>
                  <a:close/>
                  <a:moveTo>
                    <a:pt x="417" y="662"/>
                  </a:moveTo>
                  <a:cubicBezTo>
                    <a:pt x="417" y="666"/>
                    <a:pt x="417" y="670"/>
                    <a:pt x="417" y="673"/>
                  </a:cubicBezTo>
                  <a:cubicBezTo>
                    <a:pt x="434" y="665"/>
                    <a:pt x="452" y="657"/>
                    <a:pt x="467" y="648"/>
                  </a:cubicBezTo>
                  <a:cubicBezTo>
                    <a:pt x="479" y="648"/>
                    <a:pt x="493" y="638"/>
                    <a:pt x="506" y="634"/>
                  </a:cubicBezTo>
                  <a:cubicBezTo>
                    <a:pt x="507" y="630"/>
                    <a:pt x="504" y="629"/>
                    <a:pt x="505" y="625"/>
                  </a:cubicBezTo>
                  <a:cubicBezTo>
                    <a:pt x="503" y="625"/>
                    <a:pt x="499" y="627"/>
                    <a:pt x="499" y="624"/>
                  </a:cubicBezTo>
                  <a:cubicBezTo>
                    <a:pt x="501" y="623"/>
                    <a:pt x="505" y="624"/>
                    <a:pt x="505" y="621"/>
                  </a:cubicBezTo>
                  <a:cubicBezTo>
                    <a:pt x="504" y="616"/>
                    <a:pt x="503" y="611"/>
                    <a:pt x="503" y="606"/>
                  </a:cubicBezTo>
                  <a:cubicBezTo>
                    <a:pt x="471" y="616"/>
                    <a:pt x="444" y="631"/>
                    <a:pt x="417" y="646"/>
                  </a:cubicBezTo>
                  <a:cubicBezTo>
                    <a:pt x="418" y="649"/>
                    <a:pt x="416" y="654"/>
                    <a:pt x="418" y="658"/>
                  </a:cubicBezTo>
                  <a:cubicBezTo>
                    <a:pt x="439" y="648"/>
                    <a:pt x="461" y="635"/>
                    <a:pt x="482" y="628"/>
                  </a:cubicBezTo>
                  <a:cubicBezTo>
                    <a:pt x="478" y="630"/>
                    <a:pt x="474" y="632"/>
                    <a:pt x="470" y="635"/>
                  </a:cubicBezTo>
                  <a:cubicBezTo>
                    <a:pt x="473" y="635"/>
                    <a:pt x="477" y="631"/>
                    <a:pt x="479" y="633"/>
                  </a:cubicBezTo>
                  <a:cubicBezTo>
                    <a:pt x="457" y="642"/>
                    <a:pt x="438" y="651"/>
                    <a:pt x="417" y="662"/>
                  </a:cubicBezTo>
                  <a:close/>
                  <a:moveTo>
                    <a:pt x="257" y="641"/>
                  </a:moveTo>
                  <a:cubicBezTo>
                    <a:pt x="257" y="653"/>
                    <a:pt x="257" y="665"/>
                    <a:pt x="259" y="672"/>
                  </a:cubicBezTo>
                  <a:cubicBezTo>
                    <a:pt x="259" y="662"/>
                    <a:pt x="262" y="651"/>
                    <a:pt x="257" y="641"/>
                  </a:cubicBezTo>
                  <a:close/>
                  <a:moveTo>
                    <a:pt x="939" y="628"/>
                  </a:moveTo>
                  <a:cubicBezTo>
                    <a:pt x="941" y="643"/>
                    <a:pt x="935" y="659"/>
                    <a:pt x="940" y="671"/>
                  </a:cubicBezTo>
                  <a:cubicBezTo>
                    <a:pt x="939" y="655"/>
                    <a:pt x="943" y="640"/>
                    <a:pt x="939" y="628"/>
                  </a:cubicBezTo>
                  <a:close/>
                  <a:moveTo>
                    <a:pt x="264" y="576"/>
                  </a:moveTo>
                  <a:cubicBezTo>
                    <a:pt x="264" y="605"/>
                    <a:pt x="265" y="633"/>
                    <a:pt x="267" y="664"/>
                  </a:cubicBezTo>
                  <a:cubicBezTo>
                    <a:pt x="268" y="638"/>
                    <a:pt x="269" y="605"/>
                    <a:pt x="264" y="576"/>
                  </a:cubicBezTo>
                  <a:close/>
                  <a:moveTo>
                    <a:pt x="930" y="603"/>
                  </a:moveTo>
                  <a:cubicBezTo>
                    <a:pt x="928" y="609"/>
                    <a:pt x="930" y="626"/>
                    <a:pt x="922" y="621"/>
                  </a:cubicBezTo>
                  <a:cubicBezTo>
                    <a:pt x="924" y="626"/>
                    <a:pt x="924" y="633"/>
                    <a:pt x="925" y="638"/>
                  </a:cubicBezTo>
                  <a:cubicBezTo>
                    <a:pt x="926" y="640"/>
                    <a:pt x="925" y="647"/>
                    <a:pt x="926" y="645"/>
                  </a:cubicBezTo>
                  <a:cubicBezTo>
                    <a:pt x="926" y="639"/>
                    <a:pt x="928" y="633"/>
                    <a:pt x="926" y="629"/>
                  </a:cubicBezTo>
                  <a:cubicBezTo>
                    <a:pt x="929" y="629"/>
                    <a:pt x="927" y="624"/>
                    <a:pt x="929" y="624"/>
                  </a:cubicBezTo>
                  <a:cubicBezTo>
                    <a:pt x="929" y="632"/>
                    <a:pt x="926" y="653"/>
                    <a:pt x="931" y="662"/>
                  </a:cubicBezTo>
                  <a:cubicBezTo>
                    <a:pt x="932" y="650"/>
                    <a:pt x="933" y="626"/>
                    <a:pt x="930" y="603"/>
                  </a:cubicBezTo>
                  <a:close/>
                  <a:moveTo>
                    <a:pt x="102" y="653"/>
                  </a:moveTo>
                  <a:cubicBezTo>
                    <a:pt x="99" y="655"/>
                    <a:pt x="101" y="664"/>
                    <a:pt x="104" y="661"/>
                  </a:cubicBezTo>
                  <a:cubicBezTo>
                    <a:pt x="101" y="661"/>
                    <a:pt x="104" y="654"/>
                    <a:pt x="102" y="653"/>
                  </a:cubicBezTo>
                  <a:close/>
                  <a:moveTo>
                    <a:pt x="564" y="555"/>
                  </a:moveTo>
                  <a:cubicBezTo>
                    <a:pt x="564" y="554"/>
                    <a:pt x="563" y="555"/>
                    <a:pt x="563" y="556"/>
                  </a:cubicBezTo>
                  <a:cubicBezTo>
                    <a:pt x="564" y="587"/>
                    <a:pt x="563" y="627"/>
                    <a:pt x="566" y="651"/>
                  </a:cubicBezTo>
                  <a:cubicBezTo>
                    <a:pt x="567" y="621"/>
                    <a:pt x="566" y="588"/>
                    <a:pt x="564" y="555"/>
                  </a:cubicBezTo>
                  <a:close/>
                  <a:moveTo>
                    <a:pt x="238" y="605"/>
                  </a:moveTo>
                  <a:cubicBezTo>
                    <a:pt x="235" y="570"/>
                    <a:pt x="233" y="520"/>
                    <a:pt x="235" y="482"/>
                  </a:cubicBezTo>
                  <a:cubicBezTo>
                    <a:pt x="233" y="481"/>
                    <a:pt x="234" y="477"/>
                    <a:pt x="231" y="477"/>
                  </a:cubicBezTo>
                  <a:cubicBezTo>
                    <a:pt x="233" y="471"/>
                    <a:pt x="232" y="462"/>
                    <a:pt x="234" y="456"/>
                  </a:cubicBezTo>
                  <a:cubicBezTo>
                    <a:pt x="232" y="455"/>
                    <a:pt x="231" y="461"/>
                    <a:pt x="229" y="457"/>
                  </a:cubicBezTo>
                  <a:cubicBezTo>
                    <a:pt x="229" y="450"/>
                    <a:pt x="233" y="447"/>
                    <a:pt x="234" y="441"/>
                  </a:cubicBezTo>
                  <a:cubicBezTo>
                    <a:pt x="229" y="440"/>
                    <a:pt x="228" y="441"/>
                    <a:pt x="222" y="441"/>
                  </a:cubicBezTo>
                  <a:cubicBezTo>
                    <a:pt x="218" y="453"/>
                    <a:pt x="220" y="467"/>
                    <a:pt x="213" y="477"/>
                  </a:cubicBezTo>
                  <a:cubicBezTo>
                    <a:pt x="212" y="511"/>
                    <a:pt x="217" y="553"/>
                    <a:pt x="217" y="595"/>
                  </a:cubicBezTo>
                  <a:cubicBezTo>
                    <a:pt x="228" y="589"/>
                    <a:pt x="226" y="584"/>
                    <a:pt x="226" y="570"/>
                  </a:cubicBezTo>
                  <a:cubicBezTo>
                    <a:pt x="227" y="547"/>
                    <a:pt x="229" y="509"/>
                    <a:pt x="226" y="487"/>
                  </a:cubicBezTo>
                  <a:cubicBezTo>
                    <a:pt x="225" y="473"/>
                    <a:pt x="222" y="457"/>
                    <a:pt x="227" y="447"/>
                  </a:cubicBezTo>
                  <a:cubicBezTo>
                    <a:pt x="229" y="495"/>
                    <a:pt x="230" y="540"/>
                    <a:pt x="229" y="585"/>
                  </a:cubicBezTo>
                  <a:cubicBezTo>
                    <a:pt x="229" y="587"/>
                    <a:pt x="234" y="585"/>
                    <a:pt x="232" y="588"/>
                  </a:cubicBezTo>
                  <a:cubicBezTo>
                    <a:pt x="227" y="594"/>
                    <a:pt x="231" y="604"/>
                    <a:pt x="226" y="609"/>
                  </a:cubicBezTo>
                  <a:cubicBezTo>
                    <a:pt x="224" y="609"/>
                    <a:pt x="227" y="603"/>
                    <a:pt x="225" y="603"/>
                  </a:cubicBezTo>
                  <a:cubicBezTo>
                    <a:pt x="217" y="619"/>
                    <a:pt x="205" y="634"/>
                    <a:pt x="201" y="650"/>
                  </a:cubicBezTo>
                  <a:cubicBezTo>
                    <a:pt x="213" y="635"/>
                    <a:pt x="226" y="621"/>
                    <a:pt x="238" y="605"/>
                  </a:cubicBezTo>
                  <a:close/>
                  <a:moveTo>
                    <a:pt x="101" y="640"/>
                  </a:moveTo>
                  <a:cubicBezTo>
                    <a:pt x="99" y="642"/>
                    <a:pt x="99" y="649"/>
                    <a:pt x="102" y="650"/>
                  </a:cubicBezTo>
                  <a:cubicBezTo>
                    <a:pt x="101" y="647"/>
                    <a:pt x="103" y="641"/>
                    <a:pt x="101" y="640"/>
                  </a:cubicBezTo>
                  <a:close/>
                  <a:moveTo>
                    <a:pt x="501" y="589"/>
                  </a:moveTo>
                  <a:cubicBezTo>
                    <a:pt x="504" y="588"/>
                    <a:pt x="503" y="591"/>
                    <a:pt x="505" y="591"/>
                  </a:cubicBezTo>
                  <a:cubicBezTo>
                    <a:pt x="505" y="589"/>
                    <a:pt x="505" y="586"/>
                    <a:pt x="505" y="584"/>
                  </a:cubicBezTo>
                  <a:cubicBezTo>
                    <a:pt x="492" y="593"/>
                    <a:pt x="472" y="600"/>
                    <a:pt x="462" y="608"/>
                  </a:cubicBezTo>
                  <a:cubicBezTo>
                    <a:pt x="474" y="601"/>
                    <a:pt x="492" y="599"/>
                    <a:pt x="501" y="589"/>
                  </a:cubicBezTo>
                  <a:close/>
                  <a:moveTo>
                    <a:pt x="416" y="632"/>
                  </a:moveTo>
                  <a:cubicBezTo>
                    <a:pt x="418" y="633"/>
                    <a:pt x="416" y="638"/>
                    <a:pt x="417" y="641"/>
                  </a:cubicBezTo>
                  <a:cubicBezTo>
                    <a:pt x="443" y="629"/>
                    <a:pt x="471" y="616"/>
                    <a:pt x="494" y="604"/>
                  </a:cubicBezTo>
                  <a:cubicBezTo>
                    <a:pt x="496" y="607"/>
                    <a:pt x="498" y="603"/>
                    <a:pt x="501" y="604"/>
                  </a:cubicBezTo>
                  <a:cubicBezTo>
                    <a:pt x="502" y="603"/>
                    <a:pt x="501" y="597"/>
                    <a:pt x="500" y="595"/>
                  </a:cubicBezTo>
                  <a:cubicBezTo>
                    <a:pt x="470" y="605"/>
                    <a:pt x="442" y="618"/>
                    <a:pt x="416" y="632"/>
                  </a:cubicBezTo>
                  <a:close/>
                  <a:moveTo>
                    <a:pt x="100" y="631"/>
                  </a:moveTo>
                  <a:cubicBezTo>
                    <a:pt x="99" y="634"/>
                    <a:pt x="99" y="636"/>
                    <a:pt x="101" y="638"/>
                  </a:cubicBezTo>
                  <a:cubicBezTo>
                    <a:pt x="100" y="636"/>
                    <a:pt x="102" y="632"/>
                    <a:pt x="100" y="631"/>
                  </a:cubicBezTo>
                  <a:close/>
                  <a:moveTo>
                    <a:pt x="256" y="608"/>
                  </a:moveTo>
                  <a:cubicBezTo>
                    <a:pt x="257" y="618"/>
                    <a:pt x="255" y="626"/>
                    <a:pt x="259" y="634"/>
                  </a:cubicBezTo>
                  <a:cubicBezTo>
                    <a:pt x="258" y="626"/>
                    <a:pt x="260" y="614"/>
                    <a:pt x="256" y="608"/>
                  </a:cubicBezTo>
                  <a:close/>
                  <a:moveTo>
                    <a:pt x="513" y="603"/>
                  </a:moveTo>
                  <a:cubicBezTo>
                    <a:pt x="510" y="603"/>
                    <a:pt x="509" y="604"/>
                    <a:pt x="507" y="604"/>
                  </a:cubicBezTo>
                  <a:cubicBezTo>
                    <a:pt x="507" y="613"/>
                    <a:pt x="508" y="622"/>
                    <a:pt x="509" y="633"/>
                  </a:cubicBezTo>
                  <a:cubicBezTo>
                    <a:pt x="510" y="633"/>
                    <a:pt x="511" y="633"/>
                    <a:pt x="513" y="633"/>
                  </a:cubicBezTo>
                  <a:cubicBezTo>
                    <a:pt x="513" y="623"/>
                    <a:pt x="513" y="614"/>
                    <a:pt x="513" y="603"/>
                  </a:cubicBezTo>
                  <a:close/>
                  <a:moveTo>
                    <a:pt x="678" y="623"/>
                  </a:moveTo>
                  <a:cubicBezTo>
                    <a:pt x="678" y="625"/>
                    <a:pt x="676" y="629"/>
                    <a:pt x="679" y="629"/>
                  </a:cubicBezTo>
                  <a:cubicBezTo>
                    <a:pt x="680" y="628"/>
                    <a:pt x="680" y="623"/>
                    <a:pt x="678" y="623"/>
                  </a:cubicBezTo>
                  <a:close/>
                  <a:moveTo>
                    <a:pt x="98" y="614"/>
                  </a:moveTo>
                  <a:cubicBezTo>
                    <a:pt x="100" y="604"/>
                    <a:pt x="99" y="589"/>
                    <a:pt x="97" y="578"/>
                  </a:cubicBezTo>
                  <a:cubicBezTo>
                    <a:pt x="91" y="591"/>
                    <a:pt x="97" y="615"/>
                    <a:pt x="100" y="628"/>
                  </a:cubicBezTo>
                  <a:cubicBezTo>
                    <a:pt x="100" y="625"/>
                    <a:pt x="101" y="614"/>
                    <a:pt x="98" y="614"/>
                  </a:cubicBezTo>
                  <a:close/>
                  <a:moveTo>
                    <a:pt x="417" y="626"/>
                  </a:moveTo>
                  <a:cubicBezTo>
                    <a:pt x="431" y="620"/>
                    <a:pt x="445" y="612"/>
                    <a:pt x="459" y="605"/>
                  </a:cubicBezTo>
                  <a:cubicBezTo>
                    <a:pt x="472" y="599"/>
                    <a:pt x="487" y="594"/>
                    <a:pt x="497" y="584"/>
                  </a:cubicBezTo>
                  <a:cubicBezTo>
                    <a:pt x="463" y="588"/>
                    <a:pt x="443" y="605"/>
                    <a:pt x="415" y="614"/>
                  </a:cubicBezTo>
                  <a:cubicBezTo>
                    <a:pt x="415" y="619"/>
                    <a:pt x="414" y="625"/>
                    <a:pt x="417" y="626"/>
                  </a:cubicBezTo>
                  <a:close/>
                  <a:moveTo>
                    <a:pt x="680" y="559"/>
                  </a:moveTo>
                  <a:cubicBezTo>
                    <a:pt x="680" y="555"/>
                    <a:pt x="679" y="546"/>
                    <a:pt x="679" y="555"/>
                  </a:cubicBezTo>
                  <a:cubicBezTo>
                    <a:pt x="680" y="583"/>
                    <a:pt x="676" y="597"/>
                    <a:pt x="681" y="619"/>
                  </a:cubicBezTo>
                  <a:cubicBezTo>
                    <a:pt x="681" y="598"/>
                    <a:pt x="679" y="577"/>
                    <a:pt x="680" y="559"/>
                  </a:cubicBezTo>
                  <a:close/>
                  <a:moveTo>
                    <a:pt x="550" y="495"/>
                  </a:moveTo>
                  <a:cubicBezTo>
                    <a:pt x="551" y="534"/>
                    <a:pt x="551" y="581"/>
                    <a:pt x="556" y="618"/>
                  </a:cubicBezTo>
                  <a:cubicBezTo>
                    <a:pt x="554" y="573"/>
                    <a:pt x="558" y="531"/>
                    <a:pt x="550" y="495"/>
                  </a:cubicBezTo>
                  <a:close/>
                  <a:moveTo>
                    <a:pt x="410" y="603"/>
                  </a:moveTo>
                  <a:cubicBezTo>
                    <a:pt x="410" y="606"/>
                    <a:pt x="406" y="613"/>
                    <a:pt x="410" y="613"/>
                  </a:cubicBezTo>
                  <a:cubicBezTo>
                    <a:pt x="411" y="612"/>
                    <a:pt x="412" y="605"/>
                    <a:pt x="410" y="603"/>
                  </a:cubicBezTo>
                  <a:close/>
                  <a:moveTo>
                    <a:pt x="926" y="604"/>
                  </a:moveTo>
                  <a:cubicBezTo>
                    <a:pt x="927" y="607"/>
                    <a:pt x="923" y="612"/>
                    <a:pt x="927" y="612"/>
                  </a:cubicBezTo>
                  <a:cubicBezTo>
                    <a:pt x="927" y="609"/>
                    <a:pt x="930" y="605"/>
                    <a:pt x="926" y="604"/>
                  </a:cubicBezTo>
                  <a:close/>
                  <a:moveTo>
                    <a:pt x="473" y="585"/>
                  </a:moveTo>
                  <a:cubicBezTo>
                    <a:pt x="446" y="581"/>
                    <a:pt x="433" y="596"/>
                    <a:pt x="413" y="600"/>
                  </a:cubicBezTo>
                  <a:cubicBezTo>
                    <a:pt x="414" y="604"/>
                    <a:pt x="413" y="609"/>
                    <a:pt x="416" y="611"/>
                  </a:cubicBezTo>
                  <a:cubicBezTo>
                    <a:pt x="434" y="602"/>
                    <a:pt x="456" y="596"/>
                    <a:pt x="473" y="585"/>
                  </a:cubicBezTo>
                  <a:close/>
                  <a:moveTo>
                    <a:pt x="118" y="609"/>
                  </a:moveTo>
                  <a:cubicBezTo>
                    <a:pt x="117" y="587"/>
                    <a:pt x="116" y="565"/>
                    <a:pt x="115" y="544"/>
                  </a:cubicBezTo>
                  <a:cubicBezTo>
                    <a:pt x="115" y="541"/>
                    <a:pt x="115" y="538"/>
                    <a:pt x="115" y="535"/>
                  </a:cubicBezTo>
                  <a:cubicBezTo>
                    <a:pt x="115" y="534"/>
                    <a:pt x="115" y="532"/>
                    <a:pt x="115" y="530"/>
                  </a:cubicBezTo>
                  <a:cubicBezTo>
                    <a:pt x="115" y="529"/>
                    <a:pt x="114" y="530"/>
                    <a:pt x="114" y="532"/>
                  </a:cubicBezTo>
                  <a:cubicBezTo>
                    <a:pt x="114" y="555"/>
                    <a:pt x="115" y="583"/>
                    <a:pt x="117" y="603"/>
                  </a:cubicBezTo>
                  <a:cubicBezTo>
                    <a:pt x="117" y="605"/>
                    <a:pt x="115" y="610"/>
                    <a:pt x="119" y="610"/>
                  </a:cubicBezTo>
                  <a:cubicBezTo>
                    <a:pt x="118" y="610"/>
                    <a:pt x="118" y="610"/>
                    <a:pt x="118" y="609"/>
                  </a:cubicBezTo>
                  <a:close/>
                  <a:moveTo>
                    <a:pt x="403" y="584"/>
                  </a:moveTo>
                  <a:cubicBezTo>
                    <a:pt x="405" y="591"/>
                    <a:pt x="403" y="601"/>
                    <a:pt x="405" y="609"/>
                  </a:cubicBezTo>
                  <a:cubicBezTo>
                    <a:pt x="406" y="601"/>
                    <a:pt x="413" y="587"/>
                    <a:pt x="403" y="584"/>
                  </a:cubicBezTo>
                  <a:close/>
                  <a:moveTo>
                    <a:pt x="259" y="595"/>
                  </a:moveTo>
                  <a:cubicBezTo>
                    <a:pt x="261" y="595"/>
                    <a:pt x="259" y="599"/>
                    <a:pt x="261" y="600"/>
                  </a:cubicBezTo>
                  <a:cubicBezTo>
                    <a:pt x="262" y="595"/>
                    <a:pt x="260" y="593"/>
                    <a:pt x="258" y="593"/>
                  </a:cubicBezTo>
                  <a:cubicBezTo>
                    <a:pt x="263" y="588"/>
                    <a:pt x="257" y="590"/>
                    <a:pt x="257" y="585"/>
                  </a:cubicBezTo>
                  <a:cubicBezTo>
                    <a:pt x="260" y="586"/>
                    <a:pt x="260" y="586"/>
                    <a:pt x="260" y="582"/>
                  </a:cubicBezTo>
                  <a:cubicBezTo>
                    <a:pt x="256" y="582"/>
                    <a:pt x="262" y="585"/>
                    <a:pt x="257" y="584"/>
                  </a:cubicBezTo>
                  <a:cubicBezTo>
                    <a:pt x="255" y="562"/>
                    <a:pt x="254" y="545"/>
                    <a:pt x="253" y="528"/>
                  </a:cubicBezTo>
                  <a:cubicBezTo>
                    <a:pt x="253" y="525"/>
                    <a:pt x="256" y="518"/>
                    <a:pt x="251" y="519"/>
                  </a:cubicBezTo>
                  <a:cubicBezTo>
                    <a:pt x="253" y="539"/>
                    <a:pt x="254" y="578"/>
                    <a:pt x="257" y="607"/>
                  </a:cubicBezTo>
                  <a:cubicBezTo>
                    <a:pt x="262" y="604"/>
                    <a:pt x="254" y="598"/>
                    <a:pt x="259" y="595"/>
                  </a:cubicBezTo>
                  <a:close/>
                  <a:moveTo>
                    <a:pt x="225" y="592"/>
                  </a:moveTo>
                  <a:cubicBezTo>
                    <a:pt x="219" y="594"/>
                    <a:pt x="215" y="601"/>
                    <a:pt x="221" y="606"/>
                  </a:cubicBezTo>
                  <a:cubicBezTo>
                    <a:pt x="221" y="601"/>
                    <a:pt x="228" y="598"/>
                    <a:pt x="225" y="592"/>
                  </a:cubicBezTo>
                  <a:close/>
                  <a:moveTo>
                    <a:pt x="204" y="477"/>
                  </a:moveTo>
                  <a:cubicBezTo>
                    <a:pt x="202" y="521"/>
                    <a:pt x="205" y="564"/>
                    <a:pt x="207" y="605"/>
                  </a:cubicBezTo>
                  <a:cubicBezTo>
                    <a:pt x="215" y="601"/>
                    <a:pt x="214" y="597"/>
                    <a:pt x="214" y="589"/>
                  </a:cubicBezTo>
                  <a:cubicBezTo>
                    <a:pt x="212" y="560"/>
                    <a:pt x="212" y="521"/>
                    <a:pt x="211" y="498"/>
                  </a:cubicBezTo>
                  <a:cubicBezTo>
                    <a:pt x="204" y="495"/>
                    <a:pt x="211" y="482"/>
                    <a:pt x="207" y="475"/>
                  </a:cubicBezTo>
                  <a:cubicBezTo>
                    <a:pt x="206" y="476"/>
                    <a:pt x="209" y="483"/>
                    <a:pt x="206" y="485"/>
                  </a:cubicBezTo>
                  <a:cubicBezTo>
                    <a:pt x="204" y="482"/>
                    <a:pt x="209" y="478"/>
                    <a:pt x="204" y="477"/>
                  </a:cubicBezTo>
                  <a:close/>
                  <a:moveTo>
                    <a:pt x="512" y="577"/>
                  </a:moveTo>
                  <a:cubicBezTo>
                    <a:pt x="507" y="582"/>
                    <a:pt x="505" y="590"/>
                    <a:pt x="511" y="595"/>
                  </a:cubicBezTo>
                  <a:cubicBezTo>
                    <a:pt x="510" y="598"/>
                    <a:pt x="506" y="597"/>
                    <a:pt x="507" y="601"/>
                  </a:cubicBezTo>
                  <a:cubicBezTo>
                    <a:pt x="509" y="601"/>
                    <a:pt x="511" y="601"/>
                    <a:pt x="513" y="601"/>
                  </a:cubicBezTo>
                  <a:cubicBezTo>
                    <a:pt x="512" y="594"/>
                    <a:pt x="514" y="584"/>
                    <a:pt x="512" y="577"/>
                  </a:cubicBezTo>
                  <a:close/>
                  <a:moveTo>
                    <a:pt x="422" y="590"/>
                  </a:moveTo>
                  <a:cubicBezTo>
                    <a:pt x="416" y="590"/>
                    <a:pt x="419" y="582"/>
                    <a:pt x="417" y="578"/>
                  </a:cubicBezTo>
                  <a:cubicBezTo>
                    <a:pt x="413" y="579"/>
                    <a:pt x="413" y="577"/>
                    <a:pt x="410" y="577"/>
                  </a:cubicBezTo>
                  <a:cubicBezTo>
                    <a:pt x="412" y="583"/>
                    <a:pt x="411" y="591"/>
                    <a:pt x="414" y="597"/>
                  </a:cubicBezTo>
                  <a:cubicBezTo>
                    <a:pt x="416" y="594"/>
                    <a:pt x="420" y="593"/>
                    <a:pt x="422" y="590"/>
                  </a:cubicBezTo>
                  <a:close/>
                  <a:moveTo>
                    <a:pt x="729" y="569"/>
                  </a:moveTo>
                  <a:cubicBezTo>
                    <a:pt x="723" y="576"/>
                    <a:pt x="723" y="583"/>
                    <a:pt x="722" y="595"/>
                  </a:cubicBezTo>
                  <a:cubicBezTo>
                    <a:pt x="730" y="592"/>
                    <a:pt x="729" y="575"/>
                    <a:pt x="729" y="569"/>
                  </a:cubicBezTo>
                  <a:close/>
                  <a:moveTo>
                    <a:pt x="452" y="583"/>
                  </a:moveTo>
                  <a:cubicBezTo>
                    <a:pt x="437" y="579"/>
                    <a:pt x="429" y="590"/>
                    <a:pt x="424" y="595"/>
                  </a:cubicBezTo>
                  <a:cubicBezTo>
                    <a:pt x="433" y="590"/>
                    <a:pt x="444" y="588"/>
                    <a:pt x="452" y="583"/>
                  </a:cubicBezTo>
                  <a:close/>
                  <a:moveTo>
                    <a:pt x="719" y="584"/>
                  </a:moveTo>
                  <a:cubicBezTo>
                    <a:pt x="718" y="586"/>
                    <a:pt x="716" y="594"/>
                    <a:pt x="720" y="594"/>
                  </a:cubicBezTo>
                  <a:cubicBezTo>
                    <a:pt x="719" y="591"/>
                    <a:pt x="721" y="585"/>
                    <a:pt x="719" y="584"/>
                  </a:cubicBezTo>
                  <a:close/>
                  <a:moveTo>
                    <a:pt x="715" y="566"/>
                  </a:moveTo>
                  <a:cubicBezTo>
                    <a:pt x="708" y="571"/>
                    <a:pt x="708" y="584"/>
                    <a:pt x="712" y="591"/>
                  </a:cubicBezTo>
                  <a:cubicBezTo>
                    <a:pt x="715" y="585"/>
                    <a:pt x="716" y="576"/>
                    <a:pt x="715" y="566"/>
                  </a:cubicBezTo>
                  <a:close/>
                  <a:moveTo>
                    <a:pt x="357" y="529"/>
                  </a:moveTo>
                  <a:cubicBezTo>
                    <a:pt x="356" y="547"/>
                    <a:pt x="354" y="573"/>
                    <a:pt x="359" y="590"/>
                  </a:cubicBezTo>
                  <a:cubicBezTo>
                    <a:pt x="360" y="570"/>
                    <a:pt x="357" y="549"/>
                    <a:pt x="357" y="529"/>
                  </a:cubicBezTo>
                  <a:close/>
                  <a:moveTo>
                    <a:pt x="436" y="582"/>
                  </a:moveTo>
                  <a:cubicBezTo>
                    <a:pt x="431" y="582"/>
                    <a:pt x="426" y="579"/>
                    <a:pt x="423" y="580"/>
                  </a:cubicBezTo>
                  <a:cubicBezTo>
                    <a:pt x="422" y="584"/>
                    <a:pt x="425" y="585"/>
                    <a:pt x="424" y="589"/>
                  </a:cubicBezTo>
                  <a:cubicBezTo>
                    <a:pt x="429" y="588"/>
                    <a:pt x="433" y="585"/>
                    <a:pt x="436" y="582"/>
                  </a:cubicBezTo>
                  <a:close/>
                  <a:moveTo>
                    <a:pt x="733" y="562"/>
                  </a:moveTo>
                  <a:cubicBezTo>
                    <a:pt x="731" y="569"/>
                    <a:pt x="729" y="576"/>
                    <a:pt x="731" y="584"/>
                  </a:cubicBezTo>
                  <a:cubicBezTo>
                    <a:pt x="732" y="576"/>
                    <a:pt x="735" y="568"/>
                    <a:pt x="733" y="562"/>
                  </a:cubicBezTo>
                  <a:close/>
                  <a:moveTo>
                    <a:pt x="756" y="548"/>
                  </a:moveTo>
                  <a:cubicBezTo>
                    <a:pt x="750" y="555"/>
                    <a:pt x="748" y="572"/>
                    <a:pt x="750" y="581"/>
                  </a:cubicBezTo>
                  <a:cubicBezTo>
                    <a:pt x="752" y="571"/>
                    <a:pt x="757" y="559"/>
                    <a:pt x="756" y="548"/>
                  </a:cubicBezTo>
                  <a:close/>
                  <a:moveTo>
                    <a:pt x="406" y="579"/>
                  </a:moveTo>
                  <a:cubicBezTo>
                    <a:pt x="405" y="577"/>
                    <a:pt x="408" y="577"/>
                    <a:pt x="408" y="576"/>
                  </a:cubicBezTo>
                  <a:cubicBezTo>
                    <a:pt x="405" y="575"/>
                    <a:pt x="405" y="572"/>
                    <a:pt x="402" y="572"/>
                  </a:cubicBezTo>
                  <a:cubicBezTo>
                    <a:pt x="402" y="577"/>
                    <a:pt x="404" y="580"/>
                    <a:pt x="407" y="582"/>
                  </a:cubicBezTo>
                  <a:cubicBezTo>
                    <a:pt x="407" y="581"/>
                    <a:pt x="406" y="580"/>
                    <a:pt x="406" y="579"/>
                  </a:cubicBezTo>
                  <a:close/>
                  <a:moveTo>
                    <a:pt x="96" y="519"/>
                  </a:moveTo>
                  <a:cubicBezTo>
                    <a:pt x="92" y="518"/>
                    <a:pt x="92" y="522"/>
                    <a:pt x="90" y="524"/>
                  </a:cubicBezTo>
                  <a:cubicBezTo>
                    <a:pt x="92" y="544"/>
                    <a:pt x="92" y="564"/>
                    <a:pt x="94" y="580"/>
                  </a:cubicBezTo>
                  <a:cubicBezTo>
                    <a:pt x="101" y="569"/>
                    <a:pt x="95" y="555"/>
                    <a:pt x="96" y="537"/>
                  </a:cubicBezTo>
                  <a:cubicBezTo>
                    <a:pt x="93" y="535"/>
                    <a:pt x="94" y="541"/>
                    <a:pt x="93" y="538"/>
                  </a:cubicBezTo>
                  <a:cubicBezTo>
                    <a:pt x="98" y="535"/>
                    <a:pt x="95" y="526"/>
                    <a:pt x="96" y="519"/>
                  </a:cubicBezTo>
                  <a:close/>
                  <a:moveTo>
                    <a:pt x="722" y="555"/>
                  </a:moveTo>
                  <a:cubicBezTo>
                    <a:pt x="715" y="557"/>
                    <a:pt x="715" y="575"/>
                    <a:pt x="720" y="579"/>
                  </a:cubicBezTo>
                  <a:cubicBezTo>
                    <a:pt x="720" y="574"/>
                    <a:pt x="722" y="563"/>
                    <a:pt x="722" y="555"/>
                  </a:cubicBezTo>
                  <a:close/>
                  <a:moveTo>
                    <a:pt x="446" y="577"/>
                  </a:moveTo>
                  <a:cubicBezTo>
                    <a:pt x="451" y="577"/>
                    <a:pt x="458" y="578"/>
                    <a:pt x="460" y="577"/>
                  </a:cubicBezTo>
                  <a:cubicBezTo>
                    <a:pt x="457" y="576"/>
                    <a:pt x="448" y="573"/>
                    <a:pt x="446" y="577"/>
                  </a:cubicBezTo>
                  <a:close/>
                  <a:moveTo>
                    <a:pt x="491" y="576"/>
                  </a:moveTo>
                  <a:cubicBezTo>
                    <a:pt x="486" y="576"/>
                    <a:pt x="479" y="575"/>
                    <a:pt x="476" y="577"/>
                  </a:cubicBezTo>
                  <a:cubicBezTo>
                    <a:pt x="482" y="577"/>
                    <a:pt x="488" y="578"/>
                    <a:pt x="491" y="576"/>
                  </a:cubicBezTo>
                  <a:close/>
                  <a:moveTo>
                    <a:pt x="443" y="576"/>
                  </a:moveTo>
                  <a:cubicBezTo>
                    <a:pt x="439" y="576"/>
                    <a:pt x="435" y="573"/>
                    <a:pt x="432" y="576"/>
                  </a:cubicBezTo>
                  <a:cubicBezTo>
                    <a:pt x="434" y="576"/>
                    <a:pt x="445" y="578"/>
                    <a:pt x="443" y="576"/>
                  </a:cubicBezTo>
                  <a:close/>
                  <a:moveTo>
                    <a:pt x="744" y="546"/>
                  </a:moveTo>
                  <a:cubicBezTo>
                    <a:pt x="738" y="554"/>
                    <a:pt x="735" y="560"/>
                    <a:pt x="738" y="573"/>
                  </a:cubicBezTo>
                  <a:cubicBezTo>
                    <a:pt x="741" y="566"/>
                    <a:pt x="745" y="554"/>
                    <a:pt x="744" y="546"/>
                  </a:cubicBezTo>
                  <a:close/>
                  <a:moveTo>
                    <a:pt x="366" y="552"/>
                  </a:moveTo>
                  <a:cubicBezTo>
                    <a:pt x="363" y="551"/>
                    <a:pt x="364" y="555"/>
                    <a:pt x="361" y="553"/>
                  </a:cubicBezTo>
                  <a:cubicBezTo>
                    <a:pt x="362" y="562"/>
                    <a:pt x="364" y="567"/>
                    <a:pt x="366" y="573"/>
                  </a:cubicBezTo>
                  <a:cubicBezTo>
                    <a:pt x="365" y="565"/>
                    <a:pt x="366" y="560"/>
                    <a:pt x="366" y="552"/>
                  </a:cubicBezTo>
                  <a:close/>
                  <a:moveTo>
                    <a:pt x="735" y="534"/>
                  </a:moveTo>
                  <a:cubicBezTo>
                    <a:pt x="729" y="543"/>
                    <a:pt x="719" y="554"/>
                    <a:pt x="725" y="572"/>
                  </a:cubicBezTo>
                  <a:cubicBezTo>
                    <a:pt x="734" y="560"/>
                    <a:pt x="737" y="550"/>
                    <a:pt x="735" y="534"/>
                  </a:cubicBezTo>
                  <a:close/>
                  <a:moveTo>
                    <a:pt x="259" y="545"/>
                  </a:moveTo>
                  <a:cubicBezTo>
                    <a:pt x="259" y="552"/>
                    <a:pt x="262" y="561"/>
                    <a:pt x="260" y="567"/>
                  </a:cubicBezTo>
                  <a:cubicBezTo>
                    <a:pt x="260" y="565"/>
                    <a:pt x="259" y="564"/>
                    <a:pt x="258" y="564"/>
                  </a:cubicBezTo>
                  <a:cubicBezTo>
                    <a:pt x="259" y="566"/>
                    <a:pt x="257" y="570"/>
                    <a:pt x="259" y="571"/>
                  </a:cubicBezTo>
                  <a:cubicBezTo>
                    <a:pt x="259" y="570"/>
                    <a:pt x="259" y="569"/>
                    <a:pt x="260" y="569"/>
                  </a:cubicBezTo>
                  <a:cubicBezTo>
                    <a:pt x="262" y="569"/>
                    <a:pt x="261" y="572"/>
                    <a:pt x="264" y="571"/>
                  </a:cubicBezTo>
                  <a:cubicBezTo>
                    <a:pt x="262" y="563"/>
                    <a:pt x="262" y="549"/>
                    <a:pt x="259" y="545"/>
                  </a:cubicBezTo>
                  <a:close/>
                  <a:moveTo>
                    <a:pt x="407" y="566"/>
                  </a:moveTo>
                  <a:cubicBezTo>
                    <a:pt x="405" y="566"/>
                    <a:pt x="404" y="566"/>
                    <a:pt x="402" y="566"/>
                  </a:cubicBezTo>
                  <a:cubicBezTo>
                    <a:pt x="402" y="569"/>
                    <a:pt x="405" y="569"/>
                    <a:pt x="406" y="570"/>
                  </a:cubicBezTo>
                  <a:cubicBezTo>
                    <a:pt x="406" y="568"/>
                    <a:pt x="407" y="568"/>
                    <a:pt x="407" y="566"/>
                  </a:cubicBezTo>
                  <a:close/>
                  <a:moveTo>
                    <a:pt x="711" y="521"/>
                  </a:moveTo>
                  <a:cubicBezTo>
                    <a:pt x="711" y="516"/>
                    <a:pt x="710" y="522"/>
                    <a:pt x="710" y="524"/>
                  </a:cubicBezTo>
                  <a:cubicBezTo>
                    <a:pt x="709" y="533"/>
                    <a:pt x="710" y="553"/>
                    <a:pt x="710" y="565"/>
                  </a:cubicBezTo>
                  <a:cubicBezTo>
                    <a:pt x="710" y="566"/>
                    <a:pt x="710" y="566"/>
                    <a:pt x="711" y="566"/>
                  </a:cubicBezTo>
                  <a:cubicBezTo>
                    <a:pt x="717" y="555"/>
                    <a:pt x="710" y="536"/>
                    <a:pt x="711" y="521"/>
                  </a:cubicBezTo>
                  <a:close/>
                  <a:moveTo>
                    <a:pt x="675" y="554"/>
                  </a:moveTo>
                  <a:cubicBezTo>
                    <a:pt x="676" y="559"/>
                    <a:pt x="674" y="564"/>
                    <a:pt x="677" y="564"/>
                  </a:cubicBezTo>
                  <a:cubicBezTo>
                    <a:pt x="676" y="561"/>
                    <a:pt x="678" y="555"/>
                    <a:pt x="675" y="554"/>
                  </a:cubicBezTo>
                  <a:close/>
                  <a:moveTo>
                    <a:pt x="751" y="537"/>
                  </a:moveTo>
                  <a:cubicBezTo>
                    <a:pt x="747" y="542"/>
                    <a:pt x="745" y="554"/>
                    <a:pt x="746" y="561"/>
                  </a:cubicBezTo>
                  <a:cubicBezTo>
                    <a:pt x="750" y="557"/>
                    <a:pt x="750" y="542"/>
                    <a:pt x="751" y="537"/>
                  </a:cubicBezTo>
                  <a:close/>
                  <a:moveTo>
                    <a:pt x="934" y="544"/>
                  </a:moveTo>
                  <a:cubicBezTo>
                    <a:pt x="934" y="550"/>
                    <a:pt x="931" y="558"/>
                    <a:pt x="935" y="560"/>
                  </a:cubicBezTo>
                  <a:cubicBezTo>
                    <a:pt x="934" y="555"/>
                    <a:pt x="936" y="547"/>
                    <a:pt x="934" y="544"/>
                  </a:cubicBezTo>
                  <a:close/>
                  <a:moveTo>
                    <a:pt x="767" y="532"/>
                  </a:moveTo>
                  <a:cubicBezTo>
                    <a:pt x="763" y="535"/>
                    <a:pt x="764" y="541"/>
                    <a:pt x="762" y="545"/>
                  </a:cubicBezTo>
                  <a:cubicBezTo>
                    <a:pt x="762" y="543"/>
                    <a:pt x="763" y="540"/>
                    <a:pt x="761" y="540"/>
                  </a:cubicBezTo>
                  <a:cubicBezTo>
                    <a:pt x="761" y="545"/>
                    <a:pt x="757" y="551"/>
                    <a:pt x="759" y="556"/>
                  </a:cubicBezTo>
                  <a:cubicBezTo>
                    <a:pt x="760" y="548"/>
                    <a:pt x="769" y="538"/>
                    <a:pt x="767" y="532"/>
                  </a:cubicBezTo>
                  <a:close/>
                  <a:moveTo>
                    <a:pt x="567" y="513"/>
                  </a:moveTo>
                  <a:cubicBezTo>
                    <a:pt x="562" y="523"/>
                    <a:pt x="566" y="541"/>
                    <a:pt x="568" y="553"/>
                  </a:cubicBezTo>
                  <a:cubicBezTo>
                    <a:pt x="568" y="542"/>
                    <a:pt x="569" y="527"/>
                    <a:pt x="567" y="513"/>
                  </a:cubicBezTo>
                  <a:close/>
                  <a:moveTo>
                    <a:pt x="749" y="528"/>
                  </a:moveTo>
                  <a:cubicBezTo>
                    <a:pt x="751" y="530"/>
                    <a:pt x="748" y="533"/>
                    <a:pt x="750" y="534"/>
                  </a:cubicBezTo>
                  <a:cubicBezTo>
                    <a:pt x="752" y="530"/>
                    <a:pt x="752" y="522"/>
                    <a:pt x="753" y="514"/>
                  </a:cubicBezTo>
                  <a:cubicBezTo>
                    <a:pt x="741" y="518"/>
                    <a:pt x="737" y="538"/>
                    <a:pt x="739" y="550"/>
                  </a:cubicBezTo>
                  <a:cubicBezTo>
                    <a:pt x="744" y="544"/>
                    <a:pt x="747" y="536"/>
                    <a:pt x="749" y="528"/>
                  </a:cubicBezTo>
                  <a:close/>
                  <a:moveTo>
                    <a:pt x="674" y="534"/>
                  </a:moveTo>
                  <a:cubicBezTo>
                    <a:pt x="676" y="537"/>
                    <a:pt x="673" y="545"/>
                    <a:pt x="677" y="546"/>
                  </a:cubicBezTo>
                  <a:cubicBezTo>
                    <a:pt x="675" y="543"/>
                    <a:pt x="678" y="535"/>
                    <a:pt x="674" y="534"/>
                  </a:cubicBezTo>
                  <a:close/>
                  <a:moveTo>
                    <a:pt x="365" y="479"/>
                  </a:moveTo>
                  <a:cubicBezTo>
                    <a:pt x="362" y="495"/>
                    <a:pt x="363" y="528"/>
                    <a:pt x="365" y="546"/>
                  </a:cubicBezTo>
                  <a:cubicBezTo>
                    <a:pt x="368" y="524"/>
                    <a:pt x="364" y="502"/>
                    <a:pt x="365" y="479"/>
                  </a:cubicBezTo>
                  <a:close/>
                  <a:moveTo>
                    <a:pt x="535" y="520"/>
                  </a:moveTo>
                  <a:cubicBezTo>
                    <a:pt x="533" y="518"/>
                    <a:pt x="529" y="518"/>
                    <a:pt x="528" y="520"/>
                  </a:cubicBezTo>
                  <a:cubicBezTo>
                    <a:pt x="528" y="524"/>
                    <a:pt x="530" y="526"/>
                    <a:pt x="528" y="529"/>
                  </a:cubicBezTo>
                  <a:cubicBezTo>
                    <a:pt x="530" y="531"/>
                    <a:pt x="532" y="528"/>
                    <a:pt x="534" y="531"/>
                  </a:cubicBezTo>
                  <a:cubicBezTo>
                    <a:pt x="531" y="531"/>
                    <a:pt x="528" y="531"/>
                    <a:pt x="528" y="533"/>
                  </a:cubicBezTo>
                  <a:cubicBezTo>
                    <a:pt x="530" y="535"/>
                    <a:pt x="528" y="540"/>
                    <a:pt x="529" y="543"/>
                  </a:cubicBezTo>
                  <a:cubicBezTo>
                    <a:pt x="534" y="544"/>
                    <a:pt x="529" y="526"/>
                    <a:pt x="535" y="535"/>
                  </a:cubicBezTo>
                  <a:cubicBezTo>
                    <a:pt x="534" y="531"/>
                    <a:pt x="535" y="526"/>
                    <a:pt x="535" y="520"/>
                  </a:cubicBezTo>
                  <a:close/>
                  <a:moveTo>
                    <a:pt x="931" y="420"/>
                  </a:moveTo>
                  <a:cubicBezTo>
                    <a:pt x="930" y="460"/>
                    <a:pt x="932" y="504"/>
                    <a:pt x="934" y="542"/>
                  </a:cubicBezTo>
                  <a:cubicBezTo>
                    <a:pt x="938" y="499"/>
                    <a:pt x="932" y="458"/>
                    <a:pt x="931" y="420"/>
                  </a:cubicBezTo>
                  <a:close/>
                  <a:moveTo>
                    <a:pt x="676" y="470"/>
                  </a:moveTo>
                  <a:cubicBezTo>
                    <a:pt x="670" y="477"/>
                    <a:pt x="678" y="490"/>
                    <a:pt x="672" y="498"/>
                  </a:cubicBezTo>
                  <a:cubicBezTo>
                    <a:pt x="676" y="506"/>
                    <a:pt x="672" y="517"/>
                    <a:pt x="675" y="529"/>
                  </a:cubicBezTo>
                  <a:cubicBezTo>
                    <a:pt x="675" y="528"/>
                    <a:pt x="676" y="527"/>
                    <a:pt x="677" y="528"/>
                  </a:cubicBezTo>
                  <a:cubicBezTo>
                    <a:pt x="678" y="534"/>
                    <a:pt x="676" y="539"/>
                    <a:pt x="679" y="542"/>
                  </a:cubicBezTo>
                  <a:cubicBezTo>
                    <a:pt x="680" y="518"/>
                    <a:pt x="676" y="493"/>
                    <a:pt x="676" y="470"/>
                  </a:cubicBezTo>
                  <a:close/>
                  <a:moveTo>
                    <a:pt x="524" y="519"/>
                  </a:moveTo>
                  <a:cubicBezTo>
                    <a:pt x="525" y="525"/>
                    <a:pt x="523" y="528"/>
                    <a:pt x="526" y="530"/>
                  </a:cubicBezTo>
                  <a:cubicBezTo>
                    <a:pt x="525" y="527"/>
                    <a:pt x="528" y="520"/>
                    <a:pt x="524" y="519"/>
                  </a:cubicBezTo>
                  <a:close/>
                  <a:moveTo>
                    <a:pt x="361" y="484"/>
                  </a:moveTo>
                  <a:cubicBezTo>
                    <a:pt x="361" y="480"/>
                    <a:pt x="363" y="473"/>
                    <a:pt x="359" y="473"/>
                  </a:cubicBezTo>
                  <a:cubicBezTo>
                    <a:pt x="355" y="494"/>
                    <a:pt x="359" y="509"/>
                    <a:pt x="361" y="528"/>
                  </a:cubicBezTo>
                  <a:cubicBezTo>
                    <a:pt x="361" y="515"/>
                    <a:pt x="361" y="497"/>
                    <a:pt x="361" y="484"/>
                  </a:cubicBezTo>
                  <a:close/>
                  <a:moveTo>
                    <a:pt x="751" y="499"/>
                  </a:moveTo>
                  <a:cubicBezTo>
                    <a:pt x="746" y="498"/>
                    <a:pt x="747" y="503"/>
                    <a:pt x="741" y="504"/>
                  </a:cubicBezTo>
                  <a:cubicBezTo>
                    <a:pt x="741" y="510"/>
                    <a:pt x="738" y="523"/>
                    <a:pt x="741" y="524"/>
                  </a:cubicBezTo>
                  <a:cubicBezTo>
                    <a:pt x="743" y="514"/>
                    <a:pt x="748" y="508"/>
                    <a:pt x="751" y="499"/>
                  </a:cubicBezTo>
                  <a:close/>
                  <a:moveTo>
                    <a:pt x="91" y="521"/>
                  </a:moveTo>
                  <a:cubicBezTo>
                    <a:pt x="96" y="517"/>
                    <a:pt x="94" y="507"/>
                    <a:pt x="95" y="501"/>
                  </a:cubicBezTo>
                  <a:cubicBezTo>
                    <a:pt x="88" y="500"/>
                    <a:pt x="89" y="515"/>
                    <a:pt x="93" y="511"/>
                  </a:cubicBezTo>
                  <a:cubicBezTo>
                    <a:pt x="91" y="512"/>
                    <a:pt x="88" y="518"/>
                    <a:pt x="91" y="521"/>
                  </a:cubicBezTo>
                  <a:close/>
                  <a:moveTo>
                    <a:pt x="557" y="506"/>
                  </a:moveTo>
                  <a:cubicBezTo>
                    <a:pt x="558" y="511"/>
                    <a:pt x="554" y="514"/>
                    <a:pt x="557" y="517"/>
                  </a:cubicBezTo>
                  <a:cubicBezTo>
                    <a:pt x="560" y="516"/>
                    <a:pt x="559" y="508"/>
                    <a:pt x="557" y="506"/>
                  </a:cubicBezTo>
                  <a:close/>
                  <a:moveTo>
                    <a:pt x="543" y="496"/>
                  </a:moveTo>
                  <a:cubicBezTo>
                    <a:pt x="541" y="496"/>
                    <a:pt x="539" y="496"/>
                    <a:pt x="537" y="496"/>
                  </a:cubicBezTo>
                  <a:cubicBezTo>
                    <a:pt x="537" y="503"/>
                    <a:pt x="535" y="513"/>
                    <a:pt x="539" y="517"/>
                  </a:cubicBezTo>
                  <a:cubicBezTo>
                    <a:pt x="540" y="517"/>
                    <a:pt x="541" y="517"/>
                    <a:pt x="541" y="517"/>
                  </a:cubicBezTo>
                  <a:cubicBezTo>
                    <a:pt x="541" y="509"/>
                    <a:pt x="543" y="503"/>
                    <a:pt x="543" y="496"/>
                  </a:cubicBezTo>
                  <a:close/>
                  <a:moveTo>
                    <a:pt x="532" y="496"/>
                  </a:moveTo>
                  <a:cubicBezTo>
                    <a:pt x="530" y="496"/>
                    <a:pt x="529" y="496"/>
                    <a:pt x="528" y="496"/>
                  </a:cubicBezTo>
                  <a:cubicBezTo>
                    <a:pt x="528" y="503"/>
                    <a:pt x="528" y="509"/>
                    <a:pt x="528" y="516"/>
                  </a:cubicBezTo>
                  <a:cubicBezTo>
                    <a:pt x="530" y="516"/>
                    <a:pt x="533" y="516"/>
                    <a:pt x="535" y="517"/>
                  </a:cubicBezTo>
                  <a:cubicBezTo>
                    <a:pt x="534" y="510"/>
                    <a:pt x="537" y="499"/>
                    <a:pt x="532" y="496"/>
                  </a:cubicBezTo>
                  <a:close/>
                  <a:moveTo>
                    <a:pt x="523" y="497"/>
                  </a:moveTo>
                  <a:cubicBezTo>
                    <a:pt x="525" y="502"/>
                    <a:pt x="522" y="513"/>
                    <a:pt x="526" y="516"/>
                  </a:cubicBezTo>
                  <a:cubicBezTo>
                    <a:pt x="525" y="508"/>
                    <a:pt x="527" y="500"/>
                    <a:pt x="523" y="497"/>
                  </a:cubicBezTo>
                  <a:close/>
                  <a:moveTo>
                    <a:pt x="916" y="506"/>
                  </a:moveTo>
                  <a:cubicBezTo>
                    <a:pt x="915" y="506"/>
                    <a:pt x="914" y="506"/>
                    <a:pt x="914" y="506"/>
                  </a:cubicBezTo>
                  <a:cubicBezTo>
                    <a:pt x="914" y="509"/>
                    <a:pt x="914" y="512"/>
                    <a:pt x="914" y="514"/>
                  </a:cubicBezTo>
                  <a:cubicBezTo>
                    <a:pt x="918" y="515"/>
                    <a:pt x="915" y="509"/>
                    <a:pt x="916" y="506"/>
                  </a:cubicBezTo>
                  <a:close/>
                  <a:moveTo>
                    <a:pt x="753" y="512"/>
                  </a:moveTo>
                  <a:cubicBezTo>
                    <a:pt x="752" y="511"/>
                    <a:pt x="754" y="507"/>
                    <a:pt x="752" y="507"/>
                  </a:cubicBezTo>
                  <a:cubicBezTo>
                    <a:pt x="751" y="510"/>
                    <a:pt x="746" y="512"/>
                    <a:pt x="749" y="514"/>
                  </a:cubicBezTo>
                  <a:cubicBezTo>
                    <a:pt x="749" y="512"/>
                    <a:pt x="750" y="512"/>
                    <a:pt x="753" y="512"/>
                  </a:cubicBezTo>
                  <a:close/>
                  <a:moveTo>
                    <a:pt x="564" y="497"/>
                  </a:moveTo>
                  <a:cubicBezTo>
                    <a:pt x="565" y="501"/>
                    <a:pt x="563" y="508"/>
                    <a:pt x="565" y="511"/>
                  </a:cubicBezTo>
                  <a:cubicBezTo>
                    <a:pt x="568" y="507"/>
                    <a:pt x="568" y="499"/>
                    <a:pt x="564" y="497"/>
                  </a:cubicBezTo>
                  <a:close/>
                  <a:moveTo>
                    <a:pt x="250" y="479"/>
                  </a:moveTo>
                  <a:cubicBezTo>
                    <a:pt x="249" y="485"/>
                    <a:pt x="249" y="495"/>
                    <a:pt x="251" y="500"/>
                  </a:cubicBezTo>
                  <a:cubicBezTo>
                    <a:pt x="248" y="499"/>
                    <a:pt x="248" y="502"/>
                    <a:pt x="250" y="503"/>
                  </a:cubicBezTo>
                  <a:cubicBezTo>
                    <a:pt x="255" y="497"/>
                    <a:pt x="252" y="485"/>
                    <a:pt x="250" y="479"/>
                  </a:cubicBezTo>
                  <a:close/>
                  <a:moveTo>
                    <a:pt x="95" y="498"/>
                  </a:moveTo>
                  <a:cubicBezTo>
                    <a:pt x="95" y="488"/>
                    <a:pt x="95" y="484"/>
                    <a:pt x="94" y="477"/>
                  </a:cubicBezTo>
                  <a:cubicBezTo>
                    <a:pt x="86" y="480"/>
                    <a:pt x="88" y="493"/>
                    <a:pt x="91" y="502"/>
                  </a:cubicBezTo>
                  <a:cubicBezTo>
                    <a:pt x="91" y="499"/>
                    <a:pt x="94" y="499"/>
                    <a:pt x="95" y="498"/>
                  </a:cubicBezTo>
                  <a:close/>
                  <a:moveTo>
                    <a:pt x="564" y="487"/>
                  </a:moveTo>
                  <a:cubicBezTo>
                    <a:pt x="564" y="490"/>
                    <a:pt x="562" y="494"/>
                    <a:pt x="566" y="496"/>
                  </a:cubicBezTo>
                  <a:cubicBezTo>
                    <a:pt x="566" y="493"/>
                    <a:pt x="568" y="488"/>
                    <a:pt x="564" y="487"/>
                  </a:cubicBezTo>
                  <a:close/>
                  <a:moveTo>
                    <a:pt x="534" y="491"/>
                  </a:moveTo>
                  <a:cubicBezTo>
                    <a:pt x="534" y="489"/>
                    <a:pt x="530" y="491"/>
                    <a:pt x="528" y="490"/>
                  </a:cubicBezTo>
                  <a:cubicBezTo>
                    <a:pt x="528" y="491"/>
                    <a:pt x="528" y="493"/>
                    <a:pt x="528" y="494"/>
                  </a:cubicBezTo>
                  <a:cubicBezTo>
                    <a:pt x="529" y="493"/>
                    <a:pt x="534" y="494"/>
                    <a:pt x="534" y="491"/>
                  </a:cubicBezTo>
                  <a:close/>
                  <a:moveTo>
                    <a:pt x="544" y="492"/>
                  </a:moveTo>
                  <a:cubicBezTo>
                    <a:pt x="545" y="489"/>
                    <a:pt x="535" y="489"/>
                    <a:pt x="537" y="492"/>
                  </a:cubicBezTo>
                  <a:cubicBezTo>
                    <a:pt x="537" y="494"/>
                    <a:pt x="543" y="493"/>
                    <a:pt x="544" y="492"/>
                  </a:cubicBezTo>
                  <a:close/>
                  <a:moveTo>
                    <a:pt x="544" y="486"/>
                  </a:moveTo>
                  <a:cubicBezTo>
                    <a:pt x="544" y="482"/>
                    <a:pt x="544" y="479"/>
                    <a:pt x="544" y="475"/>
                  </a:cubicBezTo>
                  <a:cubicBezTo>
                    <a:pt x="543" y="473"/>
                    <a:pt x="537" y="475"/>
                    <a:pt x="536" y="473"/>
                  </a:cubicBezTo>
                  <a:cubicBezTo>
                    <a:pt x="536" y="474"/>
                    <a:pt x="534" y="478"/>
                    <a:pt x="537" y="479"/>
                  </a:cubicBezTo>
                  <a:cubicBezTo>
                    <a:pt x="537" y="476"/>
                    <a:pt x="541" y="478"/>
                    <a:pt x="540" y="480"/>
                  </a:cubicBezTo>
                  <a:cubicBezTo>
                    <a:pt x="538" y="479"/>
                    <a:pt x="538" y="481"/>
                    <a:pt x="536" y="480"/>
                  </a:cubicBezTo>
                  <a:cubicBezTo>
                    <a:pt x="535" y="484"/>
                    <a:pt x="536" y="486"/>
                    <a:pt x="537" y="488"/>
                  </a:cubicBezTo>
                  <a:cubicBezTo>
                    <a:pt x="540" y="489"/>
                    <a:pt x="542" y="487"/>
                    <a:pt x="544" y="486"/>
                  </a:cubicBezTo>
                  <a:close/>
                  <a:moveTo>
                    <a:pt x="534" y="487"/>
                  </a:moveTo>
                  <a:cubicBezTo>
                    <a:pt x="532" y="484"/>
                    <a:pt x="534" y="483"/>
                    <a:pt x="533" y="481"/>
                  </a:cubicBezTo>
                  <a:cubicBezTo>
                    <a:pt x="531" y="481"/>
                    <a:pt x="529" y="481"/>
                    <a:pt x="527" y="481"/>
                  </a:cubicBezTo>
                  <a:cubicBezTo>
                    <a:pt x="526" y="485"/>
                    <a:pt x="529" y="485"/>
                    <a:pt x="527" y="487"/>
                  </a:cubicBezTo>
                  <a:cubicBezTo>
                    <a:pt x="529" y="488"/>
                    <a:pt x="532" y="489"/>
                    <a:pt x="534" y="487"/>
                  </a:cubicBezTo>
                  <a:close/>
                  <a:moveTo>
                    <a:pt x="522" y="481"/>
                  </a:moveTo>
                  <a:cubicBezTo>
                    <a:pt x="521" y="484"/>
                    <a:pt x="521" y="486"/>
                    <a:pt x="524" y="488"/>
                  </a:cubicBezTo>
                  <a:cubicBezTo>
                    <a:pt x="525" y="487"/>
                    <a:pt x="526" y="481"/>
                    <a:pt x="522" y="481"/>
                  </a:cubicBezTo>
                  <a:close/>
                  <a:moveTo>
                    <a:pt x="549" y="476"/>
                  </a:moveTo>
                  <a:cubicBezTo>
                    <a:pt x="549" y="479"/>
                    <a:pt x="546" y="484"/>
                    <a:pt x="550" y="486"/>
                  </a:cubicBezTo>
                  <a:cubicBezTo>
                    <a:pt x="549" y="483"/>
                    <a:pt x="551" y="477"/>
                    <a:pt x="549" y="476"/>
                  </a:cubicBezTo>
                  <a:close/>
                  <a:moveTo>
                    <a:pt x="564" y="441"/>
                  </a:moveTo>
                  <a:cubicBezTo>
                    <a:pt x="566" y="460"/>
                    <a:pt x="561" y="472"/>
                    <a:pt x="565" y="485"/>
                  </a:cubicBezTo>
                  <a:cubicBezTo>
                    <a:pt x="567" y="473"/>
                    <a:pt x="568" y="446"/>
                    <a:pt x="564" y="441"/>
                  </a:cubicBezTo>
                  <a:close/>
                  <a:moveTo>
                    <a:pt x="522" y="473"/>
                  </a:moveTo>
                  <a:cubicBezTo>
                    <a:pt x="520" y="474"/>
                    <a:pt x="521" y="480"/>
                    <a:pt x="524" y="480"/>
                  </a:cubicBezTo>
                  <a:cubicBezTo>
                    <a:pt x="523" y="477"/>
                    <a:pt x="526" y="472"/>
                    <a:pt x="522" y="473"/>
                  </a:cubicBezTo>
                  <a:close/>
                  <a:moveTo>
                    <a:pt x="93" y="462"/>
                  </a:moveTo>
                  <a:cubicBezTo>
                    <a:pt x="92" y="465"/>
                    <a:pt x="92" y="467"/>
                    <a:pt x="89" y="467"/>
                  </a:cubicBezTo>
                  <a:cubicBezTo>
                    <a:pt x="89" y="464"/>
                    <a:pt x="93" y="463"/>
                    <a:pt x="91" y="460"/>
                  </a:cubicBezTo>
                  <a:cubicBezTo>
                    <a:pt x="84" y="462"/>
                    <a:pt x="89" y="474"/>
                    <a:pt x="89" y="480"/>
                  </a:cubicBezTo>
                  <a:cubicBezTo>
                    <a:pt x="92" y="476"/>
                    <a:pt x="97" y="467"/>
                    <a:pt x="93" y="462"/>
                  </a:cubicBezTo>
                  <a:close/>
                  <a:moveTo>
                    <a:pt x="532" y="473"/>
                  </a:moveTo>
                  <a:cubicBezTo>
                    <a:pt x="530" y="473"/>
                    <a:pt x="529" y="473"/>
                    <a:pt x="527" y="473"/>
                  </a:cubicBezTo>
                  <a:cubicBezTo>
                    <a:pt x="527" y="475"/>
                    <a:pt x="527" y="477"/>
                    <a:pt x="527" y="479"/>
                  </a:cubicBezTo>
                  <a:cubicBezTo>
                    <a:pt x="529" y="479"/>
                    <a:pt x="531" y="479"/>
                    <a:pt x="533" y="479"/>
                  </a:cubicBezTo>
                  <a:cubicBezTo>
                    <a:pt x="533" y="476"/>
                    <a:pt x="533" y="474"/>
                    <a:pt x="532" y="473"/>
                  </a:cubicBezTo>
                  <a:close/>
                  <a:moveTo>
                    <a:pt x="249" y="471"/>
                  </a:moveTo>
                  <a:cubicBezTo>
                    <a:pt x="252" y="459"/>
                    <a:pt x="251" y="455"/>
                    <a:pt x="250" y="443"/>
                  </a:cubicBezTo>
                  <a:cubicBezTo>
                    <a:pt x="250" y="441"/>
                    <a:pt x="250" y="440"/>
                    <a:pt x="250" y="438"/>
                  </a:cubicBezTo>
                  <a:cubicBezTo>
                    <a:pt x="251" y="436"/>
                    <a:pt x="249" y="434"/>
                    <a:pt x="249" y="437"/>
                  </a:cubicBezTo>
                  <a:cubicBezTo>
                    <a:pt x="249" y="441"/>
                    <a:pt x="249" y="445"/>
                    <a:pt x="249" y="449"/>
                  </a:cubicBezTo>
                  <a:cubicBezTo>
                    <a:pt x="249" y="454"/>
                    <a:pt x="247" y="470"/>
                    <a:pt x="249" y="478"/>
                  </a:cubicBezTo>
                  <a:cubicBezTo>
                    <a:pt x="250" y="476"/>
                    <a:pt x="251" y="477"/>
                    <a:pt x="251" y="478"/>
                  </a:cubicBezTo>
                  <a:cubicBezTo>
                    <a:pt x="252" y="472"/>
                    <a:pt x="250" y="473"/>
                    <a:pt x="249" y="471"/>
                  </a:cubicBezTo>
                  <a:close/>
                  <a:moveTo>
                    <a:pt x="244" y="434"/>
                  </a:moveTo>
                  <a:cubicBezTo>
                    <a:pt x="236" y="441"/>
                    <a:pt x="238" y="454"/>
                    <a:pt x="237" y="463"/>
                  </a:cubicBezTo>
                  <a:cubicBezTo>
                    <a:pt x="241" y="464"/>
                    <a:pt x="238" y="458"/>
                    <a:pt x="242" y="459"/>
                  </a:cubicBezTo>
                  <a:cubicBezTo>
                    <a:pt x="243" y="464"/>
                    <a:pt x="243" y="470"/>
                    <a:pt x="245" y="474"/>
                  </a:cubicBezTo>
                  <a:cubicBezTo>
                    <a:pt x="244" y="462"/>
                    <a:pt x="243" y="446"/>
                    <a:pt x="244" y="434"/>
                  </a:cubicBezTo>
                  <a:close/>
                  <a:moveTo>
                    <a:pt x="541" y="462"/>
                  </a:moveTo>
                  <a:cubicBezTo>
                    <a:pt x="541" y="464"/>
                    <a:pt x="543" y="469"/>
                    <a:pt x="540" y="469"/>
                  </a:cubicBezTo>
                  <a:cubicBezTo>
                    <a:pt x="540" y="467"/>
                    <a:pt x="540" y="464"/>
                    <a:pt x="540" y="462"/>
                  </a:cubicBezTo>
                  <a:cubicBezTo>
                    <a:pt x="538" y="462"/>
                    <a:pt x="537" y="461"/>
                    <a:pt x="534" y="461"/>
                  </a:cubicBezTo>
                  <a:cubicBezTo>
                    <a:pt x="534" y="465"/>
                    <a:pt x="535" y="467"/>
                    <a:pt x="535" y="471"/>
                  </a:cubicBezTo>
                  <a:cubicBezTo>
                    <a:pt x="538" y="471"/>
                    <a:pt x="541" y="471"/>
                    <a:pt x="544" y="471"/>
                  </a:cubicBezTo>
                  <a:cubicBezTo>
                    <a:pt x="544" y="467"/>
                    <a:pt x="546" y="462"/>
                    <a:pt x="541" y="462"/>
                  </a:cubicBezTo>
                  <a:close/>
                  <a:moveTo>
                    <a:pt x="526" y="460"/>
                  </a:moveTo>
                  <a:cubicBezTo>
                    <a:pt x="525" y="465"/>
                    <a:pt x="527" y="467"/>
                    <a:pt x="526" y="470"/>
                  </a:cubicBezTo>
                  <a:cubicBezTo>
                    <a:pt x="528" y="470"/>
                    <a:pt x="529" y="472"/>
                    <a:pt x="532" y="471"/>
                  </a:cubicBezTo>
                  <a:cubicBezTo>
                    <a:pt x="532" y="465"/>
                    <a:pt x="533" y="459"/>
                    <a:pt x="526" y="460"/>
                  </a:cubicBezTo>
                  <a:close/>
                  <a:moveTo>
                    <a:pt x="521" y="460"/>
                  </a:moveTo>
                  <a:cubicBezTo>
                    <a:pt x="519" y="463"/>
                    <a:pt x="521" y="469"/>
                    <a:pt x="521" y="470"/>
                  </a:cubicBezTo>
                  <a:cubicBezTo>
                    <a:pt x="522" y="470"/>
                    <a:pt x="523" y="470"/>
                    <a:pt x="524" y="470"/>
                  </a:cubicBezTo>
                  <a:cubicBezTo>
                    <a:pt x="524" y="466"/>
                    <a:pt x="525" y="461"/>
                    <a:pt x="521" y="460"/>
                  </a:cubicBezTo>
                  <a:close/>
                  <a:moveTo>
                    <a:pt x="673" y="450"/>
                  </a:moveTo>
                  <a:cubicBezTo>
                    <a:pt x="673" y="447"/>
                    <a:pt x="673" y="445"/>
                    <a:pt x="673" y="442"/>
                  </a:cubicBezTo>
                  <a:cubicBezTo>
                    <a:pt x="671" y="442"/>
                    <a:pt x="672" y="447"/>
                    <a:pt x="672" y="449"/>
                  </a:cubicBezTo>
                  <a:cubicBezTo>
                    <a:pt x="672" y="454"/>
                    <a:pt x="672" y="459"/>
                    <a:pt x="672" y="464"/>
                  </a:cubicBezTo>
                  <a:cubicBezTo>
                    <a:pt x="672" y="465"/>
                    <a:pt x="672" y="466"/>
                    <a:pt x="673" y="466"/>
                  </a:cubicBezTo>
                  <a:cubicBezTo>
                    <a:pt x="674" y="462"/>
                    <a:pt x="674" y="455"/>
                    <a:pt x="673" y="450"/>
                  </a:cubicBezTo>
                  <a:close/>
                  <a:moveTo>
                    <a:pt x="751" y="456"/>
                  </a:moveTo>
                  <a:cubicBezTo>
                    <a:pt x="748" y="460"/>
                    <a:pt x="742" y="461"/>
                    <a:pt x="740" y="465"/>
                  </a:cubicBezTo>
                  <a:cubicBezTo>
                    <a:pt x="744" y="463"/>
                    <a:pt x="752" y="460"/>
                    <a:pt x="751" y="456"/>
                  </a:cubicBezTo>
                  <a:close/>
                  <a:moveTo>
                    <a:pt x="254" y="452"/>
                  </a:moveTo>
                  <a:cubicBezTo>
                    <a:pt x="255" y="454"/>
                    <a:pt x="253" y="463"/>
                    <a:pt x="255" y="461"/>
                  </a:cubicBezTo>
                  <a:cubicBezTo>
                    <a:pt x="255" y="459"/>
                    <a:pt x="256" y="450"/>
                    <a:pt x="254" y="452"/>
                  </a:cubicBezTo>
                  <a:close/>
                  <a:moveTo>
                    <a:pt x="218" y="444"/>
                  </a:moveTo>
                  <a:cubicBezTo>
                    <a:pt x="217" y="447"/>
                    <a:pt x="215" y="443"/>
                    <a:pt x="216" y="441"/>
                  </a:cubicBezTo>
                  <a:cubicBezTo>
                    <a:pt x="214" y="441"/>
                    <a:pt x="212" y="441"/>
                    <a:pt x="210" y="441"/>
                  </a:cubicBezTo>
                  <a:cubicBezTo>
                    <a:pt x="210" y="447"/>
                    <a:pt x="212" y="452"/>
                    <a:pt x="212" y="460"/>
                  </a:cubicBezTo>
                  <a:cubicBezTo>
                    <a:pt x="215" y="459"/>
                    <a:pt x="214" y="462"/>
                    <a:pt x="216" y="462"/>
                  </a:cubicBezTo>
                  <a:cubicBezTo>
                    <a:pt x="217" y="457"/>
                    <a:pt x="220" y="449"/>
                    <a:pt x="218" y="444"/>
                  </a:cubicBezTo>
                  <a:close/>
                  <a:moveTo>
                    <a:pt x="937" y="344"/>
                  </a:moveTo>
                  <a:cubicBezTo>
                    <a:pt x="935" y="381"/>
                    <a:pt x="933" y="424"/>
                    <a:pt x="938" y="459"/>
                  </a:cubicBezTo>
                  <a:cubicBezTo>
                    <a:pt x="939" y="434"/>
                    <a:pt x="940" y="377"/>
                    <a:pt x="937" y="344"/>
                  </a:cubicBezTo>
                  <a:close/>
                  <a:moveTo>
                    <a:pt x="541" y="427"/>
                  </a:moveTo>
                  <a:cubicBezTo>
                    <a:pt x="541" y="428"/>
                    <a:pt x="541" y="429"/>
                    <a:pt x="539" y="430"/>
                  </a:cubicBezTo>
                  <a:cubicBezTo>
                    <a:pt x="538" y="421"/>
                    <a:pt x="542" y="413"/>
                    <a:pt x="539" y="407"/>
                  </a:cubicBezTo>
                  <a:cubicBezTo>
                    <a:pt x="536" y="419"/>
                    <a:pt x="541" y="428"/>
                    <a:pt x="538" y="437"/>
                  </a:cubicBezTo>
                  <a:cubicBezTo>
                    <a:pt x="539" y="439"/>
                    <a:pt x="542" y="437"/>
                    <a:pt x="542" y="439"/>
                  </a:cubicBezTo>
                  <a:cubicBezTo>
                    <a:pt x="536" y="443"/>
                    <a:pt x="543" y="453"/>
                    <a:pt x="541" y="459"/>
                  </a:cubicBezTo>
                  <a:cubicBezTo>
                    <a:pt x="542" y="459"/>
                    <a:pt x="543" y="459"/>
                    <a:pt x="544" y="459"/>
                  </a:cubicBezTo>
                  <a:cubicBezTo>
                    <a:pt x="543" y="445"/>
                    <a:pt x="544" y="439"/>
                    <a:pt x="541" y="427"/>
                  </a:cubicBezTo>
                  <a:close/>
                  <a:moveTo>
                    <a:pt x="96" y="410"/>
                  </a:moveTo>
                  <a:cubicBezTo>
                    <a:pt x="95" y="407"/>
                    <a:pt x="97" y="400"/>
                    <a:pt x="95" y="398"/>
                  </a:cubicBezTo>
                  <a:cubicBezTo>
                    <a:pt x="95" y="400"/>
                    <a:pt x="93" y="401"/>
                    <a:pt x="92" y="403"/>
                  </a:cubicBezTo>
                  <a:cubicBezTo>
                    <a:pt x="91" y="399"/>
                    <a:pt x="94" y="398"/>
                    <a:pt x="94" y="395"/>
                  </a:cubicBezTo>
                  <a:cubicBezTo>
                    <a:pt x="91" y="394"/>
                    <a:pt x="89" y="398"/>
                    <a:pt x="88" y="396"/>
                  </a:cubicBezTo>
                  <a:cubicBezTo>
                    <a:pt x="90" y="394"/>
                    <a:pt x="91" y="392"/>
                    <a:pt x="95" y="392"/>
                  </a:cubicBezTo>
                  <a:cubicBezTo>
                    <a:pt x="95" y="388"/>
                    <a:pt x="94" y="385"/>
                    <a:pt x="92" y="383"/>
                  </a:cubicBezTo>
                  <a:cubicBezTo>
                    <a:pt x="92" y="384"/>
                    <a:pt x="91" y="385"/>
                    <a:pt x="90" y="385"/>
                  </a:cubicBezTo>
                  <a:cubicBezTo>
                    <a:pt x="91" y="381"/>
                    <a:pt x="88" y="387"/>
                    <a:pt x="87" y="384"/>
                  </a:cubicBezTo>
                  <a:cubicBezTo>
                    <a:pt x="91" y="379"/>
                    <a:pt x="94" y="372"/>
                    <a:pt x="89" y="366"/>
                  </a:cubicBezTo>
                  <a:cubicBezTo>
                    <a:pt x="88" y="375"/>
                    <a:pt x="84" y="386"/>
                    <a:pt x="88" y="389"/>
                  </a:cubicBezTo>
                  <a:cubicBezTo>
                    <a:pt x="84" y="398"/>
                    <a:pt x="84" y="415"/>
                    <a:pt x="86" y="421"/>
                  </a:cubicBezTo>
                  <a:cubicBezTo>
                    <a:pt x="89" y="417"/>
                    <a:pt x="91" y="412"/>
                    <a:pt x="96" y="410"/>
                  </a:cubicBezTo>
                  <a:close/>
                  <a:moveTo>
                    <a:pt x="85" y="439"/>
                  </a:moveTo>
                  <a:cubicBezTo>
                    <a:pt x="88" y="440"/>
                    <a:pt x="88" y="433"/>
                    <a:pt x="90" y="436"/>
                  </a:cubicBezTo>
                  <a:cubicBezTo>
                    <a:pt x="85" y="441"/>
                    <a:pt x="86" y="451"/>
                    <a:pt x="87" y="459"/>
                  </a:cubicBezTo>
                  <a:cubicBezTo>
                    <a:pt x="97" y="458"/>
                    <a:pt x="95" y="444"/>
                    <a:pt x="95" y="432"/>
                  </a:cubicBezTo>
                  <a:cubicBezTo>
                    <a:pt x="93" y="431"/>
                    <a:pt x="93" y="437"/>
                    <a:pt x="91" y="433"/>
                  </a:cubicBezTo>
                  <a:cubicBezTo>
                    <a:pt x="97" y="432"/>
                    <a:pt x="97" y="420"/>
                    <a:pt x="95" y="413"/>
                  </a:cubicBezTo>
                  <a:cubicBezTo>
                    <a:pt x="86" y="418"/>
                    <a:pt x="84" y="425"/>
                    <a:pt x="85" y="439"/>
                  </a:cubicBezTo>
                  <a:close/>
                  <a:moveTo>
                    <a:pt x="538" y="454"/>
                  </a:moveTo>
                  <a:cubicBezTo>
                    <a:pt x="536" y="454"/>
                    <a:pt x="535" y="453"/>
                    <a:pt x="534" y="453"/>
                  </a:cubicBezTo>
                  <a:cubicBezTo>
                    <a:pt x="532" y="454"/>
                    <a:pt x="534" y="455"/>
                    <a:pt x="534" y="458"/>
                  </a:cubicBezTo>
                  <a:cubicBezTo>
                    <a:pt x="536" y="458"/>
                    <a:pt x="537" y="458"/>
                    <a:pt x="539" y="458"/>
                  </a:cubicBezTo>
                  <a:cubicBezTo>
                    <a:pt x="540" y="456"/>
                    <a:pt x="538" y="456"/>
                    <a:pt x="538" y="454"/>
                  </a:cubicBezTo>
                  <a:close/>
                  <a:moveTo>
                    <a:pt x="530" y="452"/>
                  </a:moveTo>
                  <a:cubicBezTo>
                    <a:pt x="528" y="452"/>
                    <a:pt x="527" y="452"/>
                    <a:pt x="525" y="452"/>
                  </a:cubicBezTo>
                  <a:cubicBezTo>
                    <a:pt x="524" y="455"/>
                    <a:pt x="526" y="456"/>
                    <a:pt x="526" y="458"/>
                  </a:cubicBezTo>
                  <a:cubicBezTo>
                    <a:pt x="528" y="458"/>
                    <a:pt x="529" y="458"/>
                    <a:pt x="531" y="458"/>
                  </a:cubicBezTo>
                  <a:cubicBezTo>
                    <a:pt x="531" y="456"/>
                    <a:pt x="531" y="453"/>
                    <a:pt x="530" y="452"/>
                  </a:cubicBezTo>
                  <a:close/>
                  <a:moveTo>
                    <a:pt x="520" y="451"/>
                  </a:moveTo>
                  <a:cubicBezTo>
                    <a:pt x="518" y="452"/>
                    <a:pt x="519" y="457"/>
                    <a:pt x="520" y="458"/>
                  </a:cubicBezTo>
                  <a:cubicBezTo>
                    <a:pt x="521" y="458"/>
                    <a:pt x="522" y="458"/>
                    <a:pt x="523" y="458"/>
                  </a:cubicBezTo>
                  <a:cubicBezTo>
                    <a:pt x="523" y="455"/>
                    <a:pt x="523" y="451"/>
                    <a:pt x="520" y="451"/>
                  </a:cubicBezTo>
                  <a:close/>
                  <a:moveTo>
                    <a:pt x="343" y="451"/>
                  </a:moveTo>
                  <a:cubicBezTo>
                    <a:pt x="341" y="443"/>
                    <a:pt x="342" y="462"/>
                    <a:pt x="344" y="456"/>
                  </a:cubicBezTo>
                  <a:cubicBezTo>
                    <a:pt x="343" y="457"/>
                    <a:pt x="343" y="451"/>
                    <a:pt x="343" y="451"/>
                  </a:cubicBezTo>
                  <a:close/>
                  <a:moveTo>
                    <a:pt x="561" y="404"/>
                  </a:moveTo>
                  <a:cubicBezTo>
                    <a:pt x="560" y="428"/>
                    <a:pt x="558" y="436"/>
                    <a:pt x="561" y="456"/>
                  </a:cubicBezTo>
                  <a:cubicBezTo>
                    <a:pt x="563" y="444"/>
                    <a:pt x="564" y="412"/>
                    <a:pt x="561" y="404"/>
                  </a:cubicBezTo>
                  <a:close/>
                  <a:moveTo>
                    <a:pt x="545" y="406"/>
                  </a:moveTo>
                  <a:cubicBezTo>
                    <a:pt x="545" y="425"/>
                    <a:pt x="546" y="440"/>
                    <a:pt x="547" y="453"/>
                  </a:cubicBezTo>
                  <a:cubicBezTo>
                    <a:pt x="548" y="435"/>
                    <a:pt x="550" y="416"/>
                    <a:pt x="545" y="406"/>
                  </a:cubicBezTo>
                  <a:close/>
                  <a:moveTo>
                    <a:pt x="754" y="422"/>
                  </a:moveTo>
                  <a:cubicBezTo>
                    <a:pt x="742" y="428"/>
                    <a:pt x="729" y="438"/>
                    <a:pt x="729" y="453"/>
                  </a:cubicBezTo>
                  <a:cubicBezTo>
                    <a:pt x="739" y="445"/>
                    <a:pt x="749" y="435"/>
                    <a:pt x="754" y="422"/>
                  </a:cubicBezTo>
                  <a:close/>
                  <a:moveTo>
                    <a:pt x="537" y="439"/>
                  </a:moveTo>
                  <a:cubicBezTo>
                    <a:pt x="535" y="439"/>
                    <a:pt x="533" y="439"/>
                    <a:pt x="532" y="439"/>
                  </a:cubicBezTo>
                  <a:cubicBezTo>
                    <a:pt x="531" y="444"/>
                    <a:pt x="533" y="445"/>
                    <a:pt x="533" y="450"/>
                  </a:cubicBezTo>
                  <a:cubicBezTo>
                    <a:pt x="534" y="450"/>
                    <a:pt x="536" y="450"/>
                    <a:pt x="537" y="450"/>
                  </a:cubicBezTo>
                  <a:cubicBezTo>
                    <a:pt x="538" y="445"/>
                    <a:pt x="536" y="444"/>
                    <a:pt x="537" y="439"/>
                  </a:cubicBezTo>
                  <a:close/>
                  <a:moveTo>
                    <a:pt x="529" y="438"/>
                  </a:moveTo>
                  <a:cubicBezTo>
                    <a:pt x="527" y="439"/>
                    <a:pt x="524" y="437"/>
                    <a:pt x="524" y="439"/>
                  </a:cubicBezTo>
                  <a:cubicBezTo>
                    <a:pt x="526" y="442"/>
                    <a:pt x="523" y="445"/>
                    <a:pt x="526" y="450"/>
                  </a:cubicBezTo>
                  <a:cubicBezTo>
                    <a:pt x="526" y="447"/>
                    <a:pt x="528" y="451"/>
                    <a:pt x="530" y="450"/>
                  </a:cubicBezTo>
                  <a:cubicBezTo>
                    <a:pt x="531" y="444"/>
                    <a:pt x="526" y="444"/>
                    <a:pt x="529" y="438"/>
                  </a:cubicBezTo>
                  <a:close/>
                  <a:moveTo>
                    <a:pt x="519" y="437"/>
                  </a:moveTo>
                  <a:cubicBezTo>
                    <a:pt x="520" y="440"/>
                    <a:pt x="517" y="445"/>
                    <a:pt x="519" y="449"/>
                  </a:cubicBezTo>
                  <a:cubicBezTo>
                    <a:pt x="520" y="449"/>
                    <a:pt x="521" y="449"/>
                    <a:pt x="522" y="449"/>
                  </a:cubicBezTo>
                  <a:cubicBezTo>
                    <a:pt x="522" y="444"/>
                    <a:pt x="523" y="439"/>
                    <a:pt x="519" y="437"/>
                  </a:cubicBezTo>
                  <a:close/>
                  <a:moveTo>
                    <a:pt x="115" y="423"/>
                  </a:moveTo>
                  <a:cubicBezTo>
                    <a:pt x="116" y="427"/>
                    <a:pt x="114" y="439"/>
                    <a:pt x="116" y="438"/>
                  </a:cubicBezTo>
                  <a:cubicBezTo>
                    <a:pt x="116" y="434"/>
                    <a:pt x="117" y="422"/>
                    <a:pt x="115" y="423"/>
                  </a:cubicBezTo>
                  <a:close/>
                  <a:moveTo>
                    <a:pt x="253" y="429"/>
                  </a:moveTo>
                  <a:cubicBezTo>
                    <a:pt x="254" y="431"/>
                    <a:pt x="253" y="440"/>
                    <a:pt x="254" y="437"/>
                  </a:cubicBezTo>
                  <a:cubicBezTo>
                    <a:pt x="254" y="435"/>
                    <a:pt x="255" y="426"/>
                    <a:pt x="253" y="429"/>
                  </a:cubicBezTo>
                  <a:close/>
                  <a:moveTo>
                    <a:pt x="233" y="411"/>
                  </a:moveTo>
                  <a:cubicBezTo>
                    <a:pt x="229" y="420"/>
                    <a:pt x="224" y="427"/>
                    <a:pt x="223" y="438"/>
                  </a:cubicBezTo>
                  <a:cubicBezTo>
                    <a:pt x="226" y="438"/>
                    <a:pt x="230" y="438"/>
                    <a:pt x="234" y="438"/>
                  </a:cubicBezTo>
                  <a:cubicBezTo>
                    <a:pt x="233" y="430"/>
                    <a:pt x="235" y="418"/>
                    <a:pt x="233" y="411"/>
                  </a:cubicBezTo>
                  <a:close/>
                  <a:moveTo>
                    <a:pt x="224" y="400"/>
                  </a:moveTo>
                  <a:cubicBezTo>
                    <a:pt x="218" y="399"/>
                    <a:pt x="215" y="401"/>
                    <a:pt x="213" y="404"/>
                  </a:cubicBezTo>
                  <a:cubicBezTo>
                    <a:pt x="210" y="402"/>
                    <a:pt x="213" y="399"/>
                    <a:pt x="210" y="399"/>
                  </a:cubicBezTo>
                  <a:cubicBezTo>
                    <a:pt x="208" y="406"/>
                    <a:pt x="209" y="421"/>
                    <a:pt x="210" y="438"/>
                  </a:cubicBezTo>
                  <a:cubicBezTo>
                    <a:pt x="213" y="438"/>
                    <a:pt x="215" y="438"/>
                    <a:pt x="218" y="438"/>
                  </a:cubicBezTo>
                  <a:cubicBezTo>
                    <a:pt x="222" y="428"/>
                    <a:pt x="223" y="414"/>
                    <a:pt x="224" y="400"/>
                  </a:cubicBezTo>
                  <a:close/>
                  <a:moveTo>
                    <a:pt x="537" y="435"/>
                  </a:moveTo>
                  <a:cubicBezTo>
                    <a:pt x="535" y="434"/>
                    <a:pt x="536" y="430"/>
                    <a:pt x="532" y="431"/>
                  </a:cubicBezTo>
                  <a:cubicBezTo>
                    <a:pt x="532" y="433"/>
                    <a:pt x="531" y="437"/>
                    <a:pt x="533" y="437"/>
                  </a:cubicBezTo>
                  <a:cubicBezTo>
                    <a:pt x="534" y="435"/>
                    <a:pt x="536" y="439"/>
                    <a:pt x="537" y="435"/>
                  </a:cubicBezTo>
                  <a:close/>
                  <a:moveTo>
                    <a:pt x="674" y="400"/>
                  </a:moveTo>
                  <a:cubicBezTo>
                    <a:pt x="672" y="407"/>
                    <a:pt x="674" y="429"/>
                    <a:pt x="676" y="435"/>
                  </a:cubicBezTo>
                  <a:cubicBezTo>
                    <a:pt x="676" y="423"/>
                    <a:pt x="676" y="410"/>
                    <a:pt x="674" y="400"/>
                  </a:cubicBezTo>
                  <a:close/>
                  <a:moveTo>
                    <a:pt x="529" y="432"/>
                  </a:moveTo>
                  <a:cubicBezTo>
                    <a:pt x="528" y="431"/>
                    <a:pt x="525" y="431"/>
                    <a:pt x="524" y="430"/>
                  </a:cubicBezTo>
                  <a:cubicBezTo>
                    <a:pt x="524" y="432"/>
                    <a:pt x="524" y="435"/>
                    <a:pt x="525" y="436"/>
                  </a:cubicBezTo>
                  <a:cubicBezTo>
                    <a:pt x="526" y="436"/>
                    <a:pt x="528" y="436"/>
                    <a:pt x="529" y="436"/>
                  </a:cubicBezTo>
                  <a:cubicBezTo>
                    <a:pt x="529" y="435"/>
                    <a:pt x="529" y="433"/>
                    <a:pt x="529" y="432"/>
                  </a:cubicBezTo>
                  <a:close/>
                  <a:moveTo>
                    <a:pt x="554" y="403"/>
                  </a:moveTo>
                  <a:cubicBezTo>
                    <a:pt x="552" y="414"/>
                    <a:pt x="551" y="424"/>
                    <a:pt x="555" y="434"/>
                  </a:cubicBezTo>
                  <a:cubicBezTo>
                    <a:pt x="554" y="424"/>
                    <a:pt x="556" y="411"/>
                    <a:pt x="554" y="403"/>
                  </a:cubicBezTo>
                  <a:close/>
                  <a:moveTo>
                    <a:pt x="240" y="401"/>
                  </a:moveTo>
                  <a:cubicBezTo>
                    <a:pt x="232" y="406"/>
                    <a:pt x="237" y="426"/>
                    <a:pt x="238" y="432"/>
                  </a:cubicBezTo>
                  <a:cubicBezTo>
                    <a:pt x="242" y="427"/>
                    <a:pt x="247" y="408"/>
                    <a:pt x="240" y="401"/>
                  </a:cubicBezTo>
                  <a:close/>
                  <a:moveTo>
                    <a:pt x="532" y="413"/>
                  </a:moveTo>
                  <a:cubicBezTo>
                    <a:pt x="531" y="417"/>
                    <a:pt x="530" y="425"/>
                    <a:pt x="532" y="429"/>
                  </a:cubicBezTo>
                  <a:cubicBezTo>
                    <a:pt x="533" y="429"/>
                    <a:pt x="534" y="429"/>
                    <a:pt x="536" y="429"/>
                  </a:cubicBezTo>
                  <a:cubicBezTo>
                    <a:pt x="535" y="423"/>
                    <a:pt x="538" y="414"/>
                    <a:pt x="532" y="413"/>
                  </a:cubicBezTo>
                  <a:close/>
                  <a:moveTo>
                    <a:pt x="779" y="392"/>
                  </a:moveTo>
                  <a:cubicBezTo>
                    <a:pt x="764" y="403"/>
                    <a:pt x="747" y="411"/>
                    <a:pt x="739" y="427"/>
                  </a:cubicBezTo>
                  <a:cubicBezTo>
                    <a:pt x="739" y="427"/>
                    <a:pt x="740" y="428"/>
                    <a:pt x="741" y="428"/>
                  </a:cubicBezTo>
                  <a:cubicBezTo>
                    <a:pt x="783" y="399"/>
                    <a:pt x="824" y="370"/>
                    <a:pt x="872" y="346"/>
                  </a:cubicBezTo>
                  <a:cubicBezTo>
                    <a:pt x="873" y="336"/>
                    <a:pt x="881" y="332"/>
                    <a:pt x="885" y="324"/>
                  </a:cubicBezTo>
                  <a:cubicBezTo>
                    <a:pt x="851" y="344"/>
                    <a:pt x="813" y="370"/>
                    <a:pt x="779" y="392"/>
                  </a:cubicBezTo>
                  <a:close/>
                  <a:moveTo>
                    <a:pt x="525" y="416"/>
                  </a:moveTo>
                  <a:cubicBezTo>
                    <a:pt x="526" y="416"/>
                    <a:pt x="527" y="416"/>
                    <a:pt x="528" y="416"/>
                  </a:cubicBezTo>
                  <a:cubicBezTo>
                    <a:pt x="528" y="413"/>
                    <a:pt x="528" y="411"/>
                    <a:pt x="525" y="411"/>
                  </a:cubicBezTo>
                  <a:cubicBezTo>
                    <a:pt x="524" y="418"/>
                    <a:pt x="523" y="421"/>
                    <a:pt x="523" y="427"/>
                  </a:cubicBezTo>
                  <a:cubicBezTo>
                    <a:pt x="524" y="428"/>
                    <a:pt x="526" y="428"/>
                    <a:pt x="528" y="428"/>
                  </a:cubicBezTo>
                  <a:cubicBezTo>
                    <a:pt x="528" y="423"/>
                    <a:pt x="529" y="417"/>
                    <a:pt x="525" y="416"/>
                  </a:cubicBezTo>
                  <a:close/>
                  <a:moveTo>
                    <a:pt x="931" y="409"/>
                  </a:moveTo>
                  <a:cubicBezTo>
                    <a:pt x="930" y="412"/>
                    <a:pt x="929" y="418"/>
                    <a:pt x="932" y="419"/>
                  </a:cubicBezTo>
                  <a:cubicBezTo>
                    <a:pt x="931" y="416"/>
                    <a:pt x="933" y="411"/>
                    <a:pt x="931" y="409"/>
                  </a:cubicBezTo>
                  <a:close/>
                  <a:moveTo>
                    <a:pt x="925" y="384"/>
                  </a:moveTo>
                  <a:cubicBezTo>
                    <a:pt x="923" y="388"/>
                    <a:pt x="924" y="396"/>
                    <a:pt x="927" y="398"/>
                  </a:cubicBezTo>
                  <a:cubicBezTo>
                    <a:pt x="923" y="401"/>
                    <a:pt x="927" y="417"/>
                    <a:pt x="927" y="418"/>
                  </a:cubicBezTo>
                  <a:cubicBezTo>
                    <a:pt x="926" y="406"/>
                    <a:pt x="932" y="394"/>
                    <a:pt x="925" y="384"/>
                  </a:cubicBezTo>
                  <a:close/>
                  <a:moveTo>
                    <a:pt x="232" y="401"/>
                  </a:moveTo>
                  <a:cubicBezTo>
                    <a:pt x="230" y="400"/>
                    <a:pt x="229" y="399"/>
                    <a:pt x="225" y="400"/>
                  </a:cubicBezTo>
                  <a:cubicBezTo>
                    <a:pt x="227" y="406"/>
                    <a:pt x="223" y="412"/>
                    <a:pt x="225" y="417"/>
                  </a:cubicBezTo>
                  <a:cubicBezTo>
                    <a:pt x="227" y="411"/>
                    <a:pt x="230" y="406"/>
                    <a:pt x="232" y="401"/>
                  </a:cubicBezTo>
                  <a:close/>
                  <a:moveTo>
                    <a:pt x="534" y="405"/>
                  </a:moveTo>
                  <a:cubicBezTo>
                    <a:pt x="530" y="404"/>
                    <a:pt x="532" y="409"/>
                    <a:pt x="532" y="411"/>
                  </a:cubicBezTo>
                  <a:cubicBezTo>
                    <a:pt x="533" y="411"/>
                    <a:pt x="534" y="411"/>
                    <a:pt x="536" y="411"/>
                  </a:cubicBezTo>
                  <a:cubicBezTo>
                    <a:pt x="535" y="409"/>
                    <a:pt x="537" y="404"/>
                    <a:pt x="534" y="405"/>
                  </a:cubicBezTo>
                  <a:close/>
                  <a:moveTo>
                    <a:pt x="528" y="404"/>
                  </a:moveTo>
                  <a:cubicBezTo>
                    <a:pt x="525" y="404"/>
                    <a:pt x="524" y="405"/>
                    <a:pt x="524" y="408"/>
                  </a:cubicBezTo>
                  <a:cubicBezTo>
                    <a:pt x="525" y="409"/>
                    <a:pt x="526" y="410"/>
                    <a:pt x="528" y="409"/>
                  </a:cubicBezTo>
                  <a:cubicBezTo>
                    <a:pt x="528" y="408"/>
                    <a:pt x="528" y="406"/>
                    <a:pt x="528" y="404"/>
                  </a:cubicBezTo>
                  <a:close/>
                  <a:moveTo>
                    <a:pt x="922" y="387"/>
                  </a:moveTo>
                  <a:cubicBezTo>
                    <a:pt x="918" y="387"/>
                    <a:pt x="917" y="399"/>
                    <a:pt x="921" y="401"/>
                  </a:cubicBezTo>
                  <a:cubicBezTo>
                    <a:pt x="923" y="398"/>
                    <a:pt x="922" y="392"/>
                    <a:pt x="922" y="387"/>
                  </a:cubicBezTo>
                  <a:close/>
                  <a:moveTo>
                    <a:pt x="673" y="386"/>
                  </a:moveTo>
                  <a:cubicBezTo>
                    <a:pt x="673" y="392"/>
                    <a:pt x="672" y="398"/>
                    <a:pt x="675" y="399"/>
                  </a:cubicBezTo>
                  <a:cubicBezTo>
                    <a:pt x="674" y="393"/>
                    <a:pt x="676" y="389"/>
                    <a:pt x="673" y="386"/>
                  </a:cubicBezTo>
                  <a:close/>
                  <a:moveTo>
                    <a:pt x="355" y="383"/>
                  </a:moveTo>
                  <a:cubicBezTo>
                    <a:pt x="356" y="386"/>
                    <a:pt x="354" y="397"/>
                    <a:pt x="356" y="396"/>
                  </a:cubicBezTo>
                  <a:cubicBezTo>
                    <a:pt x="356" y="392"/>
                    <a:pt x="357" y="382"/>
                    <a:pt x="355" y="383"/>
                  </a:cubicBezTo>
                  <a:close/>
                  <a:moveTo>
                    <a:pt x="527" y="393"/>
                  </a:moveTo>
                  <a:cubicBezTo>
                    <a:pt x="496" y="392"/>
                    <a:pt x="450" y="383"/>
                    <a:pt x="418" y="382"/>
                  </a:cubicBezTo>
                  <a:cubicBezTo>
                    <a:pt x="453" y="389"/>
                    <a:pt x="492" y="398"/>
                    <a:pt x="527" y="393"/>
                  </a:cubicBezTo>
                  <a:close/>
                  <a:moveTo>
                    <a:pt x="205" y="394"/>
                  </a:moveTo>
                  <a:cubicBezTo>
                    <a:pt x="205" y="388"/>
                    <a:pt x="204" y="382"/>
                    <a:pt x="205" y="378"/>
                  </a:cubicBezTo>
                  <a:cubicBezTo>
                    <a:pt x="207" y="378"/>
                    <a:pt x="206" y="380"/>
                    <a:pt x="207" y="381"/>
                  </a:cubicBezTo>
                  <a:cubicBezTo>
                    <a:pt x="206" y="376"/>
                    <a:pt x="210" y="371"/>
                    <a:pt x="206" y="369"/>
                  </a:cubicBezTo>
                  <a:cubicBezTo>
                    <a:pt x="206" y="371"/>
                    <a:pt x="204" y="375"/>
                    <a:pt x="206" y="377"/>
                  </a:cubicBezTo>
                  <a:cubicBezTo>
                    <a:pt x="200" y="379"/>
                    <a:pt x="201" y="388"/>
                    <a:pt x="199" y="394"/>
                  </a:cubicBezTo>
                  <a:cubicBezTo>
                    <a:pt x="202" y="394"/>
                    <a:pt x="203" y="396"/>
                    <a:pt x="205" y="394"/>
                  </a:cubicBezTo>
                  <a:close/>
                  <a:moveTo>
                    <a:pt x="213" y="393"/>
                  </a:moveTo>
                  <a:cubicBezTo>
                    <a:pt x="220" y="372"/>
                    <a:pt x="226" y="350"/>
                    <a:pt x="227" y="322"/>
                  </a:cubicBezTo>
                  <a:cubicBezTo>
                    <a:pt x="220" y="325"/>
                    <a:pt x="216" y="337"/>
                    <a:pt x="213" y="346"/>
                  </a:cubicBezTo>
                  <a:cubicBezTo>
                    <a:pt x="209" y="359"/>
                    <a:pt x="209" y="373"/>
                    <a:pt x="208" y="387"/>
                  </a:cubicBezTo>
                  <a:cubicBezTo>
                    <a:pt x="206" y="388"/>
                    <a:pt x="209" y="383"/>
                    <a:pt x="206" y="384"/>
                  </a:cubicBezTo>
                  <a:cubicBezTo>
                    <a:pt x="207" y="387"/>
                    <a:pt x="206" y="393"/>
                    <a:pt x="209" y="394"/>
                  </a:cubicBezTo>
                  <a:cubicBezTo>
                    <a:pt x="209" y="393"/>
                    <a:pt x="211" y="393"/>
                    <a:pt x="213" y="393"/>
                  </a:cubicBezTo>
                  <a:close/>
                  <a:moveTo>
                    <a:pt x="225" y="360"/>
                  </a:moveTo>
                  <a:cubicBezTo>
                    <a:pt x="224" y="370"/>
                    <a:pt x="215" y="383"/>
                    <a:pt x="219" y="392"/>
                  </a:cubicBezTo>
                  <a:cubicBezTo>
                    <a:pt x="225" y="386"/>
                    <a:pt x="225" y="367"/>
                    <a:pt x="225" y="360"/>
                  </a:cubicBezTo>
                  <a:close/>
                  <a:moveTo>
                    <a:pt x="232" y="388"/>
                  </a:moveTo>
                  <a:cubicBezTo>
                    <a:pt x="232" y="384"/>
                    <a:pt x="233" y="378"/>
                    <a:pt x="231" y="374"/>
                  </a:cubicBezTo>
                  <a:cubicBezTo>
                    <a:pt x="229" y="377"/>
                    <a:pt x="224" y="387"/>
                    <a:pt x="227" y="390"/>
                  </a:cubicBezTo>
                  <a:cubicBezTo>
                    <a:pt x="228" y="389"/>
                    <a:pt x="231" y="389"/>
                    <a:pt x="232" y="388"/>
                  </a:cubicBezTo>
                  <a:close/>
                  <a:moveTo>
                    <a:pt x="147" y="387"/>
                  </a:moveTo>
                  <a:cubicBezTo>
                    <a:pt x="148" y="388"/>
                    <a:pt x="152" y="392"/>
                    <a:pt x="153" y="389"/>
                  </a:cubicBezTo>
                  <a:cubicBezTo>
                    <a:pt x="152" y="389"/>
                    <a:pt x="149" y="385"/>
                    <a:pt x="147" y="387"/>
                  </a:cubicBezTo>
                  <a:close/>
                  <a:moveTo>
                    <a:pt x="242" y="381"/>
                  </a:moveTo>
                  <a:cubicBezTo>
                    <a:pt x="243" y="383"/>
                    <a:pt x="238" y="387"/>
                    <a:pt x="243" y="387"/>
                  </a:cubicBezTo>
                  <a:cubicBezTo>
                    <a:pt x="242" y="385"/>
                    <a:pt x="244" y="381"/>
                    <a:pt x="242" y="381"/>
                  </a:cubicBezTo>
                  <a:close/>
                  <a:moveTo>
                    <a:pt x="244" y="361"/>
                  </a:moveTo>
                  <a:cubicBezTo>
                    <a:pt x="234" y="360"/>
                    <a:pt x="233" y="378"/>
                    <a:pt x="234" y="387"/>
                  </a:cubicBezTo>
                  <a:cubicBezTo>
                    <a:pt x="235" y="387"/>
                    <a:pt x="237" y="387"/>
                    <a:pt x="238" y="387"/>
                  </a:cubicBezTo>
                  <a:cubicBezTo>
                    <a:pt x="239" y="378"/>
                    <a:pt x="245" y="373"/>
                    <a:pt x="244" y="361"/>
                  </a:cubicBezTo>
                  <a:close/>
                  <a:moveTo>
                    <a:pt x="935" y="270"/>
                  </a:moveTo>
                  <a:cubicBezTo>
                    <a:pt x="932" y="302"/>
                    <a:pt x="930" y="347"/>
                    <a:pt x="932" y="384"/>
                  </a:cubicBezTo>
                  <a:cubicBezTo>
                    <a:pt x="933" y="345"/>
                    <a:pt x="938" y="307"/>
                    <a:pt x="935" y="270"/>
                  </a:cubicBezTo>
                  <a:close/>
                  <a:moveTo>
                    <a:pt x="400" y="382"/>
                  </a:moveTo>
                  <a:cubicBezTo>
                    <a:pt x="404" y="381"/>
                    <a:pt x="408" y="385"/>
                    <a:pt x="411" y="383"/>
                  </a:cubicBezTo>
                  <a:cubicBezTo>
                    <a:pt x="407" y="383"/>
                    <a:pt x="403" y="379"/>
                    <a:pt x="400" y="382"/>
                  </a:cubicBezTo>
                  <a:close/>
                  <a:moveTo>
                    <a:pt x="925" y="372"/>
                  </a:moveTo>
                  <a:cubicBezTo>
                    <a:pt x="925" y="378"/>
                    <a:pt x="924" y="380"/>
                    <a:pt x="925" y="383"/>
                  </a:cubicBezTo>
                  <a:cubicBezTo>
                    <a:pt x="928" y="381"/>
                    <a:pt x="927" y="372"/>
                    <a:pt x="925" y="372"/>
                  </a:cubicBezTo>
                  <a:close/>
                  <a:moveTo>
                    <a:pt x="389" y="379"/>
                  </a:moveTo>
                  <a:cubicBezTo>
                    <a:pt x="392" y="378"/>
                    <a:pt x="396" y="383"/>
                    <a:pt x="399" y="380"/>
                  </a:cubicBezTo>
                  <a:cubicBezTo>
                    <a:pt x="396" y="380"/>
                    <a:pt x="391" y="376"/>
                    <a:pt x="389" y="379"/>
                  </a:cubicBezTo>
                  <a:close/>
                  <a:moveTo>
                    <a:pt x="230" y="335"/>
                  </a:moveTo>
                  <a:cubicBezTo>
                    <a:pt x="229" y="350"/>
                    <a:pt x="225" y="368"/>
                    <a:pt x="227" y="379"/>
                  </a:cubicBezTo>
                  <a:cubicBezTo>
                    <a:pt x="235" y="368"/>
                    <a:pt x="231" y="351"/>
                    <a:pt x="230" y="335"/>
                  </a:cubicBezTo>
                  <a:close/>
                  <a:moveTo>
                    <a:pt x="368" y="347"/>
                  </a:moveTo>
                  <a:cubicBezTo>
                    <a:pt x="370" y="341"/>
                    <a:pt x="371" y="317"/>
                    <a:pt x="368" y="306"/>
                  </a:cubicBezTo>
                  <a:cubicBezTo>
                    <a:pt x="370" y="327"/>
                    <a:pt x="358" y="364"/>
                    <a:pt x="373" y="367"/>
                  </a:cubicBezTo>
                  <a:cubicBezTo>
                    <a:pt x="368" y="363"/>
                    <a:pt x="373" y="352"/>
                    <a:pt x="368" y="347"/>
                  </a:cubicBezTo>
                  <a:close/>
                  <a:moveTo>
                    <a:pt x="105" y="363"/>
                  </a:moveTo>
                  <a:cubicBezTo>
                    <a:pt x="105" y="362"/>
                    <a:pt x="106" y="357"/>
                    <a:pt x="105" y="352"/>
                  </a:cubicBezTo>
                  <a:cubicBezTo>
                    <a:pt x="101" y="353"/>
                    <a:pt x="97" y="355"/>
                    <a:pt x="90" y="355"/>
                  </a:cubicBezTo>
                  <a:cubicBezTo>
                    <a:pt x="90" y="358"/>
                    <a:pt x="89" y="359"/>
                    <a:pt x="88" y="363"/>
                  </a:cubicBezTo>
                  <a:cubicBezTo>
                    <a:pt x="93" y="362"/>
                    <a:pt x="101" y="365"/>
                    <a:pt x="105" y="363"/>
                  </a:cubicBezTo>
                  <a:close/>
                  <a:moveTo>
                    <a:pt x="86" y="356"/>
                  </a:moveTo>
                  <a:cubicBezTo>
                    <a:pt x="73" y="358"/>
                    <a:pt x="66" y="354"/>
                    <a:pt x="52" y="357"/>
                  </a:cubicBezTo>
                  <a:cubicBezTo>
                    <a:pt x="63" y="359"/>
                    <a:pt x="72" y="362"/>
                    <a:pt x="85" y="362"/>
                  </a:cubicBezTo>
                  <a:cubicBezTo>
                    <a:pt x="85" y="359"/>
                    <a:pt x="86" y="358"/>
                    <a:pt x="86" y="356"/>
                  </a:cubicBezTo>
                  <a:close/>
                  <a:moveTo>
                    <a:pt x="352" y="290"/>
                  </a:moveTo>
                  <a:cubicBezTo>
                    <a:pt x="353" y="320"/>
                    <a:pt x="351" y="338"/>
                    <a:pt x="352" y="361"/>
                  </a:cubicBezTo>
                  <a:cubicBezTo>
                    <a:pt x="354" y="342"/>
                    <a:pt x="356" y="312"/>
                    <a:pt x="352" y="290"/>
                  </a:cubicBezTo>
                  <a:close/>
                  <a:moveTo>
                    <a:pt x="110" y="352"/>
                  </a:moveTo>
                  <a:cubicBezTo>
                    <a:pt x="111" y="357"/>
                    <a:pt x="111" y="360"/>
                    <a:pt x="111" y="354"/>
                  </a:cubicBezTo>
                  <a:cubicBezTo>
                    <a:pt x="111" y="351"/>
                    <a:pt x="113" y="345"/>
                    <a:pt x="109" y="343"/>
                  </a:cubicBezTo>
                  <a:cubicBezTo>
                    <a:pt x="108" y="346"/>
                    <a:pt x="110" y="349"/>
                    <a:pt x="110" y="352"/>
                  </a:cubicBezTo>
                  <a:close/>
                  <a:moveTo>
                    <a:pt x="407" y="338"/>
                  </a:moveTo>
                  <a:cubicBezTo>
                    <a:pt x="401" y="342"/>
                    <a:pt x="395" y="345"/>
                    <a:pt x="390" y="350"/>
                  </a:cubicBezTo>
                  <a:cubicBezTo>
                    <a:pt x="395" y="347"/>
                    <a:pt x="406" y="343"/>
                    <a:pt x="407" y="338"/>
                  </a:cubicBezTo>
                  <a:close/>
                  <a:moveTo>
                    <a:pt x="376" y="343"/>
                  </a:moveTo>
                  <a:cubicBezTo>
                    <a:pt x="376" y="342"/>
                    <a:pt x="378" y="342"/>
                    <a:pt x="379" y="342"/>
                  </a:cubicBezTo>
                  <a:cubicBezTo>
                    <a:pt x="380" y="332"/>
                    <a:pt x="381" y="318"/>
                    <a:pt x="379" y="311"/>
                  </a:cubicBezTo>
                  <a:cubicBezTo>
                    <a:pt x="379" y="324"/>
                    <a:pt x="374" y="335"/>
                    <a:pt x="376" y="343"/>
                  </a:cubicBezTo>
                  <a:close/>
                  <a:moveTo>
                    <a:pt x="391" y="292"/>
                  </a:moveTo>
                  <a:cubicBezTo>
                    <a:pt x="385" y="293"/>
                    <a:pt x="384" y="297"/>
                    <a:pt x="383" y="301"/>
                  </a:cubicBezTo>
                  <a:cubicBezTo>
                    <a:pt x="380" y="313"/>
                    <a:pt x="385" y="326"/>
                    <a:pt x="383" y="338"/>
                  </a:cubicBezTo>
                  <a:cubicBezTo>
                    <a:pt x="383" y="339"/>
                    <a:pt x="384" y="340"/>
                    <a:pt x="385" y="339"/>
                  </a:cubicBezTo>
                  <a:cubicBezTo>
                    <a:pt x="389" y="324"/>
                    <a:pt x="390" y="310"/>
                    <a:pt x="391" y="292"/>
                  </a:cubicBezTo>
                  <a:close/>
                  <a:moveTo>
                    <a:pt x="560" y="215"/>
                  </a:moveTo>
                  <a:cubicBezTo>
                    <a:pt x="546" y="224"/>
                    <a:pt x="532" y="233"/>
                    <a:pt x="516" y="240"/>
                  </a:cubicBezTo>
                  <a:cubicBezTo>
                    <a:pt x="500" y="252"/>
                    <a:pt x="485" y="258"/>
                    <a:pt x="475" y="264"/>
                  </a:cubicBezTo>
                  <a:cubicBezTo>
                    <a:pt x="472" y="266"/>
                    <a:pt x="466" y="270"/>
                    <a:pt x="471" y="267"/>
                  </a:cubicBezTo>
                  <a:cubicBezTo>
                    <a:pt x="484" y="262"/>
                    <a:pt x="492" y="257"/>
                    <a:pt x="505" y="250"/>
                  </a:cubicBezTo>
                  <a:cubicBezTo>
                    <a:pt x="536" y="233"/>
                    <a:pt x="575" y="211"/>
                    <a:pt x="601" y="196"/>
                  </a:cubicBezTo>
                  <a:cubicBezTo>
                    <a:pt x="551" y="231"/>
                    <a:pt x="494" y="257"/>
                    <a:pt x="442" y="287"/>
                  </a:cubicBezTo>
                  <a:cubicBezTo>
                    <a:pt x="441" y="287"/>
                    <a:pt x="440" y="285"/>
                    <a:pt x="439" y="286"/>
                  </a:cubicBezTo>
                  <a:cubicBezTo>
                    <a:pt x="429" y="293"/>
                    <a:pt x="415" y="296"/>
                    <a:pt x="410" y="308"/>
                  </a:cubicBezTo>
                  <a:cubicBezTo>
                    <a:pt x="406" y="308"/>
                    <a:pt x="405" y="306"/>
                    <a:pt x="403" y="308"/>
                  </a:cubicBezTo>
                  <a:cubicBezTo>
                    <a:pt x="399" y="312"/>
                    <a:pt x="401" y="323"/>
                    <a:pt x="394" y="325"/>
                  </a:cubicBezTo>
                  <a:cubicBezTo>
                    <a:pt x="391" y="324"/>
                    <a:pt x="394" y="319"/>
                    <a:pt x="392" y="317"/>
                  </a:cubicBezTo>
                  <a:cubicBezTo>
                    <a:pt x="391" y="323"/>
                    <a:pt x="390" y="330"/>
                    <a:pt x="389" y="336"/>
                  </a:cubicBezTo>
                  <a:cubicBezTo>
                    <a:pt x="425" y="311"/>
                    <a:pt x="466" y="289"/>
                    <a:pt x="506" y="264"/>
                  </a:cubicBezTo>
                  <a:cubicBezTo>
                    <a:pt x="545" y="240"/>
                    <a:pt x="584" y="212"/>
                    <a:pt x="629" y="195"/>
                  </a:cubicBezTo>
                  <a:cubicBezTo>
                    <a:pt x="628" y="186"/>
                    <a:pt x="629" y="177"/>
                    <a:pt x="631" y="168"/>
                  </a:cubicBezTo>
                  <a:cubicBezTo>
                    <a:pt x="604" y="180"/>
                    <a:pt x="579" y="197"/>
                    <a:pt x="553" y="212"/>
                  </a:cubicBezTo>
                  <a:cubicBezTo>
                    <a:pt x="533" y="223"/>
                    <a:pt x="512" y="233"/>
                    <a:pt x="492" y="243"/>
                  </a:cubicBezTo>
                  <a:cubicBezTo>
                    <a:pt x="486" y="247"/>
                    <a:pt x="479" y="253"/>
                    <a:pt x="471" y="252"/>
                  </a:cubicBezTo>
                  <a:cubicBezTo>
                    <a:pt x="525" y="224"/>
                    <a:pt x="580" y="195"/>
                    <a:pt x="631" y="164"/>
                  </a:cubicBezTo>
                  <a:cubicBezTo>
                    <a:pt x="630" y="160"/>
                    <a:pt x="632" y="154"/>
                    <a:pt x="630" y="152"/>
                  </a:cubicBezTo>
                  <a:cubicBezTo>
                    <a:pt x="578" y="182"/>
                    <a:pt x="525" y="210"/>
                    <a:pt x="472" y="239"/>
                  </a:cubicBezTo>
                  <a:cubicBezTo>
                    <a:pt x="472" y="236"/>
                    <a:pt x="480" y="234"/>
                    <a:pt x="475" y="233"/>
                  </a:cubicBezTo>
                  <a:cubicBezTo>
                    <a:pt x="438" y="246"/>
                    <a:pt x="402" y="268"/>
                    <a:pt x="365" y="284"/>
                  </a:cubicBezTo>
                  <a:cubicBezTo>
                    <a:pt x="364" y="289"/>
                    <a:pt x="364" y="295"/>
                    <a:pt x="363" y="300"/>
                  </a:cubicBezTo>
                  <a:cubicBezTo>
                    <a:pt x="368" y="301"/>
                    <a:pt x="366" y="295"/>
                    <a:pt x="369" y="295"/>
                  </a:cubicBezTo>
                  <a:cubicBezTo>
                    <a:pt x="371" y="299"/>
                    <a:pt x="375" y="295"/>
                    <a:pt x="378" y="295"/>
                  </a:cubicBezTo>
                  <a:cubicBezTo>
                    <a:pt x="381" y="293"/>
                    <a:pt x="379" y="285"/>
                    <a:pt x="383" y="284"/>
                  </a:cubicBezTo>
                  <a:cubicBezTo>
                    <a:pt x="386" y="284"/>
                    <a:pt x="383" y="291"/>
                    <a:pt x="386" y="292"/>
                  </a:cubicBezTo>
                  <a:cubicBezTo>
                    <a:pt x="392" y="292"/>
                    <a:pt x="390" y="283"/>
                    <a:pt x="394" y="281"/>
                  </a:cubicBezTo>
                  <a:cubicBezTo>
                    <a:pt x="397" y="282"/>
                    <a:pt x="395" y="286"/>
                    <a:pt x="397" y="288"/>
                  </a:cubicBezTo>
                  <a:cubicBezTo>
                    <a:pt x="402" y="285"/>
                    <a:pt x="406" y="283"/>
                    <a:pt x="408" y="278"/>
                  </a:cubicBezTo>
                  <a:cubicBezTo>
                    <a:pt x="410" y="278"/>
                    <a:pt x="409" y="282"/>
                    <a:pt x="412" y="281"/>
                  </a:cubicBezTo>
                  <a:cubicBezTo>
                    <a:pt x="433" y="271"/>
                    <a:pt x="452" y="259"/>
                    <a:pt x="473" y="248"/>
                  </a:cubicBezTo>
                  <a:cubicBezTo>
                    <a:pt x="455" y="262"/>
                    <a:pt x="434" y="273"/>
                    <a:pt x="411" y="283"/>
                  </a:cubicBezTo>
                  <a:cubicBezTo>
                    <a:pt x="410" y="288"/>
                    <a:pt x="407" y="295"/>
                    <a:pt x="410" y="300"/>
                  </a:cubicBezTo>
                  <a:cubicBezTo>
                    <a:pt x="416" y="293"/>
                    <a:pt x="421" y="284"/>
                    <a:pt x="429" y="278"/>
                  </a:cubicBezTo>
                  <a:cubicBezTo>
                    <a:pt x="428" y="284"/>
                    <a:pt x="420" y="289"/>
                    <a:pt x="420" y="293"/>
                  </a:cubicBezTo>
                  <a:cubicBezTo>
                    <a:pt x="466" y="266"/>
                    <a:pt x="512" y="240"/>
                    <a:pt x="560" y="215"/>
                  </a:cubicBezTo>
                  <a:close/>
                  <a:moveTo>
                    <a:pt x="378" y="297"/>
                  </a:moveTo>
                  <a:cubicBezTo>
                    <a:pt x="375" y="298"/>
                    <a:pt x="374" y="299"/>
                    <a:pt x="371" y="300"/>
                  </a:cubicBezTo>
                  <a:cubicBezTo>
                    <a:pt x="374" y="308"/>
                    <a:pt x="371" y="323"/>
                    <a:pt x="373" y="332"/>
                  </a:cubicBezTo>
                  <a:cubicBezTo>
                    <a:pt x="375" y="320"/>
                    <a:pt x="378" y="310"/>
                    <a:pt x="378" y="297"/>
                  </a:cubicBezTo>
                  <a:close/>
                  <a:moveTo>
                    <a:pt x="251" y="321"/>
                  </a:moveTo>
                  <a:cubicBezTo>
                    <a:pt x="249" y="321"/>
                    <a:pt x="247" y="328"/>
                    <a:pt x="250" y="329"/>
                  </a:cubicBezTo>
                  <a:cubicBezTo>
                    <a:pt x="251" y="324"/>
                    <a:pt x="250" y="324"/>
                    <a:pt x="251" y="321"/>
                  </a:cubicBezTo>
                  <a:close/>
                  <a:moveTo>
                    <a:pt x="366" y="304"/>
                  </a:moveTo>
                  <a:cubicBezTo>
                    <a:pt x="361" y="307"/>
                    <a:pt x="364" y="320"/>
                    <a:pt x="365" y="328"/>
                  </a:cubicBezTo>
                  <a:cubicBezTo>
                    <a:pt x="365" y="320"/>
                    <a:pt x="364" y="311"/>
                    <a:pt x="366" y="304"/>
                  </a:cubicBezTo>
                  <a:close/>
                  <a:moveTo>
                    <a:pt x="209" y="208"/>
                  </a:moveTo>
                  <a:cubicBezTo>
                    <a:pt x="213" y="205"/>
                    <a:pt x="220" y="203"/>
                    <a:pt x="220" y="197"/>
                  </a:cubicBezTo>
                  <a:cubicBezTo>
                    <a:pt x="188" y="217"/>
                    <a:pt x="155" y="240"/>
                    <a:pt x="121" y="262"/>
                  </a:cubicBezTo>
                  <a:cubicBezTo>
                    <a:pt x="87" y="283"/>
                    <a:pt x="49" y="301"/>
                    <a:pt x="19" y="326"/>
                  </a:cubicBezTo>
                  <a:cubicBezTo>
                    <a:pt x="79" y="284"/>
                    <a:pt x="151" y="251"/>
                    <a:pt x="209" y="208"/>
                  </a:cubicBezTo>
                  <a:close/>
                  <a:moveTo>
                    <a:pt x="117" y="312"/>
                  </a:moveTo>
                  <a:cubicBezTo>
                    <a:pt x="113" y="312"/>
                    <a:pt x="111" y="318"/>
                    <a:pt x="112" y="320"/>
                  </a:cubicBezTo>
                  <a:cubicBezTo>
                    <a:pt x="113" y="317"/>
                    <a:pt x="116" y="316"/>
                    <a:pt x="117" y="312"/>
                  </a:cubicBezTo>
                  <a:close/>
                  <a:moveTo>
                    <a:pt x="395" y="311"/>
                  </a:moveTo>
                  <a:cubicBezTo>
                    <a:pt x="396" y="313"/>
                    <a:pt x="394" y="318"/>
                    <a:pt x="396" y="318"/>
                  </a:cubicBezTo>
                  <a:cubicBezTo>
                    <a:pt x="396" y="315"/>
                    <a:pt x="399" y="311"/>
                    <a:pt x="395" y="311"/>
                  </a:cubicBezTo>
                  <a:close/>
                  <a:moveTo>
                    <a:pt x="489" y="280"/>
                  </a:moveTo>
                  <a:cubicBezTo>
                    <a:pt x="469" y="292"/>
                    <a:pt x="445" y="304"/>
                    <a:pt x="429" y="317"/>
                  </a:cubicBezTo>
                  <a:cubicBezTo>
                    <a:pt x="448" y="304"/>
                    <a:pt x="474" y="293"/>
                    <a:pt x="489" y="280"/>
                  </a:cubicBezTo>
                  <a:close/>
                  <a:moveTo>
                    <a:pt x="137" y="258"/>
                  </a:moveTo>
                  <a:cubicBezTo>
                    <a:pt x="104" y="276"/>
                    <a:pt x="72" y="295"/>
                    <a:pt x="42" y="315"/>
                  </a:cubicBezTo>
                  <a:cubicBezTo>
                    <a:pt x="74" y="297"/>
                    <a:pt x="107" y="278"/>
                    <a:pt x="137" y="258"/>
                  </a:cubicBezTo>
                  <a:close/>
                  <a:moveTo>
                    <a:pt x="136" y="308"/>
                  </a:moveTo>
                  <a:cubicBezTo>
                    <a:pt x="142" y="315"/>
                    <a:pt x="159" y="311"/>
                    <a:pt x="169" y="313"/>
                  </a:cubicBezTo>
                  <a:cubicBezTo>
                    <a:pt x="159" y="311"/>
                    <a:pt x="146" y="305"/>
                    <a:pt x="136" y="308"/>
                  </a:cubicBezTo>
                  <a:close/>
                  <a:moveTo>
                    <a:pt x="403" y="287"/>
                  </a:moveTo>
                  <a:cubicBezTo>
                    <a:pt x="401" y="288"/>
                    <a:pt x="399" y="289"/>
                    <a:pt x="395" y="289"/>
                  </a:cubicBezTo>
                  <a:cubicBezTo>
                    <a:pt x="396" y="296"/>
                    <a:pt x="394" y="304"/>
                    <a:pt x="396" y="309"/>
                  </a:cubicBezTo>
                  <a:cubicBezTo>
                    <a:pt x="401" y="305"/>
                    <a:pt x="403" y="292"/>
                    <a:pt x="403" y="287"/>
                  </a:cubicBezTo>
                  <a:close/>
                  <a:moveTo>
                    <a:pt x="405" y="293"/>
                  </a:moveTo>
                  <a:cubicBezTo>
                    <a:pt x="406" y="297"/>
                    <a:pt x="401" y="302"/>
                    <a:pt x="405" y="303"/>
                  </a:cubicBezTo>
                  <a:cubicBezTo>
                    <a:pt x="406" y="301"/>
                    <a:pt x="407" y="295"/>
                    <a:pt x="405" y="293"/>
                  </a:cubicBezTo>
                  <a:close/>
                  <a:moveTo>
                    <a:pt x="71" y="303"/>
                  </a:moveTo>
                  <a:cubicBezTo>
                    <a:pt x="81" y="298"/>
                    <a:pt x="80" y="295"/>
                    <a:pt x="71" y="303"/>
                  </a:cubicBezTo>
                  <a:close/>
                  <a:moveTo>
                    <a:pt x="567" y="241"/>
                  </a:moveTo>
                  <a:cubicBezTo>
                    <a:pt x="540" y="255"/>
                    <a:pt x="506" y="276"/>
                    <a:pt x="485" y="289"/>
                  </a:cubicBezTo>
                  <a:cubicBezTo>
                    <a:pt x="513" y="275"/>
                    <a:pt x="542" y="259"/>
                    <a:pt x="567" y="241"/>
                  </a:cubicBezTo>
                  <a:close/>
                  <a:moveTo>
                    <a:pt x="352" y="273"/>
                  </a:moveTo>
                  <a:cubicBezTo>
                    <a:pt x="353" y="277"/>
                    <a:pt x="351" y="287"/>
                    <a:pt x="353" y="286"/>
                  </a:cubicBezTo>
                  <a:cubicBezTo>
                    <a:pt x="353" y="282"/>
                    <a:pt x="354" y="272"/>
                    <a:pt x="352" y="273"/>
                  </a:cubicBezTo>
                  <a:close/>
                  <a:moveTo>
                    <a:pt x="357" y="271"/>
                  </a:moveTo>
                  <a:cubicBezTo>
                    <a:pt x="357" y="275"/>
                    <a:pt x="353" y="283"/>
                    <a:pt x="358" y="285"/>
                  </a:cubicBezTo>
                  <a:cubicBezTo>
                    <a:pt x="362" y="285"/>
                    <a:pt x="359" y="278"/>
                    <a:pt x="364" y="278"/>
                  </a:cubicBezTo>
                  <a:cubicBezTo>
                    <a:pt x="366" y="277"/>
                    <a:pt x="363" y="282"/>
                    <a:pt x="366" y="282"/>
                  </a:cubicBezTo>
                  <a:cubicBezTo>
                    <a:pt x="383" y="273"/>
                    <a:pt x="400" y="265"/>
                    <a:pt x="418" y="256"/>
                  </a:cubicBezTo>
                  <a:cubicBezTo>
                    <a:pt x="439" y="246"/>
                    <a:pt x="461" y="232"/>
                    <a:pt x="483" y="231"/>
                  </a:cubicBezTo>
                  <a:cubicBezTo>
                    <a:pt x="531" y="204"/>
                    <a:pt x="580" y="179"/>
                    <a:pt x="628" y="151"/>
                  </a:cubicBezTo>
                  <a:cubicBezTo>
                    <a:pt x="626" y="151"/>
                    <a:pt x="621" y="152"/>
                    <a:pt x="621" y="150"/>
                  </a:cubicBezTo>
                  <a:cubicBezTo>
                    <a:pt x="631" y="149"/>
                    <a:pt x="633" y="141"/>
                    <a:pt x="632" y="129"/>
                  </a:cubicBezTo>
                  <a:cubicBezTo>
                    <a:pt x="621" y="133"/>
                    <a:pt x="614" y="141"/>
                    <a:pt x="602" y="143"/>
                  </a:cubicBezTo>
                  <a:cubicBezTo>
                    <a:pt x="610" y="132"/>
                    <a:pt x="631" y="136"/>
                    <a:pt x="632" y="119"/>
                  </a:cubicBezTo>
                  <a:cubicBezTo>
                    <a:pt x="609" y="132"/>
                    <a:pt x="585" y="142"/>
                    <a:pt x="561" y="155"/>
                  </a:cubicBezTo>
                  <a:cubicBezTo>
                    <a:pt x="538" y="168"/>
                    <a:pt x="516" y="182"/>
                    <a:pt x="491" y="192"/>
                  </a:cubicBezTo>
                  <a:cubicBezTo>
                    <a:pt x="488" y="192"/>
                    <a:pt x="494" y="189"/>
                    <a:pt x="489" y="190"/>
                  </a:cubicBezTo>
                  <a:cubicBezTo>
                    <a:pt x="449" y="206"/>
                    <a:pt x="408" y="227"/>
                    <a:pt x="368" y="240"/>
                  </a:cubicBezTo>
                  <a:cubicBezTo>
                    <a:pt x="376" y="232"/>
                    <a:pt x="390" y="229"/>
                    <a:pt x="401" y="223"/>
                  </a:cubicBezTo>
                  <a:cubicBezTo>
                    <a:pt x="404" y="223"/>
                    <a:pt x="399" y="226"/>
                    <a:pt x="403" y="225"/>
                  </a:cubicBezTo>
                  <a:cubicBezTo>
                    <a:pt x="433" y="213"/>
                    <a:pt x="460" y="197"/>
                    <a:pt x="493" y="188"/>
                  </a:cubicBezTo>
                  <a:cubicBezTo>
                    <a:pt x="497" y="186"/>
                    <a:pt x="494" y="191"/>
                    <a:pt x="496" y="191"/>
                  </a:cubicBezTo>
                  <a:cubicBezTo>
                    <a:pt x="538" y="163"/>
                    <a:pt x="587" y="142"/>
                    <a:pt x="631" y="116"/>
                  </a:cubicBezTo>
                  <a:cubicBezTo>
                    <a:pt x="631" y="107"/>
                    <a:pt x="632" y="102"/>
                    <a:pt x="630" y="95"/>
                  </a:cubicBezTo>
                  <a:cubicBezTo>
                    <a:pt x="587" y="115"/>
                    <a:pt x="545" y="136"/>
                    <a:pt x="505" y="160"/>
                  </a:cubicBezTo>
                  <a:cubicBezTo>
                    <a:pt x="503" y="160"/>
                    <a:pt x="506" y="164"/>
                    <a:pt x="503" y="165"/>
                  </a:cubicBezTo>
                  <a:cubicBezTo>
                    <a:pt x="491" y="165"/>
                    <a:pt x="486" y="177"/>
                    <a:pt x="476" y="176"/>
                  </a:cubicBezTo>
                  <a:cubicBezTo>
                    <a:pt x="478" y="174"/>
                    <a:pt x="482" y="173"/>
                    <a:pt x="483" y="170"/>
                  </a:cubicBezTo>
                  <a:cubicBezTo>
                    <a:pt x="442" y="185"/>
                    <a:pt x="402" y="205"/>
                    <a:pt x="364" y="218"/>
                  </a:cubicBezTo>
                  <a:cubicBezTo>
                    <a:pt x="368" y="212"/>
                    <a:pt x="378" y="207"/>
                    <a:pt x="388" y="208"/>
                  </a:cubicBezTo>
                  <a:cubicBezTo>
                    <a:pt x="438" y="187"/>
                    <a:pt x="487" y="167"/>
                    <a:pt x="534" y="142"/>
                  </a:cubicBezTo>
                  <a:cubicBezTo>
                    <a:pt x="565" y="124"/>
                    <a:pt x="597" y="107"/>
                    <a:pt x="631" y="93"/>
                  </a:cubicBezTo>
                  <a:cubicBezTo>
                    <a:pt x="630" y="90"/>
                    <a:pt x="632" y="85"/>
                    <a:pt x="630" y="84"/>
                  </a:cubicBezTo>
                  <a:cubicBezTo>
                    <a:pt x="596" y="101"/>
                    <a:pt x="561" y="116"/>
                    <a:pt x="527" y="133"/>
                  </a:cubicBezTo>
                  <a:cubicBezTo>
                    <a:pt x="527" y="136"/>
                    <a:pt x="525" y="139"/>
                    <a:pt x="521" y="140"/>
                  </a:cubicBezTo>
                  <a:cubicBezTo>
                    <a:pt x="521" y="138"/>
                    <a:pt x="524" y="137"/>
                    <a:pt x="520" y="137"/>
                  </a:cubicBezTo>
                  <a:cubicBezTo>
                    <a:pt x="511" y="141"/>
                    <a:pt x="502" y="145"/>
                    <a:pt x="495" y="151"/>
                  </a:cubicBezTo>
                  <a:cubicBezTo>
                    <a:pt x="494" y="150"/>
                    <a:pt x="494" y="147"/>
                    <a:pt x="492" y="149"/>
                  </a:cubicBezTo>
                  <a:cubicBezTo>
                    <a:pt x="462" y="162"/>
                    <a:pt x="427" y="178"/>
                    <a:pt x="396" y="192"/>
                  </a:cubicBezTo>
                  <a:cubicBezTo>
                    <a:pt x="387" y="197"/>
                    <a:pt x="375" y="204"/>
                    <a:pt x="365" y="206"/>
                  </a:cubicBezTo>
                  <a:cubicBezTo>
                    <a:pt x="375" y="197"/>
                    <a:pt x="389" y="193"/>
                    <a:pt x="402" y="187"/>
                  </a:cubicBezTo>
                  <a:cubicBezTo>
                    <a:pt x="441" y="168"/>
                    <a:pt x="483" y="154"/>
                    <a:pt x="519" y="133"/>
                  </a:cubicBezTo>
                  <a:cubicBezTo>
                    <a:pt x="505" y="133"/>
                    <a:pt x="491" y="141"/>
                    <a:pt x="478" y="146"/>
                  </a:cubicBezTo>
                  <a:cubicBezTo>
                    <a:pt x="451" y="157"/>
                    <a:pt x="422" y="167"/>
                    <a:pt x="395" y="178"/>
                  </a:cubicBezTo>
                  <a:cubicBezTo>
                    <a:pt x="382" y="184"/>
                    <a:pt x="370" y="192"/>
                    <a:pt x="356" y="194"/>
                  </a:cubicBezTo>
                  <a:cubicBezTo>
                    <a:pt x="366" y="186"/>
                    <a:pt x="380" y="182"/>
                    <a:pt x="394" y="177"/>
                  </a:cubicBezTo>
                  <a:cubicBezTo>
                    <a:pt x="421" y="167"/>
                    <a:pt x="448" y="157"/>
                    <a:pt x="475" y="146"/>
                  </a:cubicBezTo>
                  <a:cubicBezTo>
                    <a:pt x="492" y="140"/>
                    <a:pt x="509" y="127"/>
                    <a:pt x="524" y="132"/>
                  </a:cubicBezTo>
                  <a:cubicBezTo>
                    <a:pt x="558" y="113"/>
                    <a:pt x="596" y="99"/>
                    <a:pt x="631" y="81"/>
                  </a:cubicBezTo>
                  <a:cubicBezTo>
                    <a:pt x="630" y="68"/>
                    <a:pt x="628" y="67"/>
                    <a:pt x="629" y="53"/>
                  </a:cubicBezTo>
                  <a:cubicBezTo>
                    <a:pt x="590" y="69"/>
                    <a:pt x="553" y="85"/>
                    <a:pt x="520" y="106"/>
                  </a:cubicBezTo>
                  <a:cubicBezTo>
                    <a:pt x="516" y="103"/>
                    <a:pt x="511" y="113"/>
                    <a:pt x="507" y="111"/>
                  </a:cubicBezTo>
                  <a:cubicBezTo>
                    <a:pt x="506" y="107"/>
                    <a:pt x="510" y="109"/>
                    <a:pt x="511" y="106"/>
                  </a:cubicBezTo>
                  <a:cubicBezTo>
                    <a:pt x="473" y="119"/>
                    <a:pt x="436" y="134"/>
                    <a:pt x="400" y="148"/>
                  </a:cubicBezTo>
                  <a:cubicBezTo>
                    <a:pt x="389" y="152"/>
                    <a:pt x="379" y="158"/>
                    <a:pt x="369" y="165"/>
                  </a:cubicBezTo>
                  <a:cubicBezTo>
                    <a:pt x="363" y="167"/>
                    <a:pt x="352" y="170"/>
                    <a:pt x="355" y="179"/>
                  </a:cubicBezTo>
                  <a:cubicBezTo>
                    <a:pt x="393" y="164"/>
                    <a:pt x="433" y="149"/>
                    <a:pt x="470" y="133"/>
                  </a:cubicBezTo>
                  <a:cubicBezTo>
                    <a:pt x="487" y="126"/>
                    <a:pt x="503" y="117"/>
                    <a:pt x="520" y="118"/>
                  </a:cubicBezTo>
                  <a:cubicBezTo>
                    <a:pt x="535" y="108"/>
                    <a:pt x="552" y="100"/>
                    <a:pt x="568" y="92"/>
                  </a:cubicBezTo>
                  <a:cubicBezTo>
                    <a:pt x="585" y="83"/>
                    <a:pt x="601" y="73"/>
                    <a:pt x="618" y="69"/>
                  </a:cubicBezTo>
                  <a:cubicBezTo>
                    <a:pt x="584" y="86"/>
                    <a:pt x="547" y="105"/>
                    <a:pt x="516" y="121"/>
                  </a:cubicBezTo>
                  <a:cubicBezTo>
                    <a:pt x="515" y="122"/>
                    <a:pt x="513" y="120"/>
                    <a:pt x="510" y="120"/>
                  </a:cubicBezTo>
                  <a:cubicBezTo>
                    <a:pt x="458" y="140"/>
                    <a:pt x="405" y="160"/>
                    <a:pt x="355" y="183"/>
                  </a:cubicBezTo>
                  <a:cubicBezTo>
                    <a:pt x="354" y="189"/>
                    <a:pt x="356" y="193"/>
                    <a:pt x="353" y="196"/>
                  </a:cubicBezTo>
                  <a:cubicBezTo>
                    <a:pt x="351" y="194"/>
                    <a:pt x="354" y="186"/>
                    <a:pt x="351" y="184"/>
                  </a:cubicBezTo>
                  <a:cubicBezTo>
                    <a:pt x="349" y="189"/>
                    <a:pt x="351" y="198"/>
                    <a:pt x="350" y="205"/>
                  </a:cubicBezTo>
                  <a:cubicBezTo>
                    <a:pt x="355" y="204"/>
                    <a:pt x="353" y="208"/>
                    <a:pt x="353" y="211"/>
                  </a:cubicBezTo>
                  <a:cubicBezTo>
                    <a:pt x="353" y="210"/>
                    <a:pt x="353" y="206"/>
                    <a:pt x="352" y="207"/>
                  </a:cubicBezTo>
                  <a:cubicBezTo>
                    <a:pt x="348" y="213"/>
                    <a:pt x="351" y="227"/>
                    <a:pt x="351" y="234"/>
                  </a:cubicBezTo>
                  <a:cubicBezTo>
                    <a:pt x="365" y="229"/>
                    <a:pt x="387" y="215"/>
                    <a:pt x="401" y="211"/>
                  </a:cubicBezTo>
                  <a:cubicBezTo>
                    <a:pt x="407" y="209"/>
                    <a:pt x="409" y="211"/>
                    <a:pt x="408" y="208"/>
                  </a:cubicBezTo>
                  <a:cubicBezTo>
                    <a:pt x="435" y="203"/>
                    <a:pt x="466" y="178"/>
                    <a:pt x="496" y="176"/>
                  </a:cubicBezTo>
                  <a:cubicBezTo>
                    <a:pt x="492" y="179"/>
                    <a:pt x="491" y="180"/>
                    <a:pt x="484" y="179"/>
                  </a:cubicBezTo>
                  <a:cubicBezTo>
                    <a:pt x="439" y="198"/>
                    <a:pt x="394" y="217"/>
                    <a:pt x="350" y="238"/>
                  </a:cubicBezTo>
                  <a:cubicBezTo>
                    <a:pt x="350" y="246"/>
                    <a:pt x="352" y="252"/>
                    <a:pt x="352" y="259"/>
                  </a:cubicBezTo>
                  <a:cubicBezTo>
                    <a:pt x="389" y="244"/>
                    <a:pt x="426" y="224"/>
                    <a:pt x="464" y="213"/>
                  </a:cubicBezTo>
                  <a:cubicBezTo>
                    <a:pt x="436" y="224"/>
                    <a:pt x="407" y="237"/>
                    <a:pt x="380" y="249"/>
                  </a:cubicBezTo>
                  <a:cubicBezTo>
                    <a:pt x="372" y="253"/>
                    <a:pt x="358" y="255"/>
                    <a:pt x="357" y="266"/>
                  </a:cubicBezTo>
                  <a:cubicBezTo>
                    <a:pt x="406" y="254"/>
                    <a:pt x="444" y="231"/>
                    <a:pt x="489" y="215"/>
                  </a:cubicBezTo>
                  <a:cubicBezTo>
                    <a:pt x="447" y="236"/>
                    <a:pt x="401" y="253"/>
                    <a:pt x="357" y="271"/>
                  </a:cubicBezTo>
                  <a:close/>
                  <a:moveTo>
                    <a:pt x="135" y="271"/>
                  </a:moveTo>
                  <a:cubicBezTo>
                    <a:pt x="130" y="274"/>
                    <a:pt x="124" y="277"/>
                    <a:pt x="120" y="281"/>
                  </a:cubicBezTo>
                  <a:cubicBezTo>
                    <a:pt x="126" y="278"/>
                    <a:pt x="131" y="275"/>
                    <a:pt x="135" y="271"/>
                  </a:cubicBezTo>
                  <a:close/>
                  <a:moveTo>
                    <a:pt x="685" y="278"/>
                  </a:moveTo>
                  <a:cubicBezTo>
                    <a:pt x="753" y="242"/>
                    <a:pt x="830" y="197"/>
                    <a:pt x="897" y="159"/>
                  </a:cubicBezTo>
                  <a:cubicBezTo>
                    <a:pt x="906" y="154"/>
                    <a:pt x="922" y="151"/>
                    <a:pt x="922" y="137"/>
                  </a:cubicBezTo>
                  <a:cubicBezTo>
                    <a:pt x="843" y="177"/>
                    <a:pt x="767" y="222"/>
                    <a:pt x="690" y="267"/>
                  </a:cubicBezTo>
                  <a:cubicBezTo>
                    <a:pt x="687" y="269"/>
                    <a:pt x="689" y="272"/>
                    <a:pt x="686" y="273"/>
                  </a:cubicBezTo>
                  <a:cubicBezTo>
                    <a:pt x="682" y="273"/>
                    <a:pt x="677" y="272"/>
                    <a:pt x="678" y="278"/>
                  </a:cubicBezTo>
                  <a:cubicBezTo>
                    <a:pt x="679" y="283"/>
                    <a:pt x="685" y="278"/>
                    <a:pt x="685" y="278"/>
                  </a:cubicBezTo>
                  <a:close/>
                  <a:moveTo>
                    <a:pt x="576" y="273"/>
                  </a:moveTo>
                  <a:cubicBezTo>
                    <a:pt x="591" y="278"/>
                    <a:pt x="615" y="280"/>
                    <a:pt x="628" y="279"/>
                  </a:cubicBezTo>
                  <a:cubicBezTo>
                    <a:pt x="611" y="277"/>
                    <a:pt x="594" y="272"/>
                    <a:pt x="576" y="273"/>
                  </a:cubicBezTo>
                  <a:close/>
                  <a:moveTo>
                    <a:pt x="707" y="269"/>
                  </a:moveTo>
                  <a:cubicBezTo>
                    <a:pt x="704" y="271"/>
                    <a:pt x="697" y="273"/>
                    <a:pt x="700" y="275"/>
                  </a:cubicBezTo>
                  <a:cubicBezTo>
                    <a:pt x="757" y="246"/>
                    <a:pt x="821" y="217"/>
                    <a:pt x="869" y="180"/>
                  </a:cubicBezTo>
                  <a:cubicBezTo>
                    <a:pt x="816" y="209"/>
                    <a:pt x="760" y="240"/>
                    <a:pt x="707" y="269"/>
                  </a:cubicBezTo>
                  <a:close/>
                  <a:moveTo>
                    <a:pt x="932" y="236"/>
                  </a:moveTo>
                  <a:cubicBezTo>
                    <a:pt x="928" y="245"/>
                    <a:pt x="928" y="263"/>
                    <a:pt x="930" y="274"/>
                  </a:cubicBezTo>
                  <a:cubicBezTo>
                    <a:pt x="933" y="263"/>
                    <a:pt x="930" y="244"/>
                    <a:pt x="932" y="236"/>
                  </a:cubicBezTo>
                  <a:close/>
                  <a:moveTo>
                    <a:pt x="654" y="238"/>
                  </a:moveTo>
                  <a:cubicBezTo>
                    <a:pt x="635" y="248"/>
                    <a:pt x="615" y="257"/>
                    <a:pt x="598" y="269"/>
                  </a:cubicBezTo>
                  <a:cubicBezTo>
                    <a:pt x="618" y="262"/>
                    <a:pt x="640" y="245"/>
                    <a:pt x="654" y="238"/>
                  </a:cubicBezTo>
                  <a:close/>
                  <a:moveTo>
                    <a:pt x="216" y="253"/>
                  </a:moveTo>
                  <a:cubicBezTo>
                    <a:pt x="211" y="258"/>
                    <a:pt x="201" y="263"/>
                    <a:pt x="200" y="267"/>
                  </a:cubicBezTo>
                  <a:cubicBezTo>
                    <a:pt x="205" y="263"/>
                    <a:pt x="214" y="258"/>
                    <a:pt x="216" y="253"/>
                  </a:cubicBezTo>
                  <a:close/>
                  <a:moveTo>
                    <a:pt x="626" y="200"/>
                  </a:moveTo>
                  <a:cubicBezTo>
                    <a:pt x="583" y="219"/>
                    <a:pt x="545" y="242"/>
                    <a:pt x="512" y="266"/>
                  </a:cubicBezTo>
                  <a:cubicBezTo>
                    <a:pt x="550" y="245"/>
                    <a:pt x="592" y="226"/>
                    <a:pt x="626" y="200"/>
                  </a:cubicBezTo>
                  <a:close/>
                  <a:moveTo>
                    <a:pt x="700" y="217"/>
                  </a:moveTo>
                  <a:cubicBezTo>
                    <a:pt x="695" y="217"/>
                    <a:pt x="704" y="213"/>
                    <a:pt x="703" y="216"/>
                  </a:cubicBezTo>
                  <a:cubicBezTo>
                    <a:pt x="702" y="212"/>
                    <a:pt x="713" y="207"/>
                    <a:pt x="717" y="207"/>
                  </a:cubicBezTo>
                  <a:cubicBezTo>
                    <a:pt x="715" y="210"/>
                    <a:pt x="705" y="211"/>
                    <a:pt x="706" y="215"/>
                  </a:cubicBezTo>
                  <a:cubicBezTo>
                    <a:pt x="715" y="209"/>
                    <a:pt x="729" y="204"/>
                    <a:pt x="733" y="198"/>
                  </a:cubicBezTo>
                  <a:cubicBezTo>
                    <a:pt x="730" y="200"/>
                    <a:pt x="724" y="205"/>
                    <a:pt x="720" y="204"/>
                  </a:cubicBezTo>
                  <a:cubicBezTo>
                    <a:pt x="754" y="187"/>
                    <a:pt x="790" y="167"/>
                    <a:pt x="821" y="149"/>
                  </a:cubicBezTo>
                  <a:cubicBezTo>
                    <a:pt x="819" y="147"/>
                    <a:pt x="815" y="153"/>
                    <a:pt x="814" y="148"/>
                  </a:cubicBezTo>
                  <a:cubicBezTo>
                    <a:pt x="816" y="142"/>
                    <a:pt x="820" y="139"/>
                    <a:pt x="822" y="133"/>
                  </a:cubicBezTo>
                  <a:cubicBezTo>
                    <a:pt x="748" y="179"/>
                    <a:pt x="670" y="220"/>
                    <a:pt x="594" y="264"/>
                  </a:cubicBezTo>
                  <a:cubicBezTo>
                    <a:pt x="613" y="257"/>
                    <a:pt x="631" y="246"/>
                    <a:pt x="649" y="236"/>
                  </a:cubicBezTo>
                  <a:cubicBezTo>
                    <a:pt x="693" y="210"/>
                    <a:pt x="741" y="185"/>
                    <a:pt x="784" y="160"/>
                  </a:cubicBezTo>
                  <a:cubicBezTo>
                    <a:pt x="792" y="155"/>
                    <a:pt x="802" y="144"/>
                    <a:pt x="810" y="149"/>
                  </a:cubicBezTo>
                  <a:cubicBezTo>
                    <a:pt x="761" y="179"/>
                    <a:pt x="708" y="206"/>
                    <a:pt x="659" y="238"/>
                  </a:cubicBezTo>
                  <a:cubicBezTo>
                    <a:pt x="675" y="233"/>
                    <a:pt x="689" y="220"/>
                    <a:pt x="700" y="217"/>
                  </a:cubicBezTo>
                  <a:close/>
                  <a:moveTo>
                    <a:pt x="938" y="248"/>
                  </a:moveTo>
                  <a:cubicBezTo>
                    <a:pt x="939" y="226"/>
                    <a:pt x="934" y="244"/>
                    <a:pt x="938" y="248"/>
                  </a:cubicBezTo>
                  <a:close/>
                  <a:moveTo>
                    <a:pt x="593" y="231"/>
                  </a:moveTo>
                  <a:cubicBezTo>
                    <a:pt x="586" y="237"/>
                    <a:pt x="575" y="241"/>
                    <a:pt x="568" y="247"/>
                  </a:cubicBezTo>
                  <a:cubicBezTo>
                    <a:pt x="577" y="243"/>
                    <a:pt x="589" y="237"/>
                    <a:pt x="593" y="231"/>
                  </a:cubicBezTo>
                  <a:close/>
                  <a:moveTo>
                    <a:pt x="202" y="224"/>
                  </a:moveTo>
                  <a:cubicBezTo>
                    <a:pt x="214" y="216"/>
                    <a:pt x="223" y="206"/>
                    <a:pt x="237" y="201"/>
                  </a:cubicBezTo>
                  <a:cubicBezTo>
                    <a:pt x="238" y="206"/>
                    <a:pt x="234" y="206"/>
                    <a:pt x="232" y="209"/>
                  </a:cubicBezTo>
                  <a:cubicBezTo>
                    <a:pt x="237" y="206"/>
                    <a:pt x="248" y="204"/>
                    <a:pt x="247" y="198"/>
                  </a:cubicBezTo>
                  <a:cubicBezTo>
                    <a:pt x="246" y="196"/>
                    <a:pt x="245" y="201"/>
                    <a:pt x="242" y="199"/>
                  </a:cubicBezTo>
                  <a:cubicBezTo>
                    <a:pt x="240" y="198"/>
                    <a:pt x="241" y="194"/>
                    <a:pt x="239" y="192"/>
                  </a:cubicBezTo>
                  <a:cubicBezTo>
                    <a:pt x="237" y="198"/>
                    <a:pt x="230" y="203"/>
                    <a:pt x="225" y="199"/>
                  </a:cubicBezTo>
                  <a:cubicBezTo>
                    <a:pt x="207" y="216"/>
                    <a:pt x="177" y="234"/>
                    <a:pt x="159" y="245"/>
                  </a:cubicBezTo>
                  <a:cubicBezTo>
                    <a:pt x="175" y="240"/>
                    <a:pt x="184" y="227"/>
                    <a:pt x="202" y="224"/>
                  </a:cubicBezTo>
                  <a:close/>
                  <a:moveTo>
                    <a:pt x="920" y="243"/>
                  </a:moveTo>
                  <a:cubicBezTo>
                    <a:pt x="923" y="214"/>
                    <a:pt x="927" y="180"/>
                    <a:pt x="923" y="155"/>
                  </a:cubicBezTo>
                  <a:cubicBezTo>
                    <a:pt x="916" y="177"/>
                    <a:pt x="917" y="193"/>
                    <a:pt x="914" y="222"/>
                  </a:cubicBezTo>
                  <a:cubicBezTo>
                    <a:pt x="925" y="223"/>
                    <a:pt x="912" y="240"/>
                    <a:pt x="917" y="245"/>
                  </a:cubicBezTo>
                  <a:cubicBezTo>
                    <a:pt x="917" y="244"/>
                    <a:pt x="919" y="244"/>
                    <a:pt x="920" y="243"/>
                  </a:cubicBezTo>
                  <a:close/>
                  <a:moveTo>
                    <a:pt x="914" y="225"/>
                  </a:moveTo>
                  <a:cubicBezTo>
                    <a:pt x="913" y="229"/>
                    <a:pt x="911" y="238"/>
                    <a:pt x="913" y="241"/>
                  </a:cubicBezTo>
                  <a:cubicBezTo>
                    <a:pt x="912" y="236"/>
                    <a:pt x="918" y="228"/>
                    <a:pt x="914" y="225"/>
                  </a:cubicBezTo>
                  <a:close/>
                  <a:moveTo>
                    <a:pt x="930" y="231"/>
                  </a:moveTo>
                  <a:cubicBezTo>
                    <a:pt x="933" y="230"/>
                    <a:pt x="929" y="235"/>
                    <a:pt x="932" y="235"/>
                  </a:cubicBezTo>
                  <a:cubicBezTo>
                    <a:pt x="932" y="221"/>
                    <a:pt x="932" y="220"/>
                    <a:pt x="930" y="231"/>
                  </a:cubicBezTo>
                  <a:close/>
                  <a:moveTo>
                    <a:pt x="905" y="202"/>
                  </a:moveTo>
                  <a:cubicBezTo>
                    <a:pt x="894" y="205"/>
                    <a:pt x="901" y="225"/>
                    <a:pt x="897" y="234"/>
                  </a:cubicBezTo>
                  <a:cubicBezTo>
                    <a:pt x="897" y="234"/>
                    <a:pt x="898" y="234"/>
                    <a:pt x="899" y="234"/>
                  </a:cubicBezTo>
                  <a:cubicBezTo>
                    <a:pt x="902" y="224"/>
                    <a:pt x="903" y="212"/>
                    <a:pt x="905" y="202"/>
                  </a:cubicBezTo>
                  <a:close/>
                  <a:moveTo>
                    <a:pt x="919" y="152"/>
                  </a:moveTo>
                  <a:cubicBezTo>
                    <a:pt x="908" y="157"/>
                    <a:pt x="909" y="174"/>
                    <a:pt x="911" y="184"/>
                  </a:cubicBezTo>
                  <a:cubicBezTo>
                    <a:pt x="911" y="186"/>
                    <a:pt x="907" y="185"/>
                    <a:pt x="908" y="188"/>
                  </a:cubicBezTo>
                  <a:cubicBezTo>
                    <a:pt x="909" y="200"/>
                    <a:pt x="903" y="215"/>
                    <a:pt x="905" y="224"/>
                  </a:cubicBezTo>
                  <a:cubicBezTo>
                    <a:pt x="907" y="219"/>
                    <a:pt x="906" y="211"/>
                    <a:pt x="911" y="208"/>
                  </a:cubicBezTo>
                  <a:cubicBezTo>
                    <a:pt x="911" y="215"/>
                    <a:pt x="905" y="221"/>
                    <a:pt x="909" y="226"/>
                  </a:cubicBezTo>
                  <a:cubicBezTo>
                    <a:pt x="915" y="205"/>
                    <a:pt x="916" y="173"/>
                    <a:pt x="919" y="152"/>
                  </a:cubicBezTo>
                  <a:close/>
                  <a:moveTo>
                    <a:pt x="893" y="202"/>
                  </a:moveTo>
                  <a:cubicBezTo>
                    <a:pt x="881" y="204"/>
                    <a:pt x="874" y="215"/>
                    <a:pt x="870" y="221"/>
                  </a:cubicBezTo>
                  <a:cubicBezTo>
                    <a:pt x="876" y="213"/>
                    <a:pt x="893" y="216"/>
                    <a:pt x="893" y="202"/>
                  </a:cubicBezTo>
                  <a:close/>
                  <a:moveTo>
                    <a:pt x="666" y="202"/>
                  </a:moveTo>
                  <a:cubicBezTo>
                    <a:pt x="663" y="199"/>
                    <a:pt x="664" y="208"/>
                    <a:pt x="658" y="206"/>
                  </a:cubicBezTo>
                  <a:cubicBezTo>
                    <a:pt x="653" y="148"/>
                    <a:pt x="662" y="113"/>
                    <a:pt x="653" y="57"/>
                  </a:cubicBezTo>
                  <a:cubicBezTo>
                    <a:pt x="654" y="106"/>
                    <a:pt x="655" y="151"/>
                    <a:pt x="655" y="211"/>
                  </a:cubicBezTo>
                  <a:cubicBezTo>
                    <a:pt x="655" y="211"/>
                    <a:pt x="655" y="212"/>
                    <a:pt x="656" y="212"/>
                  </a:cubicBezTo>
                  <a:cubicBezTo>
                    <a:pt x="658" y="208"/>
                    <a:pt x="666" y="209"/>
                    <a:pt x="666" y="202"/>
                  </a:cubicBezTo>
                  <a:close/>
                  <a:moveTo>
                    <a:pt x="637" y="208"/>
                  </a:moveTo>
                  <a:cubicBezTo>
                    <a:pt x="637" y="206"/>
                    <a:pt x="637" y="205"/>
                    <a:pt x="635" y="204"/>
                  </a:cubicBezTo>
                  <a:cubicBezTo>
                    <a:pt x="635" y="206"/>
                    <a:pt x="634" y="208"/>
                    <a:pt x="633" y="210"/>
                  </a:cubicBezTo>
                  <a:cubicBezTo>
                    <a:pt x="635" y="210"/>
                    <a:pt x="634" y="207"/>
                    <a:pt x="637" y="208"/>
                  </a:cubicBezTo>
                  <a:close/>
                  <a:moveTo>
                    <a:pt x="629" y="205"/>
                  </a:moveTo>
                  <a:cubicBezTo>
                    <a:pt x="626" y="205"/>
                    <a:pt x="625" y="208"/>
                    <a:pt x="623" y="209"/>
                  </a:cubicBezTo>
                  <a:cubicBezTo>
                    <a:pt x="626" y="208"/>
                    <a:pt x="625" y="210"/>
                    <a:pt x="628" y="210"/>
                  </a:cubicBezTo>
                  <a:cubicBezTo>
                    <a:pt x="629" y="209"/>
                    <a:pt x="629" y="207"/>
                    <a:pt x="629" y="205"/>
                  </a:cubicBezTo>
                  <a:close/>
                  <a:moveTo>
                    <a:pt x="898" y="199"/>
                  </a:moveTo>
                  <a:cubicBezTo>
                    <a:pt x="895" y="198"/>
                    <a:pt x="895" y="205"/>
                    <a:pt x="897" y="205"/>
                  </a:cubicBezTo>
                  <a:cubicBezTo>
                    <a:pt x="897" y="202"/>
                    <a:pt x="898" y="201"/>
                    <a:pt x="898" y="199"/>
                  </a:cubicBezTo>
                  <a:close/>
                  <a:moveTo>
                    <a:pt x="893" y="194"/>
                  </a:moveTo>
                  <a:cubicBezTo>
                    <a:pt x="891" y="198"/>
                    <a:pt x="885" y="201"/>
                    <a:pt x="886" y="203"/>
                  </a:cubicBezTo>
                  <a:cubicBezTo>
                    <a:pt x="888" y="200"/>
                    <a:pt x="897" y="200"/>
                    <a:pt x="893" y="194"/>
                  </a:cubicBezTo>
                  <a:close/>
                  <a:moveTo>
                    <a:pt x="651" y="200"/>
                  </a:moveTo>
                  <a:cubicBezTo>
                    <a:pt x="651" y="168"/>
                    <a:pt x="652" y="160"/>
                    <a:pt x="652" y="119"/>
                  </a:cubicBezTo>
                  <a:cubicBezTo>
                    <a:pt x="646" y="119"/>
                    <a:pt x="648" y="121"/>
                    <a:pt x="642" y="122"/>
                  </a:cubicBezTo>
                  <a:cubicBezTo>
                    <a:pt x="644" y="145"/>
                    <a:pt x="639" y="163"/>
                    <a:pt x="641" y="180"/>
                  </a:cubicBezTo>
                  <a:cubicBezTo>
                    <a:pt x="641" y="178"/>
                    <a:pt x="640" y="175"/>
                    <a:pt x="643" y="176"/>
                  </a:cubicBezTo>
                  <a:cubicBezTo>
                    <a:pt x="641" y="178"/>
                    <a:pt x="642" y="184"/>
                    <a:pt x="642" y="188"/>
                  </a:cubicBezTo>
                  <a:cubicBezTo>
                    <a:pt x="644" y="189"/>
                    <a:pt x="645" y="185"/>
                    <a:pt x="646" y="188"/>
                  </a:cubicBezTo>
                  <a:cubicBezTo>
                    <a:pt x="645" y="191"/>
                    <a:pt x="640" y="190"/>
                    <a:pt x="641" y="196"/>
                  </a:cubicBezTo>
                  <a:cubicBezTo>
                    <a:pt x="648" y="193"/>
                    <a:pt x="645" y="199"/>
                    <a:pt x="648" y="202"/>
                  </a:cubicBezTo>
                  <a:cubicBezTo>
                    <a:pt x="648" y="201"/>
                    <a:pt x="650" y="201"/>
                    <a:pt x="651" y="200"/>
                  </a:cubicBezTo>
                  <a:close/>
                  <a:moveTo>
                    <a:pt x="663" y="137"/>
                  </a:moveTo>
                  <a:cubicBezTo>
                    <a:pt x="664" y="120"/>
                    <a:pt x="667" y="102"/>
                    <a:pt x="666" y="93"/>
                  </a:cubicBezTo>
                  <a:cubicBezTo>
                    <a:pt x="668" y="89"/>
                    <a:pt x="662" y="92"/>
                    <a:pt x="662" y="90"/>
                  </a:cubicBezTo>
                  <a:cubicBezTo>
                    <a:pt x="664" y="89"/>
                    <a:pt x="666" y="89"/>
                    <a:pt x="665" y="86"/>
                  </a:cubicBezTo>
                  <a:cubicBezTo>
                    <a:pt x="668" y="65"/>
                    <a:pt x="658" y="46"/>
                    <a:pt x="660" y="31"/>
                  </a:cubicBezTo>
                  <a:cubicBezTo>
                    <a:pt x="663" y="33"/>
                    <a:pt x="663" y="38"/>
                    <a:pt x="665" y="40"/>
                  </a:cubicBezTo>
                  <a:cubicBezTo>
                    <a:pt x="665" y="35"/>
                    <a:pt x="666" y="28"/>
                    <a:pt x="664" y="25"/>
                  </a:cubicBezTo>
                  <a:cubicBezTo>
                    <a:pt x="662" y="28"/>
                    <a:pt x="657" y="29"/>
                    <a:pt x="656" y="32"/>
                  </a:cubicBezTo>
                  <a:cubicBezTo>
                    <a:pt x="661" y="78"/>
                    <a:pt x="657" y="143"/>
                    <a:pt x="661" y="201"/>
                  </a:cubicBezTo>
                  <a:cubicBezTo>
                    <a:pt x="667" y="185"/>
                    <a:pt x="662" y="162"/>
                    <a:pt x="663" y="137"/>
                  </a:cubicBezTo>
                  <a:close/>
                  <a:moveTo>
                    <a:pt x="250" y="184"/>
                  </a:moveTo>
                  <a:cubicBezTo>
                    <a:pt x="251" y="189"/>
                    <a:pt x="250" y="196"/>
                    <a:pt x="253" y="198"/>
                  </a:cubicBezTo>
                  <a:cubicBezTo>
                    <a:pt x="252" y="194"/>
                    <a:pt x="253" y="187"/>
                    <a:pt x="250" y="184"/>
                  </a:cubicBezTo>
                  <a:close/>
                  <a:moveTo>
                    <a:pt x="228" y="192"/>
                  </a:moveTo>
                  <a:cubicBezTo>
                    <a:pt x="228" y="195"/>
                    <a:pt x="221" y="196"/>
                    <a:pt x="224" y="198"/>
                  </a:cubicBezTo>
                  <a:cubicBezTo>
                    <a:pt x="225" y="196"/>
                    <a:pt x="231" y="195"/>
                    <a:pt x="228" y="192"/>
                  </a:cubicBezTo>
                  <a:close/>
                  <a:moveTo>
                    <a:pt x="905" y="195"/>
                  </a:moveTo>
                  <a:cubicBezTo>
                    <a:pt x="904" y="191"/>
                    <a:pt x="908" y="187"/>
                    <a:pt x="905" y="184"/>
                  </a:cubicBezTo>
                  <a:cubicBezTo>
                    <a:pt x="904" y="186"/>
                    <a:pt x="901" y="186"/>
                    <a:pt x="899" y="188"/>
                  </a:cubicBezTo>
                  <a:cubicBezTo>
                    <a:pt x="899" y="191"/>
                    <a:pt x="899" y="193"/>
                    <a:pt x="899" y="196"/>
                  </a:cubicBezTo>
                  <a:cubicBezTo>
                    <a:pt x="902" y="196"/>
                    <a:pt x="902" y="195"/>
                    <a:pt x="905" y="195"/>
                  </a:cubicBezTo>
                  <a:close/>
                  <a:moveTo>
                    <a:pt x="638" y="163"/>
                  </a:moveTo>
                  <a:cubicBezTo>
                    <a:pt x="629" y="164"/>
                    <a:pt x="630" y="188"/>
                    <a:pt x="633" y="192"/>
                  </a:cubicBezTo>
                  <a:cubicBezTo>
                    <a:pt x="640" y="187"/>
                    <a:pt x="636" y="172"/>
                    <a:pt x="638" y="163"/>
                  </a:cubicBezTo>
                  <a:close/>
                  <a:moveTo>
                    <a:pt x="902" y="184"/>
                  </a:moveTo>
                  <a:cubicBezTo>
                    <a:pt x="902" y="182"/>
                    <a:pt x="905" y="183"/>
                    <a:pt x="906" y="183"/>
                  </a:cubicBezTo>
                  <a:cubicBezTo>
                    <a:pt x="907" y="176"/>
                    <a:pt x="908" y="170"/>
                    <a:pt x="908" y="162"/>
                  </a:cubicBezTo>
                  <a:cubicBezTo>
                    <a:pt x="903" y="167"/>
                    <a:pt x="898" y="179"/>
                    <a:pt x="902" y="184"/>
                  </a:cubicBezTo>
                  <a:close/>
                  <a:moveTo>
                    <a:pt x="884" y="173"/>
                  </a:moveTo>
                  <a:cubicBezTo>
                    <a:pt x="892" y="168"/>
                    <a:pt x="888" y="168"/>
                    <a:pt x="882" y="171"/>
                  </a:cubicBezTo>
                  <a:cubicBezTo>
                    <a:pt x="879" y="173"/>
                    <a:pt x="873" y="176"/>
                    <a:pt x="875" y="178"/>
                  </a:cubicBezTo>
                  <a:cubicBezTo>
                    <a:pt x="878" y="174"/>
                    <a:pt x="881" y="176"/>
                    <a:pt x="884" y="173"/>
                  </a:cubicBezTo>
                  <a:close/>
                  <a:moveTo>
                    <a:pt x="355" y="156"/>
                  </a:moveTo>
                  <a:cubicBezTo>
                    <a:pt x="355" y="160"/>
                    <a:pt x="355" y="163"/>
                    <a:pt x="355" y="167"/>
                  </a:cubicBezTo>
                  <a:cubicBezTo>
                    <a:pt x="402" y="146"/>
                    <a:pt x="448" y="127"/>
                    <a:pt x="495" y="109"/>
                  </a:cubicBezTo>
                  <a:cubicBezTo>
                    <a:pt x="503" y="106"/>
                    <a:pt x="511" y="106"/>
                    <a:pt x="518" y="103"/>
                  </a:cubicBezTo>
                  <a:cubicBezTo>
                    <a:pt x="527" y="100"/>
                    <a:pt x="535" y="93"/>
                    <a:pt x="544" y="89"/>
                  </a:cubicBezTo>
                  <a:cubicBezTo>
                    <a:pt x="576" y="73"/>
                    <a:pt x="609" y="58"/>
                    <a:pt x="642" y="46"/>
                  </a:cubicBezTo>
                  <a:cubicBezTo>
                    <a:pt x="644" y="43"/>
                    <a:pt x="642" y="37"/>
                    <a:pt x="645" y="36"/>
                  </a:cubicBezTo>
                  <a:cubicBezTo>
                    <a:pt x="648" y="36"/>
                    <a:pt x="644" y="45"/>
                    <a:pt x="648" y="42"/>
                  </a:cubicBezTo>
                  <a:cubicBezTo>
                    <a:pt x="652" y="42"/>
                    <a:pt x="650" y="37"/>
                    <a:pt x="651" y="33"/>
                  </a:cubicBezTo>
                  <a:cubicBezTo>
                    <a:pt x="603" y="43"/>
                    <a:pt x="567" y="64"/>
                    <a:pt x="521" y="75"/>
                  </a:cubicBezTo>
                  <a:cubicBezTo>
                    <a:pt x="520" y="77"/>
                    <a:pt x="517" y="78"/>
                    <a:pt x="515" y="80"/>
                  </a:cubicBezTo>
                  <a:cubicBezTo>
                    <a:pt x="465" y="95"/>
                    <a:pt x="411" y="113"/>
                    <a:pt x="364" y="134"/>
                  </a:cubicBezTo>
                  <a:cubicBezTo>
                    <a:pt x="365" y="134"/>
                    <a:pt x="366" y="134"/>
                    <a:pt x="367" y="135"/>
                  </a:cubicBezTo>
                  <a:cubicBezTo>
                    <a:pt x="356" y="134"/>
                    <a:pt x="354" y="142"/>
                    <a:pt x="355" y="153"/>
                  </a:cubicBezTo>
                  <a:cubicBezTo>
                    <a:pt x="391" y="141"/>
                    <a:pt x="427" y="126"/>
                    <a:pt x="463" y="112"/>
                  </a:cubicBezTo>
                  <a:cubicBezTo>
                    <a:pt x="483" y="104"/>
                    <a:pt x="503" y="95"/>
                    <a:pt x="523" y="93"/>
                  </a:cubicBezTo>
                  <a:cubicBezTo>
                    <a:pt x="467" y="110"/>
                    <a:pt x="411" y="135"/>
                    <a:pt x="355" y="156"/>
                  </a:cubicBezTo>
                  <a:close/>
                  <a:moveTo>
                    <a:pt x="929" y="144"/>
                  </a:moveTo>
                  <a:cubicBezTo>
                    <a:pt x="924" y="149"/>
                    <a:pt x="927" y="161"/>
                    <a:pt x="928" y="166"/>
                  </a:cubicBezTo>
                  <a:cubicBezTo>
                    <a:pt x="927" y="157"/>
                    <a:pt x="932" y="151"/>
                    <a:pt x="929" y="144"/>
                  </a:cubicBezTo>
                  <a:close/>
                  <a:moveTo>
                    <a:pt x="904" y="160"/>
                  </a:moveTo>
                  <a:cubicBezTo>
                    <a:pt x="901" y="162"/>
                    <a:pt x="897" y="163"/>
                    <a:pt x="895" y="166"/>
                  </a:cubicBezTo>
                  <a:cubicBezTo>
                    <a:pt x="899" y="164"/>
                    <a:pt x="903" y="164"/>
                    <a:pt x="904" y="160"/>
                  </a:cubicBezTo>
                  <a:close/>
                  <a:moveTo>
                    <a:pt x="639" y="125"/>
                  </a:moveTo>
                  <a:cubicBezTo>
                    <a:pt x="627" y="129"/>
                    <a:pt x="638" y="151"/>
                    <a:pt x="633" y="161"/>
                  </a:cubicBezTo>
                  <a:cubicBezTo>
                    <a:pt x="633" y="161"/>
                    <a:pt x="633" y="162"/>
                    <a:pt x="633" y="162"/>
                  </a:cubicBezTo>
                  <a:cubicBezTo>
                    <a:pt x="643" y="157"/>
                    <a:pt x="638" y="140"/>
                    <a:pt x="639" y="125"/>
                  </a:cubicBezTo>
                  <a:close/>
                  <a:moveTo>
                    <a:pt x="665" y="145"/>
                  </a:moveTo>
                  <a:cubicBezTo>
                    <a:pt x="666" y="147"/>
                    <a:pt x="664" y="152"/>
                    <a:pt x="667" y="151"/>
                  </a:cubicBezTo>
                  <a:cubicBezTo>
                    <a:pt x="667" y="149"/>
                    <a:pt x="669" y="145"/>
                    <a:pt x="665" y="145"/>
                  </a:cubicBezTo>
                  <a:close/>
                  <a:moveTo>
                    <a:pt x="352" y="140"/>
                  </a:moveTo>
                  <a:cubicBezTo>
                    <a:pt x="351" y="140"/>
                    <a:pt x="350" y="140"/>
                    <a:pt x="348" y="140"/>
                  </a:cubicBezTo>
                  <a:cubicBezTo>
                    <a:pt x="348" y="141"/>
                    <a:pt x="348" y="143"/>
                    <a:pt x="348" y="144"/>
                  </a:cubicBezTo>
                  <a:cubicBezTo>
                    <a:pt x="350" y="144"/>
                    <a:pt x="351" y="144"/>
                    <a:pt x="352" y="144"/>
                  </a:cubicBezTo>
                  <a:cubicBezTo>
                    <a:pt x="352" y="143"/>
                    <a:pt x="352" y="141"/>
                    <a:pt x="352" y="140"/>
                  </a:cubicBezTo>
                  <a:close/>
                  <a:moveTo>
                    <a:pt x="937" y="134"/>
                  </a:moveTo>
                  <a:cubicBezTo>
                    <a:pt x="931" y="134"/>
                    <a:pt x="930" y="138"/>
                    <a:pt x="924" y="138"/>
                  </a:cubicBezTo>
                  <a:cubicBezTo>
                    <a:pt x="925" y="139"/>
                    <a:pt x="923" y="143"/>
                    <a:pt x="925" y="144"/>
                  </a:cubicBezTo>
                  <a:cubicBezTo>
                    <a:pt x="928" y="139"/>
                    <a:pt x="933" y="137"/>
                    <a:pt x="937" y="134"/>
                  </a:cubicBezTo>
                  <a:close/>
                  <a:moveTo>
                    <a:pt x="408" y="114"/>
                  </a:moveTo>
                  <a:cubicBezTo>
                    <a:pt x="403" y="115"/>
                    <a:pt x="409" y="111"/>
                    <a:pt x="406" y="111"/>
                  </a:cubicBezTo>
                  <a:cubicBezTo>
                    <a:pt x="398" y="115"/>
                    <a:pt x="386" y="116"/>
                    <a:pt x="379" y="121"/>
                  </a:cubicBezTo>
                  <a:cubicBezTo>
                    <a:pt x="381" y="123"/>
                    <a:pt x="384" y="119"/>
                    <a:pt x="384" y="121"/>
                  </a:cubicBezTo>
                  <a:cubicBezTo>
                    <a:pt x="374" y="123"/>
                    <a:pt x="363" y="132"/>
                    <a:pt x="355" y="129"/>
                  </a:cubicBezTo>
                  <a:cubicBezTo>
                    <a:pt x="355" y="127"/>
                    <a:pt x="359" y="128"/>
                    <a:pt x="359" y="125"/>
                  </a:cubicBezTo>
                  <a:cubicBezTo>
                    <a:pt x="351" y="126"/>
                    <a:pt x="347" y="130"/>
                    <a:pt x="348" y="137"/>
                  </a:cubicBezTo>
                  <a:cubicBezTo>
                    <a:pt x="350" y="137"/>
                    <a:pt x="350" y="136"/>
                    <a:pt x="352" y="136"/>
                  </a:cubicBezTo>
                  <a:cubicBezTo>
                    <a:pt x="352" y="132"/>
                    <a:pt x="351" y="131"/>
                    <a:pt x="354" y="129"/>
                  </a:cubicBezTo>
                  <a:cubicBezTo>
                    <a:pt x="354" y="131"/>
                    <a:pt x="356" y="131"/>
                    <a:pt x="355" y="134"/>
                  </a:cubicBezTo>
                  <a:cubicBezTo>
                    <a:pt x="371" y="127"/>
                    <a:pt x="389" y="122"/>
                    <a:pt x="405" y="115"/>
                  </a:cubicBezTo>
                  <a:cubicBezTo>
                    <a:pt x="404" y="115"/>
                    <a:pt x="401" y="115"/>
                    <a:pt x="401" y="114"/>
                  </a:cubicBezTo>
                  <a:cubicBezTo>
                    <a:pt x="404" y="112"/>
                    <a:pt x="406" y="117"/>
                    <a:pt x="408" y="114"/>
                  </a:cubicBezTo>
                  <a:close/>
                  <a:moveTo>
                    <a:pt x="640" y="90"/>
                  </a:moveTo>
                  <a:cubicBezTo>
                    <a:pt x="639" y="90"/>
                    <a:pt x="637" y="90"/>
                    <a:pt x="637" y="89"/>
                  </a:cubicBezTo>
                  <a:cubicBezTo>
                    <a:pt x="642" y="91"/>
                    <a:pt x="641" y="81"/>
                    <a:pt x="639" y="80"/>
                  </a:cubicBezTo>
                  <a:cubicBezTo>
                    <a:pt x="637" y="82"/>
                    <a:pt x="635" y="82"/>
                    <a:pt x="633" y="83"/>
                  </a:cubicBezTo>
                  <a:cubicBezTo>
                    <a:pt x="633" y="86"/>
                    <a:pt x="633" y="88"/>
                    <a:pt x="633" y="91"/>
                  </a:cubicBezTo>
                  <a:cubicBezTo>
                    <a:pt x="634" y="91"/>
                    <a:pt x="636" y="91"/>
                    <a:pt x="635" y="93"/>
                  </a:cubicBezTo>
                  <a:cubicBezTo>
                    <a:pt x="631" y="96"/>
                    <a:pt x="633" y="103"/>
                    <a:pt x="633" y="108"/>
                  </a:cubicBezTo>
                  <a:cubicBezTo>
                    <a:pt x="637" y="107"/>
                    <a:pt x="638" y="108"/>
                    <a:pt x="639" y="110"/>
                  </a:cubicBezTo>
                  <a:cubicBezTo>
                    <a:pt x="637" y="114"/>
                    <a:pt x="632" y="116"/>
                    <a:pt x="633" y="124"/>
                  </a:cubicBezTo>
                  <a:cubicBezTo>
                    <a:pt x="645" y="122"/>
                    <a:pt x="638" y="102"/>
                    <a:pt x="640" y="90"/>
                  </a:cubicBezTo>
                  <a:close/>
                  <a:moveTo>
                    <a:pt x="652" y="114"/>
                  </a:moveTo>
                  <a:cubicBezTo>
                    <a:pt x="651" y="98"/>
                    <a:pt x="652" y="90"/>
                    <a:pt x="650" y="74"/>
                  </a:cubicBezTo>
                  <a:cubicBezTo>
                    <a:pt x="650" y="75"/>
                    <a:pt x="646" y="78"/>
                    <a:pt x="646" y="75"/>
                  </a:cubicBezTo>
                  <a:cubicBezTo>
                    <a:pt x="646" y="73"/>
                    <a:pt x="651" y="75"/>
                    <a:pt x="651" y="72"/>
                  </a:cubicBezTo>
                  <a:cubicBezTo>
                    <a:pt x="651" y="59"/>
                    <a:pt x="650" y="56"/>
                    <a:pt x="651" y="45"/>
                  </a:cubicBezTo>
                  <a:cubicBezTo>
                    <a:pt x="643" y="46"/>
                    <a:pt x="644" y="56"/>
                    <a:pt x="643" y="62"/>
                  </a:cubicBezTo>
                  <a:cubicBezTo>
                    <a:pt x="642" y="79"/>
                    <a:pt x="643" y="98"/>
                    <a:pt x="642" y="119"/>
                  </a:cubicBezTo>
                  <a:cubicBezTo>
                    <a:pt x="642" y="119"/>
                    <a:pt x="643" y="120"/>
                    <a:pt x="644" y="120"/>
                  </a:cubicBezTo>
                  <a:cubicBezTo>
                    <a:pt x="645" y="116"/>
                    <a:pt x="649" y="116"/>
                    <a:pt x="652" y="114"/>
                  </a:cubicBezTo>
                  <a:close/>
                  <a:moveTo>
                    <a:pt x="643" y="15"/>
                  </a:moveTo>
                  <a:cubicBezTo>
                    <a:pt x="564" y="38"/>
                    <a:pt x="487" y="67"/>
                    <a:pt x="416" y="96"/>
                  </a:cubicBezTo>
                  <a:cubicBezTo>
                    <a:pt x="405" y="101"/>
                    <a:pt x="393" y="102"/>
                    <a:pt x="386" y="112"/>
                  </a:cubicBezTo>
                  <a:cubicBezTo>
                    <a:pt x="386" y="112"/>
                    <a:pt x="387" y="112"/>
                    <a:pt x="388" y="112"/>
                  </a:cubicBezTo>
                  <a:cubicBezTo>
                    <a:pt x="476" y="82"/>
                    <a:pt x="565" y="54"/>
                    <a:pt x="643" y="15"/>
                  </a:cubicBezTo>
                  <a:close/>
                  <a:moveTo>
                    <a:pt x="417" y="108"/>
                  </a:moveTo>
                  <a:cubicBezTo>
                    <a:pt x="415" y="108"/>
                    <a:pt x="414" y="108"/>
                    <a:pt x="413" y="110"/>
                  </a:cubicBezTo>
                  <a:cubicBezTo>
                    <a:pt x="414" y="111"/>
                    <a:pt x="418" y="111"/>
                    <a:pt x="417" y="108"/>
                  </a:cubicBezTo>
                  <a:close/>
                  <a:moveTo>
                    <a:pt x="464" y="93"/>
                  </a:moveTo>
                  <a:cubicBezTo>
                    <a:pt x="460" y="93"/>
                    <a:pt x="457" y="94"/>
                    <a:pt x="455" y="96"/>
                  </a:cubicBezTo>
                  <a:cubicBezTo>
                    <a:pt x="458" y="96"/>
                    <a:pt x="462" y="95"/>
                    <a:pt x="464" y="93"/>
                  </a:cubicBezTo>
                  <a:close/>
                  <a:moveTo>
                    <a:pt x="640" y="78"/>
                  </a:moveTo>
                  <a:cubicBezTo>
                    <a:pt x="641" y="70"/>
                    <a:pt x="641" y="58"/>
                    <a:pt x="642" y="48"/>
                  </a:cubicBezTo>
                  <a:cubicBezTo>
                    <a:pt x="638" y="48"/>
                    <a:pt x="636" y="51"/>
                    <a:pt x="632" y="51"/>
                  </a:cubicBezTo>
                  <a:cubicBezTo>
                    <a:pt x="632" y="54"/>
                    <a:pt x="632" y="56"/>
                    <a:pt x="632" y="59"/>
                  </a:cubicBezTo>
                  <a:cubicBezTo>
                    <a:pt x="635" y="60"/>
                    <a:pt x="637" y="56"/>
                    <a:pt x="639" y="57"/>
                  </a:cubicBezTo>
                  <a:cubicBezTo>
                    <a:pt x="638" y="60"/>
                    <a:pt x="634" y="60"/>
                    <a:pt x="632" y="62"/>
                  </a:cubicBezTo>
                  <a:cubicBezTo>
                    <a:pt x="633" y="69"/>
                    <a:pt x="631" y="73"/>
                    <a:pt x="633" y="81"/>
                  </a:cubicBezTo>
                  <a:cubicBezTo>
                    <a:pt x="635" y="80"/>
                    <a:pt x="638" y="79"/>
                    <a:pt x="640"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7" name="Freeform 448"/>
            <p:cNvSpPr/>
            <p:nvPr/>
          </p:nvSpPr>
          <p:spPr bwMode="auto">
            <a:xfrm>
              <a:off x="7049419" y="5944493"/>
              <a:ext cx="131110" cy="125925"/>
            </a:xfrm>
            <a:custGeom>
              <a:avLst/>
              <a:gdLst>
                <a:gd name="T0" fmla="*/ 39 w 88"/>
                <a:gd name="T1" fmla="*/ 37 h 85"/>
                <a:gd name="T2" fmla="*/ 55 w 88"/>
                <a:gd name="T3" fmla="*/ 24 h 85"/>
                <a:gd name="T4" fmla="*/ 88 w 88"/>
                <a:gd name="T5" fmla="*/ 0 h 85"/>
                <a:gd name="T6" fmla="*/ 63 w 88"/>
                <a:gd name="T7" fmla="*/ 26 h 85"/>
                <a:gd name="T8" fmla="*/ 4 w 88"/>
                <a:gd name="T9" fmla="*/ 81 h 85"/>
                <a:gd name="T10" fmla="*/ 50 w 88"/>
                <a:gd name="T11" fmla="*/ 51 h 85"/>
                <a:gd name="T12" fmla="*/ 26 w 88"/>
                <a:gd name="T13" fmla="*/ 70 h 85"/>
                <a:gd name="T14" fmla="*/ 0 w 88"/>
                <a:gd name="T15" fmla="*/ 85 h 85"/>
                <a:gd name="T16" fmla="*/ 17 w 88"/>
                <a:gd name="T17" fmla="*/ 65 h 85"/>
                <a:gd name="T18" fmla="*/ 78 w 88"/>
                <a:gd name="T19" fmla="*/ 8 h 85"/>
                <a:gd name="T20" fmla="*/ 39 w 88"/>
                <a:gd name="T21" fmla="*/ 37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85">
                  <a:moveTo>
                    <a:pt x="39" y="37"/>
                  </a:moveTo>
                  <a:cubicBezTo>
                    <a:pt x="41" y="31"/>
                    <a:pt x="49" y="28"/>
                    <a:pt x="55" y="24"/>
                  </a:cubicBezTo>
                  <a:cubicBezTo>
                    <a:pt x="65" y="16"/>
                    <a:pt x="75" y="3"/>
                    <a:pt x="88" y="0"/>
                  </a:cubicBezTo>
                  <a:cubicBezTo>
                    <a:pt x="84" y="11"/>
                    <a:pt x="72" y="17"/>
                    <a:pt x="63" y="26"/>
                  </a:cubicBezTo>
                  <a:cubicBezTo>
                    <a:pt x="44" y="44"/>
                    <a:pt x="24" y="63"/>
                    <a:pt x="4" y="81"/>
                  </a:cubicBezTo>
                  <a:cubicBezTo>
                    <a:pt x="17" y="74"/>
                    <a:pt x="36" y="58"/>
                    <a:pt x="50" y="51"/>
                  </a:cubicBezTo>
                  <a:cubicBezTo>
                    <a:pt x="43" y="57"/>
                    <a:pt x="34" y="64"/>
                    <a:pt x="26" y="70"/>
                  </a:cubicBezTo>
                  <a:cubicBezTo>
                    <a:pt x="18" y="76"/>
                    <a:pt x="9" y="84"/>
                    <a:pt x="0" y="85"/>
                  </a:cubicBezTo>
                  <a:cubicBezTo>
                    <a:pt x="1" y="76"/>
                    <a:pt x="11" y="71"/>
                    <a:pt x="17" y="65"/>
                  </a:cubicBezTo>
                  <a:cubicBezTo>
                    <a:pt x="37" y="47"/>
                    <a:pt x="59" y="28"/>
                    <a:pt x="78" y="8"/>
                  </a:cubicBezTo>
                  <a:cubicBezTo>
                    <a:pt x="64" y="17"/>
                    <a:pt x="51" y="27"/>
                    <a:pt x="3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8" name="Freeform 449"/>
            <p:cNvSpPr>
              <a:spLocks noEditPoints="1"/>
            </p:cNvSpPr>
            <p:nvPr/>
          </p:nvSpPr>
          <p:spPr bwMode="auto">
            <a:xfrm>
              <a:off x="6588682" y="5798568"/>
              <a:ext cx="119999" cy="264443"/>
            </a:xfrm>
            <a:custGeom>
              <a:avLst/>
              <a:gdLst>
                <a:gd name="T0" fmla="*/ 31 w 81"/>
                <a:gd name="T1" fmla="*/ 30 h 178"/>
                <a:gd name="T2" fmla="*/ 35 w 81"/>
                <a:gd name="T3" fmla="*/ 29 h 178"/>
                <a:gd name="T4" fmla="*/ 44 w 81"/>
                <a:gd name="T5" fmla="*/ 27 h 178"/>
                <a:gd name="T6" fmla="*/ 57 w 81"/>
                <a:gd name="T7" fmla="*/ 0 h 178"/>
                <a:gd name="T8" fmla="*/ 67 w 81"/>
                <a:gd name="T9" fmla="*/ 28 h 178"/>
                <a:gd name="T10" fmla="*/ 56 w 81"/>
                <a:gd name="T11" fmla="*/ 35 h 178"/>
                <a:gd name="T12" fmla="*/ 55 w 81"/>
                <a:gd name="T13" fmla="*/ 39 h 178"/>
                <a:gd name="T14" fmla="*/ 81 w 81"/>
                <a:gd name="T15" fmla="*/ 99 h 178"/>
                <a:gd name="T16" fmla="*/ 56 w 81"/>
                <a:gd name="T17" fmla="*/ 112 h 178"/>
                <a:gd name="T18" fmla="*/ 73 w 81"/>
                <a:gd name="T19" fmla="*/ 110 h 178"/>
                <a:gd name="T20" fmla="*/ 56 w 81"/>
                <a:gd name="T21" fmla="*/ 117 h 178"/>
                <a:gd name="T22" fmla="*/ 54 w 81"/>
                <a:gd name="T23" fmla="*/ 117 h 178"/>
                <a:gd name="T24" fmla="*/ 45 w 81"/>
                <a:gd name="T25" fmla="*/ 177 h 178"/>
                <a:gd name="T26" fmla="*/ 43 w 81"/>
                <a:gd name="T27" fmla="*/ 116 h 178"/>
                <a:gd name="T28" fmla="*/ 41 w 81"/>
                <a:gd name="T29" fmla="*/ 163 h 178"/>
                <a:gd name="T30" fmla="*/ 36 w 81"/>
                <a:gd name="T31" fmla="*/ 153 h 178"/>
                <a:gd name="T32" fmla="*/ 29 w 81"/>
                <a:gd name="T33" fmla="*/ 114 h 178"/>
                <a:gd name="T34" fmla="*/ 25 w 81"/>
                <a:gd name="T35" fmla="*/ 134 h 178"/>
                <a:gd name="T36" fmla="*/ 23 w 81"/>
                <a:gd name="T37" fmla="*/ 112 h 178"/>
                <a:gd name="T38" fmla="*/ 9 w 81"/>
                <a:gd name="T39" fmla="*/ 100 h 178"/>
                <a:gd name="T40" fmla="*/ 21 w 81"/>
                <a:gd name="T41" fmla="*/ 41 h 178"/>
                <a:gd name="T42" fmla="*/ 21 w 81"/>
                <a:gd name="T43" fmla="*/ 38 h 178"/>
                <a:gd name="T44" fmla="*/ 2 w 81"/>
                <a:gd name="T45" fmla="*/ 25 h 178"/>
                <a:gd name="T46" fmla="*/ 21 w 81"/>
                <a:gd name="T47" fmla="*/ 12 h 178"/>
                <a:gd name="T48" fmla="*/ 23 w 81"/>
                <a:gd name="T49" fmla="*/ 29 h 178"/>
                <a:gd name="T50" fmla="*/ 46 w 81"/>
                <a:gd name="T51" fmla="*/ 108 h 178"/>
                <a:gd name="T52" fmla="*/ 54 w 81"/>
                <a:gd name="T53" fmla="*/ 113 h 178"/>
                <a:gd name="T54" fmla="*/ 43 w 81"/>
                <a:gd name="T55" fmla="*/ 108 h 178"/>
                <a:gd name="T56" fmla="*/ 38 w 81"/>
                <a:gd name="T57" fmla="*/ 113 h 178"/>
                <a:gd name="T58" fmla="*/ 43 w 81"/>
                <a:gd name="T59" fmla="*/ 108 h 178"/>
                <a:gd name="T60" fmla="*/ 28 w 81"/>
                <a:gd name="T61" fmla="*/ 106 h 178"/>
                <a:gd name="T62" fmla="*/ 35 w 81"/>
                <a:gd name="T63" fmla="*/ 112 h 178"/>
                <a:gd name="T64" fmla="*/ 48 w 81"/>
                <a:gd name="T65" fmla="*/ 105 h 178"/>
                <a:gd name="T66" fmla="*/ 53 w 81"/>
                <a:gd name="T67" fmla="*/ 40 h 178"/>
                <a:gd name="T68" fmla="*/ 48 w 81"/>
                <a:gd name="T69" fmla="*/ 105 h 178"/>
                <a:gd name="T70" fmla="*/ 39 w 81"/>
                <a:gd name="T71" fmla="*/ 46 h 178"/>
                <a:gd name="T72" fmla="*/ 38 w 81"/>
                <a:gd name="T73" fmla="*/ 105 h 178"/>
                <a:gd name="T74" fmla="*/ 42 w 81"/>
                <a:gd name="T75" fmla="*/ 41 h 178"/>
                <a:gd name="T76" fmla="*/ 24 w 81"/>
                <a:gd name="T77" fmla="*/ 42 h 178"/>
                <a:gd name="T78" fmla="*/ 35 w 81"/>
                <a:gd name="T79" fmla="*/ 105 h 178"/>
                <a:gd name="T80" fmla="*/ 31 w 81"/>
                <a:gd name="T81" fmla="*/ 33 h 178"/>
                <a:gd name="T82" fmla="*/ 24 w 81"/>
                <a:gd name="T83" fmla="*/ 38 h 178"/>
                <a:gd name="T84" fmla="*/ 31 w 81"/>
                <a:gd name="T85" fmla="*/ 33 h 178"/>
                <a:gd name="T86" fmla="*/ 53 w 81"/>
                <a:gd name="T87" fmla="*/ 30 h 178"/>
                <a:gd name="T88" fmla="*/ 44 w 81"/>
                <a:gd name="T89" fmla="*/ 38 h 178"/>
                <a:gd name="T90" fmla="*/ 40 w 81"/>
                <a:gd name="T91" fmla="*/ 32 h 178"/>
                <a:gd name="T92" fmla="*/ 40 w 81"/>
                <a:gd name="T93" fmla="*/ 3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78">
                  <a:moveTo>
                    <a:pt x="23" y="29"/>
                  </a:moveTo>
                  <a:cubicBezTo>
                    <a:pt x="26" y="30"/>
                    <a:pt x="27" y="28"/>
                    <a:pt x="31" y="30"/>
                  </a:cubicBezTo>
                  <a:cubicBezTo>
                    <a:pt x="33" y="24"/>
                    <a:pt x="29" y="10"/>
                    <a:pt x="35" y="8"/>
                  </a:cubicBezTo>
                  <a:cubicBezTo>
                    <a:pt x="37" y="13"/>
                    <a:pt x="37" y="24"/>
                    <a:pt x="35" y="29"/>
                  </a:cubicBezTo>
                  <a:cubicBezTo>
                    <a:pt x="48" y="29"/>
                    <a:pt x="35" y="11"/>
                    <a:pt x="43" y="8"/>
                  </a:cubicBezTo>
                  <a:cubicBezTo>
                    <a:pt x="47" y="10"/>
                    <a:pt x="44" y="20"/>
                    <a:pt x="44" y="27"/>
                  </a:cubicBezTo>
                  <a:cubicBezTo>
                    <a:pt x="45" y="29"/>
                    <a:pt x="51" y="27"/>
                    <a:pt x="53" y="27"/>
                  </a:cubicBezTo>
                  <a:cubicBezTo>
                    <a:pt x="56" y="19"/>
                    <a:pt x="50" y="3"/>
                    <a:pt x="57" y="0"/>
                  </a:cubicBezTo>
                  <a:cubicBezTo>
                    <a:pt x="59" y="9"/>
                    <a:pt x="56" y="15"/>
                    <a:pt x="56" y="25"/>
                  </a:cubicBezTo>
                  <a:cubicBezTo>
                    <a:pt x="57" y="26"/>
                    <a:pt x="68" y="22"/>
                    <a:pt x="67" y="28"/>
                  </a:cubicBezTo>
                  <a:cubicBezTo>
                    <a:pt x="65" y="27"/>
                    <a:pt x="58" y="28"/>
                    <a:pt x="55" y="30"/>
                  </a:cubicBezTo>
                  <a:cubicBezTo>
                    <a:pt x="55" y="32"/>
                    <a:pt x="57" y="32"/>
                    <a:pt x="56" y="35"/>
                  </a:cubicBezTo>
                  <a:cubicBezTo>
                    <a:pt x="63" y="35"/>
                    <a:pt x="73" y="29"/>
                    <a:pt x="79" y="33"/>
                  </a:cubicBezTo>
                  <a:cubicBezTo>
                    <a:pt x="73" y="37"/>
                    <a:pt x="62" y="36"/>
                    <a:pt x="55" y="39"/>
                  </a:cubicBezTo>
                  <a:cubicBezTo>
                    <a:pt x="56" y="60"/>
                    <a:pt x="56" y="73"/>
                    <a:pt x="56" y="105"/>
                  </a:cubicBezTo>
                  <a:cubicBezTo>
                    <a:pt x="65" y="102"/>
                    <a:pt x="72" y="99"/>
                    <a:pt x="81" y="99"/>
                  </a:cubicBezTo>
                  <a:cubicBezTo>
                    <a:pt x="77" y="105"/>
                    <a:pt x="65" y="105"/>
                    <a:pt x="56" y="107"/>
                  </a:cubicBezTo>
                  <a:cubicBezTo>
                    <a:pt x="56" y="109"/>
                    <a:pt x="56" y="111"/>
                    <a:pt x="56" y="112"/>
                  </a:cubicBezTo>
                  <a:cubicBezTo>
                    <a:pt x="65" y="116"/>
                    <a:pt x="73" y="111"/>
                    <a:pt x="75" y="105"/>
                  </a:cubicBezTo>
                  <a:cubicBezTo>
                    <a:pt x="77" y="106"/>
                    <a:pt x="72" y="108"/>
                    <a:pt x="73" y="110"/>
                  </a:cubicBezTo>
                  <a:cubicBezTo>
                    <a:pt x="73" y="112"/>
                    <a:pt x="78" y="111"/>
                    <a:pt x="79" y="111"/>
                  </a:cubicBezTo>
                  <a:cubicBezTo>
                    <a:pt x="76" y="117"/>
                    <a:pt x="63" y="114"/>
                    <a:pt x="56" y="117"/>
                  </a:cubicBezTo>
                  <a:cubicBezTo>
                    <a:pt x="56" y="136"/>
                    <a:pt x="57" y="150"/>
                    <a:pt x="57" y="164"/>
                  </a:cubicBezTo>
                  <a:cubicBezTo>
                    <a:pt x="53" y="153"/>
                    <a:pt x="55" y="134"/>
                    <a:pt x="54" y="117"/>
                  </a:cubicBezTo>
                  <a:cubicBezTo>
                    <a:pt x="52" y="116"/>
                    <a:pt x="49" y="116"/>
                    <a:pt x="47" y="116"/>
                  </a:cubicBezTo>
                  <a:cubicBezTo>
                    <a:pt x="45" y="137"/>
                    <a:pt x="46" y="159"/>
                    <a:pt x="45" y="177"/>
                  </a:cubicBezTo>
                  <a:cubicBezTo>
                    <a:pt x="39" y="171"/>
                    <a:pt x="43" y="161"/>
                    <a:pt x="43" y="154"/>
                  </a:cubicBezTo>
                  <a:cubicBezTo>
                    <a:pt x="44" y="142"/>
                    <a:pt x="43" y="129"/>
                    <a:pt x="43" y="116"/>
                  </a:cubicBezTo>
                  <a:cubicBezTo>
                    <a:pt x="42" y="116"/>
                    <a:pt x="40" y="116"/>
                    <a:pt x="39" y="116"/>
                  </a:cubicBezTo>
                  <a:cubicBezTo>
                    <a:pt x="38" y="129"/>
                    <a:pt x="36" y="156"/>
                    <a:pt x="41" y="163"/>
                  </a:cubicBezTo>
                  <a:cubicBezTo>
                    <a:pt x="40" y="165"/>
                    <a:pt x="41" y="169"/>
                    <a:pt x="39" y="170"/>
                  </a:cubicBezTo>
                  <a:cubicBezTo>
                    <a:pt x="33" y="168"/>
                    <a:pt x="36" y="159"/>
                    <a:pt x="36" y="153"/>
                  </a:cubicBezTo>
                  <a:cubicBezTo>
                    <a:pt x="36" y="140"/>
                    <a:pt x="35" y="128"/>
                    <a:pt x="35" y="116"/>
                  </a:cubicBezTo>
                  <a:cubicBezTo>
                    <a:pt x="34" y="115"/>
                    <a:pt x="31" y="114"/>
                    <a:pt x="29" y="114"/>
                  </a:cubicBezTo>
                  <a:cubicBezTo>
                    <a:pt x="25" y="137"/>
                    <a:pt x="25" y="161"/>
                    <a:pt x="25" y="178"/>
                  </a:cubicBezTo>
                  <a:cubicBezTo>
                    <a:pt x="18" y="166"/>
                    <a:pt x="24" y="150"/>
                    <a:pt x="25" y="134"/>
                  </a:cubicBezTo>
                  <a:cubicBezTo>
                    <a:pt x="25" y="128"/>
                    <a:pt x="24" y="122"/>
                    <a:pt x="26" y="116"/>
                  </a:cubicBezTo>
                  <a:cubicBezTo>
                    <a:pt x="26" y="114"/>
                    <a:pt x="24" y="113"/>
                    <a:pt x="23" y="112"/>
                  </a:cubicBezTo>
                  <a:cubicBezTo>
                    <a:pt x="24" y="111"/>
                    <a:pt x="27" y="111"/>
                    <a:pt x="26" y="107"/>
                  </a:cubicBezTo>
                  <a:cubicBezTo>
                    <a:pt x="22" y="103"/>
                    <a:pt x="11" y="106"/>
                    <a:pt x="9" y="100"/>
                  </a:cubicBezTo>
                  <a:cubicBezTo>
                    <a:pt x="13" y="99"/>
                    <a:pt x="18" y="103"/>
                    <a:pt x="24" y="103"/>
                  </a:cubicBezTo>
                  <a:cubicBezTo>
                    <a:pt x="27" y="87"/>
                    <a:pt x="23" y="60"/>
                    <a:pt x="21" y="41"/>
                  </a:cubicBezTo>
                  <a:cubicBezTo>
                    <a:pt x="12" y="41"/>
                    <a:pt x="8" y="41"/>
                    <a:pt x="0" y="41"/>
                  </a:cubicBezTo>
                  <a:cubicBezTo>
                    <a:pt x="1" y="36"/>
                    <a:pt x="13" y="39"/>
                    <a:pt x="21" y="38"/>
                  </a:cubicBezTo>
                  <a:cubicBezTo>
                    <a:pt x="21" y="37"/>
                    <a:pt x="21" y="35"/>
                    <a:pt x="21" y="33"/>
                  </a:cubicBezTo>
                  <a:cubicBezTo>
                    <a:pt x="17" y="29"/>
                    <a:pt x="3" y="33"/>
                    <a:pt x="2" y="25"/>
                  </a:cubicBezTo>
                  <a:cubicBezTo>
                    <a:pt x="7" y="23"/>
                    <a:pt x="11" y="30"/>
                    <a:pt x="19" y="29"/>
                  </a:cubicBezTo>
                  <a:cubicBezTo>
                    <a:pt x="21" y="24"/>
                    <a:pt x="18" y="18"/>
                    <a:pt x="21" y="12"/>
                  </a:cubicBezTo>
                  <a:cubicBezTo>
                    <a:pt x="25" y="12"/>
                    <a:pt x="24" y="17"/>
                    <a:pt x="26" y="18"/>
                  </a:cubicBezTo>
                  <a:cubicBezTo>
                    <a:pt x="23" y="17"/>
                    <a:pt x="23" y="24"/>
                    <a:pt x="23" y="29"/>
                  </a:cubicBezTo>
                  <a:close/>
                  <a:moveTo>
                    <a:pt x="54" y="107"/>
                  </a:moveTo>
                  <a:cubicBezTo>
                    <a:pt x="50" y="107"/>
                    <a:pt x="49" y="109"/>
                    <a:pt x="46" y="108"/>
                  </a:cubicBezTo>
                  <a:cubicBezTo>
                    <a:pt x="46" y="110"/>
                    <a:pt x="46" y="112"/>
                    <a:pt x="46" y="113"/>
                  </a:cubicBezTo>
                  <a:cubicBezTo>
                    <a:pt x="48" y="113"/>
                    <a:pt x="51" y="113"/>
                    <a:pt x="54" y="113"/>
                  </a:cubicBezTo>
                  <a:cubicBezTo>
                    <a:pt x="54" y="111"/>
                    <a:pt x="54" y="109"/>
                    <a:pt x="54" y="107"/>
                  </a:cubicBezTo>
                  <a:close/>
                  <a:moveTo>
                    <a:pt x="43" y="108"/>
                  </a:moveTo>
                  <a:cubicBezTo>
                    <a:pt x="41" y="108"/>
                    <a:pt x="40" y="108"/>
                    <a:pt x="38" y="108"/>
                  </a:cubicBezTo>
                  <a:cubicBezTo>
                    <a:pt x="38" y="110"/>
                    <a:pt x="38" y="112"/>
                    <a:pt x="38" y="113"/>
                  </a:cubicBezTo>
                  <a:cubicBezTo>
                    <a:pt x="40" y="113"/>
                    <a:pt x="41" y="113"/>
                    <a:pt x="43" y="113"/>
                  </a:cubicBezTo>
                  <a:cubicBezTo>
                    <a:pt x="43" y="112"/>
                    <a:pt x="43" y="110"/>
                    <a:pt x="43" y="108"/>
                  </a:cubicBezTo>
                  <a:close/>
                  <a:moveTo>
                    <a:pt x="35" y="108"/>
                  </a:moveTo>
                  <a:cubicBezTo>
                    <a:pt x="33" y="107"/>
                    <a:pt x="30" y="107"/>
                    <a:pt x="28" y="106"/>
                  </a:cubicBezTo>
                  <a:cubicBezTo>
                    <a:pt x="28" y="108"/>
                    <a:pt x="28" y="110"/>
                    <a:pt x="28" y="112"/>
                  </a:cubicBezTo>
                  <a:cubicBezTo>
                    <a:pt x="30" y="112"/>
                    <a:pt x="33" y="112"/>
                    <a:pt x="35" y="112"/>
                  </a:cubicBezTo>
                  <a:cubicBezTo>
                    <a:pt x="35" y="111"/>
                    <a:pt x="35" y="110"/>
                    <a:pt x="35" y="108"/>
                  </a:cubicBezTo>
                  <a:close/>
                  <a:moveTo>
                    <a:pt x="48" y="105"/>
                  </a:moveTo>
                  <a:cubicBezTo>
                    <a:pt x="48" y="103"/>
                    <a:pt x="52" y="105"/>
                    <a:pt x="54" y="105"/>
                  </a:cubicBezTo>
                  <a:cubicBezTo>
                    <a:pt x="54" y="89"/>
                    <a:pt x="54" y="63"/>
                    <a:pt x="53" y="40"/>
                  </a:cubicBezTo>
                  <a:cubicBezTo>
                    <a:pt x="49" y="40"/>
                    <a:pt x="46" y="40"/>
                    <a:pt x="44" y="41"/>
                  </a:cubicBezTo>
                  <a:cubicBezTo>
                    <a:pt x="46" y="62"/>
                    <a:pt x="43" y="86"/>
                    <a:pt x="48" y="105"/>
                  </a:cubicBezTo>
                  <a:close/>
                  <a:moveTo>
                    <a:pt x="42" y="41"/>
                  </a:moveTo>
                  <a:cubicBezTo>
                    <a:pt x="38" y="40"/>
                    <a:pt x="42" y="46"/>
                    <a:pt x="39" y="46"/>
                  </a:cubicBezTo>
                  <a:cubicBezTo>
                    <a:pt x="40" y="42"/>
                    <a:pt x="38" y="41"/>
                    <a:pt x="35" y="41"/>
                  </a:cubicBezTo>
                  <a:cubicBezTo>
                    <a:pt x="33" y="63"/>
                    <a:pt x="37" y="89"/>
                    <a:pt x="38" y="105"/>
                  </a:cubicBezTo>
                  <a:cubicBezTo>
                    <a:pt x="40" y="105"/>
                    <a:pt x="41" y="105"/>
                    <a:pt x="43" y="105"/>
                  </a:cubicBezTo>
                  <a:cubicBezTo>
                    <a:pt x="44" y="84"/>
                    <a:pt x="41" y="65"/>
                    <a:pt x="42" y="41"/>
                  </a:cubicBezTo>
                  <a:close/>
                  <a:moveTo>
                    <a:pt x="31" y="41"/>
                  </a:moveTo>
                  <a:cubicBezTo>
                    <a:pt x="28" y="43"/>
                    <a:pt x="26" y="40"/>
                    <a:pt x="24" y="42"/>
                  </a:cubicBezTo>
                  <a:cubicBezTo>
                    <a:pt x="26" y="59"/>
                    <a:pt x="28" y="84"/>
                    <a:pt x="28" y="104"/>
                  </a:cubicBezTo>
                  <a:cubicBezTo>
                    <a:pt x="30" y="104"/>
                    <a:pt x="32" y="105"/>
                    <a:pt x="35" y="105"/>
                  </a:cubicBezTo>
                  <a:cubicBezTo>
                    <a:pt x="34" y="80"/>
                    <a:pt x="33" y="64"/>
                    <a:pt x="31" y="41"/>
                  </a:cubicBezTo>
                  <a:close/>
                  <a:moveTo>
                    <a:pt x="31" y="33"/>
                  </a:moveTo>
                  <a:cubicBezTo>
                    <a:pt x="29" y="31"/>
                    <a:pt x="28" y="32"/>
                    <a:pt x="24" y="33"/>
                  </a:cubicBezTo>
                  <a:cubicBezTo>
                    <a:pt x="24" y="34"/>
                    <a:pt x="24" y="36"/>
                    <a:pt x="24" y="38"/>
                  </a:cubicBezTo>
                  <a:cubicBezTo>
                    <a:pt x="26" y="39"/>
                    <a:pt x="28" y="40"/>
                    <a:pt x="31" y="39"/>
                  </a:cubicBezTo>
                  <a:cubicBezTo>
                    <a:pt x="31" y="37"/>
                    <a:pt x="31" y="35"/>
                    <a:pt x="31" y="33"/>
                  </a:cubicBezTo>
                  <a:close/>
                  <a:moveTo>
                    <a:pt x="54" y="35"/>
                  </a:moveTo>
                  <a:cubicBezTo>
                    <a:pt x="50" y="36"/>
                    <a:pt x="53" y="31"/>
                    <a:pt x="53" y="30"/>
                  </a:cubicBezTo>
                  <a:cubicBezTo>
                    <a:pt x="50" y="31"/>
                    <a:pt x="46" y="30"/>
                    <a:pt x="44" y="32"/>
                  </a:cubicBezTo>
                  <a:cubicBezTo>
                    <a:pt x="45" y="35"/>
                    <a:pt x="44" y="35"/>
                    <a:pt x="44" y="38"/>
                  </a:cubicBezTo>
                  <a:cubicBezTo>
                    <a:pt x="47" y="37"/>
                    <a:pt x="52" y="38"/>
                    <a:pt x="54" y="35"/>
                  </a:cubicBezTo>
                  <a:close/>
                  <a:moveTo>
                    <a:pt x="40" y="32"/>
                  </a:moveTo>
                  <a:cubicBezTo>
                    <a:pt x="35" y="31"/>
                    <a:pt x="35" y="34"/>
                    <a:pt x="35" y="38"/>
                  </a:cubicBezTo>
                  <a:cubicBezTo>
                    <a:pt x="37" y="38"/>
                    <a:pt x="39" y="38"/>
                    <a:pt x="40" y="38"/>
                  </a:cubicBezTo>
                  <a:cubicBezTo>
                    <a:pt x="40" y="36"/>
                    <a:pt x="38" y="33"/>
                    <a:pt x="4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9" name="Freeform 450"/>
            <p:cNvSpPr/>
            <p:nvPr/>
          </p:nvSpPr>
          <p:spPr bwMode="auto">
            <a:xfrm>
              <a:off x="6837569" y="5928196"/>
              <a:ext cx="10370" cy="66666"/>
            </a:xfrm>
            <a:custGeom>
              <a:avLst/>
              <a:gdLst>
                <a:gd name="T0" fmla="*/ 3 w 7"/>
                <a:gd name="T1" fmla="*/ 41 h 45"/>
                <a:gd name="T2" fmla="*/ 7 w 7"/>
                <a:gd name="T3" fmla="*/ 38 h 45"/>
                <a:gd name="T4" fmla="*/ 3 w 7"/>
                <a:gd name="T5" fmla="*/ 45 h 45"/>
                <a:gd name="T6" fmla="*/ 4 w 7"/>
                <a:gd name="T7" fmla="*/ 0 h 45"/>
                <a:gd name="T8" fmla="*/ 3 w 7"/>
                <a:gd name="T9" fmla="*/ 41 h 45"/>
              </a:gdLst>
              <a:ahLst/>
              <a:cxnLst>
                <a:cxn ang="0">
                  <a:pos x="T0" y="T1"/>
                </a:cxn>
                <a:cxn ang="0">
                  <a:pos x="T2" y="T3"/>
                </a:cxn>
                <a:cxn ang="0">
                  <a:pos x="T4" y="T5"/>
                </a:cxn>
                <a:cxn ang="0">
                  <a:pos x="T6" y="T7"/>
                </a:cxn>
                <a:cxn ang="0">
                  <a:pos x="T8" y="T9"/>
                </a:cxn>
              </a:cxnLst>
              <a:rect l="0" t="0" r="r" b="b"/>
              <a:pathLst>
                <a:path w="7" h="45">
                  <a:moveTo>
                    <a:pt x="3" y="41"/>
                  </a:moveTo>
                  <a:cubicBezTo>
                    <a:pt x="5" y="44"/>
                    <a:pt x="4" y="36"/>
                    <a:pt x="7" y="38"/>
                  </a:cubicBezTo>
                  <a:cubicBezTo>
                    <a:pt x="5" y="40"/>
                    <a:pt x="6" y="45"/>
                    <a:pt x="3" y="45"/>
                  </a:cubicBezTo>
                  <a:cubicBezTo>
                    <a:pt x="1" y="33"/>
                    <a:pt x="0" y="18"/>
                    <a:pt x="4" y="0"/>
                  </a:cubicBezTo>
                  <a:cubicBezTo>
                    <a:pt x="5" y="12"/>
                    <a:pt x="4" y="26"/>
                    <a:pt x="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0" name="Freeform 451"/>
            <p:cNvSpPr/>
            <p:nvPr/>
          </p:nvSpPr>
          <p:spPr bwMode="auto">
            <a:xfrm>
              <a:off x="7007938" y="5944493"/>
              <a:ext cx="38518" cy="32592"/>
            </a:xfrm>
            <a:custGeom>
              <a:avLst/>
              <a:gdLst>
                <a:gd name="T0" fmla="*/ 0 w 26"/>
                <a:gd name="T1" fmla="*/ 22 h 22"/>
                <a:gd name="T2" fmla="*/ 26 w 26"/>
                <a:gd name="T3" fmla="*/ 0 h 22"/>
                <a:gd name="T4" fmla="*/ 0 w 26"/>
                <a:gd name="T5" fmla="*/ 22 h 22"/>
              </a:gdLst>
              <a:ahLst/>
              <a:cxnLst>
                <a:cxn ang="0">
                  <a:pos x="T0" y="T1"/>
                </a:cxn>
                <a:cxn ang="0">
                  <a:pos x="T2" y="T3"/>
                </a:cxn>
                <a:cxn ang="0">
                  <a:pos x="T4" y="T5"/>
                </a:cxn>
              </a:cxnLst>
              <a:rect l="0" t="0" r="r" b="b"/>
              <a:pathLst>
                <a:path w="26" h="22">
                  <a:moveTo>
                    <a:pt x="0" y="22"/>
                  </a:moveTo>
                  <a:cubicBezTo>
                    <a:pt x="8" y="13"/>
                    <a:pt x="18" y="8"/>
                    <a:pt x="26" y="0"/>
                  </a:cubicBezTo>
                  <a:cubicBezTo>
                    <a:pt x="22" y="8"/>
                    <a:pt x="9"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1" name="Freeform 452"/>
            <p:cNvSpPr/>
            <p:nvPr/>
          </p:nvSpPr>
          <p:spPr bwMode="auto">
            <a:xfrm>
              <a:off x="7053864" y="5894864"/>
              <a:ext cx="51111" cy="48148"/>
            </a:xfrm>
            <a:custGeom>
              <a:avLst/>
              <a:gdLst>
                <a:gd name="T0" fmla="*/ 0 w 34"/>
                <a:gd name="T1" fmla="*/ 32 h 32"/>
                <a:gd name="T2" fmla="*/ 34 w 34"/>
                <a:gd name="T3" fmla="*/ 0 h 32"/>
                <a:gd name="T4" fmla="*/ 0 w 34"/>
                <a:gd name="T5" fmla="*/ 32 h 32"/>
              </a:gdLst>
              <a:ahLst/>
              <a:cxnLst>
                <a:cxn ang="0">
                  <a:pos x="T0" y="T1"/>
                </a:cxn>
                <a:cxn ang="0">
                  <a:pos x="T2" y="T3"/>
                </a:cxn>
                <a:cxn ang="0">
                  <a:pos x="T4" y="T5"/>
                </a:cxn>
              </a:cxnLst>
              <a:rect l="0" t="0" r="r" b="b"/>
              <a:pathLst>
                <a:path w="34" h="32">
                  <a:moveTo>
                    <a:pt x="0" y="32"/>
                  </a:moveTo>
                  <a:cubicBezTo>
                    <a:pt x="7" y="21"/>
                    <a:pt x="22" y="10"/>
                    <a:pt x="34" y="0"/>
                  </a:cubicBezTo>
                  <a:cubicBezTo>
                    <a:pt x="26" y="10"/>
                    <a:pt x="10" y="21"/>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2" name="Freeform 453"/>
            <p:cNvSpPr/>
            <p:nvPr/>
          </p:nvSpPr>
          <p:spPr bwMode="auto">
            <a:xfrm>
              <a:off x="7070160" y="5847457"/>
              <a:ext cx="42222" cy="28148"/>
            </a:xfrm>
            <a:custGeom>
              <a:avLst/>
              <a:gdLst>
                <a:gd name="T0" fmla="*/ 8 w 28"/>
                <a:gd name="T1" fmla="*/ 19 h 19"/>
                <a:gd name="T2" fmla="*/ 14 w 28"/>
                <a:gd name="T3" fmla="*/ 11 h 19"/>
                <a:gd name="T4" fmla="*/ 0 w 28"/>
                <a:gd name="T5" fmla="*/ 19 h 19"/>
                <a:gd name="T6" fmla="*/ 28 w 28"/>
                <a:gd name="T7" fmla="*/ 0 h 19"/>
                <a:gd name="T8" fmla="*/ 8 w 28"/>
                <a:gd name="T9" fmla="*/ 19 h 19"/>
              </a:gdLst>
              <a:ahLst/>
              <a:cxnLst>
                <a:cxn ang="0">
                  <a:pos x="T0" y="T1"/>
                </a:cxn>
                <a:cxn ang="0">
                  <a:pos x="T2" y="T3"/>
                </a:cxn>
                <a:cxn ang="0">
                  <a:pos x="T4" y="T5"/>
                </a:cxn>
                <a:cxn ang="0">
                  <a:pos x="T6" y="T7"/>
                </a:cxn>
                <a:cxn ang="0">
                  <a:pos x="T8" y="T9"/>
                </a:cxn>
              </a:cxnLst>
              <a:rect l="0" t="0" r="r" b="b"/>
              <a:pathLst>
                <a:path w="28" h="19">
                  <a:moveTo>
                    <a:pt x="8" y="19"/>
                  </a:moveTo>
                  <a:cubicBezTo>
                    <a:pt x="6" y="16"/>
                    <a:pt x="13" y="14"/>
                    <a:pt x="14" y="11"/>
                  </a:cubicBezTo>
                  <a:cubicBezTo>
                    <a:pt x="8" y="13"/>
                    <a:pt x="5" y="17"/>
                    <a:pt x="0" y="19"/>
                  </a:cubicBezTo>
                  <a:cubicBezTo>
                    <a:pt x="7" y="10"/>
                    <a:pt x="17" y="5"/>
                    <a:pt x="28" y="0"/>
                  </a:cubicBezTo>
                  <a:cubicBezTo>
                    <a:pt x="24" y="6"/>
                    <a:pt x="13" y="12"/>
                    <a:pt x="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3" name="Freeform 454"/>
            <p:cNvSpPr/>
            <p:nvPr/>
          </p:nvSpPr>
          <p:spPr bwMode="auto">
            <a:xfrm>
              <a:off x="6884976" y="5844494"/>
              <a:ext cx="4444" cy="31111"/>
            </a:xfrm>
            <a:custGeom>
              <a:avLst/>
              <a:gdLst>
                <a:gd name="T0" fmla="*/ 0 w 3"/>
                <a:gd name="T1" fmla="*/ 21 h 21"/>
                <a:gd name="T2" fmla="*/ 0 w 3"/>
                <a:gd name="T3" fmla="*/ 0 h 21"/>
                <a:gd name="T4" fmla="*/ 0 w 3"/>
                <a:gd name="T5" fmla="*/ 21 h 21"/>
              </a:gdLst>
              <a:ahLst/>
              <a:cxnLst>
                <a:cxn ang="0">
                  <a:pos x="T0" y="T1"/>
                </a:cxn>
                <a:cxn ang="0">
                  <a:pos x="T2" y="T3"/>
                </a:cxn>
                <a:cxn ang="0">
                  <a:pos x="T4" y="T5"/>
                </a:cxn>
              </a:cxnLst>
              <a:rect l="0" t="0" r="r" b="b"/>
              <a:pathLst>
                <a:path w="3" h="21">
                  <a:moveTo>
                    <a:pt x="0" y="21"/>
                  </a:moveTo>
                  <a:cubicBezTo>
                    <a:pt x="2" y="14"/>
                    <a:pt x="0" y="6"/>
                    <a:pt x="0" y="0"/>
                  </a:cubicBezTo>
                  <a:cubicBezTo>
                    <a:pt x="3" y="4"/>
                    <a:pt x="3" y="16"/>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4" name="Freeform 455"/>
            <p:cNvSpPr/>
            <p:nvPr/>
          </p:nvSpPr>
          <p:spPr bwMode="auto">
            <a:xfrm>
              <a:off x="5808687" y="5788198"/>
              <a:ext cx="26666" cy="54814"/>
            </a:xfrm>
            <a:custGeom>
              <a:avLst/>
              <a:gdLst>
                <a:gd name="T0" fmla="*/ 0 w 18"/>
                <a:gd name="T1" fmla="*/ 37 h 37"/>
                <a:gd name="T2" fmla="*/ 18 w 18"/>
                <a:gd name="T3" fmla="*/ 0 h 37"/>
                <a:gd name="T4" fmla="*/ 13 w 18"/>
                <a:gd name="T5" fmla="*/ 13 h 37"/>
                <a:gd name="T6" fmla="*/ 15 w 18"/>
                <a:gd name="T7" fmla="*/ 11 h 37"/>
                <a:gd name="T8" fmla="*/ 0 w 18"/>
                <a:gd name="T9" fmla="*/ 37 h 37"/>
              </a:gdLst>
              <a:ahLst/>
              <a:cxnLst>
                <a:cxn ang="0">
                  <a:pos x="T0" y="T1"/>
                </a:cxn>
                <a:cxn ang="0">
                  <a:pos x="T2" y="T3"/>
                </a:cxn>
                <a:cxn ang="0">
                  <a:pos x="T4" y="T5"/>
                </a:cxn>
                <a:cxn ang="0">
                  <a:pos x="T6" y="T7"/>
                </a:cxn>
                <a:cxn ang="0">
                  <a:pos x="T8" y="T9"/>
                </a:cxn>
              </a:cxnLst>
              <a:rect l="0" t="0" r="r" b="b"/>
              <a:pathLst>
                <a:path w="18" h="37">
                  <a:moveTo>
                    <a:pt x="0" y="37"/>
                  </a:moveTo>
                  <a:cubicBezTo>
                    <a:pt x="3" y="25"/>
                    <a:pt x="11" y="10"/>
                    <a:pt x="18" y="0"/>
                  </a:cubicBezTo>
                  <a:cubicBezTo>
                    <a:pt x="16" y="4"/>
                    <a:pt x="15" y="8"/>
                    <a:pt x="13" y="13"/>
                  </a:cubicBezTo>
                  <a:cubicBezTo>
                    <a:pt x="14" y="12"/>
                    <a:pt x="15" y="12"/>
                    <a:pt x="15" y="11"/>
                  </a:cubicBezTo>
                  <a:cubicBezTo>
                    <a:pt x="12" y="18"/>
                    <a:pt x="6" y="30"/>
                    <a:pt x="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5" name="Freeform 456"/>
            <p:cNvSpPr/>
            <p:nvPr/>
          </p:nvSpPr>
          <p:spPr bwMode="auto">
            <a:xfrm>
              <a:off x="6922013" y="5662273"/>
              <a:ext cx="31111" cy="170369"/>
            </a:xfrm>
            <a:custGeom>
              <a:avLst/>
              <a:gdLst>
                <a:gd name="T0" fmla="*/ 16 w 21"/>
                <a:gd name="T1" fmla="*/ 7 h 115"/>
                <a:gd name="T2" fmla="*/ 5 w 21"/>
                <a:gd name="T3" fmla="*/ 106 h 115"/>
                <a:gd name="T4" fmla="*/ 9 w 21"/>
                <a:gd name="T5" fmla="*/ 104 h 115"/>
                <a:gd name="T6" fmla="*/ 5 w 21"/>
                <a:gd name="T7" fmla="*/ 115 h 115"/>
                <a:gd name="T8" fmla="*/ 8 w 21"/>
                <a:gd name="T9" fmla="*/ 5 h 115"/>
                <a:gd name="T10" fmla="*/ 18 w 21"/>
                <a:gd name="T11" fmla="*/ 0 h 115"/>
                <a:gd name="T12" fmla="*/ 16 w 21"/>
                <a:gd name="T13" fmla="*/ 7 h 115"/>
              </a:gdLst>
              <a:ahLst/>
              <a:cxnLst>
                <a:cxn ang="0">
                  <a:pos x="T0" y="T1"/>
                </a:cxn>
                <a:cxn ang="0">
                  <a:pos x="T2" y="T3"/>
                </a:cxn>
                <a:cxn ang="0">
                  <a:pos x="T4" y="T5"/>
                </a:cxn>
                <a:cxn ang="0">
                  <a:pos x="T6" y="T7"/>
                </a:cxn>
                <a:cxn ang="0">
                  <a:pos x="T8" y="T9"/>
                </a:cxn>
                <a:cxn ang="0">
                  <a:pos x="T10" y="T11"/>
                </a:cxn>
                <a:cxn ang="0">
                  <a:pos x="T12" y="T13"/>
                </a:cxn>
              </a:cxnLst>
              <a:rect l="0" t="0" r="r" b="b"/>
              <a:pathLst>
                <a:path w="21" h="115">
                  <a:moveTo>
                    <a:pt x="16" y="7"/>
                  </a:moveTo>
                  <a:cubicBezTo>
                    <a:pt x="0" y="28"/>
                    <a:pt x="9" y="74"/>
                    <a:pt x="5" y="106"/>
                  </a:cubicBezTo>
                  <a:cubicBezTo>
                    <a:pt x="7" y="109"/>
                    <a:pt x="6" y="103"/>
                    <a:pt x="9" y="104"/>
                  </a:cubicBezTo>
                  <a:cubicBezTo>
                    <a:pt x="7" y="107"/>
                    <a:pt x="8" y="113"/>
                    <a:pt x="5" y="115"/>
                  </a:cubicBezTo>
                  <a:cubicBezTo>
                    <a:pt x="3" y="87"/>
                    <a:pt x="3" y="39"/>
                    <a:pt x="8" y="5"/>
                  </a:cubicBezTo>
                  <a:cubicBezTo>
                    <a:pt x="13" y="10"/>
                    <a:pt x="15" y="3"/>
                    <a:pt x="18" y="0"/>
                  </a:cubicBezTo>
                  <a:cubicBezTo>
                    <a:pt x="21" y="2"/>
                    <a:pt x="11" y="7"/>
                    <a:pt x="1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6" name="Freeform 457"/>
            <p:cNvSpPr/>
            <p:nvPr/>
          </p:nvSpPr>
          <p:spPr bwMode="auto">
            <a:xfrm>
              <a:off x="6884976" y="5765976"/>
              <a:ext cx="20741" cy="62222"/>
            </a:xfrm>
            <a:custGeom>
              <a:avLst/>
              <a:gdLst>
                <a:gd name="T0" fmla="*/ 0 w 14"/>
                <a:gd name="T1" fmla="*/ 42 h 42"/>
                <a:gd name="T2" fmla="*/ 14 w 14"/>
                <a:gd name="T3" fmla="*/ 0 h 42"/>
                <a:gd name="T4" fmla="*/ 0 w 14"/>
                <a:gd name="T5" fmla="*/ 42 h 42"/>
              </a:gdLst>
              <a:ahLst/>
              <a:cxnLst>
                <a:cxn ang="0">
                  <a:pos x="T0" y="T1"/>
                </a:cxn>
                <a:cxn ang="0">
                  <a:pos x="T2" y="T3"/>
                </a:cxn>
                <a:cxn ang="0">
                  <a:pos x="T4" y="T5"/>
                </a:cxn>
              </a:cxnLst>
              <a:rect l="0" t="0" r="r" b="b"/>
              <a:pathLst>
                <a:path w="14" h="42">
                  <a:moveTo>
                    <a:pt x="0" y="42"/>
                  </a:moveTo>
                  <a:cubicBezTo>
                    <a:pt x="1" y="28"/>
                    <a:pt x="9" y="12"/>
                    <a:pt x="14" y="0"/>
                  </a:cubicBezTo>
                  <a:cubicBezTo>
                    <a:pt x="11" y="12"/>
                    <a:pt x="5" y="28"/>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7" name="Freeform 458"/>
            <p:cNvSpPr/>
            <p:nvPr/>
          </p:nvSpPr>
          <p:spPr bwMode="auto">
            <a:xfrm>
              <a:off x="6864235" y="5811901"/>
              <a:ext cx="10370" cy="13333"/>
            </a:xfrm>
            <a:custGeom>
              <a:avLst/>
              <a:gdLst>
                <a:gd name="T0" fmla="*/ 2 w 7"/>
                <a:gd name="T1" fmla="*/ 9 h 9"/>
                <a:gd name="T2" fmla="*/ 3 w 7"/>
                <a:gd name="T3" fmla="*/ 0 h 9"/>
                <a:gd name="T4" fmla="*/ 2 w 7"/>
                <a:gd name="T5" fmla="*/ 9 h 9"/>
              </a:gdLst>
              <a:ahLst/>
              <a:cxnLst>
                <a:cxn ang="0">
                  <a:pos x="T0" y="T1"/>
                </a:cxn>
                <a:cxn ang="0">
                  <a:pos x="T2" y="T3"/>
                </a:cxn>
                <a:cxn ang="0">
                  <a:pos x="T4" y="T5"/>
                </a:cxn>
              </a:cxnLst>
              <a:rect l="0" t="0" r="r" b="b"/>
              <a:pathLst>
                <a:path w="7" h="9">
                  <a:moveTo>
                    <a:pt x="2" y="9"/>
                  </a:moveTo>
                  <a:cubicBezTo>
                    <a:pt x="0" y="9"/>
                    <a:pt x="3" y="5"/>
                    <a:pt x="3" y="0"/>
                  </a:cubicBezTo>
                  <a:cubicBezTo>
                    <a:pt x="7" y="2"/>
                    <a:pt x="2" y="6"/>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8" name="Freeform 459"/>
            <p:cNvSpPr/>
            <p:nvPr/>
          </p:nvSpPr>
          <p:spPr bwMode="auto">
            <a:xfrm>
              <a:off x="6982753" y="5631162"/>
              <a:ext cx="50370" cy="189628"/>
            </a:xfrm>
            <a:custGeom>
              <a:avLst/>
              <a:gdLst>
                <a:gd name="T0" fmla="*/ 9 w 34"/>
                <a:gd name="T1" fmla="*/ 15 h 128"/>
                <a:gd name="T2" fmla="*/ 19 w 34"/>
                <a:gd name="T3" fmla="*/ 9 h 128"/>
                <a:gd name="T4" fmla="*/ 8 w 34"/>
                <a:gd name="T5" fmla="*/ 20 h 128"/>
                <a:gd name="T6" fmla="*/ 8 w 34"/>
                <a:gd name="T7" fmla="*/ 37 h 128"/>
                <a:gd name="T8" fmla="*/ 25 w 34"/>
                <a:gd name="T9" fmla="*/ 9 h 128"/>
                <a:gd name="T10" fmla="*/ 27 w 34"/>
                <a:gd name="T11" fmla="*/ 3 h 128"/>
                <a:gd name="T12" fmla="*/ 26 w 34"/>
                <a:gd name="T13" fmla="*/ 16 h 128"/>
                <a:gd name="T14" fmla="*/ 9 w 34"/>
                <a:gd name="T15" fmla="*/ 39 h 128"/>
                <a:gd name="T16" fmla="*/ 2 w 34"/>
                <a:gd name="T17" fmla="*/ 119 h 128"/>
                <a:gd name="T18" fmla="*/ 4 w 34"/>
                <a:gd name="T19" fmla="*/ 112 h 128"/>
                <a:gd name="T20" fmla="*/ 0 w 34"/>
                <a:gd name="T21" fmla="*/ 128 h 128"/>
                <a:gd name="T22" fmla="*/ 7 w 34"/>
                <a:gd name="T23" fmla="*/ 22 h 128"/>
                <a:gd name="T24" fmla="*/ 2 w 34"/>
                <a:gd name="T25" fmla="*/ 22 h 128"/>
                <a:gd name="T26" fmla="*/ 9 w 34"/>
                <a:gd name="T27" fmla="*/ 1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28">
                  <a:moveTo>
                    <a:pt x="9" y="15"/>
                  </a:moveTo>
                  <a:cubicBezTo>
                    <a:pt x="12" y="16"/>
                    <a:pt x="15" y="10"/>
                    <a:pt x="19" y="9"/>
                  </a:cubicBezTo>
                  <a:cubicBezTo>
                    <a:pt x="16" y="13"/>
                    <a:pt x="11" y="16"/>
                    <a:pt x="8" y="20"/>
                  </a:cubicBezTo>
                  <a:cubicBezTo>
                    <a:pt x="8" y="26"/>
                    <a:pt x="8" y="31"/>
                    <a:pt x="8" y="37"/>
                  </a:cubicBezTo>
                  <a:cubicBezTo>
                    <a:pt x="14" y="28"/>
                    <a:pt x="22" y="22"/>
                    <a:pt x="25" y="9"/>
                  </a:cubicBezTo>
                  <a:cubicBezTo>
                    <a:pt x="24" y="8"/>
                    <a:pt x="32" y="5"/>
                    <a:pt x="27" y="3"/>
                  </a:cubicBezTo>
                  <a:cubicBezTo>
                    <a:pt x="34" y="0"/>
                    <a:pt x="27" y="13"/>
                    <a:pt x="26" y="16"/>
                  </a:cubicBezTo>
                  <a:cubicBezTo>
                    <a:pt x="22" y="23"/>
                    <a:pt x="12" y="31"/>
                    <a:pt x="9" y="39"/>
                  </a:cubicBezTo>
                  <a:cubicBezTo>
                    <a:pt x="1" y="59"/>
                    <a:pt x="9" y="89"/>
                    <a:pt x="2" y="119"/>
                  </a:cubicBezTo>
                  <a:cubicBezTo>
                    <a:pt x="4" y="118"/>
                    <a:pt x="4" y="115"/>
                    <a:pt x="4" y="112"/>
                  </a:cubicBezTo>
                  <a:cubicBezTo>
                    <a:pt x="5" y="116"/>
                    <a:pt x="4" y="126"/>
                    <a:pt x="0" y="128"/>
                  </a:cubicBezTo>
                  <a:cubicBezTo>
                    <a:pt x="2" y="103"/>
                    <a:pt x="6" y="54"/>
                    <a:pt x="7" y="22"/>
                  </a:cubicBezTo>
                  <a:cubicBezTo>
                    <a:pt x="6" y="19"/>
                    <a:pt x="4" y="25"/>
                    <a:pt x="2" y="22"/>
                  </a:cubicBezTo>
                  <a:cubicBezTo>
                    <a:pt x="3" y="16"/>
                    <a:pt x="16" y="3"/>
                    <a:pt x="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9" name="Freeform 460"/>
            <p:cNvSpPr/>
            <p:nvPr/>
          </p:nvSpPr>
          <p:spPr bwMode="auto">
            <a:xfrm>
              <a:off x="6870161" y="5780790"/>
              <a:ext cx="13333" cy="29629"/>
            </a:xfrm>
            <a:custGeom>
              <a:avLst/>
              <a:gdLst>
                <a:gd name="T0" fmla="*/ 0 w 9"/>
                <a:gd name="T1" fmla="*/ 20 h 20"/>
                <a:gd name="T2" fmla="*/ 9 w 9"/>
                <a:gd name="T3" fmla="*/ 0 h 20"/>
                <a:gd name="T4" fmla="*/ 0 w 9"/>
                <a:gd name="T5" fmla="*/ 20 h 20"/>
              </a:gdLst>
              <a:ahLst/>
              <a:cxnLst>
                <a:cxn ang="0">
                  <a:pos x="T0" y="T1"/>
                </a:cxn>
                <a:cxn ang="0">
                  <a:pos x="T2" y="T3"/>
                </a:cxn>
                <a:cxn ang="0">
                  <a:pos x="T4" y="T5"/>
                </a:cxn>
              </a:cxnLst>
              <a:rect l="0" t="0" r="r" b="b"/>
              <a:pathLst>
                <a:path w="9" h="20">
                  <a:moveTo>
                    <a:pt x="0" y="20"/>
                  </a:moveTo>
                  <a:cubicBezTo>
                    <a:pt x="3" y="14"/>
                    <a:pt x="4" y="5"/>
                    <a:pt x="9" y="0"/>
                  </a:cubicBezTo>
                  <a:cubicBezTo>
                    <a:pt x="5" y="6"/>
                    <a:pt x="6" y="16"/>
                    <a:pt x="0"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0" name="Freeform 461"/>
            <p:cNvSpPr/>
            <p:nvPr/>
          </p:nvSpPr>
          <p:spPr bwMode="auto">
            <a:xfrm>
              <a:off x="6056092" y="5734865"/>
              <a:ext cx="16296" cy="28148"/>
            </a:xfrm>
            <a:custGeom>
              <a:avLst/>
              <a:gdLst>
                <a:gd name="T0" fmla="*/ 6 w 11"/>
                <a:gd name="T1" fmla="*/ 9 h 19"/>
                <a:gd name="T2" fmla="*/ 7 w 11"/>
                <a:gd name="T3" fmla="*/ 13 h 19"/>
                <a:gd name="T4" fmla="*/ 4 w 11"/>
                <a:gd name="T5" fmla="*/ 19 h 19"/>
                <a:gd name="T6" fmla="*/ 9 w 11"/>
                <a:gd name="T7" fmla="*/ 0 h 19"/>
                <a:gd name="T8" fmla="*/ 6 w 11"/>
                <a:gd name="T9" fmla="*/ 9 h 19"/>
              </a:gdLst>
              <a:ahLst/>
              <a:cxnLst>
                <a:cxn ang="0">
                  <a:pos x="T0" y="T1"/>
                </a:cxn>
                <a:cxn ang="0">
                  <a:pos x="T2" y="T3"/>
                </a:cxn>
                <a:cxn ang="0">
                  <a:pos x="T4" y="T5"/>
                </a:cxn>
                <a:cxn ang="0">
                  <a:pos x="T6" y="T7"/>
                </a:cxn>
                <a:cxn ang="0">
                  <a:pos x="T8" y="T9"/>
                </a:cxn>
              </a:cxnLst>
              <a:rect l="0" t="0" r="r" b="b"/>
              <a:pathLst>
                <a:path w="11" h="19">
                  <a:moveTo>
                    <a:pt x="6" y="9"/>
                  </a:moveTo>
                  <a:cubicBezTo>
                    <a:pt x="6" y="11"/>
                    <a:pt x="6" y="12"/>
                    <a:pt x="7" y="13"/>
                  </a:cubicBezTo>
                  <a:cubicBezTo>
                    <a:pt x="6" y="14"/>
                    <a:pt x="5" y="17"/>
                    <a:pt x="4" y="19"/>
                  </a:cubicBezTo>
                  <a:cubicBezTo>
                    <a:pt x="0" y="13"/>
                    <a:pt x="7" y="7"/>
                    <a:pt x="9" y="0"/>
                  </a:cubicBezTo>
                  <a:cubicBezTo>
                    <a:pt x="11" y="2"/>
                    <a:pt x="8" y="7"/>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1" name="Freeform 462"/>
            <p:cNvSpPr/>
            <p:nvPr/>
          </p:nvSpPr>
          <p:spPr bwMode="auto">
            <a:xfrm>
              <a:off x="6893865" y="5708198"/>
              <a:ext cx="11852" cy="38518"/>
            </a:xfrm>
            <a:custGeom>
              <a:avLst/>
              <a:gdLst>
                <a:gd name="T0" fmla="*/ 0 w 8"/>
                <a:gd name="T1" fmla="*/ 26 h 26"/>
                <a:gd name="T2" fmla="*/ 8 w 8"/>
                <a:gd name="T3" fmla="*/ 0 h 26"/>
                <a:gd name="T4" fmla="*/ 0 w 8"/>
                <a:gd name="T5" fmla="*/ 26 h 26"/>
              </a:gdLst>
              <a:ahLst/>
              <a:cxnLst>
                <a:cxn ang="0">
                  <a:pos x="T0" y="T1"/>
                </a:cxn>
                <a:cxn ang="0">
                  <a:pos x="T2" y="T3"/>
                </a:cxn>
                <a:cxn ang="0">
                  <a:pos x="T4" y="T5"/>
                </a:cxn>
              </a:cxnLst>
              <a:rect l="0" t="0" r="r" b="b"/>
              <a:pathLst>
                <a:path w="8" h="26">
                  <a:moveTo>
                    <a:pt x="0" y="26"/>
                  </a:moveTo>
                  <a:cubicBezTo>
                    <a:pt x="0" y="20"/>
                    <a:pt x="2" y="6"/>
                    <a:pt x="8" y="0"/>
                  </a:cubicBezTo>
                  <a:cubicBezTo>
                    <a:pt x="5" y="9"/>
                    <a:pt x="2" y="17"/>
                    <a:pt x="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2" name="Freeform 463"/>
            <p:cNvSpPr/>
            <p:nvPr/>
          </p:nvSpPr>
          <p:spPr bwMode="auto">
            <a:xfrm>
              <a:off x="6870161" y="5720050"/>
              <a:ext cx="8889" cy="26666"/>
            </a:xfrm>
            <a:custGeom>
              <a:avLst/>
              <a:gdLst>
                <a:gd name="T0" fmla="*/ 1 w 6"/>
                <a:gd name="T1" fmla="*/ 18 h 18"/>
                <a:gd name="T2" fmla="*/ 0 w 6"/>
                <a:gd name="T3" fmla="*/ 15 h 18"/>
                <a:gd name="T4" fmla="*/ 4 w 6"/>
                <a:gd name="T5" fmla="*/ 11 h 18"/>
                <a:gd name="T6" fmla="*/ 1 w 6"/>
                <a:gd name="T7" fmla="*/ 18 h 18"/>
              </a:gdLst>
              <a:ahLst/>
              <a:cxnLst>
                <a:cxn ang="0">
                  <a:pos x="T0" y="T1"/>
                </a:cxn>
                <a:cxn ang="0">
                  <a:pos x="T2" y="T3"/>
                </a:cxn>
                <a:cxn ang="0">
                  <a:pos x="T4" y="T5"/>
                </a:cxn>
                <a:cxn ang="0">
                  <a:pos x="T6" y="T7"/>
                </a:cxn>
              </a:cxnLst>
              <a:rect l="0" t="0" r="r" b="b"/>
              <a:pathLst>
                <a:path w="6" h="18">
                  <a:moveTo>
                    <a:pt x="1" y="18"/>
                  </a:moveTo>
                  <a:cubicBezTo>
                    <a:pt x="0" y="18"/>
                    <a:pt x="0" y="17"/>
                    <a:pt x="0" y="15"/>
                  </a:cubicBezTo>
                  <a:cubicBezTo>
                    <a:pt x="2" y="8"/>
                    <a:pt x="6" y="0"/>
                    <a:pt x="4" y="11"/>
                  </a:cubicBezTo>
                  <a:cubicBezTo>
                    <a:pt x="3" y="12"/>
                    <a:pt x="0" y="14"/>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3" name="Freeform 464"/>
            <p:cNvSpPr/>
            <p:nvPr/>
          </p:nvSpPr>
          <p:spPr bwMode="auto">
            <a:xfrm>
              <a:off x="6051648" y="5669680"/>
              <a:ext cx="54814" cy="69629"/>
            </a:xfrm>
            <a:custGeom>
              <a:avLst/>
              <a:gdLst>
                <a:gd name="T0" fmla="*/ 5 w 37"/>
                <a:gd name="T1" fmla="*/ 40 h 47"/>
                <a:gd name="T2" fmla="*/ 37 w 37"/>
                <a:gd name="T3" fmla="*/ 0 h 47"/>
                <a:gd name="T4" fmla="*/ 25 w 37"/>
                <a:gd name="T5" fmla="*/ 24 h 47"/>
                <a:gd name="T6" fmla="*/ 26 w 37"/>
                <a:gd name="T7" fmla="*/ 19 h 47"/>
                <a:gd name="T8" fmla="*/ 0 w 37"/>
                <a:gd name="T9" fmla="*/ 47 h 47"/>
                <a:gd name="T10" fmla="*/ 8 w 37"/>
                <a:gd name="T11" fmla="*/ 30 h 47"/>
                <a:gd name="T12" fmla="*/ 5 w 37"/>
                <a:gd name="T13" fmla="*/ 40 h 47"/>
              </a:gdLst>
              <a:ahLst/>
              <a:cxnLst>
                <a:cxn ang="0">
                  <a:pos x="T0" y="T1"/>
                </a:cxn>
                <a:cxn ang="0">
                  <a:pos x="T2" y="T3"/>
                </a:cxn>
                <a:cxn ang="0">
                  <a:pos x="T4" y="T5"/>
                </a:cxn>
                <a:cxn ang="0">
                  <a:pos x="T6" y="T7"/>
                </a:cxn>
                <a:cxn ang="0">
                  <a:pos x="T8" y="T9"/>
                </a:cxn>
                <a:cxn ang="0">
                  <a:pos x="T10" y="T11"/>
                </a:cxn>
                <a:cxn ang="0">
                  <a:pos x="T12" y="T13"/>
                </a:cxn>
              </a:cxnLst>
              <a:rect l="0" t="0" r="r" b="b"/>
              <a:pathLst>
                <a:path w="37" h="47">
                  <a:moveTo>
                    <a:pt x="5" y="40"/>
                  </a:moveTo>
                  <a:cubicBezTo>
                    <a:pt x="17" y="31"/>
                    <a:pt x="25" y="11"/>
                    <a:pt x="37" y="0"/>
                  </a:cubicBezTo>
                  <a:cubicBezTo>
                    <a:pt x="36" y="8"/>
                    <a:pt x="28" y="16"/>
                    <a:pt x="25" y="24"/>
                  </a:cubicBezTo>
                  <a:cubicBezTo>
                    <a:pt x="22" y="23"/>
                    <a:pt x="26" y="20"/>
                    <a:pt x="26" y="19"/>
                  </a:cubicBezTo>
                  <a:cubicBezTo>
                    <a:pt x="15" y="26"/>
                    <a:pt x="12" y="40"/>
                    <a:pt x="0" y="47"/>
                  </a:cubicBezTo>
                  <a:cubicBezTo>
                    <a:pt x="1" y="40"/>
                    <a:pt x="4" y="34"/>
                    <a:pt x="8" y="30"/>
                  </a:cubicBezTo>
                  <a:cubicBezTo>
                    <a:pt x="6" y="33"/>
                    <a:pt x="7" y="38"/>
                    <a:pt x="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4" name="Freeform 465"/>
            <p:cNvSpPr/>
            <p:nvPr/>
          </p:nvSpPr>
          <p:spPr bwMode="auto">
            <a:xfrm>
              <a:off x="6073870" y="5705235"/>
              <a:ext cx="13333" cy="25185"/>
            </a:xfrm>
            <a:custGeom>
              <a:avLst/>
              <a:gdLst>
                <a:gd name="T0" fmla="*/ 0 w 9"/>
                <a:gd name="T1" fmla="*/ 17 h 17"/>
                <a:gd name="T2" fmla="*/ 7 w 9"/>
                <a:gd name="T3" fmla="*/ 0 h 17"/>
                <a:gd name="T4" fmla="*/ 0 w 9"/>
                <a:gd name="T5" fmla="*/ 17 h 17"/>
              </a:gdLst>
              <a:ahLst/>
              <a:cxnLst>
                <a:cxn ang="0">
                  <a:pos x="T0" y="T1"/>
                </a:cxn>
                <a:cxn ang="0">
                  <a:pos x="T2" y="T3"/>
                </a:cxn>
                <a:cxn ang="0">
                  <a:pos x="T4" y="T5"/>
                </a:cxn>
              </a:cxnLst>
              <a:rect l="0" t="0" r="r" b="b"/>
              <a:pathLst>
                <a:path w="9" h="17">
                  <a:moveTo>
                    <a:pt x="0" y="17"/>
                  </a:moveTo>
                  <a:cubicBezTo>
                    <a:pt x="0" y="12"/>
                    <a:pt x="6" y="6"/>
                    <a:pt x="7" y="0"/>
                  </a:cubicBezTo>
                  <a:cubicBezTo>
                    <a:pt x="9" y="6"/>
                    <a:pt x="3" y="12"/>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5" name="Freeform 466"/>
            <p:cNvSpPr/>
            <p:nvPr/>
          </p:nvSpPr>
          <p:spPr bwMode="auto">
            <a:xfrm>
              <a:off x="6877568" y="5705235"/>
              <a:ext cx="10370" cy="17778"/>
            </a:xfrm>
            <a:custGeom>
              <a:avLst/>
              <a:gdLst>
                <a:gd name="T0" fmla="*/ 2 w 7"/>
                <a:gd name="T1" fmla="*/ 12 h 12"/>
                <a:gd name="T2" fmla="*/ 6 w 7"/>
                <a:gd name="T3" fmla="*/ 0 h 12"/>
                <a:gd name="T4" fmla="*/ 2 w 7"/>
                <a:gd name="T5" fmla="*/ 12 h 12"/>
              </a:gdLst>
              <a:ahLst/>
              <a:cxnLst>
                <a:cxn ang="0">
                  <a:pos x="T0" y="T1"/>
                </a:cxn>
                <a:cxn ang="0">
                  <a:pos x="T2" y="T3"/>
                </a:cxn>
                <a:cxn ang="0">
                  <a:pos x="T4" y="T5"/>
                </a:cxn>
              </a:cxnLst>
              <a:rect l="0" t="0" r="r" b="b"/>
              <a:pathLst>
                <a:path w="7" h="12">
                  <a:moveTo>
                    <a:pt x="2" y="12"/>
                  </a:moveTo>
                  <a:cubicBezTo>
                    <a:pt x="0" y="8"/>
                    <a:pt x="4" y="2"/>
                    <a:pt x="6" y="0"/>
                  </a:cubicBezTo>
                  <a:cubicBezTo>
                    <a:pt x="7" y="2"/>
                    <a:pt x="2" y="7"/>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6" name="Freeform 467"/>
            <p:cNvSpPr/>
            <p:nvPr/>
          </p:nvSpPr>
          <p:spPr bwMode="auto">
            <a:xfrm>
              <a:off x="6882013" y="5448941"/>
              <a:ext cx="130369" cy="254813"/>
            </a:xfrm>
            <a:custGeom>
              <a:avLst/>
              <a:gdLst>
                <a:gd name="T0" fmla="*/ 19 w 88"/>
                <a:gd name="T1" fmla="*/ 106 h 172"/>
                <a:gd name="T2" fmla="*/ 13 w 88"/>
                <a:gd name="T3" fmla="*/ 112 h 172"/>
                <a:gd name="T4" fmla="*/ 15 w 88"/>
                <a:gd name="T5" fmla="*/ 111 h 172"/>
                <a:gd name="T6" fmla="*/ 7 w 88"/>
                <a:gd name="T7" fmla="*/ 119 h 172"/>
                <a:gd name="T8" fmla="*/ 22 w 88"/>
                <a:gd name="T9" fmla="*/ 82 h 172"/>
                <a:gd name="T10" fmla="*/ 10 w 88"/>
                <a:gd name="T11" fmla="*/ 95 h 172"/>
                <a:gd name="T12" fmla="*/ 15 w 88"/>
                <a:gd name="T13" fmla="*/ 94 h 172"/>
                <a:gd name="T14" fmla="*/ 5 w 88"/>
                <a:gd name="T15" fmla="*/ 101 h 172"/>
                <a:gd name="T16" fmla="*/ 4 w 88"/>
                <a:gd name="T17" fmla="*/ 79 h 172"/>
                <a:gd name="T18" fmla="*/ 0 w 88"/>
                <a:gd name="T19" fmla="*/ 98 h 172"/>
                <a:gd name="T20" fmla="*/ 1 w 88"/>
                <a:gd name="T21" fmla="*/ 76 h 172"/>
                <a:gd name="T22" fmla="*/ 3 w 88"/>
                <a:gd name="T23" fmla="*/ 78 h 172"/>
                <a:gd name="T24" fmla="*/ 1 w 88"/>
                <a:gd name="T25" fmla="*/ 67 h 172"/>
                <a:gd name="T26" fmla="*/ 7 w 88"/>
                <a:gd name="T27" fmla="*/ 51 h 172"/>
                <a:gd name="T28" fmla="*/ 8 w 88"/>
                <a:gd name="T29" fmla="*/ 54 h 172"/>
                <a:gd name="T30" fmla="*/ 54 w 88"/>
                <a:gd name="T31" fmla="*/ 0 h 172"/>
                <a:gd name="T32" fmla="*/ 7 w 88"/>
                <a:gd name="T33" fmla="*/ 63 h 172"/>
                <a:gd name="T34" fmla="*/ 10 w 88"/>
                <a:gd name="T35" fmla="*/ 61 h 172"/>
                <a:gd name="T36" fmla="*/ 7 w 88"/>
                <a:gd name="T37" fmla="*/ 71 h 172"/>
                <a:gd name="T38" fmla="*/ 6 w 88"/>
                <a:gd name="T39" fmla="*/ 67 h 172"/>
                <a:gd name="T40" fmla="*/ 6 w 88"/>
                <a:gd name="T41" fmla="*/ 73 h 172"/>
                <a:gd name="T42" fmla="*/ 5 w 88"/>
                <a:gd name="T43" fmla="*/ 98 h 172"/>
                <a:gd name="T44" fmla="*/ 22 w 88"/>
                <a:gd name="T45" fmla="*/ 76 h 172"/>
                <a:gd name="T46" fmla="*/ 19 w 88"/>
                <a:gd name="T47" fmla="*/ 78 h 172"/>
                <a:gd name="T48" fmla="*/ 25 w 88"/>
                <a:gd name="T49" fmla="*/ 65 h 172"/>
                <a:gd name="T50" fmla="*/ 25 w 88"/>
                <a:gd name="T51" fmla="*/ 73 h 172"/>
                <a:gd name="T52" fmla="*/ 51 w 88"/>
                <a:gd name="T53" fmla="*/ 46 h 172"/>
                <a:gd name="T54" fmla="*/ 23 w 88"/>
                <a:gd name="T55" fmla="*/ 98 h 172"/>
                <a:gd name="T56" fmla="*/ 68 w 88"/>
                <a:gd name="T57" fmla="*/ 43 h 172"/>
                <a:gd name="T58" fmla="*/ 22 w 88"/>
                <a:gd name="T59" fmla="*/ 101 h 172"/>
                <a:gd name="T60" fmla="*/ 20 w 88"/>
                <a:gd name="T61" fmla="*/ 119 h 172"/>
                <a:gd name="T62" fmla="*/ 23 w 88"/>
                <a:gd name="T63" fmla="*/ 116 h 172"/>
                <a:gd name="T64" fmla="*/ 18 w 88"/>
                <a:gd name="T65" fmla="*/ 148 h 172"/>
                <a:gd name="T66" fmla="*/ 88 w 88"/>
                <a:gd name="T67" fmla="*/ 58 h 172"/>
                <a:gd name="T68" fmla="*/ 17 w 88"/>
                <a:gd name="T69" fmla="*/ 152 h 172"/>
                <a:gd name="T70" fmla="*/ 14 w 88"/>
                <a:gd name="T71" fmla="*/ 172 h 172"/>
                <a:gd name="T72" fmla="*/ 10 w 88"/>
                <a:gd name="T73" fmla="*/ 162 h 172"/>
                <a:gd name="T74" fmla="*/ 17 w 88"/>
                <a:gd name="T75" fmla="*/ 127 h 172"/>
                <a:gd name="T76" fmla="*/ 3 w 88"/>
                <a:gd name="T77" fmla="*/ 144 h 172"/>
                <a:gd name="T78" fmla="*/ 3 w 88"/>
                <a:gd name="T79" fmla="*/ 139 h 172"/>
                <a:gd name="T80" fmla="*/ 19 w 88"/>
                <a:gd name="T81" fmla="*/ 10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72">
                  <a:moveTo>
                    <a:pt x="19" y="106"/>
                  </a:moveTo>
                  <a:cubicBezTo>
                    <a:pt x="17" y="105"/>
                    <a:pt x="15" y="111"/>
                    <a:pt x="13" y="112"/>
                  </a:cubicBezTo>
                  <a:cubicBezTo>
                    <a:pt x="13" y="113"/>
                    <a:pt x="15" y="112"/>
                    <a:pt x="15" y="111"/>
                  </a:cubicBezTo>
                  <a:cubicBezTo>
                    <a:pt x="16" y="113"/>
                    <a:pt x="12" y="119"/>
                    <a:pt x="7" y="119"/>
                  </a:cubicBezTo>
                  <a:cubicBezTo>
                    <a:pt x="14" y="107"/>
                    <a:pt x="22" y="99"/>
                    <a:pt x="22" y="82"/>
                  </a:cubicBezTo>
                  <a:cubicBezTo>
                    <a:pt x="18" y="83"/>
                    <a:pt x="14" y="91"/>
                    <a:pt x="10" y="95"/>
                  </a:cubicBezTo>
                  <a:cubicBezTo>
                    <a:pt x="12" y="98"/>
                    <a:pt x="12" y="93"/>
                    <a:pt x="15" y="94"/>
                  </a:cubicBezTo>
                  <a:cubicBezTo>
                    <a:pt x="12" y="97"/>
                    <a:pt x="11" y="101"/>
                    <a:pt x="5" y="101"/>
                  </a:cubicBezTo>
                  <a:cubicBezTo>
                    <a:pt x="2" y="94"/>
                    <a:pt x="4" y="89"/>
                    <a:pt x="4" y="79"/>
                  </a:cubicBezTo>
                  <a:cubicBezTo>
                    <a:pt x="0" y="85"/>
                    <a:pt x="3" y="94"/>
                    <a:pt x="0" y="98"/>
                  </a:cubicBezTo>
                  <a:cubicBezTo>
                    <a:pt x="0" y="91"/>
                    <a:pt x="1" y="83"/>
                    <a:pt x="1" y="76"/>
                  </a:cubicBezTo>
                  <a:cubicBezTo>
                    <a:pt x="3" y="76"/>
                    <a:pt x="3" y="77"/>
                    <a:pt x="3" y="78"/>
                  </a:cubicBezTo>
                  <a:cubicBezTo>
                    <a:pt x="5" y="73"/>
                    <a:pt x="4" y="71"/>
                    <a:pt x="1" y="67"/>
                  </a:cubicBezTo>
                  <a:cubicBezTo>
                    <a:pt x="6" y="63"/>
                    <a:pt x="5" y="55"/>
                    <a:pt x="7" y="51"/>
                  </a:cubicBezTo>
                  <a:cubicBezTo>
                    <a:pt x="9" y="51"/>
                    <a:pt x="8" y="53"/>
                    <a:pt x="8" y="54"/>
                  </a:cubicBezTo>
                  <a:cubicBezTo>
                    <a:pt x="25" y="37"/>
                    <a:pt x="39" y="18"/>
                    <a:pt x="54" y="0"/>
                  </a:cubicBezTo>
                  <a:cubicBezTo>
                    <a:pt x="44" y="22"/>
                    <a:pt x="19" y="38"/>
                    <a:pt x="7" y="63"/>
                  </a:cubicBezTo>
                  <a:cubicBezTo>
                    <a:pt x="8" y="65"/>
                    <a:pt x="10" y="62"/>
                    <a:pt x="10" y="61"/>
                  </a:cubicBezTo>
                  <a:cubicBezTo>
                    <a:pt x="9" y="63"/>
                    <a:pt x="10" y="66"/>
                    <a:pt x="7" y="71"/>
                  </a:cubicBezTo>
                  <a:cubicBezTo>
                    <a:pt x="7" y="72"/>
                    <a:pt x="6" y="67"/>
                    <a:pt x="6" y="67"/>
                  </a:cubicBezTo>
                  <a:cubicBezTo>
                    <a:pt x="2" y="65"/>
                    <a:pt x="6" y="73"/>
                    <a:pt x="6" y="73"/>
                  </a:cubicBezTo>
                  <a:cubicBezTo>
                    <a:pt x="7" y="77"/>
                    <a:pt x="5" y="91"/>
                    <a:pt x="5" y="98"/>
                  </a:cubicBezTo>
                  <a:cubicBezTo>
                    <a:pt x="11" y="90"/>
                    <a:pt x="18" y="85"/>
                    <a:pt x="22" y="76"/>
                  </a:cubicBezTo>
                  <a:cubicBezTo>
                    <a:pt x="19" y="75"/>
                    <a:pt x="22" y="80"/>
                    <a:pt x="19" y="78"/>
                  </a:cubicBezTo>
                  <a:cubicBezTo>
                    <a:pt x="20" y="73"/>
                    <a:pt x="21" y="67"/>
                    <a:pt x="25" y="65"/>
                  </a:cubicBezTo>
                  <a:cubicBezTo>
                    <a:pt x="25" y="67"/>
                    <a:pt x="27" y="72"/>
                    <a:pt x="25" y="73"/>
                  </a:cubicBezTo>
                  <a:cubicBezTo>
                    <a:pt x="34" y="68"/>
                    <a:pt x="41" y="52"/>
                    <a:pt x="51" y="46"/>
                  </a:cubicBezTo>
                  <a:cubicBezTo>
                    <a:pt x="41" y="62"/>
                    <a:pt x="21" y="69"/>
                    <a:pt x="23" y="98"/>
                  </a:cubicBezTo>
                  <a:cubicBezTo>
                    <a:pt x="37" y="79"/>
                    <a:pt x="53" y="61"/>
                    <a:pt x="68" y="43"/>
                  </a:cubicBezTo>
                  <a:cubicBezTo>
                    <a:pt x="56" y="61"/>
                    <a:pt x="37" y="82"/>
                    <a:pt x="22" y="101"/>
                  </a:cubicBezTo>
                  <a:cubicBezTo>
                    <a:pt x="21" y="108"/>
                    <a:pt x="21" y="115"/>
                    <a:pt x="20" y="119"/>
                  </a:cubicBezTo>
                  <a:cubicBezTo>
                    <a:pt x="22" y="119"/>
                    <a:pt x="22" y="117"/>
                    <a:pt x="23" y="116"/>
                  </a:cubicBezTo>
                  <a:cubicBezTo>
                    <a:pt x="20" y="121"/>
                    <a:pt x="17" y="139"/>
                    <a:pt x="18" y="148"/>
                  </a:cubicBezTo>
                  <a:cubicBezTo>
                    <a:pt x="42" y="118"/>
                    <a:pt x="65" y="89"/>
                    <a:pt x="88" y="58"/>
                  </a:cubicBezTo>
                  <a:cubicBezTo>
                    <a:pt x="68" y="90"/>
                    <a:pt x="40" y="121"/>
                    <a:pt x="17" y="152"/>
                  </a:cubicBezTo>
                  <a:cubicBezTo>
                    <a:pt x="19" y="155"/>
                    <a:pt x="17" y="168"/>
                    <a:pt x="14" y="172"/>
                  </a:cubicBezTo>
                  <a:cubicBezTo>
                    <a:pt x="14" y="166"/>
                    <a:pt x="17" y="159"/>
                    <a:pt x="10" y="162"/>
                  </a:cubicBezTo>
                  <a:cubicBezTo>
                    <a:pt x="15" y="153"/>
                    <a:pt x="16" y="140"/>
                    <a:pt x="17" y="127"/>
                  </a:cubicBezTo>
                  <a:cubicBezTo>
                    <a:pt x="12" y="129"/>
                    <a:pt x="6" y="137"/>
                    <a:pt x="3" y="144"/>
                  </a:cubicBezTo>
                  <a:cubicBezTo>
                    <a:pt x="1" y="144"/>
                    <a:pt x="3" y="135"/>
                    <a:pt x="3" y="139"/>
                  </a:cubicBezTo>
                  <a:cubicBezTo>
                    <a:pt x="11" y="131"/>
                    <a:pt x="20" y="123"/>
                    <a:pt x="19"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7" name="Freeform 468"/>
            <p:cNvSpPr/>
            <p:nvPr/>
          </p:nvSpPr>
          <p:spPr bwMode="auto">
            <a:xfrm>
              <a:off x="5817576" y="5644495"/>
              <a:ext cx="35555" cy="57777"/>
            </a:xfrm>
            <a:custGeom>
              <a:avLst/>
              <a:gdLst>
                <a:gd name="T0" fmla="*/ 0 w 24"/>
                <a:gd name="T1" fmla="*/ 39 h 39"/>
                <a:gd name="T2" fmla="*/ 21 w 24"/>
                <a:gd name="T3" fmla="*/ 0 h 39"/>
                <a:gd name="T4" fmla="*/ 19 w 24"/>
                <a:gd name="T5" fmla="*/ 8 h 39"/>
                <a:gd name="T6" fmla="*/ 24 w 24"/>
                <a:gd name="T7" fmla="*/ 2 h 39"/>
                <a:gd name="T8" fmla="*/ 0 w 24"/>
                <a:gd name="T9" fmla="*/ 39 h 39"/>
              </a:gdLst>
              <a:ahLst/>
              <a:cxnLst>
                <a:cxn ang="0">
                  <a:pos x="T0" y="T1"/>
                </a:cxn>
                <a:cxn ang="0">
                  <a:pos x="T2" y="T3"/>
                </a:cxn>
                <a:cxn ang="0">
                  <a:pos x="T4" y="T5"/>
                </a:cxn>
                <a:cxn ang="0">
                  <a:pos x="T6" y="T7"/>
                </a:cxn>
                <a:cxn ang="0">
                  <a:pos x="T8" y="T9"/>
                </a:cxn>
              </a:cxnLst>
              <a:rect l="0" t="0" r="r" b="b"/>
              <a:pathLst>
                <a:path w="24" h="39">
                  <a:moveTo>
                    <a:pt x="0" y="39"/>
                  </a:moveTo>
                  <a:cubicBezTo>
                    <a:pt x="8" y="24"/>
                    <a:pt x="16" y="13"/>
                    <a:pt x="21" y="0"/>
                  </a:cubicBezTo>
                  <a:cubicBezTo>
                    <a:pt x="23" y="2"/>
                    <a:pt x="19" y="5"/>
                    <a:pt x="19" y="8"/>
                  </a:cubicBezTo>
                  <a:cubicBezTo>
                    <a:pt x="21" y="10"/>
                    <a:pt x="21" y="2"/>
                    <a:pt x="24" y="2"/>
                  </a:cubicBezTo>
                  <a:cubicBezTo>
                    <a:pt x="16" y="14"/>
                    <a:pt x="10" y="32"/>
                    <a:pt x="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8" name="Freeform 469"/>
            <p:cNvSpPr/>
            <p:nvPr/>
          </p:nvSpPr>
          <p:spPr bwMode="auto">
            <a:xfrm>
              <a:off x="6456831" y="5690421"/>
              <a:ext cx="11852" cy="7407"/>
            </a:xfrm>
            <a:custGeom>
              <a:avLst/>
              <a:gdLst>
                <a:gd name="T0" fmla="*/ 2 w 8"/>
                <a:gd name="T1" fmla="*/ 5 h 5"/>
                <a:gd name="T2" fmla="*/ 7 w 8"/>
                <a:gd name="T3" fmla="*/ 0 h 5"/>
                <a:gd name="T4" fmla="*/ 2 w 8"/>
                <a:gd name="T5" fmla="*/ 5 h 5"/>
              </a:gdLst>
              <a:ahLst/>
              <a:cxnLst>
                <a:cxn ang="0">
                  <a:pos x="T0" y="T1"/>
                </a:cxn>
                <a:cxn ang="0">
                  <a:pos x="T2" y="T3"/>
                </a:cxn>
                <a:cxn ang="0">
                  <a:pos x="T4" y="T5"/>
                </a:cxn>
              </a:cxnLst>
              <a:rect l="0" t="0" r="r" b="b"/>
              <a:pathLst>
                <a:path w="8" h="5">
                  <a:moveTo>
                    <a:pt x="2" y="5"/>
                  </a:moveTo>
                  <a:cubicBezTo>
                    <a:pt x="0" y="3"/>
                    <a:pt x="5" y="0"/>
                    <a:pt x="7" y="0"/>
                  </a:cubicBezTo>
                  <a:cubicBezTo>
                    <a:pt x="8" y="1"/>
                    <a:pt x="3" y="3"/>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9" name="Freeform 470"/>
            <p:cNvSpPr/>
            <p:nvPr/>
          </p:nvSpPr>
          <p:spPr bwMode="auto">
            <a:xfrm>
              <a:off x="7064234" y="5592644"/>
              <a:ext cx="11852" cy="100740"/>
            </a:xfrm>
            <a:custGeom>
              <a:avLst/>
              <a:gdLst>
                <a:gd name="T0" fmla="*/ 1 w 8"/>
                <a:gd name="T1" fmla="*/ 68 h 68"/>
                <a:gd name="T2" fmla="*/ 4 w 8"/>
                <a:gd name="T3" fmla="*/ 0 h 68"/>
                <a:gd name="T4" fmla="*/ 3 w 8"/>
                <a:gd name="T5" fmla="*/ 59 h 68"/>
                <a:gd name="T6" fmla="*/ 6 w 8"/>
                <a:gd name="T7" fmla="*/ 49 h 68"/>
                <a:gd name="T8" fmla="*/ 1 w 8"/>
                <a:gd name="T9" fmla="*/ 68 h 68"/>
              </a:gdLst>
              <a:ahLst/>
              <a:cxnLst>
                <a:cxn ang="0">
                  <a:pos x="T0" y="T1"/>
                </a:cxn>
                <a:cxn ang="0">
                  <a:pos x="T2" y="T3"/>
                </a:cxn>
                <a:cxn ang="0">
                  <a:pos x="T4" y="T5"/>
                </a:cxn>
                <a:cxn ang="0">
                  <a:pos x="T6" y="T7"/>
                </a:cxn>
                <a:cxn ang="0">
                  <a:pos x="T8" y="T9"/>
                </a:cxn>
              </a:cxnLst>
              <a:rect l="0" t="0" r="r" b="b"/>
              <a:pathLst>
                <a:path w="8" h="68">
                  <a:moveTo>
                    <a:pt x="1" y="68"/>
                  </a:moveTo>
                  <a:cubicBezTo>
                    <a:pt x="0" y="49"/>
                    <a:pt x="4" y="19"/>
                    <a:pt x="4" y="0"/>
                  </a:cubicBezTo>
                  <a:cubicBezTo>
                    <a:pt x="8" y="15"/>
                    <a:pt x="1" y="41"/>
                    <a:pt x="3" y="59"/>
                  </a:cubicBezTo>
                  <a:cubicBezTo>
                    <a:pt x="5" y="57"/>
                    <a:pt x="3" y="50"/>
                    <a:pt x="6" y="49"/>
                  </a:cubicBezTo>
                  <a:cubicBezTo>
                    <a:pt x="5" y="52"/>
                    <a:pt x="7" y="66"/>
                    <a:pt x="1"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0" name="Freeform 471"/>
            <p:cNvSpPr/>
            <p:nvPr/>
          </p:nvSpPr>
          <p:spPr bwMode="auto">
            <a:xfrm>
              <a:off x="6045722" y="5656347"/>
              <a:ext cx="23704" cy="35555"/>
            </a:xfrm>
            <a:custGeom>
              <a:avLst/>
              <a:gdLst>
                <a:gd name="T0" fmla="*/ 6 w 16"/>
                <a:gd name="T1" fmla="*/ 16 h 24"/>
                <a:gd name="T2" fmla="*/ 16 w 16"/>
                <a:gd name="T3" fmla="*/ 4 h 24"/>
                <a:gd name="T4" fmla="*/ 0 w 16"/>
                <a:gd name="T5" fmla="*/ 24 h 24"/>
                <a:gd name="T6" fmla="*/ 12 w 16"/>
                <a:gd name="T7" fmla="*/ 0 h 24"/>
                <a:gd name="T8" fmla="*/ 6 w 16"/>
                <a:gd name="T9" fmla="*/ 16 h 24"/>
              </a:gdLst>
              <a:ahLst/>
              <a:cxnLst>
                <a:cxn ang="0">
                  <a:pos x="T0" y="T1"/>
                </a:cxn>
                <a:cxn ang="0">
                  <a:pos x="T2" y="T3"/>
                </a:cxn>
                <a:cxn ang="0">
                  <a:pos x="T4" y="T5"/>
                </a:cxn>
                <a:cxn ang="0">
                  <a:pos x="T6" y="T7"/>
                </a:cxn>
                <a:cxn ang="0">
                  <a:pos x="T8" y="T9"/>
                </a:cxn>
              </a:cxnLst>
              <a:rect l="0" t="0" r="r" b="b"/>
              <a:pathLst>
                <a:path w="16" h="24">
                  <a:moveTo>
                    <a:pt x="6" y="16"/>
                  </a:moveTo>
                  <a:cubicBezTo>
                    <a:pt x="10" y="12"/>
                    <a:pt x="13" y="8"/>
                    <a:pt x="16" y="4"/>
                  </a:cubicBezTo>
                  <a:cubicBezTo>
                    <a:pt x="14" y="10"/>
                    <a:pt x="7" y="19"/>
                    <a:pt x="0" y="24"/>
                  </a:cubicBezTo>
                  <a:cubicBezTo>
                    <a:pt x="1" y="13"/>
                    <a:pt x="8" y="9"/>
                    <a:pt x="12" y="0"/>
                  </a:cubicBezTo>
                  <a:cubicBezTo>
                    <a:pt x="13" y="5"/>
                    <a:pt x="7" y="10"/>
                    <a:pt x="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1" name="Freeform 472"/>
            <p:cNvSpPr/>
            <p:nvPr/>
          </p:nvSpPr>
          <p:spPr bwMode="auto">
            <a:xfrm>
              <a:off x="6877568" y="5662273"/>
              <a:ext cx="11852" cy="8889"/>
            </a:xfrm>
            <a:custGeom>
              <a:avLst/>
              <a:gdLst>
                <a:gd name="T0" fmla="*/ 0 w 8"/>
                <a:gd name="T1" fmla="*/ 6 h 6"/>
                <a:gd name="T2" fmla="*/ 7 w 8"/>
                <a:gd name="T3" fmla="*/ 0 h 6"/>
                <a:gd name="T4" fmla="*/ 0 w 8"/>
                <a:gd name="T5" fmla="*/ 6 h 6"/>
              </a:gdLst>
              <a:ahLst/>
              <a:cxnLst>
                <a:cxn ang="0">
                  <a:pos x="T0" y="T1"/>
                </a:cxn>
                <a:cxn ang="0">
                  <a:pos x="T2" y="T3"/>
                </a:cxn>
                <a:cxn ang="0">
                  <a:pos x="T4" y="T5"/>
                </a:cxn>
              </a:cxnLst>
              <a:rect l="0" t="0" r="r" b="b"/>
              <a:pathLst>
                <a:path w="8" h="6">
                  <a:moveTo>
                    <a:pt x="0" y="6"/>
                  </a:moveTo>
                  <a:cubicBezTo>
                    <a:pt x="1" y="1"/>
                    <a:pt x="4" y="2"/>
                    <a:pt x="7" y="0"/>
                  </a:cubicBezTo>
                  <a:cubicBezTo>
                    <a:pt x="8" y="2"/>
                    <a:pt x="4" y="6"/>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2" name="Freeform 473"/>
            <p:cNvSpPr/>
            <p:nvPr/>
          </p:nvSpPr>
          <p:spPr bwMode="auto">
            <a:xfrm>
              <a:off x="6038315" y="5588199"/>
              <a:ext cx="68148" cy="74074"/>
            </a:xfrm>
            <a:custGeom>
              <a:avLst/>
              <a:gdLst>
                <a:gd name="T0" fmla="*/ 4 w 46"/>
                <a:gd name="T1" fmla="*/ 43 h 50"/>
                <a:gd name="T2" fmla="*/ 46 w 46"/>
                <a:gd name="T3" fmla="*/ 0 h 50"/>
                <a:gd name="T4" fmla="*/ 31 w 46"/>
                <a:gd name="T5" fmla="*/ 25 h 50"/>
                <a:gd name="T6" fmla="*/ 41 w 46"/>
                <a:gd name="T7" fmla="*/ 8 h 50"/>
                <a:gd name="T8" fmla="*/ 0 w 46"/>
                <a:gd name="T9" fmla="*/ 50 h 50"/>
                <a:gd name="T10" fmla="*/ 17 w 46"/>
                <a:gd name="T11" fmla="*/ 17 h 50"/>
                <a:gd name="T12" fmla="*/ 4 w 46"/>
                <a:gd name="T13" fmla="*/ 43 h 50"/>
              </a:gdLst>
              <a:ahLst/>
              <a:cxnLst>
                <a:cxn ang="0">
                  <a:pos x="T0" y="T1"/>
                </a:cxn>
                <a:cxn ang="0">
                  <a:pos x="T2" y="T3"/>
                </a:cxn>
                <a:cxn ang="0">
                  <a:pos x="T4" y="T5"/>
                </a:cxn>
                <a:cxn ang="0">
                  <a:pos x="T6" y="T7"/>
                </a:cxn>
                <a:cxn ang="0">
                  <a:pos x="T8" y="T9"/>
                </a:cxn>
                <a:cxn ang="0">
                  <a:pos x="T10" y="T11"/>
                </a:cxn>
                <a:cxn ang="0">
                  <a:pos x="T12" y="T13"/>
                </a:cxn>
              </a:cxnLst>
              <a:rect l="0" t="0" r="r" b="b"/>
              <a:pathLst>
                <a:path w="46" h="50">
                  <a:moveTo>
                    <a:pt x="4" y="43"/>
                  </a:moveTo>
                  <a:cubicBezTo>
                    <a:pt x="20" y="34"/>
                    <a:pt x="29" y="11"/>
                    <a:pt x="46" y="0"/>
                  </a:cubicBezTo>
                  <a:cubicBezTo>
                    <a:pt x="44" y="11"/>
                    <a:pt x="37" y="17"/>
                    <a:pt x="31" y="25"/>
                  </a:cubicBezTo>
                  <a:cubicBezTo>
                    <a:pt x="33" y="18"/>
                    <a:pt x="38" y="14"/>
                    <a:pt x="41" y="8"/>
                  </a:cubicBezTo>
                  <a:cubicBezTo>
                    <a:pt x="26" y="17"/>
                    <a:pt x="17" y="40"/>
                    <a:pt x="0" y="50"/>
                  </a:cubicBezTo>
                  <a:cubicBezTo>
                    <a:pt x="1" y="38"/>
                    <a:pt x="12" y="28"/>
                    <a:pt x="17" y="17"/>
                  </a:cubicBezTo>
                  <a:cubicBezTo>
                    <a:pt x="16" y="25"/>
                    <a:pt x="8" y="35"/>
                    <a:pt x="4"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3" name="Freeform 474"/>
            <p:cNvSpPr/>
            <p:nvPr/>
          </p:nvSpPr>
          <p:spPr bwMode="auto">
            <a:xfrm>
              <a:off x="6073870" y="5626717"/>
              <a:ext cx="26666" cy="34074"/>
            </a:xfrm>
            <a:custGeom>
              <a:avLst/>
              <a:gdLst>
                <a:gd name="T0" fmla="*/ 0 w 18"/>
                <a:gd name="T1" fmla="*/ 23 h 23"/>
                <a:gd name="T2" fmla="*/ 18 w 18"/>
                <a:gd name="T3" fmla="*/ 0 h 23"/>
                <a:gd name="T4" fmla="*/ 0 w 18"/>
                <a:gd name="T5" fmla="*/ 23 h 23"/>
              </a:gdLst>
              <a:ahLst/>
              <a:cxnLst>
                <a:cxn ang="0">
                  <a:pos x="T0" y="T1"/>
                </a:cxn>
                <a:cxn ang="0">
                  <a:pos x="T2" y="T3"/>
                </a:cxn>
                <a:cxn ang="0">
                  <a:pos x="T4" y="T5"/>
                </a:cxn>
              </a:cxnLst>
              <a:rect l="0" t="0" r="r" b="b"/>
              <a:pathLst>
                <a:path w="18" h="23">
                  <a:moveTo>
                    <a:pt x="0" y="23"/>
                  </a:moveTo>
                  <a:cubicBezTo>
                    <a:pt x="2" y="15"/>
                    <a:pt x="13" y="8"/>
                    <a:pt x="18" y="0"/>
                  </a:cubicBezTo>
                  <a:cubicBezTo>
                    <a:pt x="16" y="8"/>
                    <a:pt x="4" y="14"/>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4" name="Freeform 475"/>
            <p:cNvSpPr/>
            <p:nvPr/>
          </p:nvSpPr>
          <p:spPr bwMode="auto">
            <a:xfrm>
              <a:off x="6954605" y="5631162"/>
              <a:ext cx="19259" cy="26666"/>
            </a:xfrm>
            <a:custGeom>
              <a:avLst/>
              <a:gdLst>
                <a:gd name="T0" fmla="*/ 0 w 13"/>
                <a:gd name="T1" fmla="*/ 18 h 18"/>
                <a:gd name="T2" fmla="*/ 13 w 13"/>
                <a:gd name="T3" fmla="*/ 0 h 18"/>
                <a:gd name="T4" fmla="*/ 0 w 13"/>
                <a:gd name="T5" fmla="*/ 18 h 18"/>
              </a:gdLst>
              <a:ahLst/>
              <a:cxnLst>
                <a:cxn ang="0">
                  <a:pos x="T0" y="T1"/>
                </a:cxn>
                <a:cxn ang="0">
                  <a:pos x="T2" y="T3"/>
                </a:cxn>
                <a:cxn ang="0">
                  <a:pos x="T4" y="T5"/>
                </a:cxn>
              </a:cxnLst>
              <a:rect l="0" t="0" r="r" b="b"/>
              <a:pathLst>
                <a:path w="13" h="18">
                  <a:moveTo>
                    <a:pt x="0" y="18"/>
                  </a:moveTo>
                  <a:cubicBezTo>
                    <a:pt x="1" y="12"/>
                    <a:pt x="10" y="6"/>
                    <a:pt x="13" y="0"/>
                  </a:cubicBezTo>
                  <a:cubicBezTo>
                    <a:pt x="13" y="6"/>
                    <a:pt x="4" y="1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5" name="Freeform 476"/>
            <p:cNvSpPr/>
            <p:nvPr/>
          </p:nvSpPr>
          <p:spPr bwMode="auto">
            <a:xfrm>
              <a:off x="6919050" y="5491903"/>
              <a:ext cx="106666" cy="128888"/>
            </a:xfrm>
            <a:custGeom>
              <a:avLst/>
              <a:gdLst>
                <a:gd name="T0" fmla="*/ 0 w 72"/>
                <a:gd name="T1" fmla="*/ 87 h 87"/>
                <a:gd name="T2" fmla="*/ 72 w 72"/>
                <a:gd name="T3" fmla="*/ 0 h 87"/>
                <a:gd name="T4" fmla="*/ 0 w 72"/>
                <a:gd name="T5" fmla="*/ 87 h 87"/>
              </a:gdLst>
              <a:ahLst/>
              <a:cxnLst>
                <a:cxn ang="0">
                  <a:pos x="T0" y="T1"/>
                </a:cxn>
                <a:cxn ang="0">
                  <a:pos x="T2" y="T3"/>
                </a:cxn>
                <a:cxn ang="0">
                  <a:pos x="T4" y="T5"/>
                </a:cxn>
              </a:cxnLst>
              <a:rect l="0" t="0" r="r" b="b"/>
              <a:pathLst>
                <a:path w="72" h="87">
                  <a:moveTo>
                    <a:pt x="0" y="87"/>
                  </a:moveTo>
                  <a:cubicBezTo>
                    <a:pt x="20" y="58"/>
                    <a:pt x="48" y="28"/>
                    <a:pt x="72" y="0"/>
                  </a:cubicBezTo>
                  <a:cubicBezTo>
                    <a:pt x="50" y="30"/>
                    <a:pt x="24" y="57"/>
                    <a:pt x="0"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6" name="Freeform 477"/>
            <p:cNvSpPr/>
            <p:nvPr/>
          </p:nvSpPr>
          <p:spPr bwMode="auto">
            <a:xfrm>
              <a:off x="5848687" y="5594125"/>
              <a:ext cx="14815" cy="14815"/>
            </a:xfrm>
            <a:custGeom>
              <a:avLst/>
              <a:gdLst>
                <a:gd name="T0" fmla="*/ 3 w 10"/>
                <a:gd name="T1" fmla="*/ 10 h 10"/>
                <a:gd name="T2" fmla="*/ 8 w 10"/>
                <a:gd name="T3" fmla="*/ 0 h 10"/>
                <a:gd name="T4" fmla="*/ 3 w 10"/>
                <a:gd name="T5" fmla="*/ 10 h 10"/>
              </a:gdLst>
              <a:ahLst/>
              <a:cxnLst>
                <a:cxn ang="0">
                  <a:pos x="T0" y="T1"/>
                </a:cxn>
                <a:cxn ang="0">
                  <a:pos x="T2" y="T3"/>
                </a:cxn>
                <a:cxn ang="0">
                  <a:pos x="T4" y="T5"/>
                </a:cxn>
              </a:cxnLst>
              <a:rect l="0" t="0" r="r" b="b"/>
              <a:pathLst>
                <a:path w="10" h="10">
                  <a:moveTo>
                    <a:pt x="3" y="10"/>
                  </a:moveTo>
                  <a:cubicBezTo>
                    <a:pt x="0" y="9"/>
                    <a:pt x="7" y="3"/>
                    <a:pt x="8" y="0"/>
                  </a:cubicBezTo>
                  <a:cubicBezTo>
                    <a:pt x="10" y="3"/>
                    <a:pt x="4" y="7"/>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7" name="Freeform 478"/>
            <p:cNvSpPr/>
            <p:nvPr/>
          </p:nvSpPr>
          <p:spPr bwMode="auto">
            <a:xfrm>
              <a:off x="7025716" y="5592644"/>
              <a:ext cx="11852" cy="14815"/>
            </a:xfrm>
            <a:custGeom>
              <a:avLst/>
              <a:gdLst>
                <a:gd name="T0" fmla="*/ 0 w 8"/>
                <a:gd name="T1" fmla="*/ 10 h 10"/>
                <a:gd name="T2" fmla="*/ 7 w 8"/>
                <a:gd name="T3" fmla="*/ 0 h 10"/>
                <a:gd name="T4" fmla="*/ 0 w 8"/>
                <a:gd name="T5" fmla="*/ 10 h 10"/>
              </a:gdLst>
              <a:ahLst/>
              <a:cxnLst>
                <a:cxn ang="0">
                  <a:pos x="T0" y="T1"/>
                </a:cxn>
                <a:cxn ang="0">
                  <a:pos x="T2" y="T3"/>
                </a:cxn>
                <a:cxn ang="0">
                  <a:pos x="T4" y="T5"/>
                </a:cxn>
              </a:cxnLst>
              <a:rect l="0" t="0" r="r" b="b"/>
              <a:pathLst>
                <a:path w="8" h="10">
                  <a:moveTo>
                    <a:pt x="0" y="10"/>
                  </a:moveTo>
                  <a:cubicBezTo>
                    <a:pt x="2" y="6"/>
                    <a:pt x="5" y="3"/>
                    <a:pt x="7" y="0"/>
                  </a:cubicBezTo>
                  <a:cubicBezTo>
                    <a:pt x="8" y="2"/>
                    <a:pt x="3"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8" name="Freeform 479"/>
            <p:cNvSpPr/>
            <p:nvPr/>
          </p:nvSpPr>
          <p:spPr bwMode="auto">
            <a:xfrm>
              <a:off x="7012382" y="5546718"/>
              <a:ext cx="26666" cy="40000"/>
            </a:xfrm>
            <a:custGeom>
              <a:avLst/>
              <a:gdLst>
                <a:gd name="T0" fmla="*/ 0 w 18"/>
                <a:gd name="T1" fmla="*/ 27 h 27"/>
                <a:gd name="T2" fmla="*/ 18 w 18"/>
                <a:gd name="T3" fmla="*/ 0 h 27"/>
                <a:gd name="T4" fmla="*/ 0 w 18"/>
                <a:gd name="T5" fmla="*/ 27 h 27"/>
              </a:gdLst>
              <a:ahLst/>
              <a:cxnLst>
                <a:cxn ang="0">
                  <a:pos x="T0" y="T1"/>
                </a:cxn>
                <a:cxn ang="0">
                  <a:pos x="T2" y="T3"/>
                </a:cxn>
                <a:cxn ang="0">
                  <a:pos x="T4" y="T5"/>
                </a:cxn>
              </a:cxnLst>
              <a:rect l="0" t="0" r="r" b="b"/>
              <a:pathLst>
                <a:path w="18" h="27">
                  <a:moveTo>
                    <a:pt x="0" y="27"/>
                  </a:moveTo>
                  <a:cubicBezTo>
                    <a:pt x="2" y="18"/>
                    <a:pt x="14" y="10"/>
                    <a:pt x="18" y="0"/>
                  </a:cubicBezTo>
                  <a:cubicBezTo>
                    <a:pt x="17" y="10"/>
                    <a:pt x="5" y="18"/>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9" name="Freeform 480"/>
            <p:cNvSpPr/>
            <p:nvPr/>
          </p:nvSpPr>
          <p:spPr bwMode="auto">
            <a:xfrm>
              <a:off x="6005722" y="5549681"/>
              <a:ext cx="22222" cy="28148"/>
            </a:xfrm>
            <a:custGeom>
              <a:avLst/>
              <a:gdLst>
                <a:gd name="T0" fmla="*/ 0 w 15"/>
                <a:gd name="T1" fmla="*/ 19 h 19"/>
                <a:gd name="T2" fmla="*/ 15 w 15"/>
                <a:gd name="T3" fmla="*/ 0 h 19"/>
                <a:gd name="T4" fmla="*/ 0 w 15"/>
                <a:gd name="T5" fmla="*/ 19 h 19"/>
              </a:gdLst>
              <a:ahLst/>
              <a:cxnLst>
                <a:cxn ang="0">
                  <a:pos x="T0" y="T1"/>
                </a:cxn>
                <a:cxn ang="0">
                  <a:pos x="T2" y="T3"/>
                </a:cxn>
                <a:cxn ang="0">
                  <a:pos x="T4" y="T5"/>
                </a:cxn>
              </a:cxnLst>
              <a:rect l="0" t="0" r="r" b="b"/>
              <a:pathLst>
                <a:path w="15" h="19">
                  <a:moveTo>
                    <a:pt x="0" y="19"/>
                  </a:moveTo>
                  <a:cubicBezTo>
                    <a:pt x="5" y="13"/>
                    <a:pt x="10" y="7"/>
                    <a:pt x="15" y="0"/>
                  </a:cubicBezTo>
                  <a:cubicBezTo>
                    <a:pt x="13" y="6"/>
                    <a:pt x="6" y="14"/>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0" name="Freeform 481"/>
            <p:cNvSpPr/>
            <p:nvPr/>
          </p:nvSpPr>
          <p:spPr bwMode="auto">
            <a:xfrm>
              <a:off x="6446460" y="5564496"/>
              <a:ext cx="20741" cy="8889"/>
            </a:xfrm>
            <a:custGeom>
              <a:avLst/>
              <a:gdLst>
                <a:gd name="T0" fmla="*/ 2 w 14"/>
                <a:gd name="T1" fmla="*/ 6 h 6"/>
                <a:gd name="T2" fmla="*/ 13 w 14"/>
                <a:gd name="T3" fmla="*/ 1 h 6"/>
                <a:gd name="T4" fmla="*/ 2 w 14"/>
                <a:gd name="T5" fmla="*/ 6 h 6"/>
              </a:gdLst>
              <a:ahLst/>
              <a:cxnLst>
                <a:cxn ang="0">
                  <a:pos x="T0" y="T1"/>
                </a:cxn>
                <a:cxn ang="0">
                  <a:pos x="T2" y="T3"/>
                </a:cxn>
                <a:cxn ang="0">
                  <a:pos x="T4" y="T5"/>
                </a:cxn>
              </a:cxnLst>
              <a:rect l="0" t="0" r="r" b="b"/>
              <a:pathLst>
                <a:path w="14" h="6">
                  <a:moveTo>
                    <a:pt x="2" y="6"/>
                  </a:moveTo>
                  <a:cubicBezTo>
                    <a:pt x="0" y="4"/>
                    <a:pt x="14" y="0"/>
                    <a:pt x="13" y="1"/>
                  </a:cubicBezTo>
                  <a:cubicBezTo>
                    <a:pt x="9" y="3"/>
                    <a:pt x="5" y="4"/>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1" name="Freeform 482"/>
            <p:cNvSpPr/>
            <p:nvPr/>
          </p:nvSpPr>
          <p:spPr bwMode="auto">
            <a:xfrm>
              <a:off x="6896828" y="5451904"/>
              <a:ext cx="90370" cy="109629"/>
            </a:xfrm>
            <a:custGeom>
              <a:avLst/>
              <a:gdLst>
                <a:gd name="T0" fmla="*/ 0 w 61"/>
                <a:gd name="T1" fmla="*/ 73 h 74"/>
                <a:gd name="T2" fmla="*/ 61 w 61"/>
                <a:gd name="T3" fmla="*/ 0 h 74"/>
                <a:gd name="T4" fmla="*/ 8 w 61"/>
                <a:gd name="T5" fmla="*/ 66 h 74"/>
                <a:gd name="T6" fmla="*/ 0 w 61"/>
                <a:gd name="T7" fmla="*/ 73 h 74"/>
              </a:gdLst>
              <a:ahLst/>
              <a:cxnLst>
                <a:cxn ang="0">
                  <a:pos x="T0" y="T1"/>
                </a:cxn>
                <a:cxn ang="0">
                  <a:pos x="T2" y="T3"/>
                </a:cxn>
                <a:cxn ang="0">
                  <a:pos x="T4" y="T5"/>
                </a:cxn>
                <a:cxn ang="0">
                  <a:pos x="T6" y="T7"/>
                </a:cxn>
              </a:cxnLst>
              <a:rect l="0" t="0" r="r" b="b"/>
              <a:pathLst>
                <a:path w="61" h="74">
                  <a:moveTo>
                    <a:pt x="0" y="73"/>
                  </a:moveTo>
                  <a:cubicBezTo>
                    <a:pt x="18" y="46"/>
                    <a:pt x="40" y="24"/>
                    <a:pt x="61" y="0"/>
                  </a:cubicBezTo>
                  <a:cubicBezTo>
                    <a:pt x="47" y="21"/>
                    <a:pt x="19" y="46"/>
                    <a:pt x="8" y="66"/>
                  </a:cubicBezTo>
                  <a:cubicBezTo>
                    <a:pt x="9" y="68"/>
                    <a:pt x="3" y="74"/>
                    <a:pt x="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2" name="Freeform 483"/>
            <p:cNvSpPr/>
            <p:nvPr/>
          </p:nvSpPr>
          <p:spPr bwMode="auto">
            <a:xfrm>
              <a:off x="7070160" y="5548199"/>
              <a:ext cx="4444" cy="11852"/>
            </a:xfrm>
            <a:custGeom>
              <a:avLst/>
              <a:gdLst>
                <a:gd name="T0" fmla="*/ 1 w 3"/>
                <a:gd name="T1" fmla="*/ 8 h 8"/>
                <a:gd name="T2" fmla="*/ 1 w 3"/>
                <a:gd name="T3" fmla="*/ 0 h 8"/>
                <a:gd name="T4" fmla="*/ 1 w 3"/>
                <a:gd name="T5" fmla="*/ 8 h 8"/>
              </a:gdLst>
              <a:ahLst/>
              <a:cxnLst>
                <a:cxn ang="0">
                  <a:pos x="T0" y="T1"/>
                </a:cxn>
                <a:cxn ang="0">
                  <a:pos x="T2" y="T3"/>
                </a:cxn>
                <a:cxn ang="0">
                  <a:pos x="T4" y="T5"/>
                </a:cxn>
              </a:cxnLst>
              <a:rect l="0" t="0" r="r" b="b"/>
              <a:pathLst>
                <a:path w="3" h="8">
                  <a:moveTo>
                    <a:pt x="1" y="8"/>
                  </a:moveTo>
                  <a:cubicBezTo>
                    <a:pt x="0" y="5"/>
                    <a:pt x="1" y="4"/>
                    <a:pt x="1" y="0"/>
                  </a:cubicBezTo>
                  <a:cubicBezTo>
                    <a:pt x="3" y="1"/>
                    <a:pt x="2" y="7"/>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3" name="Freeform 484"/>
            <p:cNvSpPr/>
            <p:nvPr/>
          </p:nvSpPr>
          <p:spPr bwMode="auto">
            <a:xfrm>
              <a:off x="7070160" y="5511163"/>
              <a:ext cx="5926" cy="35555"/>
            </a:xfrm>
            <a:custGeom>
              <a:avLst/>
              <a:gdLst>
                <a:gd name="T0" fmla="*/ 0 w 4"/>
                <a:gd name="T1" fmla="*/ 24 h 24"/>
                <a:gd name="T2" fmla="*/ 1 w 4"/>
                <a:gd name="T3" fmla="*/ 0 h 24"/>
                <a:gd name="T4" fmla="*/ 0 w 4"/>
                <a:gd name="T5" fmla="*/ 24 h 24"/>
              </a:gdLst>
              <a:ahLst/>
              <a:cxnLst>
                <a:cxn ang="0">
                  <a:pos x="T0" y="T1"/>
                </a:cxn>
                <a:cxn ang="0">
                  <a:pos x="T2" y="T3"/>
                </a:cxn>
                <a:cxn ang="0">
                  <a:pos x="T4" y="T5"/>
                </a:cxn>
              </a:cxnLst>
              <a:rect l="0" t="0" r="r" b="b"/>
              <a:pathLst>
                <a:path w="4" h="24">
                  <a:moveTo>
                    <a:pt x="0" y="24"/>
                  </a:moveTo>
                  <a:cubicBezTo>
                    <a:pt x="1" y="16"/>
                    <a:pt x="0" y="8"/>
                    <a:pt x="1" y="0"/>
                  </a:cubicBezTo>
                  <a:cubicBezTo>
                    <a:pt x="1" y="8"/>
                    <a:pt x="4" y="17"/>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4" name="Freeform 485"/>
            <p:cNvSpPr/>
            <p:nvPr/>
          </p:nvSpPr>
          <p:spPr bwMode="auto">
            <a:xfrm>
              <a:off x="7042012" y="5505237"/>
              <a:ext cx="25185" cy="41481"/>
            </a:xfrm>
            <a:custGeom>
              <a:avLst/>
              <a:gdLst>
                <a:gd name="T0" fmla="*/ 0 w 17"/>
                <a:gd name="T1" fmla="*/ 28 h 28"/>
                <a:gd name="T2" fmla="*/ 17 w 17"/>
                <a:gd name="T3" fmla="*/ 0 h 28"/>
                <a:gd name="T4" fmla="*/ 0 w 17"/>
                <a:gd name="T5" fmla="*/ 28 h 28"/>
              </a:gdLst>
              <a:ahLst/>
              <a:cxnLst>
                <a:cxn ang="0">
                  <a:pos x="T0" y="T1"/>
                </a:cxn>
                <a:cxn ang="0">
                  <a:pos x="T2" y="T3"/>
                </a:cxn>
                <a:cxn ang="0">
                  <a:pos x="T4" y="T5"/>
                </a:cxn>
              </a:cxnLst>
              <a:rect l="0" t="0" r="r" b="b"/>
              <a:pathLst>
                <a:path w="17" h="28">
                  <a:moveTo>
                    <a:pt x="0" y="28"/>
                  </a:moveTo>
                  <a:cubicBezTo>
                    <a:pt x="4" y="17"/>
                    <a:pt x="13" y="11"/>
                    <a:pt x="17" y="0"/>
                  </a:cubicBezTo>
                  <a:cubicBezTo>
                    <a:pt x="17" y="11"/>
                    <a:pt x="6" y="19"/>
                    <a:pt x="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5" name="Freeform 486"/>
            <p:cNvSpPr/>
            <p:nvPr/>
          </p:nvSpPr>
          <p:spPr bwMode="auto">
            <a:xfrm>
              <a:off x="7016827" y="5453385"/>
              <a:ext cx="59259" cy="75555"/>
            </a:xfrm>
            <a:custGeom>
              <a:avLst/>
              <a:gdLst>
                <a:gd name="T0" fmla="*/ 2 w 40"/>
                <a:gd name="T1" fmla="*/ 50 h 51"/>
                <a:gd name="T2" fmla="*/ 0 w 40"/>
                <a:gd name="T3" fmla="*/ 51 h 51"/>
                <a:gd name="T4" fmla="*/ 35 w 40"/>
                <a:gd name="T5" fmla="*/ 0 h 51"/>
                <a:gd name="T6" fmla="*/ 36 w 40"/>
                <a:gd name="T7" fmla="*/ 8 h 51"/>
                <a:gd name="T8" fmla="*/ 37 w 40"/>
                <a:gd name="T9" fmla="*/ 20 h 51"/>
                <a:gd name="T10" fmla="*/ 36 w 40"/>
                <a:gd name="T11" fmla="*/ 21 h 51"/>
                <a:gd name="T12" fmla="*/ 35 w 40"/>
                <a:gd name="T13" fmla="*/ 8 h 51"/>
                <a:gd name="T14" fmla="*/ 2 w 40"/>
                <a:gd name="T15" fmla="*/ 50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1">
                  <a:moveTo>
                    <a:pt x="2" y="50"/>
                  </a:moveTo>
                  <a:cubicBezTo>
                    <a:pt x="2" y="51"/>
                    <a:pt x="1" y="51"/>
                    <a:pt x="0" y="51"/>
                  </a:cubicBezTo>
                  <a:cubicBezTo>
                    <a:pt x="10" y="33"/>
                    <a:pt x="29" y="19"/>
                    <a:pt x="35" y="0"/>
                  </a:cubicBezTo>
                  <a:cubicBezTo>
                    <a:pt x="40" y="1"/>
                    <a:pt x="37" y="5"/>
                    <a:pt x="36" y="8"/>
                  </a:cubicBezTo>
                  <a:cubicBezTo>
                    <a:pt x="37" y="12"/>
                    <a:pt x="38" y="15"/>
                    <a:pt x="37" y="20"/>
                  </a:cubicBezTo>
                  <a:cubicBezTo>
                    <a:pt x="38" y="22"/>
                    <a:pt x="38" y="22"/>
                    <a:pt x="36" y="21"/>
                  </a:cubicBezTo>
                  <a:cubicBezTo>
                    <a:pt x="37" y="14"/>
                    <a:pt x="35" y="14"/>
                    <a:pt x="35" y="8"/>
                  </a:cubicBezTo>
                  <a:cubicBezTo>
                    <a:pt x="24" y="18"/>
                    <a:pt x="13" y="37"/>
                    <a:pt x="2"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6" name="Freeform 487"/>
            <p:cNvSpPr/>
            <p:nvPr/>
          </p:nvSpPr>
          <p:spPr bwMode="auto">
            <a:xfrm>
              <a:off x="5827946" y="5477089"/>
              <a:ext cx="31111" cy="48889"/>
            </a:xfrm>
            <a:custGeom>
              <a:avLst/>
              <a:gdLst>
                <a:gd name="T0" fmla="*/ 0 w 21"/>
                <a:gd name="T1" fmla="*/ 33 h 33"/>
                <a:gd name="T2" fmla="*/ 21 w 21"/>
                <a:gd name="T3" fmla="*/ 0 h 33"/>
                <a:gd name="T4" fmla="*/ 0 w 21"/>
                <a:gd name="T5" fmla="*/ 33 h 33"/>
              </a:gdLst>
              <a:ahLst/>
              <a:cxnLst>
                <a:cxn ang="0">
                  <a:pos x="T0" y="T1"/>
                </a:cxn>
                <a:cxn ang="0">
                  <a:pos x="T2" y="T3"/>
                </a:cxn>
                <a:cxn ang="0">
                  <a:pos x="T4" y="T5"/>
                </a:cxn>
              </a:cxnLst>
              <a:rect l="0" t="0" r="r" b="b"/>
              <a:pathLst>
                <a:path w="21" h="33">
                  <a:moveTo>
                    <a:pt x="0" y="33"/>
                  </a:moveTo>
                  <a:cubicBezTo>
                    <a:pt x="4" y="22"/>
                    <a:pt x="14" y="10"/>
                    <a:pt x="21" y="0"/>
                  </a:cubicBezTo>
                  <a:cubicBezTo>
                    <a:pt x="18" y="7"/>
                    <a:pt x="9" y="24"/>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7" name="Freeform 488"/>
            <p:cNvSpPr/>
            <p:nvPr/>
          </p:nvSpPr>
          <p:spPr bwMode="auto">
            <a:xfrm>
              <a:off x="5816094" y="5478570"/>
              <a:ext cx="25185" cy="31111"/>
            </a:xfrm>
            <a:custGeom>
              <a:avLst/>
              <a:gdLst>
                <a:gd name="T0" fmla="*/ 3 w 17"/>
                <a:gd name="T1" fmla="*/ 21 h 21"/>
                <a:gd name="T2" fmla="*/ 12 w 17"/>
                <a:gd name="T3" fmla="*/ 0 h 21"/>
                <a:gd name="T4" fmla="*/ 11 w 17"/>
                <a:gd name="T5" fmla="*/ 6 h 21"/>
                <a:gd name="T6" fmla="*/ 17 w 17"/>
                <a:gd name="T7" fmla="*/ 0 h 21"/>
                <a:gd name="T8" fmla="*/ 3 w 17"/>
                <a:gd name="T9" fmla="*/ 21 h 21"/>
              </a:gdLst>
              <a:ahLst/>
              <a:cxnLst>
                <a:cxn ang="0">
                  <a:pos x="T0" y="T1"/>
                </a:cxn>
                <a:cxn ang="0">
                  <a:pos x="T2" y="T3"/>
                </a:cxn>
                <a:cxn ang="0">
                  <a:pos x="T4" y="T5"/>
                </a:cxn>
                <a:cxn ang="0">
                  <a:pos x="T6" y="T7"/>
                </a:cxn>
                <a:cxn ang="0">
                  <a:pos x="T8" y="T9"/>
                </a:cxn>
              </a:cxnLst>
              <a:rect l="0" t="0" r="r" b="b"/>
              <a:pathLst>
                <a:path w="17" h="21">
                  <a:moveTo>
                    <a:pt x="3" y="21"/>
                  </a:moveTo>
                  <a:cubicBezTo>
                    <a:pt x="0" y="15"/>
                    <a:pt x="11" y="7"/>
                    <a:pt x="12" y="0"/>
                  </a:cubicBezTo>
                  <a:cubicBezTo>
                    <a:pt x="15" y="1"/>
                    <a:pt x="10" y="3"/>
                    <a:pt x="11" y="6"/>
                  </a:cubicBezTo>
                  <a:cubicBezTo>
                    <a:pt x="15" y="6"/>
                    <a:pt x="13" y="0"/>
                    <a:pt x="17" y="0"/>
                  </a:cubicBezTo>
                  <a:cubicBezTo>
                    <a:pt x="13" y="7"/>
                    <a:pt x="7" y="13"/>
                    <a:pt x="3"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8" name="Freeform 489"/>
            <p:cNvSpPr/>
            <p:nvPr/>
          </p:nvSpPr>
          <p:spPr bwMode="auto">
            <a:xfrm>
              <a:off x="6988679" y="5490422"/>
              <a:ext cx="14815" cy="16296"/>
            </a:xfrm>
            <a:custGeom>
              <a:avLst/>
              <a:gdLst>
                <a:gd name="T0" fmla="*/ 1 w 10"/>
                <a:gd name="T1" fmla="*/ 11 h 11"/>
                <a:gd name="T2" fmla="*/ 8 w 10"/>
                <a:gd name="T3" fmla="*/ 0 h 11"/>
                <a:gd name="T4" fmla="*/ 1 w 10"/>
                <a:gd name="T5" fmla="*/ 11 h 11"/>
              </a:gdLst>
              <a:ahLst/>
              <a:cxnLst>
                <a:cxn ang="0">
                  <a:pos x="T0" y="T1"/>
                </a:cxn>
                <a:cxn ang="0">
                  <a:pos x="T2" y="T3"/>
                </a:cxn>
                <a:cxn ang="0">
                  <a:pos x="T4" y="T5"/>
                </a:cxn>
              </a:cxnLst>
              <a:rect l="0" t="0" r="r" b="b"/>
              <a:pathLst>
                <a:path w="10" h="11">
                  <a:moveTo>
                    <a:pt x="1" y="11"/>
                  </a:moveTo>
                  <a:cubicBezTo>
                    <a:pt x="0" y="7"/>
                    <a:pt x="6" y="3"/>
                    <a:pt x="8" y="0"/>
                  </a:cubicBezTo>
                  <a:cubicBezTo>
                    <a:pt x="10" y="3"/>
                    <a:pt x="2" y="6"/>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9" name="Freeform 490"/>
            <p:cNvSpPr/>
            <p:nvPr/>
          </p:nvSpPr>
          <p:spPr bwMode="auto">
            <a:xfrm>
              <a:off x="6966457" y="5459311"/>
              <a:ext cx="35555" cy="47407"/>
            </a:xfrm>
            <a:custGeom>
              <a:avLst/>
              <a:gdLst>
                <a:gd name="T0" fmla="*/ 0 w 24"/>
                <a:gd name="T1" fmla="*/ 32 h 32"/>
                <a:gd name="T2" fmla="*/ 24 w 24"/>
                <a:gd name="T3" fmla="*/ 0 h 32"/>
                <a:gd name="T4" fmla="*/ 0 w 24"/>
                <a:gd name="T5" fmla="*/ 32 h 32"/>
              </a:gdLst>
              <a:ahLst/>
              <a:cxnLst>
                <a:cxn ang="0">
                  <a:pos x="T0" y="T1"/>
                </a:cxn>
                <a:cxn ang="0">
                  <a:pos x="T2" y="T3"/>
                </a:cxn>
                <a:cxn ang="0">
                  <a:pos x="T4" y="T5"/>
                </a:cxn>
              </a:cxnLst>
              <a:rect l="0" t="0" r="r" b="b"/>
              <a:pathLst>
                <a:path w="24" h="32">
                  <a:moveTo>
                    <a:pt x="0" y="32"/>
                  </a:moveTo>
                  <a:cubicBezTo>
                    <a:pt x="4" y="22"/>
                    <a:pt x="17" y="11"/>
                    <a:pt x="24" y="0"/>
                  </a:cubicBezTo>
                  <a:cubicBezTo>
                    <a:pt x="20" y="11"/>
                    <a:pt x="8" y="22"/>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0" name="Freeform 491"/>
            <p:cNvSpPr/>
            <p:nvPr/>
          </p:nvSpPr>
          <p:spPr bwMode="auto">
            <a:xfrm>
              <a:off x="7024234" y="5477089"/>
              <a:ext cx="11852" cy="11852"/>
            </a:xfrm>
            <a:custGeom>
              <a:avLst/>
              <a:gdLst>
                <a:gd name="T0" fmla="*/ 3 w 8"/>
                <a:gd name="T1" fmla="*/ 8 h 8"/>
                <a:gd name="T2" fmla="*/ 6 w 8"/>
                <a:gd name="T3" fmla="*/ 0 h 8"/>
                <a:gd name="T4" fmla="*/ 3 w 8"/>
                <a:gd name="T5" fmla="*/ 8 h 8"/>
              </a:gdLst>
              <a:ahLst/>
              <a:cxnLst>
                <a:cxn ang="0">
                  <a:pos x="T0" y="T1"/>
                </a:cxn>
                <a:cxn ang="0">
                  <a:pos x="T2" y="T3"/>
                </a:cxn>
                <a:cxn ang="0">
                  <a:pos x="T4" y="T5"/>
                </a:cxn>
              </a:cxnLst>
              <a:rect l="0" t="0" r="r" b="b"/>
              <a:pathLst>
                <a:path w="8" h="8">
                  <a:moveTo>
                    <a:pt x="3" y="8"/>
                  </a:moveTo>
                  <a:cubicBezTo>
                    <a:pt x="0" y="7"/>
                    <a:pt x="6" y="2"/>
                    <a:pt x="6" y="0"/>
                  </a:cubicBezTo>
                  <a:cubicBezTo>
                    <a:pt x="8" y="2"/>
                    <a:pt x="3" y="5"/>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1" name="Freeform 492"/>
            <p:cNvSpPr/>
            <p:nvPr/>
          </p:nvSpPr>
          <p:spPr bwMode="auto">
            <a:xfrm>
              <a:off x="7009419" y="5463756"/>
              <a:ext cx="13333" cy="17778"/>
            </a:xfrm>
            <a:custGeom>
              <a:avLst/>
              <a:gdLst>
                <a:gd name="T0" fmla="*/ 1 w 9"/>
                <a:gd name="T1" fmla="*/ 12 h 12"/>
                <a:gd name="T2" fmla="*/ 9 w 9"/>
                <a:gd name="T3" fmla="*/ 0 h 12"/>
                <a:gd name="T4" fmla="*/ 1 w 9"/>
                <a:gd name="T5" fmla="*/ 12 h 12"/>
              </a:gdLst>
              <a:ahLst/>
              <a:cxnLst>
                <a:cxn ang="0">
                  <a:pos x="T0" y="T1"/>
                </a:cxn>
                <a:cxn ang="0">
                  <a:pos x="T2" y="T3"/>
                </a:cxn>
                <a:cxn ang="0">
                  <a:pos x="T4" y="T5"/>
                </a:cxn>
              </a:cxnLst>
              <a:rect l="0" t="0" r="r" b="b"/>
              <a:pathLst>
                <a:path w="9" h="12">
                  <a:moveTo>
                    <a:pt x="1" y="12"/>
                  </a:moveTo>
                  <a:cubicBezTo>
                    <a:pt x="0" y="9"/>
                    <a:pt x="6" y="4"/>
                    <a:pt x="9" y="0"/>
                  </a:cubicBezTo>
                  <a:cubicBezTo>
                    <a:pt x="9" y="3"/>
                    <a:pt x="3" y="8"/>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2" name="Freeform 493"/>
            <p:cNvSpPr/>
            <p:nvPr/>
          </p:nvSpPr>
          <p:spPr bwMode="auto">
            <a:xfrm>
              <a:off x="7036086" y="5465237"/>
              <a:ext cx="8889" cy="10370"/>
            </a:xfrm>
            <a:custGeom>
              <a:avLst/>
              <a:gdLst>
                <a:gd name="T0" fmla="*/ 2 w 6"/>
                <a:gd name="T1" fmla="*/ 7 h 7"/>
                <a:gd name="T2" fmla="*/ 6 w 6"/>
                <a:gd name="T3" fmla="*/ 0 h 7"/>
                <a:gd name="T4" fmla="*/ 2 w 6"/>
                <a:gd name="T5" fmla="*/ 7 h 7"/>
              </a:gdLst>
              <a:ahLst/>
              <a:cxnLst>
                <a:cxn ang="0">
                  <a:pos x="T0" y="T1"/>
                </a:cxn>
                <a:cxn ang="0">
                  <a:pos x="T2" y="T3"/>
                </a:cxn>
                <a:cxn ang="0">
                  <a:pos x="T4" y="T5"/>
                </a:cxn>
              </a:cxnLst>
              <a:rect l="0" t="0" r="r" b="b"/>
              <a:pathLst>
                <a:path w="6" h="7">
                  <a:moveTo>
                    <a:pt x="2" y="7"/>
                  </a:moveTo>
                  <a:cubicBezTo>
                    <a:pt x="0" y="5"/>
                    <a:pt x="4" y="1"/>
                    <a:pt x="6" y="0"/>
                  </a:cubicBezTo>
                  <a:cubicBezTo>
                    <a:pt x="6" y="3"/>
                    <a:pt x="2" y="4"/>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3" name="Freeform 494"/>
            <p:cNvSpPr/>
            <p:nvPr/>
          </p:nvSpPr>
          <p:spPr bwMode="auto">
            <a:xfrm>
              <a:off x="7009419" y="5308201"/>
              <a:ext cx="38518" cy="158517"/>
            </a:xfrm>
            <a:custGeom>
              <a:avLst/>
              <a:gdLst>
                <a:gd name="T0" fmla="*/ 11 w 26"/>
                <a:gd name="T1" fmla="*/ 82 h 107"/>
                <a:gd name="T2" fmla="*/ 11 w 26"/>
                <a:gd name="T3" fmla="*/ 82 h 107"/>
                <a:gd name="T4" fmla="*/ 9 w 26"/>
                <a:gd name="T5" fmla="*/ 93 h 107"/>
                <a:gd name="T6" fmla="*/ 1 w 26"/>
                <a:gd name="T7" fmla="*/ 97 h 107"/>
                <a:gd name="T8" fmla="*/ 8 w 26"/>
                <a:gd name="T9" fmla="*/ 28 h 107"/>
                <a:gd name="T10" fmla="*/ 2 w 26"/>
                <a:gd name="T11" fmla="*/ 38 h 107"/>
                <a:gd name="T12" fmla="*/ 9 w 26"/>
                <a:gd name="T13" fmla="*/ 25 h 107"/>
                <a:gd name="T14" fmla="*/ 12 w 26"/>
                <a:gd name="T15" fmla="*/ 16 h 107"/>
                <a:gd name="T16" fmla="*/ 10 w 26"/>
                <a:gd name="T17" fmla="*/ 33 h 107"/>
                <a:gd name="T18" fmla="*/ 15 w 26"/>
                <a:gd name="T19" fmla="*/ 16 h 107"/>
                <a:gd name="T20" fmla="*/ 26 w 26"/>
                <a:gd name="T21" fmla="*/ 0 h 107"/>
                <a:gd name="T22" fmla="*/ 17 w 26"/>
                <a:gd name="T23" fmla="*/ 52 h 107"/>
                <a:gd name="T24" fmla="*/ 22 w 26"/>
                <a:gd name="T25" fmla="*/ 48 h 107"/>
                <a:gd name="T26" fmla="*/ 18 w 26"/>
                <a:gd name="T27" fmla="*/ 68 h 107"/>
                <a:gd name="T28" fmla="*/ 22 w 26"/>
                <a:gd name="T29" fmla="*/ 65 h 107"/>
                <a:gd name="T30" fmla="*/ 19 w 26"/>
                <a:gd name="T31" fmla="*/ 100 h 107"/>
                <a:gd name="T32" fmla="*/ 22 w 26"/>
                <a:gd name="T33" fmla="*/ 98 h 107"/>
                <a:gd name="T34" fmla="*/ 18 w 26"/>
                <a:gd name="T35" fmla="*/ 107 h 107"/>
                <a:gd name="T36" fmla="*/ 17 w 26"/>
                <a:gd name="T37" fmla="*/ 98 h 107"/>
                <a:gd name="T38" fmla="*/ 13 w 26"/>
                <a:gd name="T39" fmla="*/ 100 h 107"/>
                <a:gd name="T40" fmla="*/ 17 w 26"/>
                <a:gd name="T41" fmla="*/ 76 h 107"/>
                <a:gd name="T42" fmla="*/ 12 w 26"/>
                <a:gd name="T43" fmla="*/ 81 h 107"/>
                <a:gd name="T44" fmla="*/ 16 w 26"/>
                <a:gd name="T45" fmla="*/ 60 h 107"/>
                <a:gd name="T46" fmla="*/ 13 w 26"/>
                <a:gd name="T47" fmla="*/ 62 h 107"/>
                <a:gd name="T48" fmla="*/ 16 w 26"/>
                <a:gd name="T49" fmla="*/ 55 h 107"/>
                <a:gd name="T50" fmla="*/ 15 w 26"/>
                <a:gd name="T51" fmla="*/ 28 h 107"/>
                <a:gd name="T52" fmla="*/ 9 w 26"/>
                <a:gd name="T53" fmla="*/ 50 h 107"/>
                <a:gd name="T54" fmla="*/ 11 w 26"/>
                <a:gd name="T55" fmla="*/ 49 h 107"/>
                <a:gd name="T56" fmla="*/ 8 w 26"/>
                <a:gd name="T57" fmla="*/ 55 h 107"/>
                <a:gd name="T58" fmla="*/ 8 w 26"/>
                <a:gd name="T59" fmla="*/ 80 h 107"/>
                <a:gd name="T60" fmla="*/ 11 w 26"/>
                <a:gd name="T61" fmla="*/ 8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 h="107">
                  <a:moveTo>
                    <a:pt x="11" y="82"/>
                  </a:moveTo>
                  <a:cubicBezTo>
                    <a:pt x="13" y="83"/>
                    <a:pt x="10" y="84"/>
                    <a:pt x="11" y="82"/>
                  </a:cubicBezTo>
                  <a:cubicBezTo>
                    <a:pt x="7" y="85"/>
                    <a:pt x="11" y="89"/>
                    <a:pt x="9" y="93"/>
                  </a:cubicBezTo>
                  <a:cubicBezTo>
                    <a:pt x="5" y="89"/>
                    <a:pt x="3" y="94"/>
                    <a:pt x="1" y="97"/>
                  </a:cubicBezTo>
                  <a:cubicBezTo>
                    <a:pt x="11" y="82"/>
                    <a:pt x="1" y="52"/>
                    <a:pt x="8" y="28"/>
                  </a:cubicBezTo>
                  <a:cubicBezTo>
                    <a:pt x="5" y="31"/>
                    <a:pt x="3" y="34"/>
                    <a:pt x="2" y="38"/>
                  </a:cubicBezTo>
                  <a:cubicBezTo>
                    <a:pt x="0" y="33"/>
                    <a:pt x="5" y="27"/>
                    <a:pt x="9" y="25"/>
                  </a:cubicBezTo>
                  <a:cubicBezTo>
                    <a:pt x="9" y="21"/>
                    <a:pt x="9" y="16"/>
                    <a:pt x="12" y="16"/>
                  </a:cubicBezTo>
                  <a:cubicBezTo>
                    <a:pt x="10" y="21"/>
                    <a:pt x="9" y="26"/>
                    <a:pt x="10" y="33"/>
                  </a:cubicBezTo>
                  <a:cubicBezTo>
                    <a:pt x="13" y="29"/>
                    <a:pt x="16" y="24"/>
                    <a:pt x="15" y="16"/>
                  </a:cubicBezTo>
                  <a:cubicBezTo>
                    <a:pt x="23" y="14"/>
                    <a:pt x="20" y="2"/>
                    <a:pt x="26" y="0"/>
                  </a:cubicBezTo>
                  <a:cubicBezTo>
                    <a:pt x="19" y="14"/>
                    <a:pt x="16" y="34"/>
                    <a:pt x="17" y="52"/>
                  </a:cubicBezTo>
                  <a:cubicBezTo>
                    <a:pt x="20" y="54"/>
                    <a:pt x="20" y="49"/>
                    <a:pt x="22" y="48"/>
                  </a:cubicBezTo>
                  <a:cubicBezTo>
                    <a:pt x="21" y="52"/>
                    <a:pt x="17" y="62"/>
                    <a:pt x="18" y="68"/>
                  </a:cubicBezTo>
                  <a:cubicBezTo>
                    <a:pt x="21" y="68"/>
                    <a:pt x="21" y="66"/>
                    <a:pt x="22" y="65"/>
                  </a:cubicBezTo>
                  <a:cubicBezTo>
                    <a:pt x="17" y="72"/>
                    <a:pt x="21" y="91"/>
                    <a:pt x="19" y="100"/>
                  </a:cubicBezTo>
                  <a:cubicBezTo>
                    <a:pt x="21" y="101"/>
                    <a:pt x="19" y="96"/>
                    <a:pt x="22" y="98"/>
                  </a:cubicBezTo>
                  <a:cubicBezTo>
                    <a:pt x="22" y="102"/>
                    <a:pt x="22" y="106"/>
                    <a:pt x="18" y="107"/>
                  </a:cubicBezTo>
                  <a:cubicBezTo>
                    <a:pt x="17" y="105"/>
                    <a:pt x="18" y="101"/>
                    <a:pt x="17" y="98"/>
                  </a:cubicBezTo>
                  <a:cubicBezTo>
                    <a:pt x="15" y="98"/>
                    <a:pt x="16" y="101"/>
                    <a:pt x="13" y="100"/>
                  </a:cubicBezTo>
                  <a:cubicBezTo>
                    <a:pt x="18" y="96"/>
                    <a:pt x="18" y="86"/>
                    <a:pt x="17" y="76"/>
                  </a:cubicBezTo>
                  <a:cubicBezTo>
                    <a:pt x="14" y="76"/>
                    <a:pt x="14" y="80"/>
                    <a:pt x="12" y="81"/>
                  </a:cubicBezTo>
                  <a:cubicBezTo>
                    <a:pt x="13" y="75"/>
                    <a:pt x="19" y="71"/>
                    <a:pt x="16" y="60"/>
                  </a:cubicBezTo>
                  <a:cubicBezTo>
                    <a:pt x="16" y="58"/>
                    <a:pt x="14" y="61"/>
                    <a:pt x="13" y="62"/>
                  </a:cubicBezTo>
                  <a:cubicBezTo>
                    <a:pt x="10" y="60"/>
                    <a:pt x="15" y="57"/>
                    <a:pt x="16" y="55"/>
                  </a:cubicBezTo>
                  <a:cubicBezTo>
                    <a:pt x="17" y="45"/>
                    <a:pt x="15" y="37"/>
                    <a:pt x="15" y="28"/>
                  </a:cubicBezTo>
                  <a:cubicBezTo>
                    <a:pt x="12" y="34"/>
                    <a:pt x="8" y="39"/>
                    <a:pt x="9" y="50"/>
                  </a:cubicBezTo>
                  <a:cubicBezTo>
                    <a:pt x="9" y="51"/>
                    <a:pt x="10" y="50"/>
                    <a:pt x="11" y="49"/>
                  </a:cubicBezTo>
                  <a:cubicBezTo>
                    <a:pt x="14" y="51"/>
                    <a:pt x="8" y="53"/>
                    <a:pt x="8" y="55"/>
                  </a:cubicBezTo>
                  <a:cubicBezTo>
                    <a:pt x="7" y="64"/>
                    <a:pt x="8" y="75"/>
                    <a:pt x="8" y="80"/>
                  </a:cubicBezTo>
                  <a:cubicBezTo>
                    <a:pt x="8" y="82"/>
                    <a:pt x="11" y="79"/>
                    <a:pt x="11"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4" name="Freeform 495"/>
            <p:cNvSpPr/>
            <p:nvPr/>
          </p:nvSpPr>
          <p:spPr bwMode="auto">
            <a:xfrm>
              <a:off x="6933864" y="5331905"/>
              <a:ext cx="48889" cy="118518"/>
            </a:xfrm>
            <a:custGeom>
              <a:avLst/>
              <a:gdLst>
                <a:gd name="T0" fmla="*/ 8 w 33"/>
                <a:gd name="T1" fmla="*/ 62 h 80"/>
                <a:gd name="T2" fmla="*/ 19 w 33"/>
                <a:gd name="T3" fmla="*/ 43 h 80"/>
                <a:gd name="T4" fmla="*/ 0 w 33"/>
                <a:gd name="T5" fmla="*/ 80 h 80"/>
                <a:gd name="T6" fmla="*/ 30 w 33"/>
                <a:gd name="T7" fmla="*/ 8 h 80"/>
                <a:gd name="T8" fmla="*/ 22 w 33"/>
                <a:gd name="T9" fmla="*/ 14 h 80"/>
                <a:gd name="T10" fmla="*/ 33 w 33"/>
                <a:gd name="T11" fmla="*/ 0 h 80"/>
                <a:gd name="T12" fmla="*/ 8 w 33"/>
                <a:gd name="T13" fmla="*/ 62 h 80"/>
              </a:gdLst>
              <a:ahLst/>
              <a:cxnLst>
                <a:cxn ang="0">
                  <a:pos x="T0" y="T1"/>
                </a:cxn>
                <a:cxn ang="0">
                  <a:pos x="T2" y="T3"/>
                </a:cxn>
                <a:cxn ang="0">
                  <a:pos x="T4" y="T5"/>
                </a:cxn>
                <a:cxn ang="0">
                  <a:pos x="T6" y="T7"/>
                </a:cxn>
                <a:cxn ang="0">
                  <a:pos x="T8" y="T9"/>
                </a:cxn>
                <a:cxn ang="0">
                  <a:pos x="T10" y="T11"/>
                </a:cxn>
                <a:cxn ang="0">
                  <a:pos x="T12" y="T13"/>
                </a:cxn>
              </a:cxnLst>
              <a:rect l="0" t="0" r="r" b="b"/>
              <a:pathLst>
                <a:path w="33" h="80">
                  <a:moveTo>
                    <a:pt x="8" y="62"/>
                  </a:moveTo>
                  <a:cubicBezTo>
                    <a:pt x="12" y="60"/>
                    <a:pt x="16" y="49"/>
                    <a:pt x="19" y="43"/>
                  </a:cubicBezTo>
                  <a:cubicBezTo>
                    <a:pt x="17" y="55"/>
                    <a:pt x="8" y="70"/>
                    <a:pt x="0" y="80"/>
                  </a:cubicBezTo>
                  <a:cubicBezTo>
                    <a:pt x="7" y="56"/>
                    <a:pt x="21" y="32"/>
                    <a:pt x="30" y="8"/>
                  </a:cubicBezTo>
                  <a:cubicBezTo>
                    <a:pt x="26" y="9"/>
                    <a:pt x="26" y="13"/>
                    <a:pt x="22" y="14"/>
                  </a:cubicBezTo>
                  <a:cubicBezTo>
                    <a:pt x="25" y="9"/>
                    <a:pt x="29" y="4"/>
                    <a:pt x="33" y="0"/>
                  </a:cubicBezTo>
                  <a:cubicBezTo>
                    <a:pt x="29" y="22"/>
                    <a:pt x="16" y="42"/>
                    <a:pt x="8"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5" name="Freeform 496"/>
            <p:cNvSpPr/>
            <p:nvPr/>
          </p:nvSpPr>
          <p:spPr bwMode="auto">
            <a:xfrm>
              <a:off x="6990160" y="5434126"/>
              <a:ext cx="11852" cy="13333"/>
            </a:xfrm>
            <a:custGeom>
              <a:avLst/>
              <a:gdLst>
                <a:gd name="T0" fmla="*/ 1 w 8"/>
                <a:gd name="T1" fmla="*/ 9 h 9"/>
                <a:gd name="T2" fmla="*/ 6 w 8"/>
                <a:gd name="T3" fmla="*/ 0 h 9"/>
                <a:gd name="T4" fmla="*/ 1 w 8"/>
                <a:gd name="T5" fmla="*/ 9 h 9"/>
              </a:gdLst>
              <a:ahLst/>
              <a:cxnLst>
                <a:cxn ang="0">
                  <a:pos x="T0" y="T1"/>
                </a:cxn>
                <a:cxn ang="0">
                  <a:pos x="T2" y="T3"/>
                </a:cxn>
                <a:cxn ang="0">
                  <a:pos x="T4" y="T5"/>
                </a:cxn>
              </a:cxnLst>
              <a:rect l="0" t="0" r="r" b="b"/>
              <a:pathLst>
                <a:path w="8" h="9">
                  <a:moveTo>
                    <a:pt x="1" y="9"/>
                  </a:moveTo>
                  <a:cubicBezTo>
                    <a:pt x="0" y="6"/>
                    <a:pt x="5" y="3"/>
                    <a:pt x="6" y="0"/>
                  </a:cubicBezTo>
                  <a:cubicBezTo>
                    <a:pt x="8" y="3"/>
                    <a:pt x="2" y="6"/>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6" name="Freeform 497"/>
            <p:cNvSpPr/>
            <p:nvPr/>
          </p:nvSpPr>
          <p:spPr bwMode="auto">
            <a:xfrm>
              <a:off x="6978309" y="5413386"/>
              <a:ext cx="13333" cy="19259"/>
            </a:xfrm>
            <a:custGeom>
              <a:avLst/>
              <a:gdLst>
                <a:gd name="T0" fmla="*/ 1 w 9"/>
                <a:gd name="T1" fmla="*/ 13 h 13"/>
                <a:gd name="T2" fmla="*/ 9 w 9"/>
                <a:gd name="T3" fmla="*/ 0 h 13"/>
                <a:gd name="T4" fmla="*/ 1 w 9"/>
                <a:gd name="T5" fmla="*/ 13 h 13"/>
              </a:gdLst>
              <a:ahLst/>
              <a:cxnLst>
                <a:cxn ang="0">
                  <a:pos x="T0" y="T1"/>
                </a:cxn>
                <a:cxn ang="0">
                  <a:pos x="T2" y="T3"/>
                </a:cxn>
                <a:cxn ang="0">
                  <a:pos x="T4" y="T5"/>
                </a:cxn>
              </a:cxnLst>
              <a:rect l="0" t="0" r="r" b="b"/>
              <a:pathLst>
                <a:path w="9" h="13">
                  <a:moveTo>
                    <a:pt x="1" y="13"/>
                  </a:moveTo>
                  <a:cubicBezTo>
                    <a:pt x="0" y="8"/>
                    <a:pt x="5" y="2"/>
                    <a:pt x="9" y="0"/>
                  </a:cubicBezTo>
                  <a:cubicBezTo>
                    <a:pt x="7" y="5"/>
                    <a:pt x="2" y="7"/>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7" name="Freeform 498"/>
            <p:cNvSpPr/>
            <p:nvPr/>
          </p:nvSpPr>
          <p:spPr bwMode="auto">
            <a:xfrm>
              <a:off x="7004975" y="5417830"/>
              <a:ext cx="10370" cy="11852"/>
            </a:xfrm>
            <a:custGeom>
              <a:avLst/>
              <a:gdLst>
                <a:gd name="T0" fmla="*/ 1 w 7"/>
                <a:gd name="T1" fmla="*/ 8 h 8"/>
                <a:gd name="T2" fmla="*/ 7 w 7"/>
                <a:gd name="T3" fmla="*/ 0 h 8"/>
                <a:gd name="T4" fmla="*/ 1 w 7"/>
                <a:gd name="T5" fmla="*/ 8 h 8"/>
              </a:gdLst>
              <a:ahLst/>
              <a:cxnLst>
                <a:cxn ang="0">
                  <a:pos x="T0" y="T1"/>
                </a:cxn>
                <a:cxn ang="0">
                  <a:pos x="T2" y="T3"/>
                </a:cxn>
                <a:cxn ang="0">
                  <a:pos x="T4" y="T5"/>
                </a:cxn>
              </a:cxnLst>
              <a:rect l="0" t="0" r="r" b="b"/>
              <a:pathLst>
                <a:path w="7" h="8">
                  <a:moveTo>
                    <a:pt x="1" y="8"/>
                  </a:moveTo>
                  <a:cubicBezTo>
                    <a:pt x="0" y="6"/>
                    <a:pt x="4" y="1"/>
                    <a:pt x="7" y="0"/>
                  </a:cubicBezTo>
                  <a:cubicBezTo>
                    <a:pt x="5" y="3"/>
                    <a:pt x="2" y="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8" name="Freeform 499"/>
            <p:cNvSpPr/>
            <p:nvPr/>
          </p:nvSpPr>
          <p:spPr bwMode="auto">
            <a:xfrm>
              <a:off x="6926457" y="5364497"/>
              <a:ext cx="81481" cy="103703"/>
            </a:xfrm>
            <a:custGeom>
              <a:avLst/>
              <a:gdLst>
                <a:gd name="T0" fmla="*/ 55 w 55"/>
                <a:gd name="T1" fmla="*/ 0 h 70"/>
                <a:gd name="T2" fmla="*/ 29 w 55"/>
                <a:gd name="T3" fmla="*/ 43 h 70"/>
                <a:gd name="T4" fmla="*/ 25 w 55"/>
                <a:gd name="T5" fmla="*/ 41 h 70"/>
                <a:gd name="T6" fmla="*/ 2 w 55"/>
                <a:gd name="T7" fmla="*/ 70 h 70"/>
                <a:gd name="T8" fmla="*/ 9 w 55"/>
                <a:gd name="T9" fmla="*/ 58 h 70"/>
                <a:gd name="T10" fmla="*/ 20 w 55"/>
                <a:gd name="T11" fmla="*/ 46 h 70"/>
                <a:gd name="T12" fmla="*/ 42 w 55"/>
                <a:gd name="T13" fmla="*/ 21 h 70"/>
                <a:gd name="T14" fmla="*/ 55 w 55"/>
                <a:gd name="T15" fmla="*/ 0 h 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0">
                  <a:moveTo>
                    <a:pt x="55" y="0"/>
                  </a:moveTo>
                  <a:cubicBezTo>
                    <a:pt x="51" y="15"/>
                    <a:pt x="37" y="29"/>
                    <a:pt x="29" y="43"/>
                  </a:cubicBezTo>
                  <a:cubicBezTo>
                    <a:pt x="26" y="44"/>
                    <a:pt x="27" y="42"/>
                    <a:pt x="25" y="41"/>
                  </a:cubicBezTo>
                  <a:cubicBezTo>
                    <a:pt x="18" y="51"/>
                    <a:pt x="9" y="59"/>
                    <a:pt x="2" y="70"/>
                  </a:cubicBezTo>
                  <a:cubicBezTo>
                    <a:pt x="0" y="67"/>
                    <a:pt x="6" y="61"/>
                    <a:pt x="9" y="58"/>
                  </a:cubicBezTo>
                  <a:cubicBezTo>
                    <a:pt x="13" y="53"/>
                    <a:pt x="17" y="49"/>
                    <a:pt x="20" y="46"/>
                  </a:cubicBezTo>
                  <a:cubicBezTo>
                    <a:pt x="27" y="38"/>
                    <a:pt x="31" y="26"/>
                    <a:pt x="42" y="21"/>
                  </a:cubicBezTo>
                  <a:cubicBezTo>
                    <a:pt x="45" y="13"/>
                    <a:pt x="51" y="7"/>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9" name="Freeform 500"/>
            <p:cNvSpPr/>
            <p:nvPr/>
          </p:nvSpPr>
          <p:spPr bwMode="auto">
            <a:xfrm>
              <a:off x="6978309" y="5373386"/>
              <a:ext cx="11852" cy="25185"/>
            </a:xfrm>
            <a:custGeom>
              <a:avLst/>
              <a:gdLst>
                <a:gd name="T0" fmla="*/ 1 w 8"/>
                <a:gd name="T1" fmla="*/ 17 h 17"/>
                <a:gd name="T2" fmla="*/ 7 w 8"/>
                <a:gd name="T3" fmla="*/ 0 h 17"/>
                <a:gd name="T4" fmla="*/ 1 w 8"/>
                <a:gd name="T5" fmla="*/ 17 h 17"/>
              </a:gdLst>
              <a:ahLst/>
              <a:cxnLst>
                <a:cxn ang="0">
                  <a:pos x="T0" y="T1"/>
                </a:cxn>
                <a:cxn ang="0">
                  <a:pos x="T2" y="T3"/>
                </a:cxn>
                <a:cxn ang="0">
                  <a:pos x="T4" y="T5"/>
                </a:cxn>
              </a:cxnLst>
              <a:rect l="0" t="0" r="r" b="b"/>
              <a:pathLst>
                <a:path w="8" h="17">
                  <a:moveTo>
                    <a:pt x="1" y="17"/>
                  </a:moveTo>
                  <a:cubicBezTo>
                    <a:pt x="0" y="13"/>
                    <a:pt x="5" y="6"/>
                    <a:pt x="7" y="0"/>
                  </a:cubicBezTo>
                  <a:cubicBezTo>
                    <a:pt x="8" y="5"/>
                    <a:pt x="3" y="12"/>
                    <a:pt x="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0" name="Freeform 501"/>
            <p:cNvSpPr/>
            <p:nvPr/>
          </p:nvSpPr>
          <p:spPr bwMode="auto">
            <a:xfrm>
              <a:off x="6745718" y="5314127"/>
              <a:ext cx="8889" cy="23704"/>
            </a:xfrm>
            <a:custGeom>
              <a:avLst/>
              <a:gdLst>
                <a:gd name="T0" fmla="*/ 2 w 6"/>
                <a:gd name="T1" fmla="*/ 16 h 16"/>
                <a:gd name="T2" fmla="*/ 2 w 6"/>
                <a:gd name="T3" fmla="*/ 0 h 16"/>
                <a:gd name="T4" fmla="*/ 2 w 6"/>
                <a:gd name="T5" fmla="*/ 16 h 16"/>
              </a:gdLst>
              <a:ahLst/>
              <a:cxnLst>
                <a:cxn ang="0">
                  <a:pos x="T0" y="T1"/>
                </a:cxn>
                <a:cxn ang="0">
                  <a:pos x="T2" y="T3"/>
                </a:cxn>
                <a:cxn ang="0">
                  <a:pos x="T4" y="T5"/>
                </a:cxn>
              </a:cxnLst>
              <a:rect l="0" t="0" r="r" b="b"/>
              <a:pathLst>
                <a:path w="6" h="16">
                  <a:moveTo>
                    <a:pt x="2" y="16"/>
                  </a:moveTo>
                  <a:cubicBezTo>
                    <a:pt x="0" y="12"/>
                    <a:pt x="3" y="7"/>
                    <a:pt x="2" y="0"/>
                  </a:cubicBezTo>
                  <a:cubicBezTo>
                    <a:pt x="6" y="5"/>
                    <a:pt x="3" y="10"/>
                    <a:pt x="2"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1" name="Freeform 502"/>
            <p:cNvSpPr/>
            <p:nvPr/>
          </p:nvSpPr>
          <p:spPr bwMode="auto">
            <a:xfrm>
              <a:off x="5782020" y="5186720"/>
              <a:ext cx="65185" cy="130369"/>
            </a:xfrm>
            <a:custGeom>
              <a:avLst/>
              <a:gdLst>
                <a:gd name="T0" fmla="*/ 12 w 44"/>
                <a:gd name="T1" fmla="*/ 40 h 88"/>
                <a:gd name="T2" fmla="*/ 11 w 44"/>
                <a:gd name="T3" fmla="*/ 39 h 88"/>
                <a:gd name="T4" fmla="*/ 8 w 44"/>
                <a:gd name="T5" fmla="*/ 88 h 88"/>
                <a:gd name="T6" fmla="*/ 7 w 44"/>
                <a:gd name="T7" fmla="*/ 45 h 88"/>
                <a:gd name="T8" fmla="*/ 2 w 44"/>
                <a:gd name="T9" fmla="*/ 53 h 88"/>
                <a:gd name="T10" fmla="*/ 0 w 44"/>
                <a:gd name="T11" fmla="*/ 42 h 88"/>
                <a:gd name="T12" fmla="*/ 2 w 44"/>
                <a:gd name="T13" fmla="*/ 46 h 88"/>
                <a:gd name="T14" fmla="*/ 7 w 44"/>
                <a:gd name="T15" fmla="*/ 31 h 88"/>
                <a:gd name="T16" fmla="*/ 10 w 44"/>
                <a:gd name="T17" fmla="*/ 36 h 88"/>
                <a:gd name="T18" fmla="*/ 44 w 44"/>
                <a:gd name="T19" fmla="*/ 0 h 88"/>
                <a:gd name="T20" fmla="*/ 23 w 44"/>
                <a:gd name="T21" fmla="*/ 23 h 88"/>
                <a:gd name="T22" fmla="*/ 12 w 44"/>
                <a:gd name="T23" fmla="*/ 4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88">
                  <a:moveTo>
                    <a:pt x="12" y="40"/>
                  </a:moveTo>
                  <a:cubicBezTo>
                    <a:pt x="11" y="42"/>
                    <a:pt x="11" y="40"/>
                    <a:pt x="11" y="39"/>
                  </a:cubicBezTo>
                  <a:cubicBezTo>
                    <a:pt x="7" y="53"/>
                    <a:pt x="12" y="68"/>
                    <a:pt x="8" y="88"/>
                  </a:cubicBezTo>
                  <a:cubicBezTo>
                    <a:pt x="6" y="76"/>
                    <a:pt x="8" y="59"/>
                    <a:pt x="7" y="45"/>
                  </a:cubicBezTo>
                  <a:cubicBezTo>
                    <a:pt x="5" y="44"/>
                    <a:pt x="2" y="49"/>
                    <a:pt x="2" y="53"/>
                  </a:cubicBezTo>
                  <a:cubicBezTo>
                    <a:pt x="0" y="52"/>
                    <a:pt x="2" y="46"/>
                    <a:pt x="0" y="42"/>
                  </a:cubicBezTo>
                  <a:cubicBezTo>
                    <a:pt x="3" y="41"/>
                    <a:pt x="2" y="44"/>
                    <a:pt x="2" y="46"/>
                  </a:cubicBezTo>
                  <a:cubicBezTo>
                    <a:pt x="9" y="45"/>
                    <a:pt x="6" y="35"/>
                    <a:pt x="7" y="31"/>
                  </a:cubicBezTo>
                  <a:cubicBezTo>
                    <a:pt x="11" y="29"/>
                    <a:pt x="7" y="36"/>
                    <a:pt x="10" y="36"/>
                  </a:cubicBezTo>
                  <a:cubicBezTo>
                    <a:pt x="22" y="24"/>
                    <a:pt x="30" y="10"/>
                    <a:pt x="44" y="0"/>
                  </a:cubicBezTo>
                  <a:cubicBezTo>
                    <a:pt x="38" y="7"/>
                    <a:pt x="30" y="15"/>
                    <a:pt x="23" y="23"/>
                  </a:cubicBezTo>
                  <a:cubicBezTo>
                    <a:pt x="19" y="28"/>
                    <a:pt x="12" y="37"/>
                    <a:pt x="12"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2" name="Freeform 503"/>
            <p:cNvSpPr/>
            <p:nvPr/>
          </p:nvSpPr>
          <p:spPr bwMode="auto">
            <a:xfrm>
              <a:off x="6862754" y="5262275"/>
              <a:ext cx="19259" cy="10370"/>
            </a:xfrm>
            <a:custGeom>
              <a:avLst/>
              <a:gdLst>
                <a:gd name="T0" fmla="*/ 0 w 13"/>
                <a:gd name="T1" fmla="*/ 7 h 7"/>
                <a:gd name="T2" fmla="*/ 6 w 13"/>
                <a:gd name="T3" fmla="*/ 3 h 7"/>
                <a:gd name="T4" fmla="*/ 0 w 13"/>
                <a:gd name="T5" fmla="*/ 7 h 7"/>
              </a:gdLst>
              <a:ahLst/>
              <a:cxnLst>
                <a:cxn ang="0">
                  <a:pos x="T0" y="T1"/>
                </a:cxn>
                <a:cxn ang="0">
                  <a:pos x="T2" y="T3"/>
                </a:cxn>
                <a:cxn ang="0">
                  <a:pos x="T4" y="T5"/>
                </a:cxn>
              </a:cxnLst>
              <a:rect l="0" t="0" r="r" b="b"/>
              <a:pathLst>
                <a:path w="13" h="7">
                  <a:moveTo>
                    <a:pt x="0" y="7"/>
                  </a:moveTo>
                  <a:cubicBezTo>
                    <a:pt x="0" y="3"/>
                    <a:pt x="13" y="0"/>
                    <a:pt x="6" y="3"/>
                  </a:cubicBezTo>
                  <a:cubicBezTo>
                    <a:pt x="3" y="3"/>
                    <a:pt x="3"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3" name="Freeform 504"/>
            <p:cNvSpPr/>
            <p:nvPr/>
          </p:nvSpPr>
          <p:spPr bwMode="auto">
            <a:xfrm>
              <a:off x="7031642" y="5257831"/>
              <a:ext cx="11852" cy="13333"/>
            </a:xfrm>
            <a:custGeom>
              <a:avLst/>
              <a:gdLst>
                <a:gd name="T0" fmla="*/ 2 w 8"/>
                <a:gd name="T1" fmla="*/ 9 h 9"/>
                <a:gd name="T2" fmla="*/ 6 w 8"/>
                <a:gd name="T3" fmla="*/ 0 h 9"/>
                <a:gd name="T4" fmla="*/ 2 w 8"/>
                <a:gd name="T5" fmla="*/ 9 h 9"/>
              </a:gdLst>
              <a:ahLst/>
              <a:cxnLst>
                <a:cxn ang="0">
                  <a:pos x="T0" y="T1"/>
                </a:cxn>
                <a:cxn ang="0">
                  <a:pos x="T2" y="T3"/>
                </a:cxn>
                <a:cxn ang="0">
                  <a:pos x="T4" y="T5"/>
                </a:cxn>
              </a:cxnLst>
              <a:rect l="0" t="0" r="r" b="b"/>
              <a:pathLst>
                <a:path w="8" h="9">
                  <a:moveTo>
                    <a:pt x="2" y="9"/>
                  </a:moveTo>
                  <a:cubicBezTo>
                    <a:pt x="0" y="6"/>
                    <a:pt x="5" y="3"/>
                    <a:pt x="6" y="0"/>
                  </a:cubicBezTo>
                  <a:cubicBezTo>
                    <a:pt x="8" y="3"/>
                    <a:pt x="2"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4" name="Freeform 505"/>
            <p:cNvSpPr/>
            <p:nvPr/>
          </p:nvSpPr>
          <p:spPr bwMode="auto">
            <a:xfrm>
              <a:off x="6582756" y="5240053"/>
              <a:ext cx="114073" cy="23704"/>
            </a:xfrm>
            <a:custGeom>
              <a:avLst/>
              <a:gdLst>
                <a:gd name="T0" fmla="*/ 77 w 77"/>
                <a:gd name="T1" fmla="*/ 4 h 16"/>
                <a:gd name="T2" fmla="*/ 1 w 77"/>
                <a:gd name="T3" fmla="*/ 2 h 16"/>
                <a:gd name="T4" fmla="*/ 0 w 77"/>
                <a:gd name="T5" fmla="*/ 0 h 16"/>
                <a:gd name="T6" fmla="*/ 77 w 77"/>
                <a:gd name="T7" fmla="*/ 4 h 16"/>
              </a:gdLst>
              <a:ahLst/>
              <a:cxnLst>
                <a:cxn ang="0">
                  <a:pos x="T0" y="T1"/>
                </a:cxn>
                <a:cxn ang="0">
                  <a:pos x="T2" y="T3"/>
                </a:cxn>
                <a:cxn ang="0">
                  <a:pos x="T4" y="T5"/>
                </a:cxn>
                <a:cxn ang="0">
                  <a:pos x="T6" y="T7"/>
                </a:cxn>
              </a:cxnLst>
              <a:rect l="0" t="0" r="r" b="b"/>
              <a:pathLst>
                <a:path w="77" h="16">
                  <a:moveTo>
                    <a:pt x="77" y="4"/>
                  </a:moveTo>
                  <a:cubicBezTo>
                    <a:pt x="58" y="16"/>
                    <a:pt x="20" y="7"/>
                    <a:pt x="1" y="2"/>
                  </a:cubicBezTo>
                  <a:cubicBezTo>
                    <a:pt x="1" y="1"/>
                    <a:pt x="1" y="0"/>
                    <a:pt x="0" y="0"/>
                  </a:cubicBezTo>
                  <a:cubicBezTo>
                    <a:pt x="21" y="6"/>
                    <a:pt x="55" y="9"/>
                    <a:pt x="7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5" name="Freeform 506"/>
            <p:cNvSpPr/>
            <p:nvPr/>
          </p:nvSpPr>
          <p:spPr bwMode="auto">
            <a:xfrm>
              <a:off x="6956086" y="5225239"/>
              <a:ext cx="41481" cy="28148"/>
            </a:xfrm>
            <a:custGeom>
              <a:avLst/>
              <a:gdLst>
                <a:gd name="T0" fmla="*/ 0 w 28"/>
                <a:gd name="T1" fmla="*/ 19 h 19"/>
                <a:gd name="T2" fmla="*/ 28 w 28"/>
                <a:gd name="T3" fmla="*/ 0 h 19"/>
                <a:gd name="T4" fmla="*/ 0 w 28"/>
                <a:gd name="T5" fmla="*/ 19 h 19"/>
              </a:gdLst>
              <a:ahLst/>
              <a:cxnLst>
                <a:cxn ang="0">
                  <a:pos x="T0" y="T1"/>
                </a:cxn>
                <a:cxn ang="0">
                  <a:pos x="T2" y="T3"/>
                </a:cxn>
                <a:cxn ang="0">
                  <a:pos x="T4" y="T5"/>
                </a:cxn>
              </a:cxnLst>
              <a:rect l="0" t="0" r="r" b="b"/>
              <a:pathLst>
                <a:path w="28" h="19">
                  <a:moveTo>
                    <a:pt x="0" y="19"/>
                  </a:moveTo>
                  <a:cubicBezTo>
                    <a:pt x="4" y="11"/>
                    <a:pt x="19" y="6"/>
                    <a:pt x="28" y="0"/>
                  </a:cubicBezTo>
                  <a:cubicBezTo>
                    <a:pt x="20" y="8"/>
                    <a:pt x="8"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6" name="Freeform 507"/>
            <p:cNvSpPr/>
            <p:nvPr/>
          </p:nvSpPr>
          <p:spPr bwMode="auto">
            <a:xfrm>
              <a:off x="7064234" y="5216350"/>
              <a:ext cx="14074" cy="14815"/>
            </a:xfrm>
            <a:custGeom>
              <a:avLst/>
              <a:gdLst>
                <a:gd name="T0" fmla="*/ 1 w 9"/>
                <a:gd name="T1" fmla="*/ 9 h 10"/>
                <a:gd name="T2" fmla="*/ 7 w 9"/>
                <a:gd name="T3" fmla="*/ 0 h 10"/>
                <a:gd name="T4" fmla="*/ 1 w 9"/>
                <a:gd name="T5" fmla="*/ 9 h 10"/>
              </a:gdLst>
              <a:ahLst/>
              <a:cxnLst>
                <a:cxn ang="0">
                  <a:pos x="T0" y="T1"/>
                </a:cxn>
                <a:cxn ang="0">
                  <a:pos x="T2" y="T3"/>
                </a:cxn>
                <a:cxn ang="0">
                  <a:pos x="T4" y="T5"/>
                </a:cxn>
              </a:cxnLst>
              <a:rect l="0" t="0" r="r" b="b"/>
              <a:pathLst>
                <a:path w="9" h="10">
                  <a:moveTo>
                    <a:pt x="1" y="9"/>
                  </a:moveTo>
                  <a:cubicBezTo>
                    <a:pt x="0" y="10"/>
                    <a:pt x="6" y="3"/>
                    <a:pt x="7" y="0"/>
                  </a:cubicBezTo>
                  <a:cubicBezTo>
                    <a:pt x="9" y="3"/>
                    <a:pt x="4" y="7"/>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7" name="Freeform 508"/>
            <p:cNvSpPr/>
            <p:nvPr/>
          </p:nvSpPr>
          <p:spPr bwMode="auto">
            <a:xfrm>
              <a:off x="7000531" y="5124499"/>
              <a:ext cx="95555" cy="100740"/>
            </a:xfrm>
            <a:custGeom>
              <a:avLst/>
              <a:gdLst>
                <a:gd name="T0" fmla="*/ 12 w 64"/>
                <a:gd name="T1" fmla="*/ 65 h 68"/>
                <a:gd name="T2" fmla="*/ 12 w 64"/>
                <a:gd name="T3" fmla="*/ 61 h 68"/>
                <a:gd name="T4" fmla="*/ 0 w 64"/>
                <a:gd name="T5" fmla="*/ 68 h 68"/>
                <a:gd name="T6" fmla="*/ 15 w 64"/>
                <a:gd name="T7" fmla="*/ 58 h 68"/>
                <a:gd name="T8" fmla="*/ 27 w 64"/>
                <a:gd name="T9" fmla="*/ 44 h 68"/>
                <a:gd name="T10" fmla="*/ 64 w 64"/>
                <a:gd name="T11" fmla="*/ 0 h 68"/>
                <a:gd name="T12" fmla="*/ 12 w 64"/>
                <a:gd name="T13" fmla="*/ 65 h 68"/>
              </a:gdLst>
              <a:ahLst/>
              <a:cxnLst>
                <a:cxn ang="0">
                  <a:pos x="T0" y="T1"/>
                </a:cxn>
                <a:cxn ang="0">
                  <a:pos x="T2" y="T3"/>
                </a:cxn>
                <a:cxn ang="0">
                  <a:pos x="T4" y="T5"/>
                </a:cxn>
                <a:cxn ang="0">
                  <a:pos x="T6" y="T7"/>
                </a:cxn>
                <a:cxn ang="0">
                  <a:pos x="T8" y="T9"/>
                </a:cxn>
                <a:cxn ang="0">
                  <a:pos x="T10" y="T11"/>
                </a:cxn>
                <a:cxn ang="0">
                  <a:pos x="T12" y="T13"/>
                </a:cxn>
              </a:cxnLst>
              <a:rect l="0" t="0" r="r" b="b"/>
              <a:pathLst>
                <a:path w="64" h="68">
                  <a:moveTo>
                    <a:pt x="12" y="65"/>
                  </a:moveTo>
                  <a:cubicBezTo>
                    <a:pt x="12" y="64"/>
                    <a:pt x="12" y="63"/>
                    <a:pt x="12" y="61"/>
                  </a:cubicBezTo>
                  <a:cubicBezTo>
                    <a:pt x="8" y="64"/>
                    <a:pt x="4" y="65"/>
                    <a:pt x="0" y="68"/>
                  </a:cubicBezTo>
                  <a:cubicBezTo>
                    <a:pt x="1" y="62"/>
                    <a:pt x="10" y="61"/>
                    <a:pt x="15" y="58"/>
                  </a:cubicBezTo>
                  <a:cubicBezTo>
                    <a:pt x="19" y="55"/>
                    <a:pt x="23" y="49"/>
                    <a:pt x="27" y="44"/>
                  </a:cubicBezTo>
                  <a:cubicBezTo>
                    <a:pt x="39" y="30"/>
                    <a:pt x="51" y="13"/>
                    <a:pt x="64" y="0"/>
                  </a:cubicBezTo>
                  <a:cubicBezTo>
                    <a:pt x="50" y="21"/>
                    <a:pt x="29" y="44"/>
                    <a:pt x="1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8" name="Freeform 509"/>
            <p:cNvSpPr/>
            <p:nvPr/>
          </p:nvSpPr>
          <p:spPr bwMode="auto">
            <a:xfrm>
              <a:off x="6327202" y="5077092"/>
              <a:ext cx="212591" cy="128888"/>
            </a:xfrm>
            <a:custGeom>
              <a:avLst/>
              <a:gdLst>
                <a:gd name="T0" fmla="*/ 24 w 143"/>
                <a:gd name="T1" fmla="*/ 72 h 87"/>
                <a:gd name="T2" fmla="*/ 51 w 143"/>
                <a:gd name="T3" fmla="*/ 60 h 87"/>
                <a:gd name="T4" fmla="*/ 128 w 143"/>
                <a:gd name="T5" fmla="*/ 8 h 87"/>
                <a:gd name="T6" fmla="*/ 136 w 143"/>
                <a:gd name="T7" fmla="*/ 0 h 87"/>
                <a:gd name="T8" fmla="*/ 35 w 143"/>
                <a:gd name="T9" fmla="*/ 74 h 87"/>
                <a:gd name="T10" fmla="*/ 131 w 143"/>
                <a:gd name="T11" fmla="*/ 85 h 87"/>
                <a:gd name="T12" fmla="*/ 143 w 143"/>
                <a:gd name="T13" fmla="*/ 87 h 87"/>
                <a:gd name="T14" fmla="*/ 32 w 143"/>
                <a:gd name="T15" fmla="*/ 77 h 87"/>
                <a:gd name="T16" fmla="*/ 27 w 143"/>
                <a:gd name="T17" fmla="*/ 80 h 87"/>
                <a:gd name="T18" fmla="*/ 15 w 143"/>
                <a:gd name="T19" fmla="*/ 76 h 87"/>
                <a:gd name="T20" fmla="*/ 16 w 143"/>
                <a:gd name="T21" fmla="*/ 74 h 87"/>
                <a:gd name="T22" fmla="*/ 0 w 143"/>
                <a:gd name="T23" fmla="*/ 65 h 87"/>
                <a:gd name="T24" fmla="*/ 19 w 143"/>
                <a:gd name="T25" fmla="*/ 72 h 87"/>
                <a:gd name="T26" fmla="*/ 87 w 143"/>
                <a:gd name="T27" fmla="*/ 26 h 87"/>
                <a:gd name="T28" fmla="*/ 73 w 143"/>
                <a:gd name="T29" fmla="*/ 38 h 87"/>
                <a:gd name="T30" fmla="*/ 24 w 143"/>
                <a:gd name="T31" fmla="*/ 7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87">
                  <a:moveTo>
                    <a:pt x="24" y="72"/>
                  </a:moveTo>
                  <a:cubicBezTo>
                    <a:pt x="34" y="75"/>
                    <a:pt x="43" y="65"/>
                    <a:pt x="51" y="60"/>
                  </a:cubicBezTo>
                  <a:cubicBezTo>
                    <a:pt x="76" y="43"/>
                    <a:pt x="102" y="24"/>
                    <a:pt x="128" y="8"/>
                  </a:cubicBezTo>
                  <a:cubicBezTo>
                    <a:pt x="130" y="4"/>
                    <a:pt x="134" y="3"/>
                    <a:pt x="136" y="0"/>
                  </a:cubicBezTo>
                  <a:cubicBezTo>
                    <a:pt x="109" y="27"/>
                    <a:pt x="67" y="48"/>
                    <a:pt x="35" y="74"/>
                  </a:cubicBezTo>
                  <a:cubicBezTo>
                    <a:pt x="61" y="82"/>
                    <a:pt x="101" y="81"/>
                    <a:pt x="131" y="85"/>
                  </a:cubicBezTo>
                  <a:cubicBezTo>
                    <a:pt x="134" y="83"/>
                    <a:pt x="143" y="80"/>
                    <a:pt x="143" y="87"/>
                  </a:cubicBezTo>
                  <a:cubicBezTo>
                    <a:pt x="104" y="87"/>
                    <a:pt x="67" y="83"/>
                    <a:pt x="32" y="77"/>
                  </a:cubicBezTo>
                  <a:cubicBezTo>
                    <a:pt x="29" y="77"/>
                    <a:pt x="28" y="79"/>
                    <a:pt x="27" y="80"/>
                  </a:cubicBezTo>
                  <a:cubicBezTo>
                    <a:pt x="25" y="72"/>
                    <a:pt x="17" y="77"/>
                    <a:pt x="15" y="76"/>
                  </a:cubicBezTo>
                  <a:cubicBezTo>
                    <a:pt x="15" y="76"/>
                    <a:pt x="16" y="75"/>
                    <a:pt x="16" y="74"/>
                  </a:cubicBezTo>
                  <a:cubicBezTo>
                    <a:pt x="10" y="72"/>
                    <a:pt x="2" y="72"/>
                    <a:pt x="0" y="65"/>
                  </a:cubicBezTo>
                  <a:cubicBezTo>
                    <a:pt x="7" y="67"/>
                    <a:pt x="12" y="71"/>
                    <a:pt x="19" y="72"/>
                  </a:cubicBezTo>
                  <a:cubicBezTo>
                    <a:pt x="42" y="57"/>
                    <a:pt x="65" y="42"/>
                    <a:pt x="87" y="26"/>
                  </a:cubicBezTo>
                  <a:cubicBezTo>
                    <a:pt x="85" y="31"/>
                    <a:pt x="78" y="34"/>
                    <a:pt x="73" y="38"/>
                  </a:cubicBezTo>
                  <a:cubicBezTo>
                    <a:pt x="58" y="48"/>
                    <a:pt x="39" y="60"/>
                    <a:pt x="2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9" name="Freeform 510"/>
            <p:cNvSpPr/>
            <p:nvPr/>
          </p:nvSpPr>
          <p:spPr bwMode="auto">
            <a:xfrm>
              <a:off x="6742755" y="5123017"/>
              <a:ext cx="111110" cy="77036"/>
            </a:xfrm>
            <a:custGeom>
              <a:avLst/>
              <a:gdLst>
                <a:gd name="T0" fmla="*/ 0 w 75"/>
                <a:gd name="T1" fmla="*/ 52 h 52"/>
                <a:gd name="T2" fmla="*/ 26 w 75"/>
                <a:gd name="T3" fmla="*/ 31 h 52"/>
                <a:gd name="T4" fmla="*/ 55 w 75"/>
                <a:gd name="T5" fmla="*/ 13 h 52"/>
                <a:gd name="T6" fmla="*/ 75 w 75"/>
                <a:gd name="T7" fmla="*/ 0 h 52"/>
                <a:gd name="T8" fmla="*/ 38 w 75"/>
                <a:gd name="T9" fmla="*/ 26 h 52"/>
                <a:gd name="T10" fmla="*/ 0 w 75"/>
                <a:gd name="T11" fmla="*/ 52 h 52"/>
              </a:gdLst>
              <a:ahLst/>
              <a:cxnLst>
                <a:cxn ang="0">
                  <a:pos x="T0" y="T1"/>
                </a:cxn>
                <a:cxn ang="0">
                  <a:pos x="T2" y="T3"/>
                </a:cxn>
                <a:cxn ang="0">
                  <a:pos x="T4" y="T5"/>
                </a:cxn>
                <a:cxn ang="0">
                  <a:pos x="T6" y="T7"/>
                </a:cxn>
                <a:cxn ang="0">
                  <a:pos x="T8" y="T9"/>
                </a:cxn>
                <a:cxn ang="0">
                  <a:pos x="T10" y="T11"/>
                </a:cxn>
              </a:cxnLst>
              <a:rect l="0" t="0" r="r" b="b"/>
              <a:pathLst>
                <a:path w="75" h="52">
                  <a:moveTo>
                    <a:pt x="0" y="52"/>
                  </a:moveTo>
                  <a:cubicBezTo>
                    <a:pt x="7" y="43"/>
                    <a:pt x="17" y="37"/>
                    <a:pt x="26" y="31"/>
                  </a:cubicBezTo>
                  <a:cubicBezTo>
                    <a:pt x="35" y="24"/>
                    <a:pt x="45" y="18"/>
                    <a:pt x="55" y="13"/>
                  </a:cubicBezTo>
                  <a:cubicBezTo>
                    <a:pt x="61" y="8"/>
                    <a:pt x="67" y="3"/>
                    <a:pt x="75" y="0"/>
                  </a:cubicBezTo>
                  <a:cubicBezTo>
                    <a:pt x="64" y="10"/>
                    <a:pt x="51" y="17"/>
                    <a:pt x="38" y="26"/>
                  </a:cubicBezTo>
                  <a:cubicBezTo>
                    <a:pt x="25" y="34"/>
                    <a:pt x="14" y="44"/>
                    <a:pt x="0"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0" name="Freeform 511"/>
            <p:cNvSpPr/>
            <p:nvPr/>
          </p:nvSpPr>
          <p:spPr bwMode="auto">
            <a:xfrm>
              <a:off x="6865717" y="5106721"/>
              <a:ext cx="17778" cy="11852"/>
            </a:xfrm>
            <a:custGeom>
              <a:avLst/>
              <a:gdLst>
                <a:gd name="T0" fmla="*/ 0 w 12"/>
                <a:gd name="T1" fmla="*/ 8 h 8"/>
                <a:gd name="T2" fmla="*/ 12 w 12"/>
                <a:gd name="T3" fmla="*/ 0 h 8"/>
                <a:gd name="T4" fmla="*/ 0 w 12"/>
                <a:gd name="T5" fmla="*/ 8 h 8"/>
              </a:gdLst>
              <a:ahLst/>
              <a:cxnLst>
                <a:cxn ang="0">
                  <a:pos x="T0" y="T1"/>
                </a:cxn>
                <a:cxn ang="0">
                  <a:pos x="T2" y="T3"/>
                </a:cxn>
                <a:cxn ang="0">
                  <a:pos x="T4" y="T5"/>
                </a:cxn>
              </a:cxnLst>
              <a:rect l="0" t="0" r="r" b="b"/>
              <a:pathLst>
                <a:path w="12" h="8">
                  <a:moveTo>
                    <a:pt x="0" y="8"/>
                  </a:moveTo>
                  <a:cubicBezTo>
                    <a:pt x="0" y="5"/>
                    <a:pt x="6" y="1"/>
                    <a:pt x="12" y="0"/>
                  </a:cubicBezTo>
                  <a:cubicBezTo>
                    <a:pt x="8" y="3"/>
                    <a:pt x="3"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1" name="Freeform 512"/>
            <p:cNvSpPr/>
            <p:nvPr/>
          </p:nvSpPr>
          <p:spPr bwMode="auto">
            <a:xfrm>
              <a:off x="6499793" y="5075610"/>
              <a:ext cx="25185" cy="16296"/>
            </a:xfrm>
            <a:custGeom>
              <a:avLst/>
              <a:gdLst>
                <a:gd name="T0" fmla="*/ 0 w 17"/>
                <a:gd name="T1" fmla="*/ 11 h 11"/>
                <a:gd name="T2" fmla="*/ 17 w 17"/>
                <a:gd name="T3" fmla="*/ 0 h 11"/>
                <a:gd name="T4" fmla="*/ 0 w 17"/>
                <a:gd name="T5" fmla="*/ 11 h 11"/>
              </a:gdLst>
              <a:ahLst/>
              <a:cxnLst>
                <a:cxn ang="0">
                  <a:pos x="T0" y="T1"/>
                </a:cxn>
                <a:cxn ang="0">
                  <a:pos x="T2" y="T3"/>
                </a:cxn>
                <a:cxn ang="0">
                  <a:pos x="T4" y="T5"/>
                </a:cxn>
              </a:cxnLst>
              <a:rect l="0" t="0" r="r" b="b"/>
              <a:pathLst>
                <a:path w="17" h="11">
                  <a:moveTo>
                    <a:pt x="0" y="11"/>
                  </a:moveTo>
                  <a:cubicBezTo>
                    <a:pt x="1" y="6"/>
                    <a:pt x="10" y="2"/>
                    <a:pt x="17" y="0"/>
                  </a:cubicBezTo>
                  <a:cubicBezTo>
                    <a:pt x="11" y="4"/>
                    <a:pt x="5"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2" name="Freeform 513"/>
            <p:cNvSpPr/>
            <p:nvPr/>
          </p:nvSpPr>
          <p:spPr bwMode="auto">
            <a:xfrm>
              <a:off x="6868680" y="5072647"/>
              <a:ext cx="13333" cy="10370"/>
            </a:xfrm>
            <a:custGeom>
              <a:avLst/>
              <a:gdLst>
                <a:gd name="T0" fmla="*/ 2 w 9"/>
                <a:gd name="T1" fmla="*/ 5 h 7"/>
                <a:gd name="T2" fmla="*/ 9 w 9"/>
                <a:gd name="T3" fmla="*/ 1 h 7"/>
                <a:gd name="T4" fmla="*/ 2 w 9"/>
                <a:gd name="T5" fmla="*/ 5 h 7"/>
              </a:gdLst>
              <a:ahLst/>
              <a:cxnLst>
                <a:cxn ang="0">
                  <a:pos x="T0" y="T1"/>
                </a:cxn>
                <a:cxn ang="0">
                  <a:pos x="T2" y="T3"/>
                </a:cxn>
                <a:cxn ang="0">
                  <a:pos x="T4" y="T5"/>
                </a:cxn>
              </a:cxnLst>
              <a:rect l="0" t="0" r="r" b="b"/>
              <a:pathLst>
                <a:path w="9" h="7">
                  <a:moveTo>
                    <a:pt x="2" y="5"/>
                  </a:moveTo>
                  <a:cubicBezTo>
                    <a:pt x="0" y="7"/>
                    <a:pt x="5" y="0"/>
                    <a:pt x="9" y="1"/>
                  </a:cubicBezTo>
                  <a:cubicBezTo>
                    <a:pt x="7" y="4"/>
                    <a:pt x="5" y="4"/>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3" name="Freeform 514"/>
            <p:cNvSpPr/>
            <p:nvPr/>
          </p:nvSpPr>
          <p:spPr bwMode="auto">
            <a:xfrm>
              <a:off x="6763495" y="4959314"/>
              <a:ext cx="28148" cy="19259"/>
            </a:xfrm>
            <a:custGeom>
              <a:avLst/>
              <a:gdLst>
                <a:gd name="T0" fmla="*/ 0 w 19"/>
                <a:gd name="T1" fmla="*/ 13 h 13"/>
                <a:gd name="T2" fmla="*/ 19 w 19"/>
                <a:gd name="T3" fmla="*/ 0 h 13"/>
                <a:gd name="T4" fmla="*/ 0 w 19"/>
                <a:gd name="T5" fmla="*/ 13 h 13"/>
              </a:gdLst>
              <a:ahLst/>
              <a:cxnLst>
                <a:cxn ang="0">
                  <a:pos x="T0" y="T1"/>
                </a:cxn>
                <a:cxn ang="0">
                  <a:pos x="T2" y="T3"/>
                </a:cxn>
                <a:cxn ang="0">
                  <a:pos x="T4" y="T5"/>
                </a:cxn>
              </a:cxnLst>
              <a:rect l="0" t="0" r="r" b="b"/>
              <a:pathLst>
                <a:path w="19" h="13">
                  <a:moveTo>
                    <a:pt x="0" y="13"/>
                  </a:moveTo>
                  <a:cubicBezTo>
                    <a:pt x="4" y="7"/>
                    <a:pt x="13" y="5"/>
                    <a:pt x="19" y="0"/>
                  </a:cubicBezTo>
                  <a:cubicBezTo>
                    <a:pt x="17" y="5"/>
                    <a:pt x="7" y="10"/>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4" name="Freeform 515"/>
            <p:cNvSpPr/>
            <p:nvPr/>
          </p:nvSpPr>
          <p:spPr bwMode="auto">
            <a:xfrm>
              <a:off x="6930901" y="5874123"/>
              <a:ext cx="245184" cy="199258"/>
            </a:xfrm>
            <a:custGeom>
              <a:avLst/>
              <a:gdLst>
                <a:gd name="T0" fmla="*/ 4 w 165"/>
                <a:gd name="T1" fmla="*/ 134 h 134"/>
                <a:gd name="T2" fmla="*/ 10 w 165"/>
                <a:gd name="T3" fmla="*/ 125 h 134"/>
                <a:gd name="T4" fmla="*/ 82 w 165"/>
                <a:gd name="T5" fmla="*/ 66 h 134"/>
                <a:gd name="T6" fmla="*/ 165 w 165"/>
                <a:gd name="T7" fmla="*/ 0 h 134"/>
                <a:gd name="T8" fmla="*/ 146 w 165"/>
                <a:gd name="T9" fmla="*/ 15 h 134"/>
                <a:gd name="T10" fmla="*/ 14 w 165"/>
                <a:gd name="T11" fmla="*/ 124 h 134"/>
                <a:gd name="T12" fmla="*/ 15 w 165"/>
                <a:gd name="T13" fmla="*/ 127 h 134"/>
                <a:gd name="T14" fmla="*/ 5 w 165"/>
                <a:gd name="T15" fmla="*/ 134 h 134"/>
                <a:gd name="T16" fmla="*/ 4 w 165"/>
                <a:gd name="T17"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34">
                  <a:moveTo>
                    <a:pt x="4" y="134"/>
                  </a:moveTo>
                  <a:cubicBezTo>
                    <a:pt x="0" y="130"/>
                    <a:pt x="8" y="126"/>
                    <a:pt x="10" y="125"/>
                  </a:cubicBezTo>
                  <a:cubicBezTo>
                    <a:pt x="32" y="105"/>
                    <a:pt x="58" y="85"/>
                    <a:pt x="82" y="66"/>
                  </a:cubicBezTo>
                  <a:cubicBezTo>
                    <a:pt x="110" y="44"/>
                    <a:pt x="135" y="17"/>
                    <a:pt x="165" y="0"/>
                  </a:cubicBezTo>
                  <a:cubicBezTo>
                    <a:pt x="161" y="8"/>
                    <a:pt x="153" y="10"/>
                    <a:pt x="146" y="15"/>
                  </a:cubicBezTo>
                  <a:cubicBezTo>
                    <a:pt x="101" y="48"/>
                    <a:pt x="60" y="90"/>
                    <a:pt x="14" y="124"/>
                  </a:cubicBezTo>
                  <a:cubicBezTo>
                    <a:pt x="12" y="126"/>
                    <a:pt x="17" y="127"/>
                    <a:pt x="15" y="127"/>
                  </a:cubicBezTo>
                  <a:cubicBezTo>
                    <a:pt x="12" y="130"/>
                    <a:pt x="9" y="132"/>
                    <a:pt x="5" y="134"/>
                  </a:cubicBezTo>
                  <a:cubicBezTo>
                    <a:pt x="5" y="134"/>
                    <a:pt x="4" y="134"/>
                    <a:pt x="4"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5" name="Freeform 516"/>
            <p:cNvSpPr/>
            <p:nvPr/>
          </p:nvSpPr>
          <p:spPr bwMode="auto">
            <a:xfrm>
              <a:off x="6619793" y="5582273"/>
              <a:ext cx="54814" cy="47407"/>
            </a:xfrm>
            <a:custGeom>
              <a:avLst/>
              <a:gdLst>
                <a:gd name="T0" fmla="*/ 2 w 37"/>
                <a:gd name="T1" fmla="*/ 32 h 32"/>
                <a:gd name="T2" fmla="*/ 21 w 37"/>
                <a:gd name="T3" fmla="*/ 6 h 32"/>
                <a:gd name="T4" fmla="*/ 23 w 37"/>
                <a:gd name="T5" fmla="*/ 9 h 32"/>
                <a:gd name="T6" fmla="*/ 37 w 37"/>
                <a:gd name="T7" fmla="*/ 0 h 32"/>
                <a:gd name="T8" fmla="*/ 22 w 37"/>
                <a:gd name="T9" fmla="*/ 24 h 32"/>
                <a:gd name="T10" fmla="*/ 32 w 37"/>
                <a:gd name="T11" fmla="*/ 7 h 32"/>
                <a:gd name="T12" fmla="*/ 2 w 37"/>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37" h="32">
                  <a:moveTo>
                    <a:pt x="2" y="32"/>
                  </a:moveTo>
                  <a:cubicBezTo>
                    <a:pt x="0" y="22"/>
                    <a:pt x="17" y="16"/>
                    <a:pt x="21" y="6"/>
                  </a:cubicBezTo>
                  <a:cubicBezTo>
                    <a:pt x="25" y="6"/>
                    <a:pt x="21" y="7"/>
                    <a:pt x="23" y="9"/>
                  </a:cubicBezTo>
                  <a:cubicBezTo>
                    <a:pt x="29" y="7"/>
                    <a:pt x="30" y="0"/>
                    <a:pt x="37" y="0"/>
                  </a:cubicBezTo>
                  <a:cubicBezTo>
                    <a:pt x="35" y="11"/>
                    <a:pt x="28" y="17"/>
                    <a:pt x="22" y="24"/>
                  </a:cubicBezTo>
                  <a:cubicBezTo>
                    <a:pt x="19" y="20"/>
                    <a:pt x="31" y="14"/>
                    <a:pt x="32" y="7"/>
                  </a:cubicBezTo>
                  <a:cubicBezTo>
                    <a:pt x="20" y="14"/>
                    <a:pt x="12" y="23"/>
                    <a:pt x="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6" name="Freeform 517"/>
            <p:cNvSpPr>
              <a:spLocks noEditPoints="1"/>
            </p:cNvSpPr>
            <p:nvPr/>
          </p:nvSpPr>
          <p:spPr bwMode="auto">
            <a:xfrm>
              <a:off x="6596089" y="5214868"/>
              <a:ext cx="105184" cy="35555"/>
            </a:xfrm>
            <a:custGeom>
              <a:avLst/>
              <a:gdLst>
                <a:gd name="T0" fmla="*/ 0 w 71"/>
                <a:gd name="T1" fmla="*/ 6 h 24"/>
                <a:gd name="T2" fmla="*/ 10 w 71"/>
                <a:gd name="T3" fmla="*/ 6 h 24"/>
                <a:gd name="T4" fmla="*/ 71 w 71"/>
                <a:gd name="T5" fmla="*/ 5 h 24"/>
                <a:gd name="T6" fmla="*/ 0 w 71"/>
                <a:gd name="T7" fmla="*/ 6 h 24"/>
                <a:gd name="T8" fmla="*/ 47 w 71"/>
                <a:gd name="T9" fmla="*/ 13 h 24"/>
                <a:gd name="T10" fmla="*/ 35 w 71"/>
                <a:gd name="T11" fmla="*/ 12 h 24"/>
                <a:gd name="T12" fmla="*/ 47 w 71"/>
                <a:gd name="T13" fmla="*/ 13 h 24"/>
              </a:gdLst>
              <a:ahLst/>
              <a:cxnLst>
                <a:cxn ang="0">
                  <a:pos x="T0" y="T1"/>
                </a:cxn>
                <a:cxn ang="0">
                  <a:pos x="T2" y="T3"/>
                </a:cxn>
                <a:cxn ang="0">
                  <a:pos x="T4" y="T5"/>
                </a:cxn>
                <a:cxn ang="0">
                  <a:pos x="T6" y="T7"/>
                </a:cxn>
                <a:cxn ang="0">
                  <a:pos x="T8" y="T9"/>
                </a:cxn>
                <a:cxn ang="0">
                  <a:pos x="T10" y="T11"/>
                </a:cxn>
                <a:cxn ang="0">
                  <a:pos x="T12" y="T13"/>
                </a:cxn>
              </a:cxnLst>
              <a:rect l="0" t="0" r="r" b="b"/>
              <a:pathLst>
                <a:path w="71" h="24">
                  <a:moveTo>
                    <a:pt x="0" y="6"/>
                  </a:moveTo>
                  <a:cubicBezTo>
                    <a:pt x="1" y="0"/>
                    <a:pt x="7" y="5"/>
                    <a:pt x="10" y="6"/>
                  </a:cubicBezTo>
                  <a:cubicBezTo>
                    <a:pt x="28" y="9"/>
                    <a:pt x="59" y="14"/>
                    <a:pt x="71" y="5"/>
                  </a:cubicBezTo>
                  <a:cubicBezTo>
                    <a:pt x="61" y="24"/>
                    <a:pt x="17" y="16"/>
                    <a:pt x="0" y="6"/>
                  </a:cubicBezTo>
                  <a:close/>
                  <a:moveTo>
                    <a:pt x="47" y="13"/>
                  </a:moveTo>
                  <a:cubicBezTo>
                    <a:pt x="43" y="12"/>
                    <a:pt x="37" y="14"/>
                    <a:pt x="35" y="12"/>
                  </a:cubicBezTo>
                  <a:cubicBezTo>
                    <a:pt x="36" y="16"/>
                    <a:pt x="47" y="14"/>
                    <a:pt x="4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7" name="Freeform 518"/>
            <p:cNvSpPr/>
            <p:nvPr/>
          </p:nvSpPr>
          <p:spPr bwMode="auto">
            <a:xfrm>
              <a:off x="6309424" y="5048203"/>
              <a:ext cx="239258" cy="138518"/>
            </a:xfrm>
            <a:custGeom>
              <a:avLst/>
              <a:gdLst>
                <a:gd name="T0" fmla="*/ 2 w 161"/>
                <a:gd name="T1" fmla="*/ 93 h 93"/>
                <a:gd name="T2" fmla="*/ 0 w 161"/>
                <a:gd name="T3" fmla="*/ 92 h 93"/>
                <a:gd name="T4" fmla="*/ 67 w 161"/>
                <a:gd name="T5" fmla="*/ 43 h 93"/>
                <a:gd name="T6" fmla="*/ 103 w 161"/>
                <a:gd name="T7" fmla="*/ 21 h 93"/>
                <a:gd name="T8" fmla="*/ 142 w 161"/>
                <a:gd name="T9" fmla="*/ 4 h 93"/>
                <a:gd name="T10" fmla="*/ 24 w 161"/>
                <a:gd name="T11" fmla="*/ 75 h 93"/>
                <a:gd name="T12" fmla="*/ 91 w 161"/>
                <a:gd name="T13" fmla="*/ 36 h 93"/>
                <a:gd name="T14" fmla="*/ 161 w 161"/>
                <a:gd name="T15" fmla="*/ 0 h 93"/>
                <a:gd name="T16" fmla="*/ 19 w 161"/>
                <a:gd name="T17" fmla="*/ 83 h 93"/>
                <a:gd name="T18" fmla="*/ 14 w 161"/>
                <a:gd name="T19" fmla="*/ 82 h 93"/>
                <a:gd name="T20" fmla="*/ 2 w 161"/>
                <a:gd name="T21" fmla="*/ 9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1" h="93">
                  <a:moveTo>
                    <a:pt x="2" y="93"/>
                  </a:moveTo>
                  <a:cubicBezTo>
                    <a:pt x="0" y="93"/>
                    <a:pt x="0" y="93"/>
                    <a:pt x="0" y="92"/>
                  </a:cubicBezTo>
                  <a:cubicBezTo>
                    <a:pt x="19" y="73"/>
                    <a:pt x="43" y="58"/>
                    <a:pt x="67" y="43"/>
                  </a:cubicBezTo>
                  <a:cubicBezTo>
                    <a:pt x="79" y="36"/>
                    <a:pt x="91" y="29"/>
                    <a:pt x="103" y="21"/>
                  </a:cubicBezTo>
                  <a:cubicBezTo>
                    <a:pt x="115" y="14"/>
                    <a:pt x="128" y="5"/>
                    <a:pt x="142" y="4"/>
                  </a:cubicBezTo>
                  <a:cubicBezTo>
                    <a:pt x="99" y="24"/>
                    <a:pt x="60" y="49"/>
                    <a:pt x="24" y="75"/>
                  </a:cubicBezTo>
                  <a:cubicBezTo>
                    <a:pt x="46" y="64"/>
                    <a:pt x="68" y="49"/>
                    <a:pt x="91" y="36"/>
                  </a:cubicBezTo>
                  <a:cubicBezTo>
                    <a:pt x="113" y="24"/>
                    <a:pt x="135" y="8"/>
                    <a:pt x="161" y="0"/>
                  </a:cubicBezTo>
                  <a:cubicBezTo>
                    <a:pt x="112" y="26"/>
                    <a:pt x="65" y="54"/>
                    <a:pt x="19" y="83"/>
                  </a:cubicBezTo>
                  <a:cubicBezTo>
                    <a:pt x="16" y="83"/>
                    <a:pt x="16" y="81"/>
                    <a:pt x="14" y="82"/>
                  </a:cubicBezTo>
                  <a:cubicBezTo>
                    <a:pt x="10" y="85"/>
                    <a:pt x="4" y="87"/>
                    <a:pt x="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8" name="Freeform 519"/>
            <p:cNvSpPr/>
            <p:nvPr/>
          </p:nvSpPr>
          <p:spPr bwMode="auto">
            <a:xfrm>
              <a:off x="6125722" y="4809686"/>
              <a:ext cx="115555" cy="17778"/>
            </a:xfrm>
            <a:custGeom>
              <a:avLst/>
              <a:gdLst>
                <a:gd name="T0" fmla="*/ 1 w 78"/>
                <a:gd name="T1" fmla="*/ 8 h 12"/>
                <a:gd name="T2" fmla="*/ 2 w 78"/>
                <a:gd name="T3" fmla="*/ 3 h 12"/>
                <a:gd name="T4" fmla="*/ 78 w 78"/>
                <a:gd name="T5" fmla="*/ 3 h 12"/>
                <a:gd name="T6" fmla="*/ 59 w 78"/>
                <a:gd name="T7" fmla="*/ 9 h 12"/>
                <a:gd name="T8" fmla="*/ 1 w 78"/>
                <a:gd name="T9" fmla="*/ 8 h 12"/>
              </a:gdLst>
              <a:ahLst/>
              <a:cxnLst>
                <a:cxn ang="0">
                  <a:pos x="T0" y="T1"/>
                </a:cxn>
                <a:cxn ang="0">
                  <a:pos x="T2" y="T3"/>
                </a:cxn>
                <a:cxn ang="0">
                  <a:pos x="T4" y="T5"/>
                </a:cxn>
                <a:cxn ang="0">
                  <a:pos x="T6" y="T7"/>
                </a:cxn>
                <a:cxn ang="0">
                  <a:pos x="T8" y="T9"/>
                </a:cxn>
              </a:cxnLst>
              <a:rect l="0" t="0" r="r" b="b"/>
              <a:pathLst>
                <a:path w="78" h="12">
                  <a:moveTo>
                    <a:pt x="1" y="8"/>
                  </a:moveTo>
                  <a:cubicBezTo>
                    <a:pt x="0" y="5"/>
                    <a:pt x="2" y="5"/>
                    <a:pt x="2" y="3"/>
                  </a:cubicBezTo>
                  <a:cubicBezTo>
                    <a:pt x="21" y="0"/>
                    <a:pt x="58" y="7"/>
                    <a:pt x="78" y="3"/>
                  </a:cubicBezTo>
                  <a:cubicBezTo>
                    <a:pt x="78" y="8"/>
                    <a:pt x="64" y="9"/>
                    <a:pt x="59" y="9"/>
                  </a:cubicBezTo>
                  <a:cubicBezTo>
                    <a:pt x="38" y="11"/>
                    <a:pt x="20" y="12"/>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9" name="Freeform 520"/>
            <p:cNvSpPr>
              <a:spLocks noEditPoints="1"/>
            </p:cNvSpPr>
            <p:nvPr/>
          </p:nvSpPr>
          <p:spPr bwMode="auto">
            <a:xfrm>
              <a:off x="6143499" y="4624502"/>
              <a:ext cx="548885" cy="183702"/>
            </a:xfrm>
            <a:custGeom>
              <a:avLst/>
              <a:gdLst>
                <a:gd name="T0" fmla="*/ 20 w 370"/>
                <a:gd name="T1" fmla="*/ 124 h 124"/>
                <a:gd name="T2" fmla="*/ 44 w 370"/>
                <a:gd name="T3" fmla="*/ 110 h 124"/>
                <a:gd name="T4" fmla="*/ 71 w 370"/>
                <a:gd name="T5" fmla="*/ 100 h 124"/>
                <a:gd name="T6" fmla="*/ 4 w 370"/>
                <a:gd name="T7" fmla="*/ 119 h 124"/>
                <a:gd name="T8" fmla="*/ 0 w 370"/>
                <a:gd name="T9" fmla="*/ 115 h 124"/>
                <a:gd name="T10" fmla="*/ 91 w 370"/>
                <a:gd name="T11" fmla="*/ 78 h 124"/>
                <a:gd name="T12" fmla="*/ 239 w 370"/>
                <a:gd name="T13" fmla="*/ 27 h 124"/>
                <a:gd name="T14" fmla="*/ 276 w 370"/>
                <a:gd name="T15" fmla="*/ 13 h 124"/>
                <a:gd name="T16" fmla="*/ 310 w 370"/>
                <a:gd name="T17" fmla="*/ 0 h 124"/>
                <a:gd name="T18" fmla="*/ 293 w 370"/>
                <a:gd name="T19" fmla="*/ 12 h 124"/>
                <a:gd name="T20" fmla="*/ 320 w 370"/>
                <a:gd name="T21" fmla="*/ 6 h 124"/>
                <a:gd name="T22" fmla="*/ 314 w 370"/>
                <a:gd name="T23" fmla="*/ 12 h 124"/>
                <a:gd name="T24" fmla="*/ 324 w 370"/>
                <a:gd name="T25" fmla="*/ 11 h 124"/>
                <a:gd name="T26" fmla="*/ 321 w 370"/>
                <a:gd name="T27" fmla="*/ 16 h 124"/>
                <a:gd name="T28" fmla="*/ 370 w 370"/>
                <a:gd name="T29" fmla="*/ 13 h 124"/>
                <a:gd name="T30" fmla="*/ 347 w 370"/>
                <a:gd name="T31" fmla="*/ 18 h 124"/>
                <a:gd name="T32" fmla="*/ 310 w 370"/>
                <a:gd name="T33" fmla="*/ 18 h 124"/>
                <a:gd name="T34" fmla="*/ 20 w 370"/>
                <a:gd name="T35" fmla="*/ 124 h 124"/>
                <a:gd name="T36" fmla="*/ 65 w 370"/>
                <a:gd name="T37" fmla="*/ 94 h 124"/>
                <a:gd name="T38" fmla="*/ 10 w 370"/>
                <a:gd name="T39" fmla="*/ 115 h 124"/>
                <a:gd name="T40" fmla="*/ 65 w 370"/>
                <a:gd name="T41" fmla="*/ 94 h 124"/>
                <a:gd name="T42" fmla="*/ 125 w 370"/>
                <a:gd name="T43" fmla="*/ 77 h 124"/>
                <a:gd name="T44" fmla="*/ 62 w 370"/>
                <a:gd name="T45" fmla="*/ 99 h 124"/>
                <a:gd name="T46" fmla="*/ 125 w 370"/>
                <a:gd name="T47" fmla="*/ 77 h 124"/>
                <a:gd name="T48" fmla="*/ 200 w 370"/>
                <a:gd name="T49" fmla="*/ 42 h 124"/>
                <a:gd name="T50" fmla="*/ 85 w 370"/>
                <a:gd name="T51" fmla="*/ 83 h 124"/>
                <a:gd name="T52" fmla="*/ 200 w 370"/>
                <a:gd name="T53" fmla="*/ 42 h 124"/>
                <a:gd name="T54" fmla="*/ 128 w 370"/>
                <a:gd name="T55" fmla="*/ 81 h 124"/>
                <a:gd name="T56" fmla="*/ 143 w 370"/>
                <a:gd name="T57" fmla="*/ 74 h 124"/>
                <a:gd name="T58" fmla="*/ 128 w 370"/>
                <a:gd name="T59" fmla="*/ 81 h 124"/>
                <a:gd name="T60" fmla="*/ 162 w 370"/>
                <a:gd name="T61" fmla="*/ 67 h 124"/>
                <a:gd name="T62" fmla="*/ 144 w 370"/>
                <a:gd name="T63" fmla="*/ 74 h 124"/>
                <a:gd name="T64" fmla="*/ 162 w 370"/>
                <a:gd name="T65" fmla="*/ 67 h 124"/>
                <a:gd name="T66" fmla="*/ 143 w 370"/>
                <a:gd name="T67" fmla="*/ 66 h 124"/>
                <a:gd name="T68" fmla="*/ 143 w 370"/>
                <a:gd name="T69" fmla="*/ 66 h 124"/>
                <a:gd name="T70" fmla="*/ 219 w 370"/>
                <a:gd name="T71" fmla="*/ 41 h 124"/>
                <a:gd name="T72" fmla="*/ 245 w 370"/>
                <a:gd name="T73" fmla="*/ 33 h 124"/>
                <a:gd name="T74" fmla="*/ 272 w 370"/>
                <a:gd name="T75" fmla="*/ 20 h 124"/>
                <a:gd name="T76" fmla="*/ 143 w 370"/>
                <a:gd name="T77" fmla="*/ 66 h 124"/>
                <a:gd name="T78" fmla="*/ 307 w 370"/>
                <a:gd name="T79" fmla="*/ 15 h 124"/>
                <a:gd name="T80" fmla="*/ 307 w 370"/>
                <a:gd name="T81" fmla="*/ 11 h 124"/>
                <a:gd name="T82" fmla="*/ 252 w 370"/>
                <a:gd name="T83" fmla="*/ 33 h 124"/>
                <a:gd name="T84" fmla="*/ 307 w 370"/>
                <a:gd name="T85" fmla="*/ 15 h 124"/>
                <a:gd name="T86" fmla="*/ 276 w 370"/>
                <a:gd name="T87" fmla="*/ 20 h 124"/>
                <a:gd name="T88" fmla="*/ 276 w 370"/>
                <a:gd name="T89" fmla="*/ 2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70" h="124">
                  <a:moveTo>
                    <a:pt x="20" y="124"/>
                  </a:moveTo>
                  <a:cubicBezTo>
                    <a:pt x="26" y="117"/>
                    <a:pt x="36" y="114"/>
                    <a:pt x="44" y="110"/>
                  </a:cubicBezTo>
                  <a:cubicBezTo>
                    <a:pt x="54" y="107"/>
                    <a:pt x="63" y="104"/>
                    <a:pt x="71" y="100"/>
                  </a:cubicBezTo>
                  <a:cubicBezTo>
                    <a:pt x="50" y="103"/>
                    <a:pt x="32" y="118"/>
                    <a:pt x="4" y="119"/>
                  </a:cubicBezTo>
                  <a:cubicBezTo>
                    <a:pt x="5" y="115"/>
                    <a:pt x="2" y="116"/>
                    <a:pt x="0" y="115"/>
                  </a:cubicBezTo>
                  <a:cubicBezTo>
                    <a:pt x="27" y="99"/>
                    <a:pt x="59" y="90"/>
                    <a:pt x="91" y="78"/>
                  </a:cubicBezTo>
                  <a:cubicBezTo>
                    <a:pt x="138" y="59"/>
                    <a:pt x="188" y="43"/>
                    <a:pt x="239" y="27"/>
                  </a:cubicBezTo>
                  <a:cubicBezTo>
                    <a:pt x="252" y="23"/>
                    <a:pt x="264" y="18"/>
                    <a:pt x="276" y="13"/>
                  </a:cubicBezTo>
                  <a:cubicBezTo>
                    <a:pt x="287" y="8"/>
                    <a:pt x="298" y="1"/>
                    <a:pt x="310" y="0"/>
                  </a:cubicBezTo>
                  <a:cubicBezTo>
                    <a:pt x="307" y="6"/>
                    <a:pt x="297" y="7"/>
                    <a:pt x="293" y="12"/>
                  </a:cubicBezTo>
                  <a:cubicBezTo>
                    <a:pt x="298" y="13"/>
                    <a:pt x="310" y="2"/>
                    <a:pt x="320" y="6"/>
                  </a:cubicBezTo>
                  <a:cubicBezTo>
                    <a:pt x="320" y="10"/>
                    <a:pt x="313" y="7"/>
                    <a:pt x="314" y="12"/>
                  </a:cubicBezTo>
                  <a:cubicBezTo>
                    <a:pt x="316" y="14"/>
                    <a:pt x="321" y="11"/>
                    <a:pt x="324" y="11"/>
                  </a:cubicBezTo>
                  <a:cubicBezTo>
                    <a:pt x="326" y="14"/>
                    <a:pt x="322" y="14"/>
                    <a:pt x="321" y="16"/>
                  </a:cubicBezTo>
                  <a:cubicBezTo>
                    <a:pt x="337" y="20"/>
                    <a:pt x="356" y="12"/>
                    <a:pt x="370" y="13"/>
                  </a:cubicBezTo>
                  <a:cubicBezTo>
                    <a:pt x="364" y="18"/>
                    <a:pt x="355" y="17"/>
                    <a:pt x="347" y="18"/>
                  </a:cubicBezTo>
                  <a:cubicBezTo>
                    <a:pt x="335" y="20"/>
                    <a:pt x="322" y="22"/>
                    <a:pt x="310" y="18"/>
                  </a:cubicBezTo>
                  <a:cubicBezTo>
                    <a:pt x="208" y="48"/>
                    <a:pt x="117" y="89"/>
                    <a:pt x="20" y="124"/>
                  </a:cubicBezTo>
                  <a:close/>
                  <a:moveTo>
                    <a:pt x="65" y="94"/>
                  </a:moveTo>
                  <a:cubicBezTo>
                    <a:pt x="47" y="101"/>
                    <a:pt x="22" y="105"/>
                    <a:pt x="10" y="115"/>
                  </a:cubicBezTo>
                  <a:cubicBezTo>
                    <a:pt x="29" y="109"/>
                    <a:pt x="47" y="102"/>
                    <a:pt x="65" y="94"/>
                  </a:cubicBezTo>
                  <a:close/>
                  <a:moveTo>
                    <a:pt x="125" y="77"/>
                  </a:moveTo>
                  <a:cubicBezTo>
                    <a:pt x="101" y="81"/>
                    <a:pt x="81" y="90"/>
                    <a:pt x="62" y="99"/>
                  </a:cubicBezTo>
                  <a:cubicBezTo>
                    <a:pt x="83" y="92"/>
                    <a:pt x="104" y="85"/>
                    <a:pt x="125" y="77"/>
                  </a:cubicBezTo>
                  <a:close/>
                  <a:moveTo>
                    <a:pt x="200" y="42"/>
                  </a:moveTo>
                  <a:cubicBezTo>
                    <a:pt x="160" y="55"/>
                    <a:pt x="121" y="67"/>
                    <a:pt x="85" y="83"/>
                  </a:cubicBezTo>
                  <a:cubicBezTo>
                    <a:pt x="126" y="73"/>
                    <a:pt x="161" y="55"/>
                    <a:pt x="200" y="42"/>
                  </a:cubicBezTo>
                  <a:close/>
                  <a:moveTo>
                    <a:pt x="128" y="81"/>
                  </a:moveTo>
                  <a:cubicBezTo>
                    <a:pt x="133" y="79"/>
                    <a:pt x="139" y="77"/>
                    <a:pt x="143" y="74"/>
                  </a:cubicBezTo>
                  <a:cubicBezTo>
                    <a:pt x="138" y="76"/>
                    <a:pt x="132" y="77"/>
                    <a:pt x="128" y="81"/>
                  </a:cubicBezTo>
                  <a:close/>
                  <a:moveTo>
                    <a:pt x="162" y="67"/>
                  </a:moveTo>
                  <a:cubicBezTo>
                    <a:pt x="155" y="69"/>
                    <a:pt x="149" y="70"/>
                    <a:pt x="144" y="74"/>
                  </a:cubicBezTo>
                  <a:cubicBezTo>
                    <a:pt x="151" y="73"/>
                    <a:pt x="156" y="70"/>
                    <a:pt x="162" y="67"/>
                  </a:cubicBezTo>
                  <a:close/>
                  <a:moveTo>
                    <a:pt x="143" y="66"/>
                  </a:moveTo>
                  <a:cubicBezTo>
                    <a:pt x="139" y="67"/>
                    <a:pt x="144" y="66"/>
                    <a:pt x="143" y="66"/>
                  </a:cubicBezTo>
                  <a:cubicBezTo>
                    <a:pt x="170" y="62"/>
                    <a:pt x="195" y="47"/>
                    <a:pt x="219" y="41"/>
                  </a:cubicBezTo>
                  <a:cubicBezTo>
                    <a:pt x="226" y="36"/>
                    <a:pt x="236" y="33"/>
                    <a:pt x="245" y="33"/>
                  </a:cubicBezTo>
                  <a:cubicBezTo>
                    <a:pt x="253" y="26"/>
                    <a:pt x="265" y="27"/>
                    <a:pt x="272" y="20"/>
                  </a:cubicBezTo>
                  <a:cubicBezTo>
                    <a:pt x="228" y="35"/>
                    <a:pt x="185" y="50"/>
                    <a:pt x="143" y="66"/>
                  </a:cubicBezTo>
                  <a:close/>
                  <a:moveTo>
                    <a:pt x="307" y="15"/>
                  </a:moveTo>
                  <a:cubicBezTo>
                    <a:pt x="305" y="13"/>
                    <a:pt x="309" y="12"/>
                    <a:pt x="307" y="11"/>
                  </a:cubicBezTo>
                  <a:cubicBezTo>
                    <a:pt x="289" y="19"/>
                    <a:pt x="267" y="23"/>
                    <a:pt x="252" y="33"/>
                  </a:cubicBezTo>
                  <a:cubicBezTo>
                    <a:pt x="270" y="27"/>
                    <a:pt x="288" y="21"/>
                    <a:pt x="307" y="15"/>
                  </a:cubicBezTo>
                  <a:close/>
                  <a:moveTo>
                    <a:pt x="276" y="20"/>
                  </a:moveTo>
                  <a:cubicBezTo>
                    <a:pt x="286" y="18"/>
                    <a:pt x="282" y="14"/>
                    <a:pt x="276"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grpSp>
      <p:sp>
        <p:nvSpPr>
          <p:cNvPr id="121" name="WordArt 26"/>
          <p:cNvSpPr>
            <a:spLocks noChangeArrowheads="1" noChangeShapeType="1" noTextEdit="1"/>
          </p:cNvSpPr>
          <p:nvPr/>
        </p:nvSpPr>
        <p:spPr bwMode="auto">
          <a:xfrm>
            <a:off x="1583146" y="218286"/>
            <a:ext cx="8424937" cy="502803"/>
          </a:xfrm>
          <a:prstGeom prst="rect">
            <a:avLst/>
          </a:prstGeom>
        </p:spPr>
        <p:txBody>
          <a:bodyPr wrap="none" lIns="108674" tIns="54337" rIns="108674" bIns="54337" fromWordArt="1">
            <a:prstTxWarp prst="textPlain">
              <a:avLst>
                <a:gd name="adj" fmla="val 50000"/>
              </a:avLst>
            </a:prstTxWarp>
          </a:bodyPr>
          <a:lstStyle/>
          <a:p>
            <a:pPr algn="ctr"/>
            <a:r>
              <a:rPr lang="zh-CN" altLang="en-US" sz="2000" b="1" kern="10" dirty="0">
                <a:ln w="9525">
                  <a:solidFill>
                    <a:srgbClr val="FFCC00"/>
                  </a:solidFill>
                  <a:round/>
                </a:ln>
                <a:solidFill>
                  <a:srgbClr val="C00000"/>
                </a:solidFill>
                <a:latin typeface="隶书" panose="02010509060101010101" pitchFamily="49" charset="-122"/>
                <a:ea typeface="隶书" panose="02010509060101010101" pitchFamily="49" charset="-122"/>
              </a:rPr>
              <a:t>林则徐虎门销烟</a:t>
            </a:r>
          </a:p>
        </p:txBody>
      </p:sp>
      <p:grpSp>
        <p:nvGrpSpPr>
          <p:cNvPr id="122" name="Group 83"/>
          <p:cNvGrpSpPr>
            <a:grpSpLocks/>
          </p:cNvGrpSpPr>
          <p:nvPr/>
        </p:nvGrpSpPr>
        <p:grpSpPr bwMode="auto">
          <a:xfrm>
            <a:off x="4439022" y="981522"/>
            <a:ext cx="7042758" cy="2538626"/>
            <a:chOff x="2095" y="1832"/>
            <a:chExt cx="2576" cy="516"/>
          </a:xfrm>
          <a:solidFill>
            <a:srgbClr val="FFC000"/>
          </a:solidFill>
        </p:grpSpPr>
        <p:sp>
          <p:nvSpPr>
            <p:cNvPr id="123" name="Line 84"/>
            <p:cNvSpPr>
              <a:spLocks noChangeShapeType="1"/>
            </p:cNvSpPr>
            <p:nvPr/>
          </p:nvSpPr>
          <p:spPr bwMode="auto">
            <a:xfrm>
              <a:off x="2200" y="2348"/>
              <a:ext cx="2358" cy="0"/>
            </a:xfrm>
            <a:prstGeom prst="line">
              <a:avLst/>
            </a:prstGeom>
            <a:grpFill/>
            <a:ln w="3175">
              <a:solidFill>
                <a:srgbClr val="996633"/>
              </a:solidFill>
              <a:round/>
              <a:headEnd/>
              <a:tailEnd/>
            </a:ln>
            <a:extLst/>
          </p:spPr>
          <p:txBody>
            <a:bodyPr/>
            <a:lstStyle/>
            <a:p>
              <a:endParaRPr lang="zh-CN" altLang="en-US"/>
            </a:p>
          </p:txBody>
        </p:sp>
        <p:sp>
          <p:nvSpPr>
            <p:cNvPr id="124" name="Line 85"/>
            <p:cNvSpPr>
              <a:spLocks noChangeShapeType="1"/>
            </p:cNvSpPr>
            <p:nvPr/>
          </p:nvSpPr>
          <p:spPr bwMode="auto">
            <a:xfrm>
              <a:off x="2095" y="1944"/>
              <a:ext cx="0" cy="292"/>
            </a:xfrm>
            <a:prstGeom prst="line">
              <a:avLst/>
            </a:prstGeom>
            <a:grpFill/>
            <a:ln w="3175">
              <a:solidFill>
                <a:srgbClr val="996633"/>
              </a:solidFill>
              <a:round/>
              <a:headEnd/>
              <a:tailEnd/>
            </a:ln>
            <a:extLst/>
          </p:spPr>
          <p:txBody>
            <a:bodyPr/>
            <a:lstStyle/>
            <a:p>
              <a:endParaRPr lang="zh-CN" altLang="en-US"/>
            </a:p>
          </p:txBody>
        </p:sp>
        <p:sp>
          <p:nvSpPr>
            <p:cNvPr id="125" name="Line 86"/>
            <p:cNvSpPr>
              <a:spLocks noChangeShapeType="1"/>
            </p:cNvSpPr>
            <p:nvPr/>
          </p:nvSpPr>
          <p:spPr bwMode="auto">
            <a:xfrm>
              <a:off x="4671" y="1944"/>
              <a:ext cx="0" cy="292"/>
            </a:xfrm>
            <a:prstGeom prst="line">
              <a:avLst/>
            </a:prstGeom>
            <a:grpFill/>
            <a:ln w="3175">
              <a:solidFill>
                <a:srgbClr val="996633"/>
              </a:solidFill>
              <a:round/>
              <a:headEnd/>
              <a:tailEnd/>
            </a:ln>
            <a:extLst/>
          </p:spPr>
          <p:txBody>
            <a:bodyPr/>
            <a:lstStyle/>
            <a:p>
              <a:endParaRPr lang="zh-CN" altLang="en-US"/>
            </a:p>
          </p:txBody>
        </p:sp>
        <p:sp>
          <p:nvSpPr>
            <p:cNvPr id="126" name="Line 87"/>
            <p:cNvSpPr>
              <a:spLocks noChangeShapeType="1"/>
            </p:cNvSpPr>
            <p:nvPr/>
          </p:nvSpPr>
          <p:spPr bwMode="auto">
            <a:xfrm>
              <a:off x="2096" y="2239"/>
              <a:ext cx="102" cy="0"/>
            </a:xfrm>
            <a:prstGeom prst="line">
              <a:avLst/>
            </a:prstGeom>
            <a:grpFill/>
            <a:ln w="3175">
              <a:solidFill>
                <a:srgbClr val="996633"/>
              </a:solidFill>
              <a:round/>
              <a:headEnd/>
              <a:tailEnd/>
            </a:ln>
            <a:extLst/>
          </p:spPr>
          <p:txBody>
            <a:bodyPr/>
            <a:lstStyle/>
            <a:p>
              <a:endParaRPr lang="zh-CN" altLang="en-US"/>
            </a:p>
          </p:txBody>
        </p:sp>
        <p:sp>
          <p:nvSpPr>
            <p:cNvPr id="127" name="Line 88"/>
            <p:cNvSpPr>
              <a:spLocks noChangeShapeType="1"/>
            </p:cNvSpPr>
            <p:nvPr/>
          </p:nvSpPr>
          <p:spPr bwMode="auto">
            <a:xfrm>
              <a:off x="2200" y="2239"/>
              <a:ext cx="0" cy="108"/>
            </a:xfrm>
            <a:prstGeom prst="line">
              <a:avLst/>
            </a:prstGeom>
            <a:grpFill/>
            <a:ln w="3175">
              <a:solidFill>
                <a:srgbClr val="996633"/>
              </a:solidFill>
              <a:round/>
              <a:headEnd/>
              <a:tailEnd/>
            </a:ln>
            <a:extLst/>
          </p:spPr>
          <p:txBody>
            <a:bodyPr/>
            <a:lstStyle/>
            <a:p>
              <a:endParaRPr lang="zh-CN" altLang="en-US"/>
            </a:p>
          </p:txBody>
        </p:sp>
        <p:sp>
          <p:nvSpPr>
            <p:cNvPr id="128" name="Line 89"/>
            <p:cNvSpPr>
              <a:spLocks noChangeShapeType="1"/>
            </p:cNvSpPr>
            <p:nvPr/>
          </p:nvSpPr>
          <p:spPr bwMode="auto">
            <a:xfrm>
              <a:off x="4564" y="2239"/>
              <a:ext cx="102" cy="0"/>
            </a:xfrm>
            <a:prstGeom prst="line">
              <a:avLst/>
            </a:prstGeom>
            <a:grpFill/>
            <a:ln w="3175">
              <a:solidFill>
                <a:srgbClr val="996633"/>
              </a:solidFill>
              <a:round/>
              <a:headEnd/>
              <a:tailEnd/>
            </a:ln>
            <a:extLst/>
          </p:spPr>
          <p:txBody>
            <a:bodyPr/>
            <a:lstStyle/>
            <a:p>
              <a:endParaRPr lang="zh-CN" altLang="en-US"/>
            </a:p>
          </p:txBody>
        </p:sp>
        <p:sp>
          <p:nvSpPr>
            <p:cNvPr id="129" name="Line 90"/>
            <p:cNvSpPr>
              <a:spLocks noChangeShapeType="1"/>
            </p:cNvSpPr>
            <p:nvPr/>
          </p:nvSpPr>
          <p:spPr bwMode="auto">
            <a:xfrm>
              <a:off x="4562" y="2239"/>
              <a:ext cx="0" cy="108"/>
            </a:xfrm>
            <a:prstGeom prst="line">
              <a:avLst/>
            </a:prstGeom>
            <a:grpFill/>
            <a:ln w="3175">
              <a:solidFill>
                <a:srgbClr val="996633"/>
              </a:solidFill>
              <a:round/>
              <a:headEnd/>
              <a:tailEnd/>
            </a:ln>
            <a:extLst/>
          </p:spPr>
          <p:txBody>
            <a:bodyPr/>
            <a:lstStyle/>
            <a:p>
              <a:endParaRPr lang="zh-CN" altLang="en-US"/>
            </a:p>
          </p:txBody>
        </p:sp>
        <p:sp>
          <p:nvSpPr>
            <p:cNvPr id="130" name="Line 91"/>
            <p:cNvSpPr>
              <a:spLocks noChangeShapeType="1"/>
            </p:cNvSpPr>
            <p:nvPr/>
          </p:nvSpPr>
          <p:spPr bwMode="auto">
            <a:xfrm>
              <a:off x="2096" y="1943"/>
              <a:ext cx="102" cy="0"/>
            </a:xfrm>
            <a:prstGeom prst="line">
              <a:avLst/>
            </a:prstGeom>
            <a:grpFill/>
            <a:ln w="3175">
              <a:solidFill>
                <a:srgbClr val="996633"/>
              </a:solidFill>
              <a:round/>
              <a:headEnd/>
              <a:tailEnd/>
            </a:ln>
            <a:extLst/>
          </p:spPr>
          <p:txBody>
            <a:bodyPr/>
            <a:lstStyle/>
            <a:p>
              <a:endParaRPr lang="zh-CN" altLang="en-US"/>
            </a:p>
          </p:txBody>
        </p:sp>
        <p:sp>
          <p:nvSpPr>
            <p:cNvPr id="131" name="Line 92"/>
            <p:cNvSpPr>
              <a:spLocks noChangeShapeType="1"/>
            </p:cNvSpPr>
            <p:nvPr/>
          </p:nvSpPr>
          <p:spPr bwMode="auto">
            <a:xfrm>
              <a:off x="4564" y="1943"/>
              <a:ext cx="102" cy="0"/>
            </a:xfrm>
            <a:prstGeom prst="line">
              <a:avLst/>
            </a:prstGeom>
            <a:grpFill/>
            <a:ln w="3175">
              <a:solidFill>
                <a:srgbClr val="996633"/>
              </a:solidFill>
              <a:round/>
              <a:headEnd/>
              <a:tailEnd/>
            </a:ln>
            <a:extLst/>
          </p:spPr>
          <p:txBody>
            <a:bodyPr/>
            <a:lstStyle/>
            <a:p>
              <a:endParaRPr lang="zh-CN" altLang="en-US"/>
            </a:p>
          </p:txBody>
        </p:sp>
        <p:sp>
          <p:nvSpPr>
            <p:cNvPr id="132" name="Line 93"/>
            <p:cNvSpPr>
              <a:spLocks noChangeShapeType="1"/>
            </p:cNvSpPr>
            <p:nvPr/>
          </p:nvSpPr>
          <p:spPr bwMode="auto">
            <a:xfrm>
              <a:off x="2200" y="1835"/>
              <a:ext cx="0" cy="108"/>
            </a:xfrm>
            <a:prstGeom prst="line">
              <a:avLst/>
            </a:prstGeom>
            <a:grpFill/>
            <a:ln w="3175">
              <a:solidFill>
                <a:srgbClr val="996633"/>
              </a:solidFill>
              <a:round/>
              <a:headEnd/>
              <a:tailEnd/>
            </a:ln>
            <a:extLst/>
          </p:spPr>
          <p:txBody>
            <a:bodyPr/>
            <a:lstStyle/>
            <a:p>
              <a:endParaRPr lang="zh-CN" altLang="en-US"/>
            </a:p>
          </p:txBody>
        </p:sp>
        <p:sp>
          <p:nvSpPr>
            <p:cNvPr id="133" name="Line 94"/>
            <p:cNvSpPr>
              <a:spLocks noChangeShapeType="1"/>
            </p:cNvSpPr>
            <p:nvPr/>
          </p:nvSpPr>
          <p:spPr bwMode="auto">
            <a:xfrm>
              <a:off x="4562" y="1835"/>
              <a:ext cx="0" cy="108"/>
            </a:xfrm>
            <a:prstGeom prst="line">
              <a:avLst/>
            </a:prstGeom>
            <a:grpFill/>
            <a:ln w="3175">
              <a:solidFill>
                <a:srgbClr val="996633"/>
              </a:solidFill>
              <a:round/>
              <a:headEnd/>
              <a:tailEnd/>
            </a:ln>
            <a:extLst/>
          </p:spPr>
          <p:txBody>
            <a:bodyPr/>
            <a:lstStyle/>
            <a:p>
              <a:endParaRPr lang="zh-CN" altLang="en-US"/>
            </a:p>
          </p:txBody>
        </p:sp>
        <p:sp>
          <p:nvSpPr>
            <p:cNvPr id="134" name="Line 95"/>
            <p:cNvSpPr>
              <a:spLocks noChangeShapeType="1"/>
            </p:cNvSpPr>
            <p:nvPr/>
          </p:nvSpPr>
          <p:spPr bwMode="auto">
            <a:xfrm>
              <a:off x="2200" y="1832"/>
              <a:ext cx="2358" cy="0"/>
            </a:xfrm>
            <a:prstGeom prst="line">
              <a:avLst/>
            </a:prstGeom>
            <a:grpFill/>
            <a:ln w="3175">
              <a:solidFill>
                <a:srgbClr val="996633"/>
              </a:solidFill>
              <a:round/>
              <a:headEnd/>
              <a:tailEnd/>
            </a:ln>
            <a:extLst/>
          </p:spPr>
          <p:txBody>
            <a:bodyPr/>
            <a:lstStyle/>
            <a:p>
              <a:endParaRPr lang="zh-CN" altLang="en-US"/>
            </a:p>
          </p:txBody>
        </p:sp>
        <p:sp>
          <p:nvSpPr>
            <p:cNvPr id="135" name="Rectangle 96"/>
            <p:cNvSpPr>
              <a:spLocks noChangeArrowheads="1"/>
            </p:cNvSpPr>
            <p:nvPr/>
          </p:nvSpPr>
          <p:spPr bwMode="auto">
            <a:xfrm>
              <a:off x="4586" y="2262"/>
              <a:ext cx="76" cy="79"/>
            </a:xfrm>
            <a:prstGeom prst="rect">
              <a:avLst/>
            </a:prstGeom>
            <a:grpFill/>
            <a:ln w="3175">
              <a:solidFill>
                <a:srgbClr val="996633"/>
              </a:solidFill>
              <a:miter lim="800000"/>
              <a:headEnd/>
              <a:tailEnd/>
            </a:ln>
          </p:spPr>
          <p:txBody>
            <a:bodyPr wrap="none" anchor="ctr"/>
            <a:lstStyle/>
            <a:p>
              <a:endParaRPr lang="zh-CN" altLang="en-US" sz="2400">
                <a:latin typeface="Times New Roman" pitchFamily="18" charset="0"/>
                <a:ea typeface="宋体" pitchFamily="2" charset="-122"/>
              </a:endParaRPr>
            </a:p>
          </p:txBody>
        </p:sp>
        <p:sp>
          <p:nvSpPr>
            <p:cNvPr id="136" name="Rectangle 97"/>
            <p:cNvSpPr>
              <a:spLocks noChangeArrowheads="1"/>
            </p:cNvSpPr>
            <p:nvPr/>
          </p:nvSpPr>
          <p:spPr bwMode="auto">
            <a:xfrm>
              <a:off x="4586" y="1838"/>
              <a:ext cx="76" cy="79"/>
            </a:xfrm>
            <a:prstGeom prst="rect">
              <a:avLst/>
            </a:prstGeom>
            <a:grpFill/>
            <a:ln w="3175">
              <a:solidFill>
                <a:srgbClr val="996633"/>
              </a:solidFill>
              <a:miter lim="800000"/>
              <a:headEnd/>
              <a:tailEnd/>
            </a:ln>
          </p:spPr>
          <p:txBody>
            <a:bodyPr wrap="none" anchor="ctr"/>
            <a:lstStyle/>
            <a:p>
              <a:endParaRPr lang="zh-CN" altLang="en-US" sz="2400">
                <a:latin typeface="Times New Roman" pitchFamily="18" charset="0"/>
                <a:ea typeface="宋体" pitchFamily="2" charset="-122"/>
              </a:endParaRPr>
            </a:p>
          </p:txBody>
        </p:sp>
        <p:sp>
          <p:nvSpPr>
            <p:cNvPr id="137" name="Rectangle 98"/>
            <p:cNvSpPr>
              <a:spLocks noChangeArrowheads="1"/>
            </p:cNvSpPr>
            <p:nvPr/>
          </p:nvSpPr>
          <p:spPr bwMode="auto">
            <a:xfrm>
              <a:off x="2096" y="2262"/>
              <a:ext cx="76" cy="79"/>
            </a:xfrm>
            <a:prstGeom prst="rect">
              <a:avLst/>
            </a:prstGeom>
            <a:grpFill/>
            <a:ln w="3175">
              <a:solidFill>
                <a:srgbClr val="996633"/>
              </a:solidFill>
              <a:miter lim="800000"/>
              <a:headEnd/>
              <a:tailEnd/>
            </a:ln>
          </p:spPr>
          <p:txBody>
            <a:bodyPr wrap="none" anchor="ctr"/>
            <a:lstStyle/>
            <a:p>
              <a:endParaRPr lang="zh-CN" altLang="en-US" sz="2400">
                <a:latin typeface="Times New Roman" pitchFamily="18" charset="0"/>
                <a:ea typeface="宋体" pitchFamily="2" charset="-122"/>
              </a:endParaRPr>
            </a:p>
          </p:txBody>
        </p:sp>
        <p:sp>
          <p:nvSpPr>
            <p:cNvPr id="138" name="Rectangle 99"/>
            <p:cNvSpPr>
              <a:spLocks noChangeArrowheads="1"/>
            </p:cNvSpPr>
            <p:nvPr/>
          </p:nvSpPr>
          <p:spPr bwMode="auto">
            <a:xfrm>
              <a:off x="2096" y="1838"/>
              <a:ext cx="76" cy="79"/>
            </a:xfrm>
            <a:prstGeom prst="rect">
              <a:avLst/>
            </a:prstGeom>
            <a:grpFill/>
            <a:ln w="3175">
              <a:solidFill>
                <a:srgbClr val="996633"/>
              </a:solidFill>
              <a:miter lim="800000"/>
              <a:headEnd/>
              <a:tailEnd/>
            </a:ln>
          </p:spPr>
          <p:txBody>
            <a:bodyPr wrap="none" anchor="ctr"/>
            <a:lstStyle/>
            <a:p>
              <a:endParaRPr lang="zh-CN" altLang="en-US" sz="2400">
                <a:latin typeface="Times New Roman" pitchFamily="18" charset="0"/>
                <a:ea typeface="宋体" pitchFamily="2" charset="-122"/>
              </a:endParaRPr>
            </a:p>
          </p:txBody>
        </p:sp>
      </p:grpSp>
      <p:sp>
        <p:nvSpPr>
          <p:cNvPr id="2" name="矩形 1"/>
          <p:cNvSpPr/>
          <p:nvPr/>
        </p:nvSpPr>
        <p:spPr>
          <a:xfrm>
            <a:off x="4808534" y="1057939"/>
            <a:ext cx="6458487" cy="2546700"/>
          </a:xfrm>
          <a:prstGeom prst="rect">
            <a:avLst/>
          </a:prstGeom>
        </p:spPr>
        <p:txBody>
          <a:bodyPr wrap="square" lIns="91289" tIns="45645" rIns="91289" bIns="45645">
            <a:spAutoFit/>
          </a:bodyPr>
          <a:lstStyle/>
          <a:p>
            <a:pPr>
              <a:lnSpc>
                <a:spcPct val="110000"/>
              </a:lnSpc>
              <a:buClrTx/>
            </a:pPr>
            <a:r>
              <a:rPr lang="en-US" altLang="zh-CN" sz="2900" b="1" dirty="0">
                <a:latin typeface="黑体" pitchFamily="49" charset="-122"/>
                <a:ea typeface="黑体" pitchFamily="49" charset="-122"/>
              </a:rPr>
              <a:t>“</a:t>
            </a:r>
            <a:r>
              <a:rPr lang="zh-CN" altLang="en-US" sz="2900" b="1" dirty="0">
                <a:latin typeface="黑体" pitchFamily="49" charset="-122"/>
                <a:ea typeface="黑体" pitchFamily="49" charset="-122"/>
              </a:rPr>
              <a:t>（鸦片）流毒于天下，则为害甚巨，法当从严。若犹泄泄视之，是使数十年后，</a:t>
            </a:r>
            <a:r>
              <a:rPr lang="zh-CN" altLang="en-US" sz="2900" b="1" u="sng" dirty="0">
                <a:solidFill>
                  <a:srgbClr val="FF0000"/>
                </a:solidFill>
                <a:latin typeface="黑体" pitchFamily="49" charset="-122"/>
                <a:ea typeface="黑体" pitchFamily="49" charset="-122"/>
              </a:rPr>
              <a:t>中原几无可以御敌之兵，且无可以充饷之银</a:t>
            </a:r>
            <a:r>
              <a:rPr lang="zh-CN" altLang="en-US" sz="2900" b="1" dirty="0">
                <a:solidFill>
                  <a:srgbClr val="FF0000"/>
                </a:solidFill>
                <a:latin typeface="黑体" pitchFamily="49" charset="-122"/>
                <a:ea typeface="黑体" pitchFamily="49" charset="-122"/>
              </a:rPr>
              <a:t>。</a:t>
            </a:r>
            <a:r>
              <a:rPr lang="zh-CN" altLang="en-US" sz="2900" b="1" dirty="0">
                <a:latin typeface="黑体" pitchFamily="49" charset="-122"/>
                <a:ea typeface="黑体" pitchFamily="49" charset="-122"/>
              </a:rPr>
              <a:t>”</a:t>
            </a:r>
          </a:p>
          <a:p>
            <a:pPr>
              <a:lnSpc>
                <a:spcPct val="110000"/>
              </a:lnSpc>
              <a:buClrTx/>
            </a:pPr>
            <a:r>
              <a:rPr lang="zh-CN" altLang="en-US" sz="2900" b="1" dirty="0">
                <a:latin typeface="黑体" pitchFamily="49" charset="-122"/>
                <a:ea typeface="黑体" pitchFamily="49" charset="-122"/>
              </a:rPr>
              <a:t>            </a:t>
            </a:r>
            <a:r>
              <a:rPr lang="en-US" altLang="zh-CN" sz="2400" b="1" dirty="0">
                <a:latin typeface="黑体" pitchFamily="49" charset="-122"/>
                <a:ea typeface="黑体" pitchFamily="49" charset="-122"/>
              </a:rPr>
              <a:t>——</a:t>
            </a:r>
            <a:r>
              <a:rPr lang="zh-CN" altLang="en-US" sz="2400" b="1" dirty="0">
                <a:latin typeface="黑体" pitchFamily="49" charset="-122"/>
                <a:ea typeface="黑体" pitchFamily="49" charset="-122"/>
              </a:rPr>
              <a:t>林则徐上道光帝奏折节选</a:t>
            </a:r>
          </a:p>
        </p:txBody>
      </p:sp>
      <p:cxnSp>
        <p:nvCxnSpPr>
          <p:cNvPr id="165" name="直接连接符 164"/>
          <p:cNvCxnSpPr/>
          <p:nvPr/>
        </p:nvCxnSpPr>
        <p:spPr>
          <a:xfrm>
            <a:off x="1283590" y="837506"/>
            <a:ext cx="10078563" cy="0"/>
          </a:xfrm>
          <a:prstGeom prst="line">
            <a:avLst/>
          </a:prstGeom>
          <a:ln w="22225">
            <a:solidFill>
              <a:schemeClr val="accent1">
                <a:alpha val="81000"/>
              </a:schemeClr>
            </a:solidFill>
            <a:prstDash val="dash"/>
          </a:ln>
        </p:spPr>
        <p:style>
          <a:lnRef idx="1">
            <a:schemeClr val="accent1"/>
          </a:lnRef>
          <a:fillRef idx="0">
            <a:schemeClr val="accent1"/>
          </a:fillRef>
          <a:effectRef idx="0">
            <a:schemeClr val="accent1"/>
          </a:effectRef>
          <a:fontRef idx="minor">
            <a:schemeClr val="tx1"/>
          </a:fontRef>
        </p:style>
      </p:cxnSp>
      <p:pic>
        <p:nvPicPr>
          <p:cNvPr id="145" name="Picture 4" descr="虎门销烟"/>
          <p:cNvPicPr>
            <a:picLocks noChangeAspect="1"/>
          </p:cNvPicPr>
          <p:nvPr/>
        </p:nvPicPr>
        <p:blipFill>
          <a:blip r:embed="rId6"/>
          <a:srcRect r="157" b="150"/>
          <a:stretch>
            <a:fillRect/>
          </a:stretch>
        </p:blipFill>
        <p:spPr>
          <a:xfrm>
            <a:off x="-8682" y="896528"/>
            <a:ext cx="12241361" cy="6052652"/>
          </a:xfrm>
          <a:prstGeom prst="rect">
            <a:avLst/>
          </a:prstGeom>
          <a:noFill/>
          <a:ln w="9525">
            <a:noFill/>
          </a:ln>
        </p:spPr>
      </p:pic>
      <p:pic>
        <p:nvPicPr>
          <p:cNvPr id="146" name="图片 145" descr="未标题-1">
            <a:hlinkClick r:id="rId7" action="ppaction://hlinkfile"/>
          </p:cNvPr>
          <p:cNvPicPr>
            <a:picLocks noChangeAspect="1"/>
          </p:cNvPicPr>
          <p:nvPr/>
        </p:nvPicPr>
        <p:blipFill>
          <a:blip r:embed="rId8"/>
          <a:stretch>
            <a:fillRect/>
          </a:stretch>
        </p:blipFill>
        <p:spPr>
          <a:xfrm>
            <a:off x="118553" y="3645819"/>
            <a:ext cx="11905027" cy="3178686"/>
          </a:xfrm>
          <a:prstGeom prst="rect">
            <a:avLst/>
          </a:prstGeom>
          <a:noFill/>
          <a:ln w="76200" cap="flat" cmpd="sng">
            <a:solidFill>
              <a:srgbClr val="FFFFFF"/>
            </a:solidFill>
            <a:prstDash val="solid"/>
            <a:miter/>
            <a:headEnd type="none" w="med" len="med"/>
            <a:tailEnd type="none" w="med" len="med"/>
          </a:ln>
        </p:spPr>
      </p:pic>
      <p:sp>
        <p:nvSpPr>
          <p:cNvPr id="147" name="文本框 18433">
            <a:hlinkClick r:id="rId9" action="ppaction://hlinkfile"/>
          </p:cNvPr>
          <p:cNvSpPr txBox="1"/>
          <p:nvPr/>
        </p:nvSpPr>
        <p:spPr>
          <a:xfrm>
            <a:off x="3327886" y="3530876"/>
            <a:ext cx="5568224" cy="1094620"/>
          </a:xfrm>
          <a:prstGeom prst="rect">
            <a:avLst/>
          </a:prstGeom>
          <a:noFill/>
          <a:ln w="9525">
            <a:noFill/>
          </a:ln>
        </p:spPr>
        <p:txBody>
          <a:bodyPr lIns="108674" tIns="54337" rIns="108674" bIns="54337">
            <a:spAutoFit/>
          </a:bodyPr>
          <a:lstStyle/>
          <a:p>
            <a:pPr algn="ctr"/>
            <a:r>
              <a:rPr lang="zh-CN" altLang="en-US" sz="6400" b="1" dirty="0">
                <a:solidFill>
                  <a:srgbClr val="FF3300"/>
                </a:solidFill>
                <a:effectLst>
                  <a:outerShdw blurRad="38100" dist="38100" dir="2700000">
                    <a:srgbClr val="000000"/>
                  </a:outerShdw>
                </a:effectLst>
                <a:latin typeface="Arial" panose="020B0604020202020204" pitchFamily="34" charset="0"/>
                <a:ea typeface="黑体" panose="02010609060101010101" pitchFamily="49" charset="-122"/>
              </a:rPr>
              <a:t>虎 门 销 烟</a:t>
            </a:r>
          </a:p>
        </p:txBody>
      </p:sp>
      <p:sp>
        <p:nvSpPr>
          <p:cNvPr id="148" name="文本框 18434"/>
          <p:cNvSpPr txBox="1"/>
          <p:nvPr/>
        </p:nvSpPr>
        <p:spPr>
          <a:xfrm>
            <a:off x="4150996" y="4582478"/>
            <a:ext cx="4347204" cy="725288"/>
          </a:xfrm>
          <a:prstGeom prst="rect">
            <a:avLst/>
          </a:prstGeom>
          <a:noFill/>
          <a:ln w="9525">
            <a:noFill/>
          </a:ln>
        </p:spPr>
        <p:txBody>
          <a:bodyPr wrap="none" lIns="108674" tIns="54337" rIns="108674" bIns="54337" anchor="t">
            <a:spAutoFit/>
          </a:bodyPr>
          <a:lstStyle/>
          <a:p>
            <a:r>
              <a:rPr lang="en-US" altLang="zh-CN" sz="4000" b="1" dirty="0">
                <a:solidFill>
                  <a:srgbClr val="FF0000"/>
                </a:solidFill>
                <a:latin typeface="黑体" panose="02010609060101010101" pitchFamily="49" charset="-122"/>
                <a:ea typeface="黑体" panose="02010609060101010101" pitchFamily="49" charset="-122"/>
              </a:rPr>
              <a:t>(1839.6.3—6.25)</a:t>
            </a:r>
          </a:p>
        </p:txBody>
      </p:sp>
      <p:sp>
        <p:nvSpPr>
          <p:cNvPr id="149" name="TextBox 148"/>
          <p:cNvSpPr txBox="1"/>
          <p:nvPr/>
        </p:nvSpPr>
        <p:spPr>
          <a:xfrm>
            <a:off x="22652" y="2166523"/>
            <a:ext cx="11737552" cy="1077067"/>
          </a:xfrm>
          <a:prstGeom prst="rect">
            <a:avLst/>
          </a:prstGeom>
          <a:solidFill>
            <a:schemeClr val="bg1"/>
          </a:solidFill>
          <a:ln>
            <a:solidFill>
              <a:srgbClr val="FF6699"/>
            </a:solidFill>
          </a:ln>
        </p:spPr>
        <p:txBody>
          <a:bodyPr wrap="square" lIns="91289" tIns="45645" rIns="91289" bIns="45645" rtlCol="0">
            <a:spAutoFit/>
          </a:bodyPr>
          <a:lstStyle/>
          <a:p>
            <a:r>
              <a:rPr lang="zh-CN" altLang="en-US" sz="3200" b="1" dirty="0">
                <a:latin typeface="黑体" pitchFamily="49" charset="-122"/>
                <a:ea typeface="黑体" pitchFamily="49" charset="-122"/>
              </a:rPr>
              <a:t>虎门销烟是中国人民禁烟斗争的伟大胜利，显示了中华民族反抗外来侵略的坚强意志。</a:t>
            </a:r>
          </a:p>
        </p:txBody>
      </p:sp>
    </p:spTree>
    <p:extLst>
      <p:ext uri="{BB962C8B-B14F-4D97-AF65-F5344CB8AC3E}">
        <p14:creationId xmlns:p14="http://schemas.microsoft.com/office/powerpoint/2010/main" val="147886219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50" fill="hold"/>
                                        <p:tgtEl>
                                          <p:spTgt spid="6"/>
                                        </p:tgtEl>
                                        <p:attrNameLst>
                                          <p:attrName>ppt_x</p:attrName>
                                        </p:attrNameLst>
                                      </p:cBhvr>
                                      <p:tavLst>
                                        <p:tav tm="0">
                                          <p:val>
                                            <p:strVal val="0-#ppt_w/2"/>
                                          </p:val>
                                        </p:tav>
                                        <p:tav tm="100000">
                                          <p:val>
                                            <p:strVal val="#ppt_x"/>
                                          </p:val>
                                        </p:tav>
                                      </p:tavLst>
                                    </p:anim>
                                    <p:anim calcmode="lin" valueType="num">
                                      <p:cBhvr additive="base">
                                        <p:cTn id="12" dur="250" fill="hold"/>
                                        <p:tgtEl>
                                          <p:spTgt spid="6"/>
                                        </p:tgtEl>
                                        <p:attrNameLst>
                                          <p:attrName>ppt_y</p:attrName>
                                        </p:attrNameLst>
                                      </p:cBhvr>
                                      <p:tavLst>
                                        <p:tav tm="0">
                                          <p:val>
                                            <p:strVal val="#ppt_y"/>
                                          </p:val>
                                        </p:tav>
                                        <p:tav tm="100000">
                                          <p:val>
                                            <p:strVal val="#ppt_y"/>
                                          </p:val>
                                        </p:tav>
                                      </p:tavLst>
                                    </p:anim>
                                  </p:childTnLst>
                                </p:cTn>
                              </p:par>
                              <p:par>
                                <p:cTn id="13" presetID="22" presetClass="entr" presetSubtype="8" fill="hold" nodeType="withEffect">
                                  <p:stCondLst>
                                    <p:cond delay="0"/>
                                  </p:stCondLst>
                                  <p:childTnLst>
                                    <p:set>
                                      <p:cBhvr>
                                        <p:cTn id="14" dur="1" fill="hold">
                                          <p:stCondLst>
                                            <p:cond delay="0"/>
                                          </p:stCondLst>
                                        </p:cTn>
                                        <p:tgtEl>
                                          <p:spTgt spid="165"/>
                                        </p:tgtEl>
                                        <p:attrNameLst>
                                          <p:attrName>style.visibility</p:attrName>
                                        </p:attrNameLst>
                                      </p:cBhvr>
                                      <p:to>
                                        <p:strVal val="visible"/>
                                      </p:to>
                                    </p:set>
                                    <p:animEffect transition="in" filter="wipe(left)">
                                      <p:cBhvr>
                                        <p:cTn id="15" dur="250"/>
                                        <p:tgtEl>
                                          <p:spTgt spid="165"/>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45"/>
                                        </p:tgtEl>
                                        <p:attrNameLst>
                                          <p:attrName>style.visibility</p:attrName>
                                        </p:attrNameLst>
                                      </p:cBhvr>
                                      <p:to>
                                        <p:strVal val="visible"/>
                                      </p:to>
                                    </p:set>
                                    <p:animEffect transition="in" filter="circle(in)">
                                      <p:cBhvr>
                                        <p:cTn id="20" dur="2000"/>
                                        <p:tgtEl>
                                          <p:spTgt spid="145"/>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46"/>
                                        </p:tgtEl>
                                        <p:attrNameLst>
                                          <p:attrName>style.visibility</p:attrName>
                                        </p:attrNameLst>
                                      </p:cBhvr>
                                      <p:to>
                                        <p:strVal val="visible"/>
                                      </p:to>
                                    </p:set>
                                    <p:animEffect transition="in" filter="circle(in)">
                                      <p:cBhvr>
                                        <p:cTn id="25" dur="2000"/>
                                        <p:tgtEl>
                                          <p:spTgt spid="146"/>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147"/>
                                        </p:tgtEl>
                                        <p:attrNameLst>
                                          <p:attrName>style.visibility</p:attrName>
                                        </p:attrNameLst>
                                      </p:cBhvr>
                                      <p:to>
                                        <p:strVal val="visible"/>
                                      </p:to>
                                    </p:set>
                                    <p:animEffect transition="in" filter="circle(in)">
                                      <p:cBhvr>
                                        <p:cTn id="30" dur="2000"/>
                                        <p:tgtEl>
                                          <p:spTgt spid="147"/>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48"/>
                                        </p:tgtEl>
                                        <p:attrNameLst>
                                          <p:attrName>style.visibility</p:attrName>
                                        </p:attrNameLst>
                                      </p:cBhvr>
                                      <p:to>
                                        <p:strVal val="visible"/>
                                      </p:to>
                                    </p:set>
                                    <p:animEffect transition="in" filter="circle(in)">
                                      <p:cBhvr>
                                        <p:cTn id="33" dur="2000"/>
                                        <p:tgtEl>
                                          <p:spTgt spid="148"/>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grpId="0" nodeType="clickEffect">
                                  <p:stCondLst>
                                    <p:cond delay="0"/>
                                  </p:stCondLst>
                                  <p:childTnLst>
                                    <p:set>
                                      <p:cBhvr>
                                        <p:cTn id="37" dur="1" fill="hold">
                                          <p:stCondLst>
                                            <p:cond delay="0"/>
                                          </p:stCondLst>
                                        </p:cTn>
                                        <p:tgtEl>
                                          <p:spTgt spid="149"/>
                                        </p:tgtEl>
                                        <p:attrNameLst>
                                          <p:attrName>style.visibility</p:attrName>
                                        </p:attrNameLst>
                                      </p:cBhvr>
                                      <p:to>
                                        <p:strVal val="visible"/>
                                      </p:to>
                                    </p:set>
                                    <p:animEffect transition="in" filter="wheel(1)">
                                      <p:cBhvr>
                                        <p:cTn id="38" dur="20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p:bldP spid="148" grpId="0"/>
      <p:bldP spid="149"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3" descr="林1"/>
          <p:cNvPicPr>
            <a:picLocks noChangeAspect="1" noChangeArrowheads="1"/>
          </p:cNvPicPr>
          <p:nvPr/>
        </p:nvPicPr>
        <p:blipFill>
          <a:blip r:embed="rId2">
            <a:extLst>
              <a:ext uri="{28A0092B-C50C-407E-A947-70E740481C1C}">
                <a14:useLocalDpi xmlns:a14="http://schemas.microsoft.com/office/drawing/2010/main" val="0"/>
              </a:ext>
            </a:extLst>
          </a:blip>
          <a:srcRect r="17126" b="-722"/>
          <a:stretch>
            <a:fillRect/>
          </a:stretch>
        </p:blipFill>
        <p:spPr bwMode="auto">
          <a:xfrm>
            <a:off x="6383035" y="2766075"/>
            <a:ext cx="5183043" cy="2778768"/>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0483" name="Rectangle 4"/>
          <p:cNvSpPr>
            <a:spLocks noChangeArrowheads="1"/>
          </p:cNvSpPr>
          <p:nvPr/>
        </p:nvSpPr>
        <p:spPr bwMode="auto">
          <a:xfrm>
            <a:off x="719575" y="981306"/>
            <a:ext cx="10656030" cy="1396241"/>
          </a:xfrm>
          <a:prstGeom prst="rect">
            <a:avLst/>
          </a:prstGeom>
          <a:noFill/>
          <a:ln w="38100" cmpd="dbl">
            <a:solidFill>
              <a:srgbClr val="FFC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p>
            <a:pPr>
              <a:lnSpc>
                <a:spcPct val="110000"/>
              </a:lnSpc>
            </a:pPr>
            <a:r>
              <a:rPr lang="zh-CN" altLang="en-US" sz="3800" b="1" dirty="0">
                <a:latin typeface="黑体" pitchFamily="49" charset="-122"/>
                <a:ea typeface="黑体" pitchFamily="49" charset="-122"/>
              </a:rPr>
              <a:t>林则徐被誉为“世界禁毒第一人”。 </a:t>
            </a:r>
            <a:r>
              <a:rPr lang="en-US" altLang="zh-CN" sz="3800" b="1" dirty="0">
                <a:solidFill>
                  <a:srgbClr val="FF0000"/>
                </a:solidFill>
                <a:latin typeface="黑体" pitchFamily="49" charset="-122"/>
                <a:ea typeface="黑体" pitchFamily="49" charset="-122"/>
              </a:rPr>
              <a:t>1987</a:t>
            </a:r>
            <a:r>
              <a:rPr lang="zh-CN" altLang="en-US" sz="3800" b="1" dirty="0">
                <a:solidFill>
                  <a:srgbClr val="FF0000"/>
                </a:solidFill>
                <a:latin typeface="黑体" pitchFamily="49" charset="-122"/>
                <a:ea typeface="黑体" pitchFamily="49" charset="-122"/>
              </a:rPr>
              <a:t>年</a:t>
            </a:r>
            <a:r>
              <a:rPr lang="en-US" altLang="zh-CN" sz="3800" b="1" dirty="0">
                <a:solidFill>
                  <a:srgbClr val="FF0000"/>
                </a:solidFill>
                <a:latin typeface="黑体" pitchFamily="49" charset="-122"/>
                <a:ea typeface="黑体" pitchFamily="49" charset="-122"/>
              </a:rPr>
              <a:t>6</a:t>
            </a:r>
            <a:r>
              <a:rPr lang="zh-CN" altLang="en-US" sz="3800" b="1" dirty="0">
                <a:solidFill>
                  <a:srgbClr val="FF0000"/>
                </a:solidFill>
                <a:latin typeface="黑体" pitchFamily="49" charset="-122"/>
                <a:ea typeface="黑体" pitchFamily="49" charset="-122"/>
              </a:rPr>
              <a:t>月，联合国决定将</a:t>
            </a:r>
            <a:r>
              <a:rPr lang="en-US" altLang="zh-CN" sz="3800" b="1" dirty="0">
                <a:solidFill>
                  <a:srgbClr val="FF0000"/>
                </a:solidFill>
                <a:latin typeface="黑体" pitchFamily="49" charset="-122"/>
                <a:ea typeface="黑体" pitchFamily="49" charset="-122"/>
              </a:rPr>
              <a:t>6</a:t>
            </a:r>
            <a:r>
              <a:rPr lang="zh-CN" altLang="en-US" sz="3800" b="1" dirty="0">
                <a:solidFill>
                  <a:srgbClr val="FF0000"/>
                </a:solidFill>
                <a:latin typeface="黑体" pitchFamily="49" charset="-122"/>
                <a:ea typeface="黑体" pitchFamily="49" charset="-122"/>
              </a:rPr>
              <a:t>月</a:t>
            </a:r>
            <a:r>
              <a:rPr lang="en-US" altLang="zh-CN" sz="3800" b="1" dirty="0">
                <a:solidFill>
                  <a:srgbClr val="FF0000"/>
                </a:solidFill>
                <a:latin typeface="黑体" pitchFamily="49" charset="-122"/>
                <a:ea typeface="黑体" pitchFamily="49" charset="-122"/>
              </a:rPr>
              <a:t>26</a:t>
            </a:r>
            <a:r>
              <a:rPr lang="zh-CN" altLang="en-US" sz="3800" b="1" dirty="0">
                <a:solidFill>
                  <a:srgbClr val="FF0000"/>
                </a:solidFill>
                <a:latin typeface="黑体" pitchFamily="49" charset="-122"/>
                <a:ea typeface="黑体" pitchFamily="49" charset="-122"/>
              </a:rPr>
              <a:t>日定为“</a:t>
            </a:r>
            <a:r>
              <a:rPr lang="zh-CN" altLang="en-US" sz="3800" b="1" dirty="0">
                <a:solidFill>
                  <a:srgbClr val="000066"/>
                </a:solidFill>
                <a:latin typeface="黑体" pitchFamily="49" charset="-122"/>
                <a:ea typeface="黑体" pitchFamily="49" charset="-122"/>
              </a:rPr>
              <a:t>国际禁毒日</a:t>
            </a:r>
            <a:r>
              <a:rPr lang="zh-CN" altLang="en-US" sz="3800" b="1" dirty="0">
                <a:solidFill>
                  <a:srgbClr val="FF0000"/>
                </a:solidFill>
                <a:latin typeface="黑体" pitchFamily="49" charset="-122"/>
                <a:ea typeface="黑体" pitchFamily="49" charset="-122"/>
              </a:rPr>
              <a:t>”。</a:t>
            </a:r>
          </a:p>
        </p:txBody>
      </p:sp>
      <p:sp>
        <p:nvSpPr>
          <p:cNvPr id="20484" name="Text Box 5"/>
          <p:cNvSpPr txBox="1">
            <a:spLocks noChangeArrowheads="1"/>
          </p:cNvSpPr>
          <p:nvPr/>
        </p:nvSpPr>
        <p:spPr bwMode="auto">
          <a:xfrm>
            <a:off x="6478278" y="5706802"/>
            <a:ext cx="4467428" cy="617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r>
              <a:rPr lang="zh-CN" altLang="en-US" sz="3300" b="1" dirty="0">
                <a:solidFill>
                  <a:srgbClr val="000066"/>
                </a:solidFill>
                <a:latin typeface="黑体" pitchFamily="49" charset="-122"/>
                <a:ea typeface="黑体" pitchFamily="49" charset="-122"/>
              </a:rPr>
              <a:t>美国纽约</a:t>
            </a:r>
            <a:r>
              <a:rPr lang="zh-CN" altLang="zh-CN" sz="3300" b="1" dirty="0">
                <a:solidFill>
                  <a:srgbClr val="000066"/>
                </a:solidFill>
                <a:latin typeface="黑体" pitchFamily="49" charset="-122"/>
                <a:ea typeface="黑体" pitchFamily="49" charset="-122"/>
              </a:rPr>
              <a:t>·</a:t>
            </a:r>
            <a:r>
              <a:rPr lang="zh-CN" altLang="en-US" sz="3300" b="1" dirty="0">
                <a:solidFill>
                  <a:srgbClr val="000099"/>
                </a:solidFill>
                <a:latin typeface="黑体" pitchFamily="49" charset="-122"/>
                <a:ea typeface="黑体" pitchFamily="49" charset="-122"/>
              </a:rPr>
              <a:t>林则徐广场</a:t>
            </a:r>
          </a:p>
        </p:txBody>
      </p:sp>
      <p:grpSp>
        <p:nvGrpSpPr>
          <p:cNvPr id="20485" name="Group 6"/>
          <p:cNvGrpSpPr>
            <a:grpSpLocks/>
          </p:cNvGrpSpPr>
          <p:nvPr/>
        </p:nvGrpSpPr>
        <p:grpSpPr bwMode="auto">
          <a:xfrm>
            <a:off x="2" y="71454"/>
            <a:ext cx="3502628" cy="620856"/>
            <a:chOff x="0" y="45"/>
            <a:chExt cx="1655" cy="391"/>
          </a:xfrm>
        </p:grpSpPr>
        <p:pic>
          <p:nvPicPr>
            <p:cNvPr id="20488" name="Picture 7" descr="模版3"/>
            <p:cNvPicPr>
              <a:picLocks noChangeAspect="1" noChangeArrowheads="1"/>
            </p:cNvPicPr>
            <p:nvPr/>
          </p:nvPicPr>
          <p:blipFill>
            <a:blip r:embed="rId3">
              <a:clrChange>
                <a:clrFrom>
                  <a:srgbClr val="FDF1D7"/>
                </a:clrFrom>
                <a:clrTo>
                  <a:srgbClr val="FDF1D7">
                    <a:alpha val="0"/>
                  </a:srgbClr>
                </a:clrTo>
              </a:clrChange>
              <a:extLst>
                <a:ext uri="{28A0092B-C50C-407E-A947-70E740481C1C}">
                  <a14:useLocalDpi xmlns:a14="http://schemas.microsoft.com/office/drawing/2010/main" val="0"/>
                </a:ext>
              </a:extLst>
            </a:blip>
            <a:srcRect/>
            <a:stretch>
              <a:fillRect/>
            </a:stretch>
          </p:blipFill>
          <p:spPr bwMode="auto">
            <a:xfrm>
              <a:off x="0" y="45"/>
              <a:ext cx="521"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8" descr="鸦片战争字"/>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 y="150"/>
              <a:ext cx="998"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86" name="Text Box 6"/>
          <p:cNvSpPr txBox="1">
            <a:spLocks noChangeArrowheads="1"/>
          </p:cNvSpPr>
          <p:nvPr/>
        </p:nvSpPr>
        <p:spPr bwMode="auto">
          <a:xfrm>
            <a:off x="605288" y="5648055"/>
            <a:ext cx="5758701" cy="668350"/>
          </a:xfrm>
          <a:prstGeom prst="rect">
            <a:avLst/>
          </a:prstGeom>
          <a:noFill/>
          <a:ln>
            <a:noFill/>
          </a:ln>
          <a:effectLst/>
          <a:extLst>
            <a:ext uri="{909E8E84-426E-40DD-AFC4-6F175D3DCCD1}">
              <a14:hiddenFill xmlns:a14="http://schemas.microsoft.com/office/drawing/2010/main">
                <a:solidFill>
                  <a:schemeClr val="bg1">
                    <a:alpha val="50195"/>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lgn="ctr">
              <a:lnSpc>
                <a:spcPct val="110000"/>
              </a:lnSpc>
              <a:spcBef>
                <a:spcPct val="50000"/>
              </a:spcBef>
            </a:pPr>
            <a:r>
              <a:rPr kumimoji="1" lang="zh-CN" altLang="en-US" sz="3300" dirty="0">
                <a:solidFill>
                  <a:srgbClr val="FF0000"/>
                </a:solidFill>
                <a:latin typeface="黑体" pitchFamily="49" charset="-122"/>
                <a:ea typeface="黑体" pitchFamily="49" charset="-122"/>
              </a:rPr>
              <a:t>中国东莞</a:t>
            </a:r>
            <a:r>
              <a:rPr lang="en-US" altLang="zh-CN" sz="3300" dirty="0">
                <a:solidFill>
                  <a:srgbClr val="000066"/>
                </a:solidFill>
                <a:latin typeface="黑体" pitchFamily="49" charset="-122"/>
                <a:ea typeface="黑体" pitchFamily="49" charset="-122"/>
              </a:rPr>
              <a:t>·</a:t>
            </a:r>
            <a:r>
              <a:rPr kumimoji="1" lang="zh-CN" altLang="en-US" sz="3300" dirty="0">
                <a:solidFill>
                  <a:srgbClr val="FF0000"/>
                </a:solidFill>
                <a:latin typeface="黑体" pitchFamily="49" charset="-122"/>
                <a:ea typeface="黑体" pitchFamily="49" charset="-122"/>
              </a:rPr>
              <a:t>虎门销烟广场</a:t>
            </a:r>
          </a:p>
        </p:txBody>
      </p:sp>
      <p:pic>
        <p:nvPicPr>
          <p:cNvPr id="20487" name="Picture 11" descr="a3098305_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573" y="2781944"/>
            <a:ext cx="5470872" cy="2759714"/>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1363538"/>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19457" descr="M001"/>
          <p:cNvPicPr>
            <a:picLocks noChangeAspect="1"/>
          </p:cNvPicPr>
          <p:nvPr/>
        </p:nvPicPr>
        <p:blipFill>
          <a:blip r:embed="rId4">
            <a:lum bright="70001" contrast="-70000"/>
          </a:blip>
          <a:srcRect l="25607" r="30699" b="3909"/>
          <a:stretch>
            <a:fillRect/>
          </a:stretch>
        </p:blipFill>
        <p:spPr>
          <a:xfrm>
            <a:off x="0" y="9"/>
            <a:ext cx="12190413" cy="6858001"/>
          </a:xfrm>
          <a:prstGeom prst="rect">
            <a:avLst/>
          </a:prstGeom>
          <a:noFill/>
          <a:ln w="9525">
            <a:noFill/>
          </a:ln>
        </p:spPr>
      </p:pic>
      <p:sp>
        <p:nvSpPr>
          <p:cNvPr id="19459" name="矩形 19458"/>
          <p:cNvSpPr/>
          <p:nvPr/>
        </p:nvSpPr>
        <p:spPr>
          <a:xfrm>
            <a:off x="701652" y="953606"/>
            <a:ext cx="10865832" cy="3493826"/>
          </a:xfrm>
          <a:prstGeom prst="rect">
            <a:avLst/>
          </a:prstGeom>
          <a:solidFill>
            <a:schemeClr val="accent1">
              <a:alpha val="67000"/>
            </a:schemeClr>
          </a:solidFill>
          <a:ln w="9525">
            <a:noFill/>
          </a:ln>
        </p:spPr>
        <p:txBody>
          <a:bodyPr lIns="108674" tIns="54337" rIns="108674" bIns="54337"/>
          <a:lstStyle/>
          <a:p>
            <a:pPr>
              <a:spcBef>
                <a:spcPct val="20000"/>
              </a:spcBef>
            </a:pPr>
            <a:r>
              <a:rPr lang="zh-CN" altLang="en-US" sz="2900" b="1" dirty="0">
                <a:solidFill>
                  <a:schemeClr val="bg1"/>
                </a:solidFill>
                <a:latin typeface="黑体" panose="02010609060101010101" pitchFamily="49" charset="-122"/>
                <a:ea typeface="黑体" panose="02010609060101010101" pitchFamily="49" charset="-122"/>
              </a:rPr>
              <a:t>史料</a:t>
            </a:r>
            <a:r>
              <a:rPr lang="en-US" altLang="zh-CN" sz="2900" b="1" dirty="0">
                <a:solidFill>
                  <a:schemeClr val="bg1"/>
                </a:solidFill>
                <a:latin typeface="黑体" panose="02010609060101010101" pitchFamily="49" charset="-122"/>
                <a:ea typeface="黑体" panose="02010609060101010101" pitchFamily="49" charset="-122"/>
              </a:rPr>
              <a:t>1</a:t>
            </a:r>
            <a:r>
              <a:rPr lang="zh-CN" altLang="en-US" sz="2900" b="1" dirty="0">
                <a:solidFill>
                  <a:schemeClr val="bg1"/>
                </a:solidFill>
                <a:latin typeface="黑体" panose="02010609060101010101" pitchFamily="49" charset="-122"/>
                <a:ea typeface="黑体" panose="02010609060101010101" pitchFamily="49" charset="-122"/>
              </a:rPr>
              <a:t>：中国禁烟运动  “</a:t>
            </a:r>
            <a:r>
              <a:rPr lang="zh-CN" altLang="en-US" sz="2900" b="1" dirty="0">
                <a:latin typeface="黑体" panose="02010609060101010101" pitchFamily="49" charset="-122"/>
                <a:ea typeface="黑体" panose="02010609060101010101" pitchFamily="49" charset="-122"/>
              </a:rPr>
              <a:t>给了我们一个战争的机会</a:t>
            </a:r>
            <a:r>
              <a:rPr lang="en-US" altLang="zh-CN" sz="2900" b="1" dirty="0">
                <a:solidFill>
                  <a:schemeClr val="bg1"/>
                </a:solidFill>
                <a:latin typeface="黑体" panose="02010609060101010101" pitchFamily="49" charset="-122"/>
                <a:ea typeface="黑体" panose="02010609060101010101" pitchFamily="49" charset="-122"/>
              </a:rPr>
              <a:t>……</a:t>
            </a:r>
            <a:r>
              <a:rPr lang="zh-CN" altLang="en-US" sz="2900" b="1" dirty="0">
                <a:solidFill>
                  <a:schemeClr val="bg1"/>
                </a:solidFill>
                <a:latin typeface="黑体" panose="02010609060101010101" pitchFamily="49" charset="-122"/>
                <a:ea typeface="黑体" panose="02010609060101010101" pitchFamily="49" charset="-122"/>
              </a:rPr>
              <a:t>可以使我们终于乘战胜之余威，</a:t>
            </a:r>
            <a:r>
              <a:rPr lang="zh-CN" altLang="en-US" sz="2900" b="1" u="sng" dirty="0">
                <a:solidFill>
                  <a:schemeClr val="bg1"/>
                </a:solidFill>
                <a:latin typeface="黑体" panose="02010609060101010101" pitchFamily="49" charset="-122"/>
                <a:ea typeface="黑体" panose="02010609060101010101" pitchFamily="49" charset="-122"/>
              </a:rPr>
              <a:t>提出我们自己的条件，强迫中国接受。</a:t>
            </a:r>
            <a:r>
              <a:rPr lang="zh-CN" altLang="en-US" sz="2900" b="1" dirty="0">
                <a:solidFill>
                  <a:schemeClr val="bg1"/>
                </a:solidFill>
                <a:latin typeface="黑体" panose="02010609060101010101" pitchFamily="49" charset="-122"/>
                <a:ea typeface="黑体" panose="02010609060101010101" pitchFamily="49" charset="-122"/>
              </a:rPr>
              <a:t>这种机会也许不会再来，是不可能轻易放过的。”        </a:t>
            </a:r>
          </a:p>
          <a:p>
            <a:pPr marL="407952" indent="-407952">
              <a:spcBef>
                <a:spcPct val="20000"/>
              </a:spcBef>
            </a:pPr>
            <a:r>
              <a:rPr lang="zh-CN" altLang="en-US" sz="2900" b="1" dirty="0">
                <a:solidFill>
                  <a:schemeClr val="bg1"/>
                </a:solidFill>
                <a:latin typeface="黑体" panose="02010609060101010101" pitchFamily="49" charset="-122"/>
                <a:ea typeface="黑体" panose="02010609060101010101" pitchFamily="49" charset="-122"/>
              </a:rPr>
              <a:t>                        </a:t>
            </a:r>
            <a:r>
              <a:rPr lang="en-US" altLang="zh-CN" sz="2900" b="1" dirty="0">
                <a:solidFill>
                  <a:schemeClr val="bg1"/>
                </a:solidFill>
                <a:latin typeface="黑体" panose="02010609060101010101" pitchFamily="49" charset="-122"/>
                <a:ea typeface="黑体" panose="02010609060101010101" pitchFamily="49" charset="-122"/>
              </a:rPr>
              <a:t>---《</a:t>
            </a:r>
            <a:r>
              <a:rPr lang="zh-CN" altLang="en-US" sz="2900" b="1" dirty="0">
                <a:solidFill>
                  <a:schemeClr val="bg1"/>
                </a:solidFill>
                <a:latin typeface="黑体" panose="02010609060101010101" pitchFamily="49" charset="-122"/>
                <a:ea typeface="黑体" panose="02010609060101010101" pitchFamily="49" charset="-122"/>
              </a:rPr>
              <a:t>安得鲁</a:t>
            </a:r>
            <a:r>
              <a:rPr lang="en-US" altLang="zh-CN" sz="2900" b="1" dirty="0">
                <a:solidFill>
                  <a:schemeClr val="bg1"/>
                </a:solidFill>
                <a:latin typeface="黑体" panose="02010609060101010101" pitchFamily="49" charset="-122"/>
                <a:ea typeface="黑体" panose="02010609060101010101" pitchFamily="49" charset="-122"/>
              </a:rPr>
              <a:t>· </a:t>
            </a:r>
            <a:r>
              <a:rPr lang="zh-CN" altLang="en-US" sz="2900" b="1" dirty="0">
                <a:solidFill>
                  <a:schemeClr val="bg1"/>
                </a:solidFill>
                <a:latin typeface="黑体" panose="02010609060101010101" pitchFamily="49" charset="-122"/>
                <a:ea typeface="黑体" panose="02010609060101010101" pitchFamily="49" charset="-122"/>
              </a:rPr>
              <a:t>韩德森致拉本特函</a:t>
            </a:r>
            <a:r>
              <a:rPr lang="en-US" altLang="zh-CN" sz="2900" b="1" dirty="0">
                <a:solidFill>
                  <a:schemeClr val="bg1"/>
                </a:solidFill>
                <a:latin typeface="黑体" panose="02010609060101010101" pitchFamily="49" charset="-122"/>
                <a:ea typeface="黑体" panose="02010609060101010101" pitchFamily="49" charset="-122"/>
              </a:rPr>
              <a:t>》</a:t>
            </a:r>
          </a:p>
          <a:p>
            <a:pPr>
              <a:spcBef>
                <a:spcPct val="20000"/>
              </a:spcBef>
            </a:pPr>
            <a:r>
              <a:rPr lang="zh-CN" altLang="en-US" sz="2900" b="1" dirty="0">
                <a:solidFill>
                  <a:schemeClr val="bg1"/>
                </a:solidFill>
                <a:latin typeface="黑体" panose="02010609060101010101" pitchFamily="49" charset="-122"/>
                <a:ea typeface="黑体" panose="02010609060101010101" pitchFamily="49" charset="-122"/>
              </a:rPr>
              <a:t>史料</a:t>
            </a:r>
            <a:r>
              <a:rPr lang="en-US" altLang="zh-CN" sz="2900" b="1" dirty="0">
                <a:solidFill>
                  <a:schemeClr val="bg1"/>
                </a:solidFill>
                <a:latin typeface="黑体" panose="02010609060101010101" pitchFamily="49" charset="-122"/>
                <a:ea typeface="黑体" panose="02010609060101010101" pitchFamily="49" charset="-122"/>
              </a:rPr>
              <a:t>2</a:t>
            </a:r>
            <a:r>
              <a:rPr lang="zh-CN" altLang="en-US" sz="2900" b="1" dirty="0">
                <a:solidFill>
                  <a:schemeClr val="bg1"/>
                </a:solidFill>
                <a:latin typeface="黑体" panose="02010609060101010101" pitchFamily="49" charset="-122"/>
                <a:ea typeface="黑体" panose="02010609060101010101" pitchFamily="49" charset="-122"/>
              </a:rPr>
              <a:t>：“这是把我们将来和这个帝国（指中国）的商务，安放在稳固而广阔的基础之上的</a:t>
            </a:r>
            <a:r>
              <a:rPr lang="zh-CN" altLang="en-US" sz="2900" b="1" dirty="0">
                <a:latin typeface="黑体" panose="02010609060101010101" pitchFamily="49" charset="-122"/>
                <a:ea typeface="黑体" panose="02010609060101010101" pitchFamily="49" charset="-122"/>
              </a:rPr>
              <a:t>最有希望的机会</a:t>
            </a:r>
            <a:r>
              <a:rPr lang="zh-CN" altLang="en-US" sz="2900" b="1" dirty="0">
                <a:solidFill>
                  <a:schemeClr val="bg1"/>
                </a:solidFill>
                <a:latin typeface="黑体" panose="02010609060101010101" pitchFamily="49" charset="-122"/>
                <a:ea typeface="黑体" panose="02010609060101010101" pitchFamily="49" charset="-122"/>
              </a:rPr>
              <a:t>。”</a:t>
            </a:r>
            <a:r>
              <a:rPr lang="zh-CN" altLang="en-US" sz="2900" b="1" dirty="0">
                <a:latin typeface="黑体" panose="02010609060101010101" pitchFamily="49" charset="-122"/>
                <a:ea typeface="黑体" panose="02010609060101010101" pitchFamily="49" charset="-122"/>
              </a:rPr>
              <a:t>                         </a:t>
            </a:r>
          </a:p>
          <a:p>
            <a:pPr marL="407952" indent="-407952">
              <a:spcBef>
                <a:spcPct val="20000"/>
              </a:spcBef>
            </a:pPr>
            <a:r>
              <a:rPr lang="zh-CN" altLang="en-US" sz="2900" b="1" dirty="0">
                <a:latin typeface="黑体" panose="02010609060101010101" pitchFamily="49" charset="-122"/>
                <a:ea typeface="黑体" panose="02010609060101010101" pitchFamily="49" charset="-122"/>
              </a:rPr>
              <a:t>                      </a:t>
            </a:r>
            <a:r>
              <a:rPr lang="en-US" altLang="zh-CN" sz="2900" b="1" dirty="0">
                <a:solidFill>
                  <a:schemeClr val="bg1"/>
                </a:solidFill>
                <a:latin typeface="黑体" panose="02010609060101010101" pitchFamily="49" charset="-122"/>
                <a:ea typeface="黑体" panose="02010609060101010101" pitchFamily="49" charset="-122"/>
              </a:rPr>
              <a:t>----《</a:t>
            </a:r>
            <a:r>
              <a:rPr lang="zh-CN" altLang="en-US" sz="2900" b="1" dirty="0">
                <a:solidFill>
                  <a:schemeClr val="bg1"/>
                </a:solidFill>
                <a:latin typeface="黑体" panose="02010609060101010101" pitchFamily="49" charset="-122"/>
                <a:ea typeface="黑体" panose="02010609060101010101" pitchFamily="49" charset="-122"/>
              </a:rPr>
              <a:t>义律致巴麦尊私人机密件</a:t>
            </a:r>
            <a:r>
              <a:rPr lang="en-US" altLang="zh-CN" sz="3200" b="1" dirty="0">
                <a:solidFill>
                  <a:schemeClr val="bg1"/>
                </a:solidFill>
                <a:latin typeface="黑体" panose="02010609060101010101" pitchFamily="49" charset="-122"/>
                <a:ea typeface="黑体" panose="02010609060101010101" pitchFamily="49" charset="-122"/>
              </a:rPr>
              <a:t>》</a:t>
            </a:r>
          </a:p>
          <a:p>
            <a:pPr>
              <a:spcBef>
                <a:spcPct val="20000"/>
              </a:spcBef>
            </a:pPr>
            <a:endParaRPr lang="en-US" altLang="zh-CN" sz="4000" b="1" dirty="0">
              <a:latin typeface="黑体" panose="02010609060101010101" pitchFamily="49" charset="-122"/>
              <a:ea typeface="黑体" panose="02010609060101010101" pitchFamily="49" charset="-122"/>
            </a:endParaRPr>
          </a:p>
        </p:txBody>
      </p:sp>
      <p:sp>
        <p:nvSpPr>
          <p:cNvPr id="19460" name="文本框 19459"/>
          <p:cNvSpPr txBox="1"/>
          <p:nvPr/>
        </p:nvSpPr>
        <p:spPr>
          <a:xfrm>
            <a:off x="2438014" y="4495754"/>
            <a:ext cx="5623194" cy="725288"/>
          </a:xfrm>
          <a:prstGeom prst="rect">
            <a:avLst/>
          </a:prstGeom>
          <a:solidFill>
            <a:srgbClr val="FFC000"/>
          </a:solidFill>
          <a:ln w="38100" cmpd="dbl">
            <a:solidFill>
              <a:schemeClr val="bg1"/>
            </a:solidFill>
          </a:ln>
        </p:spPr>
        <p:txBody>
          <a:bodyPr wrap="none" lIns="108674" tIns="54337" rIns="108674" bIns="54337" anchor="t">
            <a:spAutoFit/>
          </a:bodyPr>
          <a:lstStyle/>
          <a:p>
            <a:pPr>
              <a:buClrTx/>
            </a:pPr>
            <a:r>
              <a:rPr lang="zh-CN" altLang="en-US" sz="4000" b="1" dirty="0">
                <a:solidFill>
                  <a:schemeClr val="bg1"/>
                </a:solidFill>
                <a:latin typeface="黑体" pitchFamily="49" charset="-122"/>
                <a:ea typeface="黑体" pitchFamily="49" charset="-122"/>
              </a:rPr>
              <a:t>从中可以得出什么结论</a:t>
            </a:r>
            <a:r>
              <a:rPr lang="en-US" altLang="zh-CN" sz="4000" b="1" dirty="0">
                <a:solidFill>
                  <a:schemeClr val="bg1"/>
                </a:solidFill>
                <a:latin typeface="黑体" pitchFamily="49" charset="-122"/>
                <a:ea typeface="黑体" pitchFamily="49" charset="-122"/>
              </a:rPr>
              <a:t>?</a:t>
            </a:r>
          </a:p>
        </p:txBody>
      </p:sp>
      <p:pic>
        <p:nvPicPr>
          <p:cNvPr id="6" name="图片 5"/>
          <p:cNvPicPr>
            <a:picLocks noChangeAspect="1"/>
          </p:cNvPicPr>
          <p:nvPr/>
        </p:nvPicPr>
        <p:blipFill rotWithShape="1">
          <a:blip r:embed="rId5">
            <a:extLst>
              <a:ext uri="{28A0092B-C50C-407E-A947-70E740481C1C}">
                <a14:useLocalDpi xmlns:a14="http://schemas.microsoft.com/office/drawing/2010/main" val="0"/>
              </a:ext>
            </a:extLst>
          </a:blip>
          <a:srcRect l="33575" t="2147" r="50666" b="74140"/>
          <a:stretch>
            <a:fillRect/>
          </a:stretch>
        </p:blipFill>
        <p:spPr>
          <a:xfrm>
            <a:off x="-274585" y="-48159"/>
            <a:ext cx="1921149" cy="1316587"/>
          </a:xfrm>
          <a:prstGeom prst="rect">
            <a:avLst/>
          </a:prstGeom>
        </p:spPr>
      </p:pic>
      <p:grpSp>
        <p:nvGrpSpPr>
          <p:cNvPr id="7" name="组合 6"/>
          <p:cNvGrpSpPr/>
          <p:nvPr/>
        </p:nvGrpSpPr>
        <p:grpSpPr>
          <a:xfrm>
            <a:off x="10918125" y="109711"/>
            <a:ext cx="1105455" cy="786816"/>
            <a:chOff x="5731650" y="4624502"/>
            <a:chExt cx="1448879" cy="1481471"/>
          </a:xfrm>
          <a:solidFill>
            <a:schemeClr val="accent1"/>
          </a:solidFill>
        </p:grpSpPr>
        <p:sp>
          <p:nvSpPr>
            <p:cNvPr id="8" name="Freeform 408"/>
            <p:cNvSpPr/>
            <p:nvPr/>
          </p:nvSpPr>
          <p:spPr bwMode="auto">
            <a:xfrm>
              <a:off x="7073123" y="5444496"/>
              <a:ext cx="11111" cy="11852"/>
            </a:xfrm>
            <a:custGeom>
              <a:avLst/>
              <a:gdLst>
                <a:gd name="T0" fmla="*/ 0 w 7"/>
                <a:gd name="T1" fmla="*/ 8 h 8"/>
                <a:gd name="T2" fmla="*/ 7 w 7"/>
                <a:gd name="T3" fmla="*/ 0 h 8"/>
                <a:gd name="T4" fmla="*/ 0 w 7"/>
                <a:gd name="T5" fmla="*/ 8 h 8"/>
              </a:gdLst>
              <a:ahLst/>
              <a:cxnLst>
                <a:cxn ang="0">
                  <a:pos x="T0" y="T1"/>
                </a:cxn>
                <a:cxn ang="0">
                  <a:pos x="T2" y="T3"/>
                </a:cxn>
                <a:cxn ang="0">
                  <a:pos x="T4" y="T5"/>
                </a:cxn>
              </a:cxnLst>
              <a:rect l="0" t="0" r="r" b="b"/>
              <a:pathLst>
                <a:path w="7" h="8">
                  <a:moveTo>
                    <a:pt x="0" y="8"/>
                  </a:moveTo>
                  <a:cubicBezTo>
                    <a:pt x="2" y="4"/>
                    <a:pt x="3" y="1"/>
                    <a:pt x="7" y="0"/>
                  </a:cubicBezTo>
                  <a:cubicBezTo>
                    <a:pt x="6" y="4"/>
                    <a:pt x="3" y="6"/>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 name="Freeform 409"/>
            <p:cNvSpPr/>
            <p:nvPr/>
          </p:nvSpPr>
          <p:spPr bwMode="auto">
            <a:xfrm>
              <a:off x="6963494" y="5434126"/>
              <a:ext cx="13333" cy="14815"/>
            </a:xfrm>
            <a:custGeom>
              <a:avLst/>
              <a:gdLst>
                <a:gd name="T0" fmla="*/ 2 w 9"/>
                <a:gd name="T1" fmla="*/ 10 h 10"/>
                <a:gd name="T2" fmla="*/ 7 w 9"/>
                <a:gd name="T3" fmla="*/ 0 h 10"/>
                <a:gd name="T4" fmla="*/ 2 w 9"/>
                <a:gd name="T5" fmla="*/ 10 h 10"/>
              </a:gdLst>
              <a:ahLst/>
              <a:cxnLst>
                <a:cxn ang="0">
                  <a:pos x="T0" y="T1"/>
                </a:cxn>
                <a:cxn ang="0">
                  <a:pos x="T2" y="T3"/>
                </a:cxn>
                <a:cxn ang="0">
                  <a:pos x="T4" y="T5"/>
                </a:cxn>
              </a:cxnLst>
              <a:rect l="0" t="0" r="r" b="b"/>
              <a:pathLst>
                <a:path w="9" h="10">
                  <a:moveTo>
                    <a:pt x="2" y="10"/>
                  </a:moveTo>
                  <a:cubicBezTo>
                    <a:pt x="0" y="7"/>
                    <a:pt x="5" y="3"/>
                    <a:pt x="7" y="0"/>
                  </a:cubicBezTo>
                  <a:cubicBezTo>
                    <a:pt x="9" y="4"/>
                    <a:pt x="3" y="6"/>
                    <a:pt x="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 name="Freeform 410"/>
            <p:cNvSpPr/>
            <p:nvPr/>
          </p:nvSpPr>
          <p:spPr bwMode="auto">
            <a:xfrm>
              <a:off x="6766458" y="5395608"/>
              <a:ext cx="14815" cy="53333"/>
            </a:xfrm>
            <a:custGeom>
              <a:avLst/>
              <a:gdLst>
                <a:gd name="T0" fmla="*/ 8 w 10"/>
                <a:gd name="T1" fmla="*/ 36 h 36"/>
                <a:gd name="T2" fmla="*/ 6 w 10"/>
                <a:gd name="T3" fmla="*/ 10 h 36"/>
                <a:gd name="T4" fmla="*/ 3 w 10"/>
                <a:gd name="T5" fmla="*/ 26 h 36"/>
                <a:gd name="T6" fmla="*/ 5 w 10"/>
                <a:gd name="T7" fmla="*/ 0 h 36"/>
                <a:gd name="T8" fmla="*/ 8 w 10"/>
                <a:gd name="T9" fmla="*/ 36 h 36"/>
              </a:gdLst>
              <a:ahLst/>
              <a:cxnLst>
                <a:cxn ang="0">
                  <a:pos x="T0" y="T1"/>
                </a:cxn>
                <a:cxn ang="0">
                  <a:pos x="T2" y="T3"/>
                </a:cxn>
                <a:cxn ang="0">
                  <a:pos x="T4" y="T5"/>
                </a:cxn>
                <a:cxn ang="0">
                  <a:pos x="T6" y="T7"/>
                </a:cxn>
                <a:cxn ang="0">
                  <a:pos x="T8" y="T9"/>
                </a:cxn>
              </a:cxnLst>
              <a:rect l="0" t="0" r="r" b="b"/>
              <a:pathLst>
                <a:path w="10" h="36">
                  <a:moveTo>
                    <a:pt x="8" y="36"/>
                  </a:moveTo>
                  <a:cubicBezTo>
                    <a:pt x="6" y="29"/>
                    <a:pt x="7" y="18"/>
                    <a:pt x="6" y="10"/>
                  </a:cubicBezTo>
                  <a:cubicBezTo>
                    <a:pt x="3" y="13"/>
                    <a:pt x="4" y="21"/>
                    <a:pt x="3" y="26"/>
                  </a:cubicBezTo>
                  <a:cubicBezTo>
                    <a:pt x="0" y="18"/>
                    <a:pt x="3" y="8"/>
                    <a:pt x="5" y="0"/>
                  </a:cubicBezTo>
                  <a:cubicBezTo>
                    <a:pt x="10" y="10"/>
                    <a:pt x="7" y="22"/>
                    <a:pt x="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 name="Freeform 411"/>
            <p:cNvSpPr/>
            <p:nvPr/>
          </p:nvSpPr>
          <p:spPr bwMode="auto">
            <a:xfrm>
              <a:off x="6751643" y="5410423"/>
              <a:ext cx="11852" cy="25185"/>
            </a:xfrm>
            <a:custGeom>
              <a:avLst/>
              <a:gdLst>
                <a:gd name="T0" fmla="*/ 4 w 8"/>
                <a:gd name="T1" fmla="*/ 17 h 17"/>
                <a:gd name="T2" fmla="*/ 3 w 8"/>
                <a:gd name="T3" fmla="*/ 0 h 17"/>
                <a:gd name="T4" fmla="*/ 4 w 8"/>
                <a:gd name="T5" fmla="*/ 17 h 17"/>
              </a:gdLst>
              <a:ahLst/>
              <a:cxnLst>
                <a:cxn ang="0">
                  <a:pos x="T0" y="T1"/>
                </a:cxn>
                <a:cxn ang="0">
                  <a:pos x="T2" y="T3"/>
                </a:cxn>
                <a:cxn ang="0">
                  <a:pos x="T4" y="T5"/>
                </a:cxn>
              </a:cxnLst>
              <a:rect l="0" t="0" r="r" b="b"/>
              <a:pathLst>
                <a:path w="8" h="17">
                  <a:moveTo>
                    <a:pt x="4" y="17"/>
                  </a:moveTo>
                  <a:cubicBezTo>
                    <a:pt x="3" y="10"/>
                    <a:pt x="0" y="3"/>
                    <a:pt x="3" y="0"/>
                  </a:cubicBezTo>
                  <a:cubicBezTo>
                    <a:pt x="8" y="2"/>
                    <a:pt x="5" y="12"/>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 name="Freeform 412"/>
            <p:cNvSpPr/>
            <p:nvPr/>
          </p:nvSpPr>
          <p:spPr bwMode="auto">
            <a:xfrm>
              <a:off x="7000531" y="5385238"/>
              <a:ext cx="13333" cy="11852"/>
            </a:xfrm>
            <a:custGeom>
              <a:avLst/>
              <a:gdLst>
                <a:gd name="T0" fmla="*/ 3 w 9"/>
                <a:gd name="T1" fmla="*/ 8 h 8"/>
                <a:gd name="T2" fmla="*/ 6 w 9"/>
                <a:gd name="T3" fmla="*/ 0 h 8"/>
                <a:gd name="T4" fmla="*/ 3 w 9"/>
                <a:gd name="T5" fmla="*/ 8 h 8"/>
              </a:gdLst>
              <a:ahLst/>
              <a:cxnLst>
                <a:cxn ang="0">
                  <a:pos x="T0" y="T1"/>
                </a:cxn>
                <a:cxn ang="0">
                  <a:pos x="T2" y="T3"/>
                </a:cxn>
                <a:cxn ang="0">
                  <a:pos x="T4" y="T5"/>
                </a:cxn>
              </a:cxnLst>
              <a:rect l="0" t="0" r="r" b="b"/>
              <a:pathLst>
                <a:path w="9" h="8">
                  <a:moveTo>
                    <a:pt x="3" y="8"/>
                  </a:moveTo>
                  <a:cubicBezTo>
                    <a:pt x="0" y="5"/>
                    <a:pt x="6" y="3"/>
                    <a:pt x="6" y="0"/>
                  </a:cubicBezTo>
                  <a:cubicBezTo>
                    <a:pt x="9" y="3"/>
                    <a:pt x="4" y="6"/>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3" name="Freeform 413"/>
            <p:cNvSpPr/>
            <p:nvPr/>
          </p:nvSpPr>
          <p:spPr bwMode="auto">
            <a:xfrm>
              <a:off x="6966457" y="5361534"/>
              <a:ext cx="17778" cy="32592"/>
            </a:xfrm>
            <a:custGeom>
              <a:avLst/>
              <a:gdLst>
                <a:gd name="T0" fmla="*/ 0 w 12"/>
                <a:gd name="T1" fmla="*/ 22 h 22"/>
                <a:gd name="T2" fmla="*/ 12 w 12"/>
                <a:gd name="T3" fmla="*/ 0 h 22"/>
                <a:gd name="T4" fmla="*/ 0 w 12"/>
                <a:gd name="T5" fmla="*/ 22 h 22"/>
              </a:gdLst>
              <a:ahLst/>
              <a:cxnLst>
                <a:cxn ang="0">
                  <a:pos x="T0" y="T1"/>
                </a:cxn>
                <a:cxn ang="0">
                  <a:pos x="T2" y="T3"/>
                </a:cxn>
                <a:cxn ang="0">
                  <a:pos x="T4" y="T5"/>
                </a:cxn>
              </a:cxnLst>
              <a:rect l="0" t="0" r="r" b="b"/>
              <a:pathLst>
                <a:path w="12" h="22">
                  <a:moveTo>
                    <a:pt x="0" y="22"/>
                  </a:moveTo>
                  <a:cubicBezTo>
                    <a:pt x="1" y="15"/>
                    <a:pt x="7" y="6"/>
                    <a:pt x="12" y="0"/>
                  </a:cubicBezTo>
                  <a:cubicBezTo>
                    <a:pt x="9" y="8"/>
                    <a:pt x="4"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4" name="Freeform 414"/>
            <p:cNvSpPr/>
            <p:nvPr/>
          </p:nvSpPr>
          <p:spPr bwMode="auto">
            <a:xfrm>
              <a:off x="6984234" y="5321534"/>
              <a:ext cx="26666" cy="50370"/>
            </a:xfrm>
            <a:custGeom>
              <a:avLst/>
              <a:gdLst>
                <a:gd name="T0" fmla="*/ 5 w 18"/>
                <a:gd name="T1" fmla="*/ 34 h 34"/>
                <a:gd name="T2" fmla="*/ 15 w 18"/>
                <a:gd name="T3" fmla="*/ 6 h 34"/>
                <a:gd name="T4" fmla="*/ 0 w 18"/>
                <a:gd name="T5" fmla="*/ 26 h 34"/>
                <a:gd name="T6" fmla="*/ 18 w 18"/>
                <a:gd name="T7" fmla="*/ 0 h 34"/>
                <a:gd name="T8" fmla="*/ 5 w 18"/>
                <a:gd name="T9" fmla="*/ 34 h 34"/>
              </a:gdLst>
              <a:ahLst/>
              <a:cxnLst>
                <a:cxn ang="0">
                  <a:pos x="T0" y="T1"/>
                </a:cxn>
                <a:cxn ang="0">
                  <a:pos x="T2" y="T3"/>
                </a:cxn>
                <a:cxn ang="0">
                  <a:pos x="T4" y="T5"/>
                </a:cxn>
                <a:cxn ang="0">
                  <a:pos x="T6" y="T7"/>
                </a:cxn>
                <a:cxn ang="0">
                  <a:pos x="T8" y="T9"/>
                </a:cxn>
              </a:cxnLst>
              <a:rect l="0" t="0" r="r" b="b"/>
              <a:pathLst>
                <a:path w="18" h="34">
                  <a:moveTo>
                    <a:pt x="5" y="34"/>
                  </a:moveTo>
                  <a:cubicBezTo>
                    <a:pt x="5" y="25"/>
                    <a:pt x="14" y="13"/>
                    <a:pt x="15" y="6"/>
                  </a:cubicBezTo>
                  <a:cubicBezTo>
                    <a:pt x="9" y="8"/>
                    <a:pt x="6" y="22"/>
                    <a:pt x="0" y="26"/>
                  </a:cubicBezTo>
                  <a:cubicBezTo>
                    <a:pt x="4" y="16"/>
                    <a:pt x="9" y="6"/>
                    <a:pt x="18" y="0"/>
                  </a:cubicBezTo>
                  <a:cubicBezTo>
                    <a:pt x="18" y="12"/>
                    <a:pt x="8" y="22"/>
                    <a:pt x="5"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5" name="Freeform 415"/>
            <p:cNvSpPr/>
            <p:nvPr/>
          </p:nvSpPr>
          <p:spPr bwMode="auto">
            <a:xfrm>
              <a:off x="7090159" y="5339312"/>
              <a:ext cx="11852" cy="23704"/>
            </a:xfrm>
            <a:custGeom>
              <a:avLst/>
              <a:gdLst>
                <a:gd name="T0" fmla="*/ 5 w 8"/>
                <a:gd name="T1" fmla="*/ 16 h 16"/>
                <a:gd name="T2" fmla="*/ 4 w 8"/>
                <a:gd name="T3" fmla="*/ 0 h 16"/>
                <a:gd name="T4" fmla="*/ 5 w 8"/>
                <a:gd name="T5" fmla="*/ 16 h 16"/>
              </a:gdLst>
              <a:ahLst/>
              <a:cxnLst>
                <a:cxn ang="0">
                  <a:pos x="T0" y="T1"/>
                </a:cxn>
                <a:cxn ang="0">
                  <a:pos x="T2" y="T3"/>
                </a:cxn>
                <a:cxn ang="0">
                  <a:pos x="T4" y="T5"/>
                </a:cxn>
              </a:cxnLst>
              <a:rect l="0" t="0" r="r" b="b"/>
              <a:pathLst>
                <a:path w="8" h="16">
                  <a:moveTo>
                    <a:pt x="5" y="16"/>
                  </a:moveTo>
                  <a:cubicBezTo>
                    <a:pt x="0" y="14"/>
                    <a:pt x="8" y="4"/>
                    <a:pt x="4" y="0"/>
                  </a:cubicBezTo>
                  <a:cubicBezTo>
                    <a:pt x="8" y="1"/>
                    <a:pt x="5" y="10"/>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6" name="Freeform 416"/>
            <p:cNvSpPr/>
            <p:nvPr/>
          </p:nvSpPr>
          <p:spPr bwMode="auto">
            <a:xfrm>
              <a:off x="5770169" y="5348201"/>
              <a:ext cx="8889" cy="14815"/>
            </a:xfrm>
            <a:custGeom>
              <a:avLst/>
              <a:gdLst>
                <a:gd name="T0" fmla="*/ 5 w 6"/>
                <a:gd name="T1" fmla="*/ 10 h 10"/>
                <a:gd name="T2" fmla="*/ 3 w 6"/>
                <a:gd name="T3" fmla="*/ 0 h 10"/>
                <a:gd name="T4" fmla="*/ 5 w 6"/>
                <a:gd name="T5" fmla="*/ 10 h 10"/>
              </a:gdLst>
              <a:ahLst/>
              <a:cxnLst>
                <a:cxn ang="0">
                  <a:pos x="T0" y="T1"/>
                </a:cxn>
                <a:cxn ang="0">
                  <a:pos x="T2" y="T3"/>
                </a:cxn>
                <a:cxn ang="0">
                  <a:pos x="T4" y="T5"/>
                </a:cxn>
              </a:cxnLst>
              <a:rect l="0" t="0" r="r" b="b"/>
              <a:pathLst>
                <a:path w="6" h="10">
                  <a:moveTo>
                    <a:pt x="5" y="10"/>
                  </a:moveTo>
                  <a:cubicBezTo>
                    <a:pt x="0" y="8"/>
                    <a:pt x="5" y="3"/>
                    <a:pt x="3" y="0"/>
                  </a:cubicBezTo>
                  <a:cubicBezTo>
                    <a:pt x="5" y="1"/>
                    <a:pt x="6" y="8"/>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7" name="Freeform 417"/>
            <p:cNvSpPr/>
            <p:nvPr/>
          </p:nvSpPr>
          <p:spPr bwMode="auto">
            <a:xfrm>
              <a:off x="6618311" y="5349682"/>
              <a:ext cx="81481" cy="11852"/>
            </a:xfrm>
            <a:custGeom>
              <a:avLst/>
              <a:gdLst>
                <a:gd name="T0" fmla="*/ 0 w 55"/>
                <a:gd name="T1" fmla="*/ 0 h 8"/>
                <a:gd name="T2" fmla="*/ 55 w 55"/>
                <a:gd name="T3" fmla="*/ 0 h 8"/>
                <a:gd name="T4" fmla="*/ 16 w 55"/>
                <a:gd name="T5" fmla="*/ 4 h 8"/>
                <a:gd name="T6" fmla="*/ 0 w 55"/>
                <a:gd name="T7" fmla="*/ 0 h 8"/>
              </a:gdLst>
              <a:ahLst/>
              <a:cxnLst>
                <a:cxn ang="0">
                  <a:pos x="T0" y="T1"/>
                </a:cxn>
                <a:cxn ang="0">
                  <a:pos x="T2" y="T3"/>
                </a:cxn>
                <a:cxn ang="0">
                  <a:pos x="T4" y="T5"/>
                </a:cxn>
                <a:cxn ang="0">
                  <a:pos x="T6" y="T7"/>
                </a:cxn>
              </a:cxnLst>
              <a:rect l="0" t="0" r="r" b="b"/>
              <a:pathLst>
                <a:path w="55" h="8">
                  <a:moveTo>
                    <a:pt x="0" y="0"/>
                  </a:moveTo>
                  <a:cubicBezTo>
                    <a:pt x="18" y="3"/>
                    <a:pt x="40" y="3"/>
                    <a:pt x="55" y="0"/>
                  </a:cubicBezTo>
                  <a:cubicBezTo>
                    <a:pt x="46" y="8"/>
                    <a:pt x="29" y="6"/>
                    <a:pt x="16" y="4"/>
                  </a:cubicBezTo>
                  <a:cubicBezTo>
                    <a:pt x="11" y="4"/>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8" name="Freeform 418"/>
            <p:cNvSpPr/>
            <p:nvPr/>
          </p:nvSpPr>
          <p:spPr bwMode="auto">
            <a:xfrm>
              <a:off x="5783502" y="5324497"/>
              <a:ext cx="5926" cy="29629"/>
            </a:xfrm>
            <a:custGeom>
              <a:avLst/>
              <a:gdLst>
                <a:gd name="T0" fmla="*/ 3 w 4"/>
                <a:gd name="T1" fmla="*/ 20 h 20"/>
                <a:gd name="T2" fmla="*/ 1 w 4"/>
                <a:gd name="T3" fmla="*/ 0 h 20"/>
                <a:gd name="T4" fmla="*/ 3 w 4"/>
                <a:gd name="T5" fmla="*/ 20 h 20"/>
              </a:gdLst>
              <a:ahLst/>
              <a:cxnLst>
                <a:cxn ang="0">
                  <a:pos x="T0" y="T1"/>
                </a:cxn>
                <a:cxn ang="0">
                  <a:pos x="T2" y="T3"/>
                </a:cxn>
                <a:cxn ang="0">
                  <a:pos x="T4" y="T5"/>
                </a:cxn>
              </a:cxnLst>
              <a:rect l="0" t="0" r="r" b="b"/>
              <a:pathLst>
                <a:path w="4" h="20">
                  <a:moveTo>
                    <a:pt x="3" y="20"/>
                  </a:moveTo>
                  <a:cubicBezTo>
                    <a:pt x="0" y="16"/>
                    <a:pt x="2" y="8"/>
                    <a:pt x="1" y="0"/>
                  </a:cubicBezTo>
                  <a:cubicBezTo>
                    <a:pt x="4" y="7"/>
                    <a:pt x="3" y="11"/>
                    <a:pt x="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9" name="Freeform 419"/>
            <p:cNvSpPr/>
            <p:nvPr/>
          </p:nvSpPr>
          <p:spPr bwMode="auto">
            <a:xfrm>
              <a:off x="7064234" y="5330423"/>
              <a:ext cx="7407" cy="19259"/>
            </a:xfrm>
            <a:custGeom>
              <a:avLst/>
              <a:gdLst>
                <a:gd name="T0" fmla="*/ 3 w 5"/>
                <a:gd name="T1" fmla="*/ 13 h 13"/>
                <a:gd name="T2" fmla="*/ 1 w 5"/>
                <a:gd name="T3" fmla="*/ 0 h 13"/>
                <a:gd name="T4" fmla="*/ 3 w 5"/>
                <a:gd name="T5" fmla="*/ 13 h 13"/>
              </a:gdLst>
              <a:ahLst/>
              <a:cxnLst>
                <a:cxn ang="0">
                  <a:pos x="T0" y="T1"/>
                </a:cxn>
                <a:cxn ang="0">
                  <a:pos x="T2" y="T3"/>
                </a:cxn>
                <a:cxn ang="0">
                  <a:pos x="T4" y="T5"/>
                </a:cxn>
              </a:cxnLst>
              <a:rect l="0" t="0" r="r" b="b"/>
              <a:pathLst>
                <a:path w="5" h="13">
                  <a:moveTo>
                    <a:pt x="3" y="13"/>
                  </a:moveTo>
                  <a:cubicBezTo>
                    <a:pt x="0" y="12"/>
                    <a:pt x="2" y="4"/>
                    <a:pt x="1" y="0"/>
                  </a:cubicBezTo>
                  <a:cubicBezTo>
                    <a:pt x="5" y="1"/>
                    <a:pt x="3" y="9"/>
                    <a:pt x="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0" name="Freeform 420"/>
            <p:cNvSpPr/>
            <p:nvPr/>
          </p:nvSpPr>
          <p:spPr bwMode="auto">
            <a:xfrm>
              <a:off x="6594607" y="5328942"/>
              <a:ext cx="106666" cy="29629"/>
            </a:xfrm>
            <a:custGeom>
              <a:avLst/>
              <a:gdLst>
                <a:gd name="T0" fmla="*/ 0 w 72"/>
                <a:gd name="T1" fmla="*/ 2 h 20"/>
                <a:gd name="T2" fmla="*/ 56 w 72"/>
                <a:gd name="T3" fmla="*/ 10 h 20"/>
                <a:gd name="T4" fmla="*/ 72 w 72"/>
                <a:gd name="T5" fmla="*/ 6 h 20"/>
                <a:gd name="T6" fmla="*/ 0 w 72"/>
                <a:gd name="T7" fmla="*/ 2 h 20"/>
              </a:gdLst>
              <a:ahLst/>
              <a:cxnLst>
                <a:cxn ang="0">
                  <a:pos x="T0" y="T1"/>
                </a:cxn>
                <a:cxn ang="0">
                  <a:pos x="T2" y="T3"/>
                </a:cxn>
                <a:cxn ang="0">
                  <a:pos x="T4" y="T5"/>
                </a:cxn>
                <a:cxn ang="0">
                  <a:pos x="T6" y="T7"/>
                </a:cxn>
              </a:cxnLst>
              <a:rect l="0" t="0" r="r" b="b"/>
              <a:pathLst>
                <a:path w="72" h="20">
                  <a:moveTo>
                    <a:pt x="0" y="2"/>
                  </a:moveTo>
                  <a:cubicBezTo>
                    <a:pt x="15" y="0"/>
                    <a:pt x="38" y="12"/>
                    <a:pt x="56" y="10"/>
                  </a:cubicBezTo>
                  <a:cubicBezTo>
                    <a:pt x="62" y="9"/>
                    <a:pt x="66" y="5"/>
                    <a:pt x="72" y="6"/>
                  </a:cubicBezTo>
                  <a:cubicBezTo>
                    <a:pt x="54" y="20"/>
                    <a:pt x="21" y="6"/>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1" name="Freeform 421"/>
            <p:cNvSpPr/>
            <p:nvPr/>
          </p:nvSpPr>
          <p:spPr bwMode="auto">
            <a:xfrm>
              <a:off x="7094604" y="5294868"/>
              <a:ext cx="5926" cy="37037"/>
            </a:xfrm>
            <a:custGeom>
              <a:avLst/>
              <a:gdLst>
                <a:gd name="T0" fmla="*/ 2 w 4"/>
                <a:gd name="T1" fmla="*/ 25 h 25"/>
                <a:gd name="T2" fmla="*/ 1 w 4"/>
                <a:gd name="T3" fmla="*/ 0 h 25"/>
                <a:gd name="T4" fmla="*/ 2 w 4"/>
                <a:gd name="T5" fmla="*/ 25 h 25"/>
              </a:gdLst>
              <a:ahLst/>
              <a:cxnLst>
                <a:cxn ang="0">
                  <a:pos x="T0" y="T1"/>
                </a:cxn>
                <a:cxn ang="0">
                  <a:pos x="T2" y="T3"/>
                </a:cxn>
                <a:cxn ang="0">
                  <a:pos x="T4" y="T5"/>
                </a:cxn>
              </a:cxnLst>
              <a:rect l="0" t="0" r="r" b="b"/>
              <a:pathLst>
                <a:path w="4" h="25">
                  <a:moveTo>
                    <a:pt x="2" y="25"/>
                  </a:moveTo>
                  <a:cubicBezTo>
                    <a:pt x="0" y="21"/>
                    <a:pt x="1" y="10"/>
                    <a:pt x="1" y="0"/>
                  </a:cubicBezTo>
                  <a:cubicBezTo>
                    <a:pt x="4" y="6"/>
                    <a:pt x="2" y="17"/>
                    <a:pt x="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2" name="Freeform 422"/>
            <p:cNvSpPr/>
            <p:nvPr/>
          </p:nvSpPr>
          <p:spPr bwMode="auto">
            <a:xfrm>
              <a:off x="7064234" y="5259313"/>
              <a:ext cx="27407" cy="69629"/>
            </a:xfrm>
            <a:custGeom>
              <a:avLst/>
              <a:gdLst>
                <a:gd name="T0" fmla="*/ 1 w 18"/>
                <a:gd name="T1" fmla="*/ 47 h 47"/>
                <a:gd name="T2" fmla="*/ 3 w 18"/>
                <a:gd name="T3" fmla="*/ 1 h 47"/>
                <a:gd name="T4" fmla="*/ 3 w 18"/>
                <a:gd name="T5" fmla="*/ 16 h 47"/>
                <a:gd name="T6" fmla="*/ 15 w 18"/>
                <a:gd name="T7" fmla="*/ 1 h 47"/>
                <a:gd name="T8" fmla="*/ 15 w 18"/>
                <a:gd name="T9" fmla="*/ 5 h 47"/>
                <a:gd name="T10" fmla="*/ 3 w 18"/>
                <a:gd name="T11" fmla="*/ 24 h 47"/>
                <a:gd name="T12" fmla="*/ 1 w 18"/>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8" h="47">
                  <a:moveTo>
                    <a:pt x="1" y="47"/>
                  </a:moveTo>
                  <a:cubicBezTo>
                    <a:pt x="1" y="31"/>
                    <a:pt x="0" y="18"/>
                    <a:pt x="3" y="1"/>
                  </a:cubicBezTo>
                  <a:cubicBezTo>
                    <a:pt x="6" y="5"/>
                    <a:pt x="2" y="11"/>
                    <a:pt x="3" y="16"/>
                  </a:cubicBezTo>
                  <a:cubicBezTo>
                    <a:pt x="10" y="14"/>
                    <a:pt x="8" y="0"/>
                    <a:pt x="15" y="1"/>
                  </a:cubicBezTo>
                  <a:cubicBezTo>
                    <a:pt x="18" y="1"/>
                    <a:pt x="12" y="8"/>
                    <a:pt x="15" y="5"/>
                  </a:cubicBezTo>
                  <a:cubicBezTo>
                    <a:pt x="14" y="10"/>
                    <a:pt x="7" y="18"/>
                    <a:pt x="3" y="24"/>
                  </a:cubicBezTo>
                  <a:cubicBezTo>
                    <a:pt x="1" y="34"/>
                    <a:pt x="6" y="39"/>
                    <a:pt x="1"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3" name="Freeform 423"/>
            <p:cNvSpPr/>
            <p:nvPr/>
          </p:nvSpPr>
          <p:spPr bwMode="auto">
            <a:xfrm>
              <a:off x="5782020" y="5290423"/>
              <a:ext cx="5926" cy="22222"/>
            </a:xfrm>
            <a:custGeom>
              <a:avLst/>
              <a:gdLst>
                <a:gd name="T0" fmla="*/ 3 w 4"/>
                <a:gd name="T1" fmla="*/ 15 h 15"/>
                <a:gd name="T2" fmla="*/ 1 w 4"/>
                <a:gd name="T3" fmla="*/ 0 h 15"/>
                <a:gd name="T4" fmla="*/ 3 w 4"/>
                <a:gd name="T5" fmla="*/ 15 h 15"/>
              </a:gdLst>
              <a:ahLst/>
              <a:cxnLst>
                <a:cxn ang="0">
                  <a:pos x="T0" y="T1"/>
                </a:cxn>
                <a:cxn ang="0">
                  <a:pos x="T2" y="T3"/>
                </a:cxn>
                <a:cxn ang="0">
                  <a:pos x="T4" y="T5"/>
                </a:cxn>
              </a:cxnLst>
              <a:rect l="0" t="0" r="r" b="b"/>
              <a:pathLst>
                <a:path w="4" h="15">
                  <a:moveTo>
                    <a:pt x="3" y="15"/>
                  </a:moveTo>
                  <a:cubicBezTo>
                    <a:pt x="0" y="12"/>
                    <a:pt x="2" y="5"/>
                    <a:pt x="1" y="0"/>
                  </a:cubicBezTo>
                  <a:cubicBezTo>
                    <a:pt x="4" y="2"/>
                    <a:pt x="3" y="7"/>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4" name="Freeform 424"/>
            <p:cNvSpPr/>
            <p:nvPr/>
          </p:nvSpPr>
          <p:spPr bwMode="auto">
            <a:xfrm>
              <a:off x="6770903" y="5296349"/>
              <a:ext cx="5926" cy="13333"/>
            </a:xfrm>
            <a:custGeom>
              <a:avLst/>
              <a:gdLst>
                <a:gd name="T0" fmla="*/ 2 w 4"/>
                <a:gd name="T1" fmla="*/ 9 h 9"/>
                <a:gd name="T2" fmla="*/ 4 w 4"/>
                <a:gd name="T3" fmla="*/ 0 h 9"/>
                <a:gd name="T4" fmla="*/ 2 w 4"/>
                <a:gd name="T5" fmla="*/ 9 h 9"/>
              </a:gdLst>
              <a:ahLst/>
              <a:cxnLst>
                <a:cxn ang="0">
                  <a:pos x="T0" y="T1"/>
                </a:cxn>
                <a:cxn ang="0">
                  <a:pos x="T2" y="T3"/>
                </a:cxn>
                <a:cxn ang="0">
                  <a:pos x="T4" y="T5"/>
                </a:cxn>
              </a:cxnLst>
              <a:rect l="0" t="0" r="r" b="b"/>
              <a:pathLst>
                <a:path w="4" h="9">
                  <a:moveTo>
                    <a:pt x="2" y="9"/>
                  </a:moveTo>
                  <a:cubicBezTo>
                    <a:pt x="0" y="7"/>
                    <a:pt x="0" y="0"/>
                    <a:pt x="4" y="0"/>
                  </a:cubicBezTo>
                  <a:cubicBezTo>
                    <a:pt x="4" y="4"/>
                    <a:pt x="1"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5" name="Freeform 425"/>
            <p:cNvSpPr/>
            <p:nvPr/>
          </p:nvSpPr>
          <p:spPr bwMode="auto">
            <a:xfrm>
              <a:off x="7006456" y="5285979"/>
              <a:ext cx="13333" cy="16296"/>
            </a:xfrm>
            <a:custGeom>
              <a:avLst/>
              <a:gdLst>
                <a:gd name="T0" fmla="*/ 0 w 9"/>
                <a:gd name="T1" fmla="*/ 11 h 11"/>
                <a:gd name="T2" fmla="*/ 9 w 9"/>
                <a:gd name="T3" fmla="*/ 0 h 11"/>
                <a:gd name="T4" fmla="*/ 0 w 9"/>
                <a:gd name="T5" fmla="*/ 11 h 11"/>
              </a:gdLst>
              <a:ahLst/>
              <a:cxnLst>
                <a:cxn ang="0">
                  <a:pos x="T0" y="T1"/>
                </a:cxn>
                <a:cxn ang="0">
                  <a:pos x="T2" y="T3"/>
                </a:cxn>
                <a:cxn ang="0">
                  <a:pos x="T4" y="T5"/>
                </a:cxn>
              </a:cxnLst>
              <a:rect l="0" t="0" r="r" b="b"/>
              <a:pathLst>
                <a:path w="9" h="11">
                  <a:moveTo>
                    <a:pt x="0" y="11"/>
                  </a:moveTo>
                  <a:cubicBezTo>
                    <a:pt x="2" y="6"/>
                    <a:pt x="5" y="3"/>
                    <a:pt x="9" y="0"/>
                  </a:cubicBezTo>
                  <a:cubicBezTo>
                    <a:pt x="6" y="4"/>
                    <a:pt x="5" y="9"/>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6" name="Freeform 426"/>
            <p:cNvSpPr/>
            <p:nvPr/>
          </p:nvSpPr>
          <p:spPr bwMode="auto">
            <a:xfrm>
              <a:off x="7047938" y="5285979"/>
              <a:ext cx="13333" cy="13333"/>
            </a:xfrm>
            <a:custGeom>
              <a:avLst/>
              <a:gdLst>
                <a:gd name="T0" fmla="*/ 4 w 9"/>
                <a:gd name="T1" fmla="*/ 9 h 9"/>
                <a:gd name="T2" fmla="*/ 7 w 9"/>
                <a:gd name="T3" fmla="*/ 0 h 9"/>
                <a:gd name="T4" fmla="*/ 4 w 9"/>
                <a:gd name="T5" fmla="*/ 9 h 9"/>
              </a:gdLst>
              <a:ahLst/>
              <a:cxnLst>
                <a:cxn ang="0">
                  <a:pos x="T0" y="T1"/>
                </a:cxn>
                <a:cxn ang="0">
                  <a:pos x="T2" y="T3"/>
                </a:cxn>
                <a:cxn ang="0">
                  <a:pos x="T4" y="T5"/>
                </a:cxn>
              </a:cxnLst>
              <a:rect l="0" t="0" r="r" b="b"/>
              <a:pathLst>
                <a:path w="9" h="9">
                  <a:moveTo>
                    <a:pt x="4" y="9"/>
                  </a:moveTo>
                  <a:cubicBezTo>
                    <a:pt x="0" y="5"/>
                    <a:pt x="7" y="4"/>
                    <a:pt x="7" y="0"/>
                  </a:cubicBezTo>
                  <a:cubicBezTo>
                    <a:pt x="9" y="3"/>
                    <a:pt x="5"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7" name="Freeform 427"/>
            <p:cNvSpPr/>
            <p:nvPr/>
          </p:nvSpPr>
          <p:spPr bwMode="auto">
            <a:xfrm>
              <a:off x="5767206" y="5259313"/>
              <a:ext cx="13333" cy="29629"/>
            </a:xfrm>
            <a:custGeom>
              <a:avLst/>
              <a:gdLst>
                <a:gd name="T0" fmla="*/ 4 w 9"/>
                <a:gd name="T1" fmla="*/ 20 h 20"/>
                <a:gd name="T2" fmla="*/ 0 w 9"/>
                <a:gd name="T3" fmla="*/ 3 h 20"/>
                <a:gd name="T4" fmla="*/ 3 w 9"/>
                <a:gd name="T5" fmla="*/ 12 h 20"/>
                <a:gd name="T6" fmla="*/ 9 w 9"/>
                <a:gd name="T7" fmla="*/ 4 h 20"/>
                <a:gd name="T8" fmla="*/ 4 w 9"/>
                <a:gd name="T9" fmla="*/ 20 h 20"/>
              </a:gdLst>
              <a:ahLst/>
              <a:cxnLst>
                <a:cxn ang="0">
                  <a:pos x="T0" y="T1"/>
                </a:cxn>
                <a:cxn ang="0">
                  <a:pos x="T2" y="T3"/>
                </a:cxn>
                <a:cxn ang="0">
                  <a:pos x="T4" y="T5"/>
                </a:cxn>
                <a:cxn ang="0">
                  <a:pos x="T6" y="T7"/>
                </a:cxn>
                <a:cxn ang="0">
                  <a:pos x="T8" y="T9"/>
                </a:cxn>
              </a:cxnLst>
              <a:rect l="0" t="0" r="r" b="b"/>
              <a:pathLst>
                <a:path w="9" h="20">
                  <a:moveTo>
                    <a:pt x="4" y="20"/>
                  </a:moveTo>
                  <a:cubicBezTo>
                    <a:pt x="0" y="18"/>
                    <a:pt x="3" y="10"/>
                    <a:pt x="0" y="3"/>
                  </a:cubicBezTo>
                  <a:cubicBezTo>
                    <a:pt x="3" y="0"/>
                    <a:pt x="2" y="9"/>
                    <a:pt x="3" y="12"/>
                  </a:cubicBezTo>
                  <a:cubicBezTo>
                    <a:pt x="6" y="10"/>
                    <a:pt x="5" y="4"/>
                    <a:pt x="9" y="4"/>
                  </a:cubicBezTo>
                  <a:cubicBezTo>
                    <a:pt x="8" y="9"/>
                    <a:pt x="1" y="12"/>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8" name="Freeform 428"/>
            <p:cNvSpPr/>
            <p:nvPr/>
          </p:nvSpPr>
          <p:spPr bwMode="auto">
            <a:xfrm>
              <a:off x="5813131" y="5223757"/>
              <a:ext cx="34074" cy="45926"/>
            </a:xfrm>
            <a:custGeom>
              <a:avLst/>
              <a:gdLst>
                <a:gd name="T0" fmla="*/ 2 w 23"/>
                <a:gd name="T1" fmla="*/ 31 h 31"/>
                <a:gd name="T2" fmla="*/ 0 w 23"/>
                <a:gd name="T3" fmla="*/ 30 h 31"/>
                <a:gd name="T4" fmla="*/ 23 w 23"/>
                <a:gd name="T5" fmla="*/ 0 h 31"/>
                <a:gd name="T6" fmla="*/ 2 w 23"/>
                <a:gd name="T7" fmla="*/ 31 h 31"/>
              </a:gdLst>
              <a:ahLst/>
              <a:cxnLst>
                <a:cxn ang="0">
                  <a:pos x="T0" y="T1"/>
                </a:cxn>
                <a:cxn ang="0">
                  <a:pos x="T2" y="T3"/>
                </a:cxn>
                <a:cxn ang="0">
                  <a:pos x="T4" y="T5"/>
                </a:cxn>
                <a:cxn ang="0">
                  <a:pos x="T6" y="T7"/>
                </a:cxn>
              </a:cxnLst>
              <a:rect l="0" t="0" r="r" b="b"/>
              <a:pathLst>
                <a:path w="23" h="31">
                  <a:moveTo>
                    <a:pt x="2" y="31"/>
                  </a:moveTo>
                  <a:cubicBezTo>
                    <a:pt x="1" y="31"/>
                    <a:pt x="1" y="30"/>
                    <a:pt x="0" y="30"/>
                  </a:cubicBezTo>
                  <a:cubicBezTo>
                    <a:pt x="6" y="19"/>
                    <a:pt x="14" y="5"/>
                    <a:pt x="23" y="0"/>
                  </a:cubicBezTo>
                  <a:cubicBezTo>
                    <a:pt x="19" y="10"/>
                    <a:pt x="8" y="20"/>
                    <a:pt x="2"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9" name="Freeform 429"/>
            <p:cNvSpPr/>
            <p:nvPr/>
          </p:nvSpPr>
          <p:spPr bwMode="auto">
            <a:xfrm>
              <a:off x="5764243" y="5208942"/>
              <a:ext cx="8889" cy="51851"/>
            </a:xfrm>
            <a:custGeom>
              <a:avLst/>
              <a:gdLst>
                <a:gd name="T0" fmla="*/ 4 w 6"/>
                <a:gd name="T1" fmla="*/ 35 h 35"/>
                <a:gd name="T2" fmla="*/ 2 w 6"/>
                <a:gd name="T3" fmla="*/ 0 h 35"/>
                <a:gd name="T4" fmla="*/ 4 w 6"/>
                <a:gd name="T5" fmla="*/ 35 h 35"/>
              </a:gdLst>
              <a:ahLst/>
              <a:cxnLst>
                <a:cxn ang="0">
                  <a:pos x="T0" y="T1"/>
                </a:cxn>
                <a:cxn ang="0">
                  <a:pos x="T2" y="T3"/>
                </a:cxn>
                <a:cxn ang="0">
                  <a:pos x="T4" y="T5"/>
                </a:cxn>
              </a:cxnLst>
              <a:rect l="0" t="0" r="r" b="b"/>
              <a:pathLst>
                <a:path w="6" h="35">
                  <a:moveTo>
                    <a:pt x="4" y="35"/>
                  </a:moveTo>
                  <a:cubicBezTo>
                    <a:pt x="0" y="29"/>
                    <a:pt x="3" y="14"/>
                    <a:pt x="2" y="0"/>
                  </a:cubicBezTo>
                  <a:cubicBezTo>
                    <a:pt x="6" y="8"/>
                    <a:pt x="3" y="24"/>
                    <a:pt x="4"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0" name="Freeform 430"/>
            <p:cNvSpPr/>
            <p:nvPr/>
          </p:nvSpPr>
          <p:spPr bwMode="auto">
            <a:xfrm>
              <a:off x="5782020" y="5223757"/>
              <a:ext cx="5926" cy="17778"/>
            </a:xfrm>
            <a:custGeom>
              <a:avLst/>
              <a:gdLst>
                <a:gd name="T0" fmla="*/ 2 w 4"/>
                <a:gd name="T1" fmla="*/ 12 h 12"/>
                <a:gd name="T2" fmla="*/ 0 w 4"/>
                <a:gd name="T3" fmla="*/ 0 h 12"/>
                <a:gd name="T4" fmla="*/ 2 w 4"/>
                <a:gd name="T5" fmla="*/ 12 h 12"/>
              </a:gdLst>
              <a:ahLst/>
              <a:cxnLst>
                <a:cxn ang="0">
                  <a:pos x="T0" y="T1"/>
                </a:cxn>
                <a:cxn ang="0">
                  <a:pos x="T2" y="T3"/>
                </a:cxn>
                <a:cxn ang="0">
                  <a:pos x="T4" y="T5"/>
                </a:cxn>
              </a:cxnLst>
              <a:rect l="0" t="0" r="r" b="b"/>
              <a:pathLst>
                <a:path w="4" h="12">
                  <a:moveTo>
                    <a:pt x="2" y="12"/>
                  </a:moveTo>
                  <a:cubicBezTo>
                    <a:pt x="0" y="9"/>
                    <a:pt x="0" y="5"/>
                    <a:pt x="0" y="0"/>
                  </a:cubicBezTo>
                  <a:cubicBezTo>
                    <a:pt x="4" y="1"/>
                    <a:pt x="2" y="8"/>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1" name="Freeform 431"/>
            <p:cNvSpPr/>
            <p:nvPr/>
          </p:nvSpPr>
          <p:spPr bwMode="auto">
            <a:xfrm>
              <a:off x="6468682" y="5128943"/>
              <a:ext cx="60740" cy="60740"/>
            </a:xfrm>
            <a:custGeom>
              <a:avLst/>
              <a:gdLst>
                <a:gd name="T0" fmla="*/ 4 w 41"/>
                <a:gd name="T1" fmla="*/ 41 h 41"/>
                <a:gd name="T2" fmla="*/ 0 w 41"/>
                <a:gd name="T3" fmla="*/ 40 h 41"/>
                <a:gd name="T4" fmla="*/ 38 w 41"/>
                <a:gd name="T5" fmla="*/ 5 h 41"/>
                <a:gd name="T6" fmla="*/ 36 w 41"/>
                <a:gd name="T7" fmla="*/ 3 h 41"/>
                <a:gd name="T8" fmla="*/ 41 w 41"/>
                <a:gd name="T9" fmla="*/ 2 h 41"/>
                <a:gd name="T10" fmla="*/ 3 w 41"/>
                <a:gd name="T11" fmla="*/ 38 h 41"/>
                <a:gd name="T12" fmla="*/ 4 w 41"/>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1" h="41">
                  <a:moveTo>
                    <a:pt x="4" y="41"/>
                  </a:moveTo>
                  <a:cubicBezTo>
                    <a:pt x="2" y="41"/>
                    <a:pt x="1" y="40"/>
                    <a:pt x="0" y="40"/>
                  </a:cubicBezTo>
                  <a:cubicBezTo>
                    <a:pt x="8" y="24"/>
                    <a:pt x="26" y="17"/>
                    <a:pt x="38" y="5"/>
                  </a:cubicBezTo>
                  <a:cubicBezTo>
                    <a:pt x="38" y="3"/>
                    <a:pt x="37" y="3"/>
                    <a:pt x="36" y="3"/>
                  </a:cubicBezTo>
                  <a:cubicBezTo>
                    <a:pt x="37" y="0"/>
                    <a:pt x="39" y="1"/>
                    <a:pt x="41" y="2"/>
                  </a:cubicBezTo>
                  <a:cubicBezTo>
                    <a:pt x="32" y="17"/>
                    <a:pt x="14" y="24"/>
                    <a:pt x="3" y="38"/>
                  </a:cubicBezTo>
                  <a:cubicBezTo>
                    <a:pt x="5" y="39"/>
                    <a:pt x="5" y="40"/>
                    <a:pt x="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2" name="Freeform 432"/>
            <p:cNvSpPr/>
            <p:nvPr/>
          </p:nvSpPr>
          <p:spPr bwMode="auto">
            <a:xfrm>
              <a:off x="7073123" y="5163017"/>
              <a:ext cx="21482" cy="22222"/>
            </a:xfrm>
            <a:custGeom>
              <a:avLst/>
              <a:gdLst>
                <a:gd name="T0" fmla="*/ 3 w 14"/>
                <a:gd name="T1" fmla="*/ 15 h 15"/>
                <a:gd name="T2" fmla="*/ 13 w 14"/>
                <a:gd name="T3" fmla="*/ 0 h 15"/>
                <a:gd name="T4" fmla="*/ 3 w 14"/>
                <a:gd name="T5" fmla="*/ 15 h 15"/>
              </a:gdLst>
              <a:ahLst/>
              <a:cxnLst>
                <a:cxn ang="0">
                  <a:pos x="T0" y="T1"/>
                </a:cxn>
                <a:cxn ang="0">
                  <a:pos x="T2" y="T3"/>
                </a:cxn>
                <a:cxn ang="0">
                  <a:pos x="T4" y="T5"/>
                </a:cxn>
              </a:cxnLst>
              <a:rect l="0" t="0" r="r" b="b"/>
              <a:pathLst>
                <a:path w="14" h="15">
                  <a:moveTo>
                    <a:pt x="3" y="15"/>
                  </a:moveTo>
                  <a:cubicBezTo>
                    <a:pt x="0" y="11"/>
                    <a:pt x="10" y="5"/>
                    <a:pt x="13" y="0"/>
                  </a:cubicBezTo>
                  <a:cubicBezTo>
                    <a:pt x="14" y="5"/>
                    <a:pt x="5" y="9"/>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3" name="Freeform 433"/>
            <p:cNvSpPr/>
            <p:nvPr/>
          </p:nvSpPr>
          <p:spPr bwMode="auto">
            <a:xfrm>
              <a:off x="6437572" y="5100795"/>
              <a:ext cx="96296" cy="77036"/>
            </a:xfrm>
            <a:custGeom>
              <a:avLst/>
              <a:gdLst>
                <a:gd name="T0" fmla="*/ 0 w 65"/>
                <a:gd name="T1" fmla="*/ 51 h 52"/>
                <a:gd name="T2" fmla="*/ 29 w 65"/>
                <a:gd name="T3" fmla="*/ 28 h 52"/>
                <a:gd name="T4" fmla="*/ 44 w 65"/>
                <a:gd name="T5" fmla="*/ 17 h 52"/>
                <a:gd name="T6" fmla="*/ 65 w 65"/>
                <a:gd name="T7" fmla="*/ 0 h 52"/>
                <a:gd name="T8" fmla="*/ 41 w 65"/>
                <a:gd name="T9" fmla="*/ 22 h 52"/>
                <a:gd name="T10" fmla="*/ 13 w 65"/>
                <a:gd name="T11" fmla="*/ 41 h 52"/>
                <a:gd name="T12" fmla="*/ 13 w 65"/>
                <a:gd name="T13" fmla="*/ 46 h 52"/>
                <a:gd name="T14" fmla="*/ 2 w 65"/>
                <a:gd name="T15" fmla="*/ 52 h 52"/>
                <a:gd name="T16" fmla="*/ 0 w 65"/>
                <a:gd name="T17" fmla="*/ 5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2">
                  <a:moveTo>
                    <a:pt x="0" y="51"/>
                  </a:moveTo>
                  <a:cubicBezTo>
                    <a:pt x="6" y="42"/>
                    <a:pt x="18" y="36"/>
                    <a:pt x="29" y="28"/>
                  </a:cubicBezTo>
                  <a:cubicBezTo>
                    <a:pt x="34" y="25"/>
                    <a:pt x="39" y="21"/>
                    <a:pt x="44" y="17"/>
                  </a:cubicBezTo>
                  <a:cubicBezTo>
                    <a:pt x="51" y="11"/>
                    <a:pt x="57" y="5"/>
                    <a:pt x="65" y="0"/>
                  </a:cubicBezTo>
                  <a:cubicBezTo>
                    <a:pt x="61" y="8"/>
                    <a:pt x="49" y="15"/>
                    <a:pt x="41" y="22"/>
                  </a:cubicBezTo>
                  <a:cubicBezTo>
                    <a:pt x="32" y="28"/>
                    <a:pt x="24" y="35"/>
                    <a:pt x="13" y="41"/>
                  </a:cubicBezTo>
                  <a:cubicBezTo>
                    <a:pt x="13" y="42"/>
                    <a:pt x="12" y="43"/>
                    <a:pt x="13" y="46"/>
                  </a:cubicBezTo>
                  <a:cubicBezTo>
                    <a:pt x="8" y="47"/>
                    <a:pt x="5" y="50"/>
                    <a:pt x="2" y="52"/>
                  </a:cubicBezTo>
                  <a:cubicBezTo>
                    <a:pt x="1" y="52"/>
                    <a:pt x="0" y="52"/>
                    <a:pt x="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4" name="Freeform 434"/>
            <p:cNvSpPr/>
            <p:nvPr/>
          </p:nvSpPr>
          <p:spPr bwMode="auto">
            <a:xfrm>
              <a:off x="7094604" y="5118573"/>
              <a:ext cx="11852" cy="7407"/>
            </a:xfrm>
            <a:custGeom>
              <a:avLst/>
              <a:gdLst>
                <a:gd name="T0" fmla="*/ 3 w 8"/>
                <a:gd name="T1" fmla="*/ 5 h 5"/>
                <a:gd name="T2" fmla="*/ 8 w 8"/>
                <a:gd name="T3" fmla="*/ 0 h 5"/>
                <a:gd name="T4" fmla="*/ 8 w 8"/>
                <a:gd name="T5" fmla="*/ 4 h 5"/>
                <a:gd name="T6" fmla="*/ 3 w 8"/>
                <a:gd name="T7" fmla="*/ 5 h 5"/>
              </a:gdLst>
              <a:ahLst/>
              <a:cxnLst>
                <a:cxn ang="0">
                  <a:pos x="T0" y="T1"/>
                </a:cxn>
                <a:cxn ang="0">
                  <a:pos x="T2" y="T3"/>
                </a:cxn>
                <a:cxn ang="0">
                  <a:pos x="T4" y="T5"/>
                </a:cxn>
                <a:cxn ang="0">
                  <a:pos x="T6" y="T7"/>
                </a:cxn>
              </a:cxnLst>
              <a:rect l="0" t="0" r="r" b="b"/>
              <a:pathLst>
                <a:path w="8" h="5">
                  <a:moveTo>
                    <a:pt x="3" y="5"/>
                  </a:moveTo>
                  <a:cubicBezTo>
                    <a:pt x="0" y="2"/>
                    <a:pt x="6" y="0"/>
                    <a:pt x="8" y="0"/>
                  </a:cubicBezTo>
                  <a:cubicBezTo>
                    <a:pt x="8" y="1"/>
                    <a:pt x="8" y="3"/>
                    <a:pt x="8" y="4"/>
                  </a:cubicBezTo>
                  <a:cubicBezTo>
                    <a:pt x="7" y="4"/>
                    <a:pt x="3" y="3"/>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5" name="Freeform 435"/>
            <p:cNvSpPr/>
            <p:nvPr/>
          </p:nvSpPr>
          <p:spPr bwMode="auto">
            <a:xfrm>
              <a:off x="6526460" y="5069684"/>
              <a:ext cx="10370" cy="7407"/>
            </a:xfrm>
            <a:custGeom>
              <a:avLst/>
              <a:gdLst>
                <a:gd name="T0" fmla="*/ 1 w 7"/>
                <a:gd name="T1" fmla="*/ 5 h 5"/>
                <a:gd name="T2" fmla="*/ 0 w 7"/>
                <a:gd name="T3" fmla="*/ 2 h 5"/>
                <a:gd name="T4" fmla="*/ 3 w 7"/>
                <a:gd name="T5" fmla="*/ 0 h 5"/>
                <a:gd name="T6" fmla="*/ 1 w 7"/>
                <a:gd name="T7" fmla="*/ 5 h 5"/>
              </a:gdLst>
              <a:ahLst/>
              <a:cxnLst>
                <a:cxn ang="0">
                  <a:pos x="T0" y="T1"/>
                </a:cxn>
                <a:cxn ang="0">
                  <a:pos x="T2" y="T3"/>
                </a:cxn>
                <a:cxn ang="0">
                  <a:pos x="T4" y="T5"/>
                </a:cxn>
                <a:cxn ang="0">
                  <a:pos x="T6" y="T7"/>
                </a:cxn>
              </a:cxnLst>
              <a:rect l="0" t="0" r="r" b="b"/>
              <a:pathLst>
                <a:path w="7" h="5">
                  <a:moveTo>
                    <a:pt x="1" y="5"/>
                  </a:moveTo>
                  <a:cubicBezTo>
                    <a:pt x="0" y="5"/>
                    <a:pt x="0" y="4"/>
                    <a:pt x="0" y="2"/>
                  </a:cubicBezTo>
                  <a:cubicBezTo>
                    <a:pt x="1" y="2"/>
                    <a:pt x="3" y="2"/>
                    <a:pt x="3" y="0"/>
                  </a:cubicBezTo>
                  <a:cubicBezTo>
                    <a:pt x="7" y="2"/>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6" name="Freeform 436"/>
            <p:cNvSpPr/>
            <p:nvPr/>
          </p:nvSpPr>
          <p:spPr bwMode="auto">
            <a:xfrm>
              <a:off x="7102011" y="5055610"/>
              <a:ext cx="5926" cy="8889"/>
            </a:xfrm>
            <a:custGeom>
              <a:avLst/>
              <a:gdLst>
                <a:gd name="T0" fmla="*/ 4 w 4"/>
                <a:gd name="T1" fmla="*/ 6 h 6"/>
                <a:gd name="T2" fmla="*/ 0 w 4"/>
                <a:gd name="T3" fmla="*/ 4 h 6"/>
                <a:gd name="T4" fmla="*/ 4 w 4"/>
                <a:gd name="T5" fmla="*/ 1 h 6"/>
                <a:gd name="T6" fmla="*/ 4 w 4"/>
                <a:gd name="T7" fmla="*/ 6 h 6"/>
              </a:gdLst>
              <a:ahLst/>
              <a:cxnLst>
                <a:cxn ang="0">
                  <a:pos x="T0" y="T1"/>
                </a:cxn>
                <a:cxn ang="0">
                  <a:pos x="T2" y="T3"/>
                </a:cxn>
                <a:cxn ang="0">
                  <a:pos x="T4" y="T5"/>
                </a:cxn>
                <a:cxn ang="0">
                  <a:pos x="T6" y="T7"/>
                </a:cxn>
              </a:cxnLst>
              <a:rect l="0" t="0" r="r" b="b"/>
              <a:pathLst>
                <a:path w="4" h="6">
                  <a:moveTo>
                    <a:pt x="4" y="6"/>
                  </a:moveTo>
                  <a:cubicBezTo>
                    <a:pt x="3" y="5"/>
                    <a:pt x="3" y="2"/>
                    <a:pt x="0" y="4"/>
                  </a:cubicBezTo>
                  <a:cubicBezTo>
                    <a:pt x="0" y="1"/>
                    <a:pt x="2" y="0"/>
                    <a:pt x="4" y="1"/>
                  </a:cubicBezTo>
                  <a:cubicBezTo>
                    <a:pt x="4" y="2"/>
                    <a:pt x="4" y="4"/>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7" name="Freeform 437"/>
            <p:cNvSpPr/>
            <p:nvPr/>
          </p:nvSpPr>
          <p:spPr bwMode="auto">
            <a:xfrm>
              <a:off x="6699792" y="4978574"/>
              <a:ext cx="62222" cy="34074"/>
            </a:xfrm>
            <a:custGeom>
              <a:avLst/>
              <a:gdLst>
                <a:gd name="T0" fmla="*/ 2 w 42"/>
                <a:gd name="T1" fmla="*/ 23 h 23"/>
                <a:gd name="T2" fmla="*/ 0 w 42"/>
                <a:gd name="T3" fmla="*/ 21 h 23"/>
                <a:gd name="T4" fmla="*/ 42 w 42"/>
                <a:gd name="T5" fmla="*/ 0 h 23"/>
                <a:gd name="T6" fmla="*/ 2 w 42"/>
                <a:gd name="T7" fmla="*/ 23 h 23"/>
              </a:gdLst>
              <a:ahLst/>
              <a:cxnLst>
                <a:cxn ang="0">
                  <a:pos x="T0" y="T1"/>
                </a:cxn>
                <a:cxn ang="0">
                  <a:pos x="T2" y="T3"/>
                </a:cxn>
                <a:cxn ang="0">
                  <a:pos x="T4" y="T5"/>
                </a:cxn>
                <a:cxn ang="0">
                  <a:pos x="T6" y="T7"/>
                </a:cxn>
              </a:cxnLst>
              <a:rect l="0" t="0" r="r" b="b"/>
              <a:pathLst>
                <a:path w="42" h="23">
                  <a:moveTo>
                    <a:pt x="2" y="23"/>
                  </a:moveTo>
                  <a:cubicBezTo>
                    <a:pt x="1" y="23"/>
                    <a:pt x="1" y="21"/>
                    <a:pt x="0" y="21"/>
                  </a:cubicBezTo>
                  <a:cubicBezTo>
                    <a:pt x="13" y="13"/>
                    <a:pt x="28" y="7"/>
                    <a:pt x="42" y="0"/>
                  </a:cubicBezTo>
                  <a:cubicBezTo>
                    <a:pt x="32" y="11"/>
                    <a:pt x="15" y="15"/>
                    <a:pt x="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8" name="Freeform 438"/>
            <p:cNvSpPr/>
            <p:nvPr/>
          </p:nvSpPr>
          <p:spPr bwMode="auto">
            <a:xfrm>
              <a:off x="6459794" y="4926722"/>
              <a:ext cx="37037" cy="28148"/>
            </a:xfrm>
            <a:custGeom>
              <a:avLst/>
              <a:gdLst>
                <a:gd name="T0" fmla="*/ 0 w 25"/>
                <a:gd name="T1" fmla="*/ 19 h 19"/>
                <a:gd name="T2" fmla="*/ 25 w 25"/>
                <a:gd name="T3" fmla="*/ 0 h 19"/>
                <a:gd name="T4" fmla="*/ 0 w 25"/>
                <a:gd name="T5" fmla="*/ 19 h 19"/>
              </a:gdLst>
              <a:ahLst/>
              <a:cxnLst>
                <a:cxn ang="0">
                  <a:pos x="T0" y="T1"/>
                </a:cxn>
                <a:cxn ang="0">
                  <a:pos x="T2" y="T3"/>
                </a:cxn>
                <a:cxn ang="0">
                  <a:pos x="T4" y="T5"/>
                </a:cxn>
              </a:cxnLst>
              <a:rect l="0" t="0" r="r" b="b"/>
              <a:pathLst>
                <a:path w="25" h="19">
                  <a:moveTo>
                    <a:pt x="0" y="19"/>
                  </a:moveTo>
                  <a:cubicBezTo>
                    <a:pt x="2" y="10"/>
                    <a:pt x="19" y="8"/>
                    <a:pt x="25" y="0"/>
                  </a:cubicBezTo>
                  <a:cubicBezTo>
                    <a:pt x="22" y="9"/>
                    <a:pt x="6"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9" name="Freeform 439"/>
            <p:cNvSpPr/>
            <p:nvPr/>
          </p:nvSpPr>
          <p:spPr bwMode="auto">
            <a:xfrm>
              <a:off x="6443497" y="4851167"/>
              <a:ext cx="180739" cy="102222"/>
            </a:xfrm>
            <a:custGeom>
              <a:avLst/>
              <a:gdLst>
                <a:gd name="T0" fmla="*/ 2 w 122"/>
                <a:gd name="T1" fmla="*/ 69 h 69"/>
                <a:gd name="T2" fmla="*/ 0 w 122"/>
                <a:gd name="T3" fmla="*/ 67 h 69"/>
                <a:gd name="T4" fmla="*/ 28 w 122"/>
                <a:gd name="T5" fmla="*/ 50 h 69"/>
                <a:gd name="T6" fmla="*/ 122 w 122"/>
                <a:gd name="T7" fmla="*/ 0 h 69"/>
                <a:gd name="T8" fmla="*/ 2 w 122"/>
                <a:gd name="T9" fmla="*/ 69 h 69"/>
              </a:gdLst>
              <a:ahLst/>
              <a:cxnLst>
                <a:cxn ang="0">
                  <a:pos x="T0" y="T1"/>
                </a:cxn>
                <a:cxn ang="0">
                  <a:pos x="T2" y="T3"/>
                </a:cxn>
                <a:cxn ang="0">
                  <a:pos x="T4" y="T5"/>
                </a:cxn>
                <a:cxn ang="0">
                  <a:pos x="T6" y="T7"/>
                </a:cxn>
                <a:cxn ang="0">
                  <a:pos x="T8" y="T9"/>
                </a:cxn>
              </a:cxnLst>
              <a:rect l="0" t="0" r="r" b="b"/>
              <a:pathLst>
                <a:path w="122" h="69">
                  <a:moveTo>
                    <a:pt x="2" y="69"/>
                  </a:moveTo>
                  <a:cubicBezTo>
                    <a:pt x="1" y="68"/>
                    <a:pt x="0" y="68"/>
                    <a:pt x="0" y="67"/>
                  </a:cubicBezTo>
                  <a:cubicBezTo>
                    <a:pt x="4" y="60"/>
                    <a:pt x="18" y="56"/>
                    <a:pt x="28" y="50"/>
                  </a:cubicBezTo>
                  <a:cubicBezTo>
                    <a:pt x="58" y="33"/>
                    <a:pt x="88" y="13"/>
                    <a:pt x="122" y="0"/>
                  </a:cubicBezTo>
                  <a:cubicBezTo>
                    <a:pt x="81" y="22"/>
                    <a:pt x="39" y="43"/>
                    <a:pt x="2"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0" name="Freeform 440"/>
            <p:cNvSpPr/>
            <p:nvPr/>
          </p:nvSpPr>
          <p:spPr bwMode="auto">
            <a:xfrm>
              <a:off x="6499793" y="4914870"/>
              <a:ext cx="26666" cy="13333"/>
            </a:xfrm>
            <a:custGeom>
              <a:avLst/>
              <a:gdLst>
                <a:gd name="T0" fmla="*/ 0 w 18"/>
                <a:gd name="T1" fmla="*/ 9 h 9"/>
                <a:gd name="T2" fmla="*/ 18 w 18"/>
                <a:gd name="T3" fmla="*/ 0 h 9"/>
                <a:gd name="T4" fmla="*/ 0 w 18"/>
                <a:gd name="T5" fmla="*/ 9 h 9"/>
              </a:gdLst>
              <a:ahLst/>
              <a:cxnLst>
                <a:cxn ang="0">
                  <a:pos x="T0" y="T1"/>
                </a:cxn>
                <a:cxn ang="0">
                  <a:pos x="T2" y="T3"/>
                </a:cxn>
                <a:cxn ang="0">
                  <a:pos x="T4" y="T5"/>
                </a:cxn>
              </a:cxnLst>
              <a:rect l="0" t="0" r="r" b="b"/>
              <a:pathLst>
                <a:path w="18" h="9">
                  <a:moveTo>
                    <a:pt x="0" y="9"/>
                  </a:moveTo>
                  <a:cubicBezTo>
                    <a:pt x="4" y="5"/>
                    <a:pt x="13" y="0"/>
                    <a:pt x="18" y="0"/>
                  </a:cubicBezTo>
                  <a:cubicBezTo>
                    <a:pt x="13" y="4"/>
                    <a:pt x="7" y="7"/>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1" name="Freeform 441"/>
            <p:cNvSpPr/>
            <p:nvPr/>
          </p:nvSpPr>
          <p:spPr bwMode="auto">
            <a:xfrm>
              <a:off x="6532386" y="4889685"/>
              <a:ext cx="34074" cy="20741"/>
            </a:xfrm>
            <a:custGeom>
              <a:avLst/>
              <a:gdLst>
                <a:gd name="T0" fmla="*/ 2 w 23"/>
                <a:gd name="T1" fmla="*/ 14 h 14"/>
                <a:gd name="T2" fmla="*/ 23 w 23"/>
                <a:gd name="T3" fmla="*/ 0 h 14"/>
                <a:gd name="T4" fmla="*/ 2 w 23"/>
                <a:gd name="T5" fmla="*/ 14 h 14"/>
              </a:gdLst>
              <a:ahLst/>
              <a:cxnLst>
                <a:cxn ang="0">
                  <a:pos x="T0" y="T1"/>
                </a:cxn>
                <a:cxn ang="0">
                  <a:pos x="T2" y="T3"/>
                </a:cxn>
                <a:cxn ang="0">
                  <a:pos x="T4" y="T5"/>
                </a:cxn>
              </a:cxnLst>
              <a:rect l="0" t="0" r="r" b="b"/>
              <a:pathLst>
                <a:path w="23" h="14">
                  <a:moveTo>
                    <a:pt x="2" y="14"/>
                  </a:moveTo>
                  <a:cubicBezTo>
                    <a:pt x="0" y="10"/>
                    <a:pt x="18" y="5"/>
                    <a:pt x="23" y="0"/>
                  </a:cubicBezTo>
                  <a:cubicBezTo>
                    <a:pt x="22" y="7"/>
                    <a:pt x="8" y="9"/>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2" name="Freeform 442"/>
            <p:cNvSpPr/>
            <p:nvPr/>
          </p:nvSpPr>
          <p:spPr bwMode="auto">
            <a:xfrm>
              <a:off x="6476090" y="4882278"/>
              <a:ext cx="14815" cy="8889"/>
            </a:xfrm>
            <a:custGeom>
              <a:avLst/>
              <a:gdLst>
                <a:gd name="T0" fmla="*/ 0 w 10"/>
                <a:gd name="T1" fmla="*/ 5 h 6"/>
                <a:gd name="T2" fmla="*/ 9 w 10"/>
                <a:gd name="T3" fmla="*/ 0 h 6"/>
                <a:gd name="T4" fmla="*/ 0 w 10"/>
                <a:gd name="T5" fmla="*/ 5 h 6"/>
              </a:gdLst>
              <a:ahLst/>
              <a:cxnLst>
                <a:cxn ang="0">
                  <a:pos x="T0" y="T1"/>
                </a:cxn>
                <a:cxn ang="0">
                  <a:pos x="T2" y="T3"/>
                </a:cxn>
                <a:cxn ang="0">
                  <a:pos x="T4" y="T5"/>
                </a:cxn>
              </a:cxnLst>
              <a:rect l="0" t="0" r="r" b="b"/>
              <a:pathLst>
                <a:path w="10" h="6">
                  <a:moveTo>
                    <a:pt x="0" y="5"/>
                  </a:moveTo>
                  <a:cubicBezTo>
                    <a:pt x="2" y="2"/>
                    <a:pt x="6" y="2"/>
                    <a:pt x="9" y="0"/>
                  </a:cubicBezTo>
                  <a:cubicBezTo>
                    <a:pt x="10" y="2"/>
                    <a:pt x="4" y="6"/>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3" name="Freeform 443"/>
            <p:cNvSpPr/>
            <p:nvPr/>
          </p:nvSpPr>
          <p:spPr bwMode="auto">
            <a:xfrm>
              <a:off x="6492386" y="4876352"/>
              <a:ext cx="7407" cy="5926"/>
            </a:xfrm>
            <a:custGeom>
              <a:avLst/>
              <a:gdLst>
                <a:gd name="T0" fmla="*/ 0 w 5"/>
                <a:gd name="T1" fmla="*/ 4 h 4"/>
                <a:gd name="T2" fmla="*/ 5 w 5"/>
                <a:gd name="T3" fmla="*/ 0 h 4"/>
                <a:gd name="T4" fmla="*/ 0 w 5"/>
                <a:gd name="T5" fmla="*/ 4 h 4"/>
              </a:gdLst>
              <a:ahLst/>
              <a:cxnLst>
                <a:cxn ang="0">
                  <a:pos x="T0" y="T1"/>
                </a:cxn>
                <a:cxn ang="0">
                  <a:pos x="T2" y="T3"/>
                </a:cxn>
                <a:cxn ang="0">
                  <a:pos x="T4" y="T5"/>
                </a:cxn>
              </a:cxnLst>
              <a:rect l="0" t="0" r="r" b="b"/>
              <a:pathLst>
                <a:path w="5" h="4">
                  <a:moveTo>
                    <a:pt x="0" y="4"/>
                  </a:moveTo>
                  <a:cubicBezTo>
                    <a:pt x="1" y="1"/>
                    <a:pt x="2" y="0"/>
                    <a:pt x="5" y="0"/>
                  </a:cubicBezTo>
                  <a:cubicBezTo>
                    <a:pt x="5" y="3"/>
                    <a:pt x="2" y="3"/>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4" name="Freeform 444"/>
            <p:cNvSpPr/>
            <p:nvPr/>
          </p:nvSpPr>
          <p:spPr bwMode="auto">
            <a:xfrm>
              <a:off x="6513127" y="4771168"/>
              <a:ext cx="7407" cy="7407"/>
            </a:xfrm>
            <a:custGeom>
              <a:avLst/>
              <a:gdLst>
                <a:gd name="T0" fmla="*/ 0 w 5"/>
                <a:gd name="T1" fmla="*/ 1 h 5"/>
                <a:gd name="T2" fmla="*/ 5 w 5"/>
                <a:gd name="T3" fmla="*/ 2 h 5"/>
                <a:gd name="T4" fmla="*/ 0 w 5"/>
                <a:gd name="T5" fmla="*/ 1 h 5"/>
              </a:gdLst>
              <a:ahLst/>
              <a:cxnLst>
                <a:cxn ang="0">
                  <a:pos x="T0" y="T1"/>
                </a:cxn>
                <a:cxn ang="0">
                  <a:pos x="T2" y="T3"/>
                </a:cxn>
                <a:cxn ang="0">
                  <a:pos x="T4" y="T5"/>
                </a:cxn>
              </a:cxnLst>
              <a:rect l="0" t="0" r="r" b="b"/>
              <a:pathLst>
                <a:path w="5" h="5">
                  <a:moveTo>
                    <a:pt x="0" y="1"/>
                  </a:moveTo>
                  <a:cubicBezTo>
                    <a:pt x="3" y="0"/>
                    <a:pt x="2" y="2"/>
                    <a:pt x="5" y="2"/>
                  </a:cubicBezTo>
                  <a:cubicBezTo>
                    <a:pt x="5" y="5"/>
                    <a:pt x="0"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5" name="Freeform 445"/>
            <p:cNvSpPr/>
            <p:nvPr/>
          </p:nvSpPr>
          <p:spPr bwMode="auto">
            <a:xfrm>
              <a:off x="6499793" y="4751908"/>
              <a:ext cx="10370" cy="8889"/>
            </a:xfrm>
            <a:custGeom>
              <a:avLst/>
              <a:gdLst>
                <a:gd name="T0" fmla="*/ 5 w 7"/>
                <a:gd name="T1" fmla="*/ 6 h 6"/>
                <a:gd name="T2" fmla="*/ 0 w 7"/>
                <a:gd name="T3" fmla="*/ 2 h 6"/>
                <a:gd name="T4" fmla="*/ 5 w 7"/>
                <a:gd name="T5" fmla="*/ 6 h 6"/>
              </a:gdLst>
              <a:ahLst/>
              <a:cxnLst>
                <a:cxn ang="0">
                  <a:pos x="T0" y="T1"/>
                </a:cxn>
                <a:cxn ang="0">
                  <a:pos x="T2" y="T3"/>
                </a:cxn>
                <a:cxn ang="0">
                  <a:pos x="T4" y="T5"/>
                </a:cxn>
              </a:cxnLst>
              <a:rect l="0" t="0" r="r" b="b"/>
              <a:pathLst>
                <a:path w="7" h="6">
                  <a:moveTo>
                    <a:pt x="5" y="6"/>
                  </a:moveTo>
                  <a:cubicBezTo>
                    <a:pt x="2" y="6"/>
                    <a:pt x="3" y="2"/>
                    <a:pt x="0" y="2"/>
                  </a:cubicBezTo>
                  <a:cubicBezTo>
                    <a:pt x="2" y="0"/>
                    <a:pt x="7" y="2"/>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6" name="Freeform 446"/>
            <p:cNvSpPr/>
            <p:nvPr/>
          </p:nvSpPr>
          <p:spPr bwMode="auto">
            <a:xfrm>
              <a:off x="6649422" y="4731168"/>
              <a:ext cx="11852" cy="7407"/>
            </a:xfrm>
            <a:custGeom>
              <a:avLst/>
              <a:gdLst>
                <a:gd name="T0" fmla="*/ 0 w 8"/>
                <a:gd name="T1" fmla="*/ 5 h 5"/>
                <a:gd name="T2" fmla="*/ 8 w 8"/>
                <a:gd name="T3" fmla="*/ 0 h 5"/>
                <a:gd name="T4" fmla="*/ 0 w 8"/>
                <a:gd name="T5" fmla="*/ 5 h 5"/>
              </a:gdLst>
              <a:ahLst/>
              <a:cxnLst>
                <a:cxn ang="0">
                  <a:pos x="T0" y="T1"/>
                </a:cxn>
                <a:cxn ang="0">
                  <a:pos x="T2" y="T3"/>
                </a:cxn>
                <a:cxn ang="0">
                  <a:pos x="T4" y="T5"/>
                </a:cxn>
              </a:cxnLst>
              <a:rect l="0" t="0" r="r" b="b"/>
              <a:pathLst>
                <a:path w="8" h="5">
                  <a:moveTo>
                    <a:pt x="0" y="5"/>
                  </a:moveTo>
                  <a:cubicBezTo>
                    <a:pt x="1" y="1"/>
                    <a:pt x="4" y="0"/>
                    <a:pt x="8" y="0"/>
                  </a:cubicBezTo>
                  <a:cubicBezTo>
                    <a:pt x="7" y="3"/>
                    <a:pt x="3"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7" name="Freeform 447"/>
            <p:cNvSpPr>
              <a:spLocks noEditPoints="1"/>
            </p:cNvSpPr>
            <p:nvPr/>
          </p:nvSpPr>
          <p:spPr bwMode="auto">
            <a:xfrm>
              <a:off x="5731650" y="4637835"/>
              <a:ext cx="1447397" cy="1468138"/>
            </a:xfrm>
            <a:custGeom>
              <a:avLst/>
              <a:gdLst>
                <a:gd name="T0" fmla="*/ 31 w 976"/>
                <a:gd name="T1" fmla="*/ 872 h 990"/>
                <a:gd name="T2" fmla="*/ 69 w 976"/>
                <a:gd name="T3" fmla="*/ 786 h 990"/>
                <a:gd name="T4" fmla="*/ 83 w 976"/>
                <a:gd name="T5" fmla="*/ 447 h 990"/>
                <a:gd name="T6" fmla="*/ 233 w 976"/>
                <a:gd name="T7" fmla="*/ 222 h 990"/>
                <a:gd name="T8" fmla="*/ 335 w 976"/>
                <a:gd name="T9" fmla="*/ 139 h 990"/>
                <a:gd name="T10" fmla="*/ 825 w 976"/>
                <a:gd name="T11" fmla="*/ 144 h 990"/>
                <a:gd name="T12" fmla="*/ 772 w 976"/>
                <a:gd name="T13" fmla="*/ 932 h 990"/>
                <a:gd name="T14" fmla="*/ 772 w 976"/>
                <a:gd name="T15" fmla="*/ 960 h 990"/>
                <a:gd name="T16" fmla="*/ 106 w 976"/>
                <a:gd name="T17" fmla="*/ 922 h 990"/>
                <a:gd name="T18" fmla="*/ 576 w 976"/>
                <a:gd name="T19" fmla="*/ 882 h 990"/>
                <a:gd name="T20" fmla="*/ 919 w 976"/>
                <a:gd name="T21" fmla="*/ 505 h 990"/>
                <a:gd name="T22" fmla="*/ 897 w 976"/>
                <a:gd name="T23" fmla="*/ 264 h 990"/>
                <a:gd name="T24" fmla="*/ 714 w 976"/>
                <a:gd name="T25" fmla="*/ 508 h 990"/>
                <a:gd name="T26" fmla="*/ 789 w 976"/>
                <a:gd name="T27" fmla="*/ 476 h 990"/>
                <a:gd name="T28" fmla="*/ 718 w 976"/>
                <a:gd name="T29" fmla="*/ 689 h 990"/>
                <a:gd name="T30" fmla="*/ 905 w 976"/>
                <a:gd name="T31" fmla="*/ 251 h 990"/>
                <a:gd name="T32" fmla="*/ 886 w 976"/>
                <a:gd name="T33" fmla="*/ 192 h 990"/>
                <a:gd name="T34" fmla="*/ 747 w 976"/>
                <a:gd name="T35" fmla="*/ 442 h 990"/>
                <a:gd name="T36" fmla="*/ 546 w 976"/>
                <a:gd name="T37" fmla="*/ 950 h 990"/>
                <a:gd name="T38" fmla="*/ 362 w 976"/>
                <a:gd name="T39" fmla="*/ 935 h 990"/>
                <a:gd name="T40" fmla="*/ 523 w 976"/>
                <a:gd name="T41" fmla="*/ 867 h 990"/>
                <a:gd name="T42" fmla="*/ 155 w 976"/>
                <a:gd name="T43" fmla="*/ 915 h 990"/>
                <a:gd name="T44" fmla="*/ 140 w 976"/>
                <a:gd name="T45" fmla="*/ 909 h 990"/>
                <a:gd name="T46" fmla="*/ 107 w 976"/>
                <a:gd name="T47" fmla="*/ 866 h 990"/>
                <a:gd name="T48" fmla="*/ 94 w 976"/>
                <a:gd name="T49" fmla="*/ 861 h 990"/>
                <a:gd name="T50" fmla="*/ 523 w 976"/>
                <a:gd name="T51" fmla="*/ 848 h 990"/>
                <a:gd name="T52" fmla="*/ 204 w 976"/>
                <a:gd name="T53" fmla="*/ 843 h 990"/>
                <a:gd name="T54" fmla="*/ 531 w 976"/>
                <a:gd name="T55" fmla="*/ 819 h 990"/>
                <a:gd name="T56" fmla="*/ 105 w 976"/>
                <a:gd name="T57" fmla="*/ 573 h 990"/>
                <a:gd name="T58" fmla="*/ 357 w 976"/>
                <a:gd name="T59" fmla="*/ 300 h 990"/>
                <a:gd name="T60" fmla="*/ 513 w 976"/>
                <a:gd name="T61" fmla="*/ 757 h 990"/>
                <a:gd name="T62" fmla="*/ 416 w 976"/>
                <a:gd name="T63" fmla="*/ 448 h 990"/>
                <a:gd name="T64" fmla="*/ 191 w 976"/>
                <a:gd name="T65" fmla="*/ 796 h 990"/>
                <a:gd name="T66" fmla="*/ 205 w 976"/>
                <a:gd name="T67" fmla="*/ 609 h 990"/>
                <a:gd name="T68" fmla="*/ 108 w 976"/>
                <a:gd name="T69" fmla="*/ 764 h 990"/>
                <a:gd name="T70" fmla="*/ 441 w 976"/>
                <a:gd name="T71" fmla="*/ 744 h 990"/>
                <a:gd name="T72" fmla="*/ 734 w 976"/>
                <a:gd name="T73" fmla="*/ 706 h 990"/>
                <a:gd name="T74" fmla="*/ 930 w 976"/>
                <a:gd name="T75" fmla="*/ 670 h 990"/>
                <a:gd name="T76" fmla="*/ 718 w 976"/>
                <a:gd name="T77" fmla="*/ 672 h 990"/>
                <a:gd name="T78" fmla="*/ 417 w 976"/>
                <a:gd name="T79" fmla="*/ 646 h 990"/>
                <a:gd name="T80" fmla="*/ 225 w 976"/>
                <a:gd name="T81" fmla="*/ 603 h 990"/>
                <a:gd name="T82" fmla="*/ 556 w 976"/>
                <a:gd name="T83" fmla="*/ 618 h 990"/>
                <a:gd name="T84" fmla="*/ 507 w 976"/>
                <a:gd name="T85" fmla="*/ 601 h 990"/>
                <a:gd name="T86" fmla="*/ 720 w 976"/>
                <a:gd name="T87" fmla="*/ 579 h 990"/>
                <a:gd name="T88" fmla="*/ 934 w 976"/>
                <a:gd name="T89" fmla="*/ 544 h 990"/>
                <a:gd name="T90" fmla="*/ 741 w 976"/>
                <a:gd name="T91" fmla="*/ 504 h 990"/>
                <a:gd name="T92" fmla="*/ 534 w 976"/>
                <a:gd name="T93" fmla="*/ 491 h 990"/>
                <a:gd name="T94" fmla="*/ 249 w 976"/>
                <a:gd name="T95" fmla="*/ 437 h 990"/>
                <a:gd name="T96" fmla="*/ 937 w 976"/>
                <a:gd name="T97" fmla="*/ 344 h 990"/>
                <a:gd name="T98" fmla="*/ 343 w 976"/>
                <a:gd name="T99" fmla="*/ 451 h 990"/>
                <a:gd name="T100" fmla="*/ 676 w 976"/>
                <a:gd name="T101" fmla="*/ 435 h 990"/>
                <a:gd name="T102" fmla="*/ 524 w 976"/>
                <a:gd name="T103" fmla="*/ 408 h 990"/>
                <a:gd name="T104" fmla="*/ 244 w 976"/>
                <a:gd name="T105" fmla="*/ 361 h 990"/>
                <a:gd name="T106" fmla="*/ 383 w 976"/>
                <a:gd name="T107" fmla="*/ 338 h 990"/>
                <a:gd name="T108" fmla="*/ 378 w 976"/>
                <a:gd name="T109" fmla="*/ 297 h 990"/>
                <a:gd name="T110" fmla="*/ 366 w 976"/>
                <a:gd name="T111" fmla="*/ 282 h 990"/>
                <a:gd name="T112" fmla="*/ 507 w 976"/>
                <a:gd name="T113" fmla="*/ 111 h 990"/>
                <a:gd name="T114" fmla="*/ 707 w 976"/>
                <a:gd name="T115" fmla="*/ 269 h 990"/>
                <a:gd name="T116" fmla="*/ 917 w 976"/>
                <a:gd name="T117" fmla="*/ 245 h 990"/>
                <a:gd name="T118" fmla="*/ 641 w 976"/>
                <a:gd name="T119" fmla="*/ 180 h 990"/>
                <a:gd name="T120" fmla="*/ 645 w 976"/>
                <a:gd name="T121" fmla="*/ 36 h 990"/>
                <a:gd name="T122" fmla="*/ 408 w 976"/>
                <a:gd name="T123" fmla="*/ 114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6" h="990">
                  <a:moveTo>
                    <a:pt x="547" y="952"/>
                  </a:moveTo>
                  <a:cubicBezTo>
                    <a:pt x="546" y="954"/>
                    <a:pt x="548" y="956"/>
                    <a:pt x="547" y="961"/>
                  </a:cubicBezTo>
                  <a:cubicBezTo>
                    <a:pt x="515" y="959"/>
                    <a:pt x="482" y="962"/>
                    <a:pt x="458" y="958"/>
                  </a:cubicBezTo>
                  <a:cubicBezTo>
                    <a:pt x="462" y="950"/>
                    <a:pt x="477" y="954"/>
                    <a:pt x="489" y="953"/>
                  </a:cubicBezTo>
                  <a:cubicBezTo>
                    <a:pt x="497" y="952"/>
                    <a:pt x="507" y="952"/>
                    <a:pt x="515" y="952"/>
                  </a:cubicBezTo>
                  <a:cubicBezTo>
                    <a:pt x="493" y="949"/>
                    <a:pt x="470" y="947"/>
                    <a:pt x="449" y="951"/>
                  </a:cubicBezTo>
                  <a:cubicBezTo>
                    <a:pt x="448" y="947"/>
                    <a:pt x="453" y="950"/>
                    <a:pt x="455" y="949"/>
                  </a:cubicBezTo>
                  <a:cubicBezTo>
                    <a:pt x="437" y="944"/>
                    <a:pt x="415" y="949"/>
                    <a:pt x="396" y="948"/>
                  </a:cubicBezTo>
                  <a:cubicBezTo>
                    <a:pt x="400" y="943"/>
                    <a:pt x="407" y="945"/>
                    <a:pt x="412" y="945"/>
                  </a:cubicBezTo>
                  <a:cubicBezTo>
                    <a:pt x="425" y="945"/>
                    <a:pt x="440" y="945"/>
                    <a:pt x="454" y="944"/>
                  </a:cubicBezTo>
                  <a:cubicBezTo>
                    <a:pt x="454" y="946"/>
                    <a:pt x="458" y="945"/>
                    <a:pt x="457" y="948"/>
                  </a:cubicBezTo>
                  <a:cubicBezTo>
                    <a:pt x="456" y="944"/>
                    <a:pt x="462" y="946"/>
                    <a:pt x="465" y="944"/>
                  </a:cubicBezTo>
                  <a:cubicBezTo>
                    <a:pt x="437" y="939"/>
                    <a:pt x="397" y="942"/>
                    <a:pt x="369" y="943"/>
                  </a:cubicBezTo>
                  <a:cubicBezTo>
                    <a:pt x="350" y="958"/>
                    <a:pt x="319" y="951"/>
                    <a:pt x="294" y="945"/>
                  </a:cubicBezTo>
                  <a:cubicBezTo>
                    <a:pt x="291" y="947"/>
                    <a:pt x="297" y="948"/>
                    <a:pt x="297" y="951"/>
                  </a:cubicBezTo>
                  <a:cubicBezTo>
                    <a:pt x="291" y="950"/>
                    <a:pt x="289" y="947"/>
                    <a:pt x="285" y="945"/>
                  </a:cubicBezTo>
                  <a:cubicBezTo>
                    <a:pt x="280" y="948"/>
                    <a:pt x="277" y="952"/>
                    <a:pt x="268" y="951"/>
                  </a:cubicBezTo>
                  <a:cubicBezTo>
                    <a:pt x="268" y="947"/>
                    <a:pt x="267" y="948"/>
                    <a:pt x="268" y="945"/>
                  </a:cubicBezTo>
                  <a:cubicBezTo>
                    <a:pt x="264" y="947"/>
                    <a:pt x="259" y="948"/>
                    <a:pt x="254" y="949"/>
                  </a:cubicBezTo>
                  <a:cubicBezTo>
                    <a:pt x="255" y="951"/>
                    <a:pt x="259" y="950"/>
                    <a:pt x="259" y="952"/>
                  </a:cubicBezTo>
                  <a:cubicBezTo>
                    <a:pt x="256" y="956"/>
                    <a:pt x="247" y="955"/>
                    <a:pt x="243" y="958"/>
                  </a:cubicBezTo>
                  <a:cubicBezTo>
                    <a:pt x="240" y="957"/>
                    <a:pt x="244" y="956"/>
                    <a:pt x="244" y="955"/>
                  </a:cubicBezTo>
                  <a:cubicBezTo>
                    <a:pt x="232" y="955"/>
                    <a:pt x="220" y="954"/>
                    <a:pt x="211" y="957"/>
                  </a:cubicBezTo>
                  <a:cubicBezTo>
                    <a:pt x="209" y="951"/>
                    <a:pt x="215" y="948"/>
                    <a:pt x="220" y="947"/>
                  </a:cubicBezTo>
                  <a:cubicBezTo>
                    <a:pt x="200" y="940"/>
                    <a:pt x="189" y="959"/>
                    <a:pt x="177" y="957"/>
                  </a:cubicBezTo>
                  <a:cubicBezTo>
                    <a:pt x="182" y="952"/>
                    <a:pt x="190" y="950"/>
                    <a:pt x="196" y="946"/>
                  </a:cubicBezTo>
                  <a:cubicBezTo>
                    <a:pt x="184" y="944"/>
                    <a:pt x="169" y="943"/>
                    <a:pt x="164" y="951"/>
                  </a:cubicBezTo>
                  <a:cubicBezTo>
                    <a:pt x="166" y="953"/>
                    <a:pt x="169" y="949"/>
                    <a:pt x="173" y="950"/>
                  </a:cubicBezTo>
                  <a:cubicBezTo>
                    <a:pt x="170" y="953"/>
                    <a:pt x="163" y="955"/>
                    <a:pt x="159" y="954"/>
                  </a:cubicBezTo>
                  <a:cubicBezTo>
                    <a:pt x="162" y="945"/>
                    <a:pt x="173" y="943"/>
                    <a:pt x="180" y="937"/>
                  </a:cubicBezTo>
                  <a:cubicBezTo>
                    <a:pt x="168" y="931"/>
                    <a:pt x="154" y="938"/>
                    <a:pt x="147" y="945"/>
                  </a:cubicBezTo>
                  <a:cubicBezTo>
                    <a:pt x="149" y="949"/>
                    <a:pt x="151" y="941"/>
                    <a:pt x="153" y="944"/>
                  </a:cubicBezTo>
                  <a:cubicBezTo>
                    <a:pt x="151" y="948"/>
                    <a:pt x="145" y="949"/>
                    <a:pt x="139" y="950"/>
                  </a:cubicBezTo>
                  <a:cubicBezTo>
                    <a:pt x="143" y="939"/>
                    <a:pt x="156" y="936"/>
                    <a:pt x="164" y="929"/>
                  </a:cubicBezTo>
                  <a:cubicBezTo>
                    <a:pt x="159" y="927"/>
                    <a:pt x="150" y="929"/>
                    <a:pt x="146" y="926"/>
                  </a:cubicBezTo>
                  <a:cubicBezTo>
                    <a:pt x="145" y="929"/>
                    <a:pt x="148" y="928"/>
                    <a:pt x="149" y="929"/>
                  </a:cubicBezTo>
                  <a:cubicBezTo>
                    <a:pt x="147" y="931"/>
                    <a:pt x="142" y="927"/>
                    <a:pt x="145" y="924"/>
                  </a:cubicBezTo>
                  <a:cubicBezTo>
                    <a:pt x="137" y="928"/>
                    <a:pt x="143" y="932"/>
                    <a:pt x="137" y="936"/>
                  </a:cubicBezTo>
                  <a:cubicBezTo>
                    <a:pt x="139" y="938"/>
                    <a:pt x="141" y="933"/>
                    <a:pt x="144" y="934"/>
                  </a:cubicBezTo>
                  <a:cubicBezTo>
                    <a:pt x="140" y="939"/>
                    <a:pt x="134" y="942"/>
                    <a:pt x="129" y="946"/>
                  </a:cubicBezTo>
                  <a:cubicBezTo>
                    <a:pt x="130" y="949"/>
                    <a:pt x="136" y="942"/>
                    <a:pt x="136" y="947"/>
                  </a:cubicBezTo>
                  <a:cubicBezTo>
                    <a:pt x="131" y="947"/>
                    <a:pt x="130" y="951"/>
                    <a:pt x="124" y="950"/>
                  </a:cubicBezTo>
                  <a:cubicBezTo>
                    <a:pt x="125" y="945"/>
                    <a:pt x="124" y="945"/>
                    <a:pt x="124" y="939"/>
                  </a:cubicBezTo>
                  <a:cubicBezTo>
                    <a:pt x="86" y="939"/>
                    <a:pt x="57" y="930"/>
                    <a:pt x="30" y="920"/>
                  </a:cubicBezTo>
                  <a:cubicBezTo>
                    <a:pt x="35" y="904"/>
                    <a:pt x="32" y="887"/>
                    <a:pt x="31" y="872"/>
                  </a:cubicBezTo>
                  <a:cubicBezTo>
                    <a:pt x="30" y="877"/>
                    <a:pt x="28" y="884"/>
                    <a:pt x="28" y="890"/>
                  </a:cubicBezTo>
                  <a:cubicBezTo>
                    <a:pt x="27" y="901"/>
                    <a:pt x="32" y="915"/>
                    <a:pt x="25" y="924"/>
                  </a:cubicBezTo>
                  <a:cubicBezTo>
                    <a:pt x="19" y="862"/>
                    <a:pt x="18" y="783"/>
                    <a:pt x="17" y="720"/>
                  </a:cubicBezTo>
                  <a:cubicBezTo>
                    <a:pt x="16" y="652"/>
                    <a:pt x="11" y="577"/>
                    <a:pt x="8" y="513"/>
                  </a:cubicBezTo>
                  <a:cubicBezTo>
                    <a:pt x="7" y="494"/>
                    <a:pt x="8" y="475"/>
                    <a:pt x="9" y="458"/>
                  </a:cubicBezTo>
                  <a:cubicBezTo>
                    <a:pt x="4" y="423"/>
                    <a:pt x="8" y="386"/>
                    <a:pt x="9" y="354"/>
                  </a:cubicBezTo>
                  <a:cubicBezTo>
                    <a:pt x="12" y="382"/>
                    <a:pt x="9" y="411"/>
                    <a:pt x="10" y="444"/>
                  </a:cubicBezTo>
                  <a:cubicBezTo>
                    <a:pt x="12" y="482"/>
                    <a:pt x="10" y="520"/>
                    <a:pt x="13" y="557"/>
                  </a:cubicBezTo>
                  <a:cubicBezTo>
                    <a:pt x="17" y="598"/>
                    <a:pt x="16" y="643"/>
                    <a:pt x="18" y="683"/>
                  </a:cubicBezTo>
                  <a:cubicBezTo>
                    <a:pt x="20" y="740"/>
                    <a:pt x="17" y="795"/>
                    <a:pt x="25" y="847"/>
                  </a:cubicBezTo>
                  <a:cubicBezTo>
                    <a:pt x="26" y="836"/>
                    <a:pt x="24" y="825"/>
                    <a:pt x="27" y="816"/>
                  </a:cubicBezTo>
                  <a:cubicBezTo>
                    <a:pt x="30" y="815"/>
                    <a:pt x="30" y="818"/>
                    <a:pt x="33" y="818"/>
                  </a:cubicBezTo>
                  <a:cubicBezTo>
                    <a:pt x="33" y="815"/>
                    <a:pt x="29" y="817"/>
                    <a:pt x="30" y="815"/>
                  </a:cubicBezTo>
                  <a:cubicBezTo>
                    <a:pt x="31" y="800"/>
                    <a:pt x="22" y="776"/>
                    <a:pt x="30" y="762"/>
                  </a:cubicBezTo>
                  <a:cubicBezTo>
                    <a:pt x="30" y="781"/>
                    <a:pt x="30" y="792"/>
                    <a:pt x="31" y="808"/>
                  </a:cubicBezTo>
                  <a:cubicBezTo>
                    <a:pt x="34" y="798"/>
                    <a:pt x="27" y="777"/>
                    <a:pt x="34" y="769"/>
                  </a:cubicBezTo>
                  <a:cubicBezTo>
                    <a:pt x="33" y="803"/>
                    <a:pt x="34" y="820"/>
                    <a:pt x="36" y="851"/>
                  </a:cubicBezTo>
                  <a:cubicBezTo>
                    <a:pt x="39" y="827"/>
                    <a:pt x="38" y="788"/>
                    <a:pt x="36" y="758"/>
                  </a:cubicBezTo>
                  <a:cubicBezTo>
                    <a:pt x="35" y="727"/>
                    <a:pt x="26" y="695"/>
                    <a:pt x="25" y="661"/>
                  </a:cubicBezTo>
                  <a:cubicBezTo>
                    <a:pt x="23" y="615"/>
                    <a:pt x="25" y="570"/>
                    <a:pt x="21" y="522"/>
                  </a:cubicBezTo>
                  <a:cubicBezTo>
                    <a:pt x="18" y="525"/>
                    <a:pt x="22" y="535"/>
                    <a:pt x="17" y="536"/>
                  </a:cubicBezTo>
                  <a:cubicBezTo>
                    <a:pt x="23" y="490"/>
                    <a:pt x="14" y="445"/>
                    <a:pt x="13" y="398"/>
                  </a:cubicBezTo>
                  <a:cubicBezTo>
                    <a:pt x="22" y="389"/>
                    <a:pt x="13" y="368"/>
                    <a:pt x="18" y="358"/>
                  </a:cubicBezTo>
                  <a:cubicBezTo>
                    <a:pt x="21" y="361"/>
                    <a:pt x="18" y="363"/>
                    <a:pt x="18" y="366"/>
                  </a:cubicBezTo>
                  <a:cubicBezTo>
                    <a:pt x="17" y="391"/>
                    <a:pt x="19" y="422"/>
                    <a:pt x="20" y="452"/>
                  </a:cubicBezTo>
                  <a:cubicBezTo>
                    <a:pt x="21" y="473"/>
                    <a:pt x="22" y="495"/>
                    <a:pt x="20" y="515"/>
                  </a:cubicBezTo>
                  <a:cubicBezTo>
                    <a:pt x="19" y="518"/>
                    <a:pt x="23" y="516"/>
                    <a:pt x="23" y="519"/>
                  </a:cubicBezTo>
                  <a:cubicBezTo>
                    <a:pt x="27" y="588"/>
                    <a:pt x="23" y="644"/>
                    <a:pt x="31" y="708"/>
                  </a:cubicBezTo>
                  <a:cubicBezTo>
                    <a:pt x="31" y="697"/>
                    <a:pt x="28" y="680"/>
                    <a:pt x="29" y="672"/>
                  </a:cubicBezTo>
                  <a:cubicBezTo>
                    <a:pt x="33" y="676"/>
                    <a:pt x="32" y="686"/>
                    <a:pt x="33" y="693"/>
                  </a:cubicBezTo>
                  <a:cubicBezTo>
                    <a:pt x="35" y="717"/>
                    <a:pt x="38" y="743"/>
                    <a:pt x="39" y="769"/>
                  </a:cubicBezTo>
                  <a:cubicBezTo>
                    <a:pt x="42" y="816"/>
                    <a:pt x="42" y="862"/>
                    <a:pt x="45" y="906"/>
                  </a:cubicBezTo>
                  <a:cubicBezTo>
                    <a:pt x="53" y="886"/>
                    <a:pt x="48" y="851"/>
                    <a:pt x="55" y="833"/>
                  </a:cubicBezTo>
                  <a:cubicBezTo>
                    <a:pt x="59" y="854"/>
                    <a:pt x="51" y="886"/>
                    <a:pt x="57" y="912"/>
                  </a:cubicBezTo>
                  <a:cubicBezTo>
                    <a:pt x="62" y="897"/>
                    <a:pt x="66" y="865"/>
                    <a:pt x="63" y="845"/>
                  </a:cubicBezTo>
                  <a:cubicBezTo>
                    <a:pt x="66" y="840"/>
                    <a:pt x="69" y="834"/>
                    <a:pt x="72" y="828"/>
                  </a:cubicBezTo>
                  <a:cubicBezTo>
                    <a:pt x="75" y="829"/>
                    <a:pt x="72" y="832"/>
                    <a:pt x="72" y="834"/>
                  </a:cubicBezTo>
                  <a:cubicBezTo>
                    <a:pt x="79" y="827"/>
                    <a:pt x="83" y="817"/>
                    <a:pt x="89" y="807"/>
                  </a:cubicBezTo>
                  <a:cubicBezTo>
                    <a:pt x="97" y="794"/>
                    <a:pt x="109" y="786"/>
                    <a:pt x="105" y="766"/>
                  </a:cubicBezTo>
                  <a:cubicBezTo>
                    <a:pt x="90" y="783"/>
                    <a:pt x="75" y="809"/>
                    <a:pt x="61" y="830"/>
                  </a:cubicBezTo>
                  <a:cubicBezTo>
                    <a:pt x="60" y="823"/>
                    <a:pt x="66" y="815"/>
                    <a:pt x="70" y="811"/>
                  </a:cubicBezTo>
                  <a:cubicBezTo>
                    <a:pt x="67" y="819"/>
                    <a:pt x="77" y="804"/>
                    <a:pt x="79" y="801"/>
                  </a:cubicBezTo>
                  <a:cubicBezTo>
                    <a:pt x="86" y="789"/>
                    <a:pt x="97" y="770"/>
                    <a:pt x="105" y="761"/>
                  </a:cubicBezTo>
                  <a:cubicBezTo>
                    <a:pt x="105" y="751"/>
                    <a:pt x="103" y="743"/>
                    <a:pt x="104" y="733"/>
                  </a:cubicBezTo>
                  <a:cubicBezTo>
                    <a:pt x="91" y="750"/>
                    <a:pt x="81" y="768"/>
                    <a:pt x="69" y="786"/>
                  </a:cubicBezTo>
                  <a:cubicBezTo>
                    <a:pt x="78" y="768"/>
                    <a:pt x="91" y="747"/>
                    <a:pt x="104" y="731"/>
                  </a:cubicBezTo>
                  <a:cubicBezTo>
                    <a:pt x="102" y="728"/>
                    <a:pt x="103" y="723"/>
                    <a:pt x="103" y="719"/>
                  </a:cubicBezTo>
                  <a:cubicBezTo>
                    <a:pt x="100" y="718"/>
                    <a:pt x="97" y="726"/>
                    <a:pt x="95" y="729"/>
                  </a:cubicBezTo>
                  <a:cubicBezTo>
                    <a:pt x="93" y="725"/>
                    <a:pt x="99" y="721"/>
                    <a:pt x="100" y="716"/>
                  </a:cubicBezTo>
                  <a:cubicBezTo>
                    <a:pt x="84" y="732"/>
                    <a:pt x="76" y="755"/>
                    <a:pt x="60" y="771"/>
                  </a:cubicBezTo>
                  <a:cubicBezTo>
                    <a:pt x="65" y="757"/>
                    <a:pt x="72" y="746"/>
                    <a:pt x="78" y="734"/>
                  </a:cubicBezTo>
                  <a:cubicBezTo>
                    <a:pt x="79" y="740"/>
                    <a:pt x="72" y="748"/>
                    <a:pt x="70" y="754"/>
                  </a:cubicBezTo>
                  <a:cubicBezTo>
                    <a:pt x="81" y="743"/>
                    <a:pt x="90" y="722"/>
                    <a:pt x="102" y="709"/>
                  </a:cubicBezTo>
                  <a:cubicBezTo>
                    <a:pt x="102" y="699"/>
                    <a:pt x="100" y="693"/>
                    <a:pt x="100" y="687"/>
                  </a:cubicBezTo>
                  <a:cubicBezTo>
                    <a:pt x="86" y="699"/>
                    <a:pt x="76" y="723"/>
                    <a:pt x="63" y="739"/>
                  </a:cubicBezTo>
                  <a:cubicBezTo>
                    <a:pt x="68" y="730"/>
                    <a:pt x="70" y="720"/>
                    <a:pt x="76" y="713"/>
                  </a:cubicBezTo>
                  <a:cubicBezTo>
                    <a:pt x="77" y="711"/>
                    <a:pt x="85" y="706"/>
                    <a:pt x="88" y="701"/>
                  </a:cubicBezTo>
                  <a:cubicBezTo>
                    <a:pt x="90" y="698"/>
                    <a:pt x="91" y="693"/>
                    <a:pt x="93" y="690"/>
                  </a:cubicBezTo>
                  <a:cubicBezTo>
                    <a:pt x="99" y="681"/>
                    <a:pt x="102" y="675"/>
                    <a:pt x="98" y="659"/>
                  </a:cubicBezTo>
                  <a:cubicBezTo>
                    <a:pt x="94" y="661"/>
                    <a:pt x="93" y="666"/>
                    <a:pt x="90" y="669"/>
                  </a:cubicBezTo>
                  <a:cubicBezTo>
                    <a:pt x="94" y="661"/>
                    <a:pt x="100" y="649"/>
                    <a:pt x="96" y="636"/>
                  </a:cubicBezTo>
                  <a:cubicBezTo>
                    <a:pt x="94" y="635"/>
                    <a:pt x="91" y="641"/>
                    <a:pt x="90" y="644"/>
                  </a:cubicBezTo>
                  <a:cubicBezTo>
                    <a:pt x="94" y="633"/>
                    <a:pt x="97" y="625"/>
                    <a:pt x="94" y="610"/>
                  </a:cubicBezTo>
                  <a:cubicBezTo>
                    <a:pt x="80" y="625"/>
                    <a:pt x="73" y="647"/>
                    <a:pt x="59" y="662"/>
                  </a:cubicBezTo>
                  <a:cubicBezTo>
                    <a:pt x="60" y="654"/>
                    <a:pt x="69" y="645"/>
                    <a:pt x="72" y="637"/>
                  </a:cubicBezTo>
                  <a:cubicBezTo>
                    <a:pt x="74" y="635"/>
                    <a:pt x="73" y="637"/>
                    <a:pt x="75" y="638"/>
                  </a:cubicBezTo>
                  <a:cubicBezTo>
                    <a:pt x="80" y="626"/>
                    <a:pt x="88" y="617"/>
                    <a:pt x="93" y="605"/>
                  </a:cubicBezTo>
                  <a:cubicBezTo>
                    <a:pt x="91" y="601"/>
                    <a:pt x="93" y="595"/>
                    <a:pt x="91" y="589"/>
                  </a:cubicBezTo>
                  <a:cubicBezTo>
                    <a:pt x="80" y="598"/>
                    <a:pt x="72" y="618"/>
                    <a:pt x="60" y="629"/>
                  </a:cubicBezTo>
                  <a:cubicBezTo>
                    <a:pt x="68" y="611"/>
                    <a:pt x="83" y="601"/>
                    <a:pt x="91" y="583"/>
                  </a:cubicBezTo>
                  <a:cubicBezTo>
                    <a:pt x="89" y="572"/>
                    <a:pt x="89" y="561"/>
                    <a:pt x="89" y="547"/>
                  </a:cubicBezTo>
                  <a:cubicBezTo>
                    <a:pt x="82" y="550"/>
                    <a:pt x="82" y="559"/>
                    <a:pt x="76" y="563"/>
                  </a:cubicBezTo>
                  <a:cubicBezTo>
                    <a:pt x="82" y="551"/>
                    <a:pt x="91" y="543"/>
                    <a:pt x="88" y="527"/>
                  </a:cubicBezTo>
                  <a:cubicBezTo>
                    <a:pt x="76" y="540"/>
                    <a:pt x="68" y="558"/>
                    <a:pt x="57" y="573"/>
                  </a:cubicBezTo>
                  <a:cubicBezTo>
                    <a:pt x="55" y="563"/>
                    <a:pt x="68" y="554"/>
                    <a:pt x="74" y="543"/>
                  </a:cubicBezTo>
                  <a:cubicBezTo>
                    <a:pt x="76" y="540"/>
                    <a:pt x="76" y="536"/>
                    <a:pt x="78" y="532"/>
                  </a:cubicBezTo>
                  <a:cubicBezTo>
                    <a:pt x="82" y="530"/>
                    <a:pt x="89" y="525"/>
                    <a:pt x="87" y="519"/>
                  </a:cubicBezTo>
                  <a:cubicBezTo>
                    <a:pt x="86" y="519"/>
                    <a:pt x="86" y="521"/>
                    <a:pt x="86" y="523"/>
                  </a:cubicBezTo>
                  <a:cubicBezTo>
                    <a:pt x="84" y="519"/>
                    <a:pt x="89" y="514"/>
                    <a:pt x="87" y="507"/>
                  </a:cubicBezTo>
                  <a:cubicBezTo>
                    <a:pt x="76" y="520"/>
                    <a:pt x="67" y="539"/>
                    <a:pt x="57" y="548"/>
                  </a:cubicBezTo>
                  <a:cubicBezTo>
                    <a:pt x="62" y="536"/>
                    <a:pt x="69" y="527"/>
                    <a:pt x="76" y="517"/>
                  </a:cubicBezTo>
                  <a:cubicBezTo>
                    <a:pt x="76" y="519"/>
                    <a:pt x="75" y="519"/>
                    <a:pt x="74" y="520"/>
                  </a:cubicBezTo>
                  <a:cubicBezTo>
                    <a:pt x="82" y="514"/>
                    <a:pt x="90" y="504"/>
                    <a:pt x="86" y="487"/>
                  </a:cubicBezTo>
                  <a:cubicBezTo>
                    <a:pt x="73" y="498"/>
                    <a:pt x="66" y="515"/>
                    <a:pt x="54" y="527"/>
                  </a:cubicBezTo>
                  <a:cubicBezTo>
                    <a:pt x="54" y="520"/>
                    <a:pt x="61" y="513"/>
                    <a:pt x="64" y="505"/>
                  </a:cubicBezTo>
                  <a:cubicBezTo>
                    <a:pt x="68" y="507"/>
                    <a:pt x="64" y="508"/>
                    <a:pt x="63" y="510"/>
                  </a:cubicBezTo>
                  <a:cubicBezTo>
                    <a:pt x="71" y="501"/>
                    <a:pt x="90" y="487"/>
                    <a:pt x="84" y="468"/>
                  </a:cubicBezTo>
                  <a:cubicBezTo>
                    <a:pt x="73" y="476"/>
                    <a:pt x="65" y="495"/>
                    <a:pt x="54" y="505"/>
                  </a:cubicBezTo>
                  <a:cubicBezTo>
                    <a:pt x="58" y="487"/>
                    <a:pt x="78" y="478"/>
                    <a:pt x="84" y="458"/>
                  </a:cubicBezTo>
                  <a:cubicBezTo>
                    <a:pt x="81" y="461"/>
                    <a:pt x="86" y="451"/>
                    <a:pt x="83" y="447"/>
                  </a:cubicBezTo>
                  <a:cubicBezTo>
                    <a:pt x="72" y="458"/>
                    <a:pt x="64" y="477"/>
                    <a:pt x="53" y="484"/>
                  </a:cubicBezTo>
                  <a:cubicBezTo>
                    <a:pt x="58" y="475"/>
                    <a:pt x="63" y="465"/>
                    <a:pt x="72" y="459"/>
                  </a:cubicBezTo>
                  <a:cubicBezTo>
                    <a:pt x="68" y="456"/>
                    <a:pt x="72" y="457"/>
                    <a:pt x="74" y="456"/>
                  </a:cubicBezTo>
                  <a:cubicBezTo>
                    <a:pt x="72" y="455"/>
                    <a:pt x="72" y="454"/>
                    <a:pt x="73" y="452"/>
                  </a:cubicBezTo>
                  <a:cubicBezTo>
                    <a:pt x="75" y="452"/>
                    <a:pt x="74" y="452"/>
                    <a:pt x="74" y="454"/>
                  </a:cubicBezTo>
                  <a:cubicBezTo>
                    <a:pt x="80" y="451"/>
                    <a:pt x="86" y="441"/>
                    <a:pt x="82" y="429"/>
                  </a:cubicBezTo>
                  <a:cubicBezTo>
                    <a:pt x="71" y="436"/>
                    <a:pt x="64" y="456"/>
                    <a:pt x="51" y="465"/>
                  </a:cubicBezTo>
                  <a:cubicBezTo>
                    <a:pt x="57" y="450"/>
                    <a:pt x="69" y="440"/>
                    <a:pt x="76" y="426"/>
                  </a:cubicBezTo>
                  <a:cubicBezTo>
                    <a:pt x="78" y="425"/>
                    <a:pt x="78" y="427"/>
                    <a:pt x="78" y="429"/>
                  </a:cubicBezTo>
                  <a:cubicBezTo>
                    <a:pt x="85" y="425"/>
                    <a:pt x="79" y="413"/>
                    <a:pt x="82" y="403"/>
                  </a:cubicBezTo>
                  <a:cubicBezTo>
                    <a:pt x="70" y="414"/>
                    <a:pt x="62" y="435"/>
                    <a:pt x="50" y="443"/>
                  </a:cubicBezTo>
                  <a:cubicBezTo>
                    <a:pt x="58" y="424"/>
                    <a:pt x="75" y="413"/>
                    <a:pt x="82" y="393"/>
                  </a:cubicBezTo>
                  <a:cubicBezTo>
                    <a:pt x="83" y="389"/>
                    <a:pt x="82" y="393"/>
                    <a:pt x="80" y="392"/>
                  </a:cubicBezTo>
                  <a:cubicBezTo>
                    <a:pt x="85" y="386"/>
                    <a:pt x="82" y="379"/>
                    <a:pt x="84" y="368"/>
                  </a:cubicBezTo>
                  <a:cubicBezTo>
                    <a:pt x="84" y="367"/>
                    <a:pt x="82" y="368"/>
                    <a:pt x="82" y="366"/>
                  </a:cubicBezTo>
                  <a:cubicBezTo>
                    <a:pt x="60" y="363"/>
                    <a:pt x="38" y="354"/>
                    <a:pt x="17" y="353"/>
                  </a:cubicBezTo>
                  <a:cubicBezTo>
                    <a:pt x="15" y="353"/>
                    <a:pt x="16" y="349"/>
                    <a:pt x="13" y="347"/>
                  </a:cubicBezTo>
                  <a:cubicBezTo>
                    <a:pt x="9" y="347"/>
                    <a:pt x="5" y="353"/>
                    <a:pt x="3" y="352"/>
                  </a:cubicBezTo>
                  <a:cubicBezTo>
                    <a:pt x="0" y="346"/>
                    <a:pt x="10" y="346"/>
                    <a:pt x="12" y="342"/>
                  </a:cubicBezTo>
                  <a:cubicBezTo>
                    <a:pt x="10" y="334"/>
                    <a:pt x="4" y="344"/>
                    <a:pt x="0" y="341"/>
                  </a:cubicBezTo>
                  <a:cubicBezTo>
                    <a:pt x="1" y="335"/>
                    <a:pt x="7" y="335"/>
                    <a:pt x="10" y="333"/>
                  </a:cubicBezTo>
                  <a:cubicBezTo>
                    <a:pt x="11" y="329"/>
                    <a:pt x="13" y="326"/>
                    <a:pt x="14" y="323"/>
                  </a:cubicBezTo>
                  <a:cubicBezTo>
                    <a:pt x="52" y="298"/>
                    <a:pt x="91" y="275"/>
                    <a:pt x="129" y="252"/>
                  </a:cubicBezTo>
                  <a:cubicBezTo>
                    <a:pt x="168" y="229"/>
                    <a:pt x="204" y="202"/>
                    <a:pt x="243" y="180"/>
                  </a:cubicBezTo>
                  <a:cubicBezTo>
                    <a:pt x="243" y="183"/>
                    <a:pt x="247" y="184"/>
                    <a:pt x="247" y="189"/>
                  </a:cubicBezTo>
                  <a:cubicBezTo>
                    <a:pt x="252" y="178"/>
                    <a:pt x="242" y="164"/>
                    <a:pt x="249" y="156"/>
                  </a:cubicBezTo>
                  <a:cubicBezTo>
                    <a:pt x="249" y="153"/>
                    <a:pt x="247" y="159"/>
                    <a:pt x="247" y="156"/>
                  </a:cubicBezTo>
                  <a:cubicBezTo>
                    <a:pt x="247" y="142"/>
                    <a:pt x="245" y="125"/>
                    <a:pt x="251" y="117"/>
                  </a:cubicBezTo>
                  <a:cubicBezTo>
                    <a:pt x="256" y="119"/>
                    <a:pt x="252" y="126"/>
                    <a:pt x="252" y="128"/>
                  </a:cubicBezTo>
                  <a:cubicBezTo>
                    <a:pt x="251" y="167"/>
                    <a:pt x="257" y="207"/>
                    <a:pt x="259" y="241"/>
                  </a:cubicBezTo>
                  <a:cubicBezTo>
                    <a:pt x="255" y="231"/>
                    <a:pt x="255" y="217"/>
                    <a:pt x="254" y="204"/>
                  </a:cubicBezTo>
                  <a:cubicBezTo>
                    <a:pt x="215" y="220"/>
                    <a:pt x="179" y="248"/>
                    <a:pt x="142" y="271"/>
                  </a:cubicBezTo>
                  <a:cubicBezTo>
                    <a:pt x="123" y="283"/>
                    <a:pt x="104" y="293"/>
                    <a:pt x="85" y="305"/>
                  </a:cubicBezTo>
                  <a:cubicBezTo>
                    <a:pt x="67" y="316"/>
                    <a:pt x="50" y="330"/>
                    <a:pt x="32" y="339"/>
                  </a:cubicBezTo>
                  <a:cubicBezTo>
                    <a:pt x="31" y="336"/>
                    <a:pt x="33" y="335"/>
                    <a:pt x="34" y="334"/>
                  </a:cubicBezTo>
                  <a:cubicBezTo>
                    <a:pt x="31" y="333"/>
                    <a:pt x="25" y="339"/>
                    <a:pt x="20" y="341"/>
                  </a:cubicBezTo>
                  <a:cubicBezTo>
                    <a:pt x="41" y="352"/>
                    <a:pt x="76" y="353"/>
                    <a:pt x="99" y="345"/>
                  </a:cubicBezTo>
                  <a:cubicBezTo>
                    <a:pt x="102" y="345"/>
                    <a:pt x="101" y="349"/>
                    <a:pt x="105" y="348"/>
                  </a:cubicBezTo>
                  <a:cubicBezTo>
                    <a:pt x="107" y="347"/>
                    <a:pt x="101" y="344"/>
                    <a:pt x="105" y="341"/>
                  </a:cubicBezTo>
                  <a:cubicBezTo>
                    <a:pt x="107" y="339"/>
                    <a:pt x="107" y="344"/>
                    <a:pt x="111" y="342"/>
                  </a:cubicBezTo>
                  <a:cubicBezTo>
                    <a:pt x="109" y="332"/>
                    <a:pt x="115" y="327"/>
                    <a:pt x="115" y="323"/>
                  </a:cubicBezTo>
                  <a:cubicBezTo>
                    <a:pt x="113" y="321"/>
                    <a:pt x="111" y="330"/>
                    <a:pt x="106" y="326"/>
                  </a:cubicBezTo>
                  <a:cubicBezTo>
                    <a:pt x="105" y="311"/>
                    <a:pt x="118" y="311"/>
                    <a:pt x="120" y="299"/>
                  </a:cubicBezTo>
                  <a:cubicBezTo>
                    <a:pt x="124" y="297"/>
                    <a:pt x="126" y="295"/>
                    <a:pt x="129" y="291"/>
                  </a:cubicBezTo>
                  <a:cubicBezTo>
                    <a:pt x="164" y="273"/>
                    <a:pt x="203" y="249"/>
                    <a:pt x="233" y="222"/>
                  </a:cubicBezTo>
                  <a:cubicBezTo>
                    <a:pt x="238" y="222"/>
                    <a:pt x="242" y="217"/>
                    <a:pt x="247" y="219"/>
                  </a:cubicBezTo>
                  <a:cubicBezTo>
                    <a:pt x="209" y="246"/>
                    <a:pt x="171" y="272"/>
                    <a:pt x="133" y="299"/>
                  </a:cubicBezTo>
                  <a:cubicBezTo>
                    <a:pt x="171" y="292"/>
                    <a:pt x="198" y="260"/>
                    <a:pt x="229" y="240"/>
                  </a:cubicBezTo>
                  <a:cubicBezTo>
                    <a:pt x="231" y="239"/>
                    <a:pt x="232" y="241"/>
                    <a:pt x="234" y="241"/>
                  </a:cubicBezTo>
                  <a:cubicBezTo>
                    <a:pt x="238" y="238"/>
                    <a:pt x="244" y="233"/>
                    <a:pt x="249" y="234"/>
                  </a:cubicBezTo>
                  <a:cubicBezTo>
                    <a:pt x="251" y="240"/>
                    <a:pt x="240" y="241"/>
                    <a:pt x="239" y="247"/>
                  </a:cubicBezTo>
                  <a:cubicBezTo>
                    <a:pt x="238" y="250"/>
                    <a:pt x="243" y="247"/>
                    <a:pt x="243" y="249"/>
                  </a:cubicBezTo>
                  <a:cubicBezTo>
                    <a:pt x="216" y="270"/>
                    <a:pt x="187" y="286"/>
                    <a:pt x="157" y="304"/>
                  </a:cubicBezTo>
                  <a:cubicBezTo>
                    <a:pt x="180" y="315"/>
                    <a:pt x="220" y="310"/>
                    <a:pt x="243" y="306"/>
                  </a:cubicBezTo>
                  <a:cubicBezTo>
                    <a:pt x="240" y="311"/>
                    <a:pt x="230" y="309"/>
                    <a:pt x="225" y="312"/>
                  </a:cubicBezTo>
                  <a:cubicBezTo>
                    <a:pt x="233" y="314"/>
                    <a:pt x="244" y="312"/>
                    <a:pt x="250" y="312"/>
                  </a:cubicBezTo>
                  <a:cubicBezTo>
                    <a:pt x="252" y="297"/>
                    <a:pt x="249" y="263"/>
                    <a:pt x="251" y="245"/>
                  </a:cubicBezTo>
                  <a:cubicBezTo>
                    <a:pt x="257" y="289"/>
                    <a:pt x="252" y="357"/>
                    <a:pt x="256" y="406"/>
                  </a:cubicBezTo>
                  <a:cubicBezTo>
                    <a:pt x="255" y="409"/>
                    <a:pt x="259" y="406"/>
                    <a:pt x="259" y="408"/>
                  </a:cubicBezTo>
                  <a:cubicBezTo>
                    <a:pt x="255" y="462"/>
                    <a:pt x="262" y="528"/>
                    <a:pt x="269" y="583"/>
                  </a:cubicBezTo>
                  <a:cubicBezTo>
                    <a:pt x="273" y="615"/>
                    <a:pt x="272" y="658"/>
                    <a:pt x="266" y="687"/>
                  </a:cubicBezTo>
                  <a:cubicBezTo>
                    <a:pt x="269" y="751"/>
                    <a:pt x="269" y="810"/>
                    <a:pt x="269" y="881"/>
                  </a:cubicBezTo>
                  <a:cubicBezTo>
                    <a:pt x="269" y="883"/>
                    <a:pt x="269" y="884"/>
                    <a:pt x="272" y="884"/>
                  </a:cubicBezTo>
                  <a:cubicBezTo>
                    <a:pt x="265" y="890"/>
                    <a:pt x="273" y="902"/>
                    <a:pt x="272" y="911"/>
                  </a:cubicBezTo>
                  <a:cubicBezTo>
                    <a:pt x="271" y="915"/>
                    <a:pt x="263" y="923"/>
                    <a:pt x="272" y="927"/>
                  </a:cubicBezTo>
                  <a:cubicBezTo>
                    <a:pt x="268" y="933"/>
                    <a:pt x="266" y="942"/>
                    <a:pt x="259" y="944"/>
                  </a:cubicBezTo>
                  <a:cubicBezTo>
                    <a:pt x="263" y="942"/>
                    <a:pt x="268" y="940"/>
                    <a:pt x="273" y="940"/>
                  </a:cubicBezTo>
                  <a:cubicBezTo>
                    <a:pt x="276" y="943"/>
                    <a:pt x="272" y="944"/>
                    <a:pt x="273" y="947"/>
                  </a:cubicBezTo>
                  <a:cubicBezTo>
                    <a:pt x="277" y="947"/>
                    <a:pt x="279" y="944"/>
                    <a:pt x="283" y="943"/>
                  </a:cubicBezTo>
                  <a:cubicBezTo>
                    <a:pt x="283" y="938"/>
                    <a:pt x="276" y="940"/>
                    <a:pt x="278" y="934"/>
                  </a:cubicBezTo>
                  <a:cubicBezTo>
                    <a:pt x="283" y="933"/>
                    <a:pt x="283" y="936"/>
                    <a:pt x="286" y="936"/>
                  </a:cubicBezTo>
                  <a:cubicBezTo>
                    <a:pt x="288" y="937"/>
                    <a:pt x="285" y="932"/>
                    <a:pt x="289" y="934"/>
                  </a:cubicBezTo>
                  <a:cubicBezTo>
                    <a:pt x="311" y="938"/>
                    <a:pt x="331" y="935"/>
                    <a:pt x="353" y="935"/>
                  </a:cubicBezTo>
                  <a:cubicBezTo>
                    <a:pt x="350" y="905"/>
                    <a:pt x="353" y="876"/>
                    <a:pt x="354" y="846"/>
                  </a:cubicBezTo>
                  <a:cubicBezTo>
                    <a:pt x="355" y="829"/>
                    <a:pt x="352" y="812"/>
                    <a:pt x="351" y="794"/>
                  </a:cubicBezTo>
                  <a:cubicBezTo>
                    <a:pt x="350" y="761"/>
                    <a:pt x="351" y="727"/>
                    <a:pt x="348" y="694"/>
                  </a:cubicBezTo>
                  <a:cubicBezTo>
                    <a:pt x="346" y="668"/>
                    <a:pt x="342" y="645"/>
                    <a:pt x="344" y="620"/>
                  </a:cubicBezTo>
                  <a:cubicBezTo>
                    <a:pt x="344" y="606"/>
                    <a:pt x="342" y="594"/>
                    <a:pt x="342" y="581"/>
                  </a:cubicBezTo>
                  <a:cubicBezTo>
                    <a:pt x="339" y="526"/>
                    <a:pt x="342" y="457"/>
                    <a:pt x="338" y="403"/>
                  </a:cubicBezTo>
                  <a:cubicBezTo>
                    <a:pt x="338" y="400"/>
                    <a:pt x="341" y="401"/>
                    <a:pt x="342" y="399"/>
                  </a:cubicBezTo>
                  <a:cubicBezTo>
                    <a:pt x="341" y="390"/>
                    <a:pt x="339" y="373"/>
                    <a:pt x="342" y="369"/>
                  </a:cubicBezTo>
                  <a:cubicBezTo>
                    <a:pt x="349" y="388"/>
                    <a:pt x="343" y="416"/>
                    <a:pt x="348" y="440"/>
                  </a:cubicBezTo>
                  <a:cubicBezTo>
                    <a:pt x="350" y="361"/>
                    <a:pt x="347" y="270"/>
                    <a:pt x="346" y="189"/>
                  </a:cubicBezTo>
                  <a:cubicBezTo>
                    <a:pt x="346" y="187"/>
                    <a:pt x="342" y="188"/>
                    <a:pt x="342" y="187"/>
                  </a:cubicBezTo>
                  <a:cubicBezTo>
                    <a:pt x="341" y="183"/>
                    <a:pt x="346" y="185"/>
                    <a:pt x="346" y="182"/>
                  </a:cubicBezTo>
                  <a:cubicBezTo>
                    <a:pt x="343" y="172"/>
                    <a:pt x="346" y="173"/>
                    <a:pt x="345" y="161"/>
                  </a:cubicBezTo>
                  <a:cubicBezTo>
                    <a:pt x="342" y="162"/>
                    <a:pt x="339" y="164"/>
                    <a:pt x="336" y="166"/>
                  </a:cubicBezTo>
                  <a:cubicBezTo>
                    <a:pt x="337" y="236"/>
                    <a:pt x="343" y="291"/>
                    <a:pt x="338" y="361"/>
                  </a:cubicBezTo>
                  <a:cubicBezTo>
                    <a:pt x="336" y="297"/>
                    <a:pt x="335" y="227"/>
                    <a:pt x="333" y="166"/>
                  </a:cubicBezTo>
                  <a:cubicBezTo>
                    <a:pt x="333" y="157"/>
                    <a:pt x="332" y="147"/>
                    <a:pt x="335" y="139"/>
                  </a:cubicBezTo>
                  <a:cubicBezTo>
                    <a:pt x="341" y="142"/>
                    <a:pt x="336" y="154"/>
                    <a:pt x="337" y="161"/>
                  </a:cubicBezTo>
                  <a:cubicBezTo>
                    <a:pt x="340" y="160"/>
                    <a:pt x="342" y="158"/>
                    <a:pt x="345" y="157"/>
                  </a:cubicBezTo>
                  <a:cubicBezTo>
                    <a:pt x="345" y="143"/>
                    <a:pt x="347" y="134"/>
                    <a:pt x="346" y="120"/>
                  </a:cubicBezTo>
                  <a:cubicBezTo>
                    <a:pt x="355" y="116"/>
                    <a:pt x="364" y="112"/>
                    <a:pt x="373" y="108"/>
                  </a:cubicBezTo>
                  <a:cubicBezTo>
                    <a:pt x="371" y="104"/>
                    <a:pt x="366" y="112"/>
                    <a:pt x="366" y="107"/>
                  </a:cubicBezTo>
                  <a:cubicBezTo>
                    <a:pt x="371" y="105"/>
                    <a:pt x="379" y="99"/>
                    <a:pt x="384" y="105"/>
                  </a:cubicBezTo>
                  <a:cubicBezTo>
                    <a:pt x="453" y="76"/>
                    <a:pt x="526" y="49"/>
                    <a:pt x="603" y="25"/>
                  </a:cubicBezTo>
                  <a:cubicBezTo>
                    <a:pt x="615" y="22"/>
                    <a:pt x="628" y="18"/>
                    <a:pt x="640" y="13"/>
                  </a:cubicBezTo>
                  <a:cubicBezTo>
                    <a:pt x="651" y="9"/>
                    <a:pt x="662" y="2"/>
                    <a:pt x="674" y="0"/>
                  </a:cubicBezTo>
                  <a:cubicBezTo>
                    <a:pt x="667" y="7"/>
                    <a:pt x="654" y="9"/>
                    <a:pt x="644" y="14"/>
                  </a:cubicBezTo>
                  <a:cubicBezTo>
                    <a:pt x="647" y="16"/>
                    <a:pt x="652" y="12"/>
                    <a:pt x="657" y="14"/>
                  </a:cubicBezTo>
                  <a:cubicBezTo>
                    <a:pt x="655" y="19"/>
                    <a:pt x="649" y="20"/>
                    <a:pt x="644" y="19"/>
                  </a:cubicBezTo>
                  <a:cubicBezTo>
                    <a:pt x="595" y="39"/>
                    <a:pt x="548" y="61"/>
                    <a:pt x="496" y="78"/>
                  </a:cubicBezTo>
                  <a:cubicBezTo>
                    <a:pt x="540" y="65"/>
                    <a:pt x="594" y="47"/>
                    <a:pt x="637" y="31"/>
                  </a:cubicBezTo>
                  <a:cubicBezTo>
                    <a:pt x="640" y="30"/>
                    <a:pt x="645" y="30"/>
                    <a:pt x="647" y="31"/>
                  </a:cubicBezTo>
                  <a:cubicBezTo>
                    <a:pt x="652" y="28"/>
                    <a:pt x="659" y="26"/>
                    <a:pt x="664" y="23"/>
                  </a:cubicBezTo>
                  <a:cubicBezTo>
                    <a:pt x="664" y="19"/>
                    <a:pt x="663" y="17"/>
                    <a:pt x="663" y="13"/>
                  </a:cubicBezTo>
                  <a:cubicBezTo>
                    <a:pt x="667" y="14"/>
                    <a:pt x="668" y="13"/>
                    <a:pt x="673" y="13"/>
                  </a:cubicBezTo>
                  <a:cubicBezTo>
                    <a:pt x="668" y="69"/>
                    <a:pt x="678" y="132"/>
                    <a:pt x="679" y="197"/>
                  </a:cubicBezTo>
                  <a:cubicBezTo>
                    <a:pt x="670" y="181"/>
                    <a:pt x="676" y="151"/>
                    <a:pt x="673" y="130"/>
                  </a:cubicBezTo>
                  <a:cubicBezTo>
                    <a:pt x="671" y="153"/>
                    <a:pt x="671" y="177"/>
                    <a:pt x="671" y="202"/>
                  </a:cubicBezTo>
                  <a:cubicBezTo>
                    <a:pt x="701" y="185"/>
                    <a:pt x="732" y="169"/>
                    <a:pt x="760" y="150"/>
                  </a:cubicBezTo>
                  <a:cubicBezTo>
                    <a:pt x="780" y="140"/>
                    <a:pt x="803" y="129"/>
                    <a:pt x="822" y="119"/>
                  </a:cubicBezTo>
                  <a:cubicBezTo>
                    <a:pt x="827" y="116"/>
                    <a:pt x="832" y="108"/>
                    <a:pt x="838" y="111"/>
                  </a:cubicBezTo>
                  <a:cubicBezTo>
                    <a:pt x="826" y="122"/>
                    <a:pt x="807" y="131"/>
                    <a:pt x="791" y="140"/>
                  </a:cubicBezTo>
                  <a:cubicBezTo>
                    <a:pt x="727" y="175"/>
                    <a:pt x="661" y="211"/>
                    <a:pt x="598" y="248"/>
                  </a:cubicBezTo>
                  <a:cubicBezTo>
                    <a:pt x="588" y="254"/>
                    <a:pt x="579" y="263"/>
                    <a:pt x="567" y="265"/>
                  </a:cubicBezTo>
                  <a:cubicBezTo>
                    <a:pt x="593" y="246"/>
                    <a:pt x="621" y="230"/>
                    <a:pt x="651" y="215"/>
                  </a:cubicBezTo>
                  <a:cubicBezTo>
                    <a:pt x="650" y="212"/>
                    <a:pt x="651" y="210"/>
                    <a:pt x="651" y="205"/>
                  </a:cubicBezTo>
                  <a:cubicBezTo>
                    <a:pt x="616" y="220"/>
                    <a:pt x="584" y="246"/>
                    <a:pt x="548" y="264"/>
                  </a:cubicBezTo>
                  <a:cubicBezTo>
                    <a:pt x="494" y="296"/>
                    <a:pt x="437" y="326"/>
                    <a:pt x="383" y="359"/>
                  </a:cubicBezTo>
                  <a:cubicBezTo>
                    <a:pt x="385" y="363"/>
                    <a:pt x="379" y="365"/>
                    <a:pt x="377" y="369"/>
                  </a:cubicBezTo>
                  <a:cubicBezTo>
                    <a:pt x="416" y="378"/>
                    <a:pt x="461" y="384"/>
                    <a:pt x="507" y="389"/>
                  </a:cubicBezTo>
                  <a:cubicBezTo>
                    <a:pt x="520" y="391"/>
                    <a:pt x="542" y="391"/>
                    <a:pt x="553" y="388"/>
                  </a:cubicBezTo>
                  <a:cubicBezTo>
                    <a:pt x="556" y="389"/>
                    <a:pt x="554" y="384"/>
                    <a:pt x="559" y="385"/>
                  </a:cubicBezTo>
                  <a:cubicBezTo>
                    <a:pt x="558" y="390"/>
                    <a:pt x="559" y="392"/>
                    <a:pt x="561" y="394"/>
                  </a:cubicBezTo>
                  <a:cubicBezTo>
                    <a:pt x="568" y="346"/>
                    <a:pt x="561" y="306"/>
                    <a:pt x="561" y="264"/>
                  </a:cubicBezTo>
                  <a:cubicBezTo>
                    <a:pt x="568" y="268"/>
                    <a:pt x="573" y="269"/>
                    <a:pt x="584" y="270"/>
                  </a:cubicBezTo>
                  <a:cubicBezTo>
                    <a:pt x="586" y="269"/>
                    <a:pt x="580" y="268"/>
                    <a:pt x="582" y="264"/>
                  </a:cubicBezTo>
                  <a:cubicBezTo>
                    <a:pt x="591" y="262"/>
                    <a:pt x="599" y="256"/>
                    <a:pt x="608" y="251"/>
                  </a:cubicBezTo>
                  <a:cubicBezTo>
                    <a:pt x="616" y="246"/>
                    <a:pt x="626" y="242"/>
                    <a:pt x="635" y="238"/>
                  </a:cubicBezTo>
                  <a:cubicBezTo>
                    <a:pt x="653" y="229"/>
                    <a:pt x="670" y="217"/>
                    <a:pt x="687" y="208"/>
                  </a:cubicBezTo>
                  <a:cubicBezTo>
                    <a:pt x="704" y="198"/>
                    <a:pt x="722" y="188"/>
                    <a:pt x="739" y="178"/>
                  </a:cubicBezTo>
                  <a:cubicBezTo>
                    <a:pt x="771" y="159"/>
                    <a:pt x="802" y="141"/>
                    <a:pt x="832" y="123"/>
                  </a:cubicBezTo>
                  <a:cubicBezTo>
                    <a:pt x="832" y="129"/>
                    <a:pt x="828" y="138"/>
                    <a:pt x="825" y="144"/>
                  </a:cubicBezTo>
                  <a:cubicBezTo>
                    <a:pt x="832" y="143"/>
                    <a:pt x="835" y="131"/>
                    <a:pt x="837" y="122"/>
                  </a:cubicBezTo>
                  <a:cubicBezTo>
                    <a:pt x="842" y="129"/>
                    <a:pt x="836" y="147"/>
                    <a:pt x="841" y="154"/>
                  </a:cubicBezTo>
                  <a:cubicBezTo>
                    <a:pt x="857" y="153"/>
                    <a:pt x="871" y="146"/>
                    <a:pt x="884" y="145"/>
                  </a:cubicBezTo>
                  <a:cubicBezTo>
                    <a:pt x="870" y="154"/>
                    <a:pt x="855" y="157"/>
                    <a:pt x="834" y="158"/>
                  </a:cubicBezTo>
                  <a:cubicBezTo>
                    <a:pt x="832" y="156"/>
                    <a:pt x="829" y="154"/>
                    <a:pt x="828" y="149"/>
                  </a:cubicBezTo>
                  <a:cubicBezTo>
                    <a:pt x="833" y="148"/>
                    <a:pt x="833" y="153"/>
                    <a:pt x="836" y="150"/>
                  </a:cubicBezTo>
                  <a:cubicBezTo>
                    <a:pt x="837" y="146"/>
                    <a:pt x="835" y="145"/>
                    <a:pt x="833" y="144"/>
                  </a:cubicBezTo>
                  <a:cubicBezTo>
                    <a:pt x="829" y="144"/>
                    <a:pt x="828" y="148"/>
                    <a:pt x="826" y="151"/>
                  </a:cubicBezTo>
                  <a:cubicBezTo>
                    <a:pt x="755" y="192"/>
                    <a:pt x="682" y="231"/>
                    <a:pt x="609" y="270"/>
                  </a:cubicBezTo>
                  <a:cubicBezTo>
                    <a:pt x="630" y="273"/>
                    <a:pt x="659" y="276"/>
                    <a:pt x="678" y="270"/>
                  </a:cubicBezTo>
                  <a:cubicBezTo>
                    <a:pt x="687" y="267"/>
                    <a:pt x="699" y="259"/>
                    <a:pt x="709" y="253"/>
                  </a:cubicBezTo>
                  <a:cubicBezTo>
                    <a:pt x="771" y="217"/>
                    <a:pt x="830" y="178"/>
                    <a:pt x="896" y="147"/>
                  </a:cubicBezTo>
                  <a:cubicBezTo>
                    <a:pt x="906" y="142"/>
                    <a:pt x="915" y="133"/>
                    <a:pt x="927" y="131"/>
                  </a:cubicBezTo>
                  <a:cubicBezTo>
                    <a:pt x="928" y="133"/>
                    <a:pt x="925" y="132"/>
                    <a:pt x="925" y="134"/>
                  </a:cubicBezTo>
                  <a:cubicBezTo>
                    <a:pt x="930" y="134"/>
                    <a:pt x="939" y="124"/>
                    <a:pt x="944" y="133"/>
                  </a:cubicBezTo>
                  <a:cubicBezTo>
                    <a:pt x="941" y="137"/>
                    <a:pt x="940" y="142"/>
                    <a:pt x="934" y="142"/>
                  </a:cubicBezTo>
                  <a:cubicBezTo>
                    <a:pt x="935" y="144"/>
                    <a:pt x="935" y="148"/>
                    <a:pt x="935" y="152"/>
                  </a:cubicBezTo>
                  <a:cubicBezTo>
                    <a:pt x="937" y="150"/>
                    <a:pt x="935" y="145"/>
                    <a:pt x="939" y="144"/>
                  </a:cubicBezTo>
                  <a:cubicBezTo>
                    <a:pt x="942" y="169"/>
                    <a:pt x="936" y="194"/>
                    <a:pt x="938" y="218"/>
                  </a:cubicBezTo>
                  <a:cubicBezTo>
                    <a:pt x="938" y="227"/>
                    <a:pt x="942" y="236"/>
                    <a:pt x="942" y="245"/>
                  </a:cubicBezTo>
                  <a:cubicBezTo>
                    <a:pt x="942" y="269"/>
                    <a:pt x="938" y="301"/>
                    <a:pt x="940" y="330"/>
                  </a:cubicBezTo>
                  <a:cubicBezTo>
                    <a:pt x="939" y="330"/>
                    <a:pt x="939" y="328"/>
                    <a:pt x="938" y="328"/>
                  </a:cubicBezTo>
                  <a:cubicBezTo>
                    <a:pt x="937" y="333"/>
                    <a:pt x="939" y="330"/>
                    <a:pt x="941" y="333"/>
                  </a:cubicBezTo>
                  <a:cubicBezTo>
                    <a:pt x="941" y="382"/>
                    <a:pt x="942" y="441"/>
                    <a:pt x="941" y="498"/>
                  </a:cubicBezTo>
                  <a:cubicBezTo>
                    <a:pt x="940" y="513"/>
                    <a:pt x="942" y="530"/>
                    <a:pt x="942" y="543"/>
                  </a:cubicBezTo>
                  <a:cubicBezTo>
                    <a:pt x="942" y="552"/>
                    <a:pt x="938" y="560"/>
                    <a:pt x="941" y="570"/>
                  </a:cubicBezTo>
                  <a:cubicBezTo>
                    <a:pt x="942" y="574"/>
                    <a:pt x="946" y="575"/>
                    <a:pt x="945" y="580"/>
                  </a:cubicBezTo>
                  <a:cubicBezTo>
                    <a:pt x="944" y="584"/>
                    <a:pt x="943" y="580"/>
                    <a:pt x="942" y="583"/>
                  </a:cubicBezTo>
                  <a:cubicBezTo>
                    <a:pt x="942" y="588"/>
                    <a:pt x="942" y="592"/>
                    <a:pt x="942" y="597"/>
                  </a:cubicBezTo>
                  <a:cubicBezTo>
                    <a:pt x="946" y="608"/>
                    <a:pt x="946" y="635"/>
                    <a:pt x="945" y="646"/>
                  </a:cubicBezTo>
                  <a:cubicBezTo>
                    <a:pt x="945" y="648"/>
                    <a:pt x="945" y="647"/>
                    <a:pt x="944" y="647"/>
                  </a:cubicBezTo>
                  <a:cubicBezTo>
                    <a:pt x="946" y="678"/>
                    <a:pt x="943" y="736"/>
                    <a:pt x="943" y="772"/>
                  </a:cubicBezTo>
                  <a:cubicBezTo>
                    <a:pt x="946" y="773"/>
                    <a:pt x="944" y="769"/>
                    <a:pt x="945" y="768"/>
                  </a:cubicBezTo>
                  <a:cubicBezTo>
                    <a:pt x="945" y="775"/>
                    <a:pt x="946" y="775"/>
                    <a:pt x="945" y="782"/>
                  </a:cubicBezTo>
                  <a:cubicBezTo>
                    <a:pt x="953" y="778"/>
                    <a:pt x="957" y="771"/>
                    <a:pt x="967" y="768"/>
                  </a:cubicBezTo>
                  <a:cubicBezTo>
                    <a:pt x="957" y="783"/>
                    <a:pt x="930" y="793"/>
                    <a:pt x="924" y="809"/>
                  </a:cubicBezTo>
                  <a:cubicBezTo>
                    <a:pt x="935" y="801"/>
                    <a:pt x="948" y="798"/>
                    <a:pt x="956" y="789"/>
                  </a:cubicBezTo>
                  <a:cubicBezTo>
                    <a:pt x="957" y="790"/>
                    <a:pt x="959" y="788"/>
                    <a:pt x="961" y="790"/>
                  </a:cubicBezTo>
                  <a:cubicBezTo>
                    <a:pt x="938" y="808"/>
                    <a:pt x="913" y="822"/>
                    <a:pt x="892" y="840"/>
                  </a:cubicBezTo>
                  <a:cubicBezTo>
                    <a:pt x="893" y="843"/>
                    <a:pt x="894" y="838"/>
                    <a:pt x="897" y="839"/>
                  </a:cubicBezTo>
                  <a:cubicBezTo>
                    <a:pt x="891" y="842"/>
                    <a:pt x="885" y="851"/>
                    <a:pt x="880" y="848"/>
                  </a:cubicBezTo>
                  <a:cubicBezTo>
                    <a:pt x="879" y="849"/>
                    <a:pt x="879" y="850"/>
                    <a:pt x="881" y="850"/>
                  </a:cubicBezTo>
                  <a:cubicBezTo>
                    <a:pt x="846" y="876"/>
                    <a:pt x="811" y="903"/>
                    <a:pt x="775" y="928"/>
                  </a:cubicBezTo>
                  <a:cubicBezTo>
                    <a:pt x="775" y="927"/>
                    <a:pt x="776" y="926"/>
                    <a:pt x="777" y="926"/>
                  </a:cubicBezTo>
                  <a:cubicBezTo>
                    <a:pt x="773" y="924"/>
                    <a:pt x="775" y="930"/>
                    <a:pt x="772" y="932"/>
                  </a:cubicBezTo>
                  <a:cubicBezTo>
                    <a:pt x="776" y="931"/>
                    <a:pt x="778" y="928"/>
                    <a:pt x="782" y="927"/>
                  </a:cubicBezTo>
                  <a:cubicBezTo>
                    <a:pt x="785" y="926"/>
                    <a:pt x="784" y="929"/>
                    <a:pt x="783" y="930"/>
                  </a:cubicBezTo>
                  <a:cubicBezTo>
                    <a:pt x="803" y="920"/>
                    <a:pt x="817" y="906"/>
                    <a:pt x="836" y="895"/>
                  </a:cubicBezTo>
                  <a:cubicBezTo>
                    <a:pt x="847" y="881"/>
                    <a:pt x="867" y="869"/>
                    <a:pt x="882" y="856"/>
                  </a:cubicBezTo>
                  <a:cubicBezTo>
                    <a:pt x="878" y="863"/>
                    <a:pt x="869" y="868"/>
                    <a:pt x="862" y="874"/>
                  </a:cubicBezTo>
                  <a:cubicBezTo>
                    <a:pt x="855" y="880"/>
                    <a:pt x="847" y="887"/>
                    <a:pt x="840" y="892"/>
                  </a:cubicBezTo>
                  <a:cubicBezTo>
                    <a:pt x="875" y="868"/>
                    <a:pt x="913" y="838"/>
                    <a:pt x="950" y="814"/>
                  </a:cubicBezTo>
                  <a:cubicBezTo>
                    <a:pt x="947" y="821"/>
                    <a:pt x="937" y="825"/>
                    <a:pt x="929" y="831"/>
                  </a:cubicBezTo>
                  <a:cubicBezTo>
                    <a:pt x="922" y="836"/>
                    <a:pt x="914" y="843"/>
                    <a:pt x="906" y="847"/>
                  </a:cubicBezTo>
                  <a:cubicBezTo>
                    <a:pt x="903" y="852"/>
                    <a:pt x="896" y="855"/>
                    <a:pt x="892" y="858"/>
                  </a:cubicBezTo>
                  <a:cubicBezTo>
                    <a:pt x="868" y="878"/>
                    <a:pt x="843" y="899"/>
                    <a:pt x="816" y="919"/>
                  </a:cubicBezTo>
                  <a:cubicBezTo>
                    <a:pt x="789" y="939"/>
                    <a:pt x="762" y="959"/>
                    <a:pt x="735" y="977"/>
                  </a:cubicBezTo>
                  <a:cubicBezTo>
                    <a:pt x="783" y="955"/>
                    <a:pt x="821" y="916"/>
                    <a:pt x="866" y="888"/>
                  </a:cubicBezTo>
                  <a:cubicBezTo>
                    <a:pt x="841" y="908"/>
                    <a:pt x="815" y="926"/>
                    <a:pt x="790" y="946"/>
                  </a:cubicBezTo>
                  <a:cubicBezTo>
                    <a:pt x="789" y="948"/>
                    <a:pt x="787" y="950"/>
                    <a:pt x="787" y="953"/>
                  </a:cubicBezTo>
                  <a:cubicBezTo>
                    <a:pt x="778" y="960"/>
                    <a:pt x="769" y="967"/>
                    <a:pt x="762" y="976"/>
                  </a:cubicBezTo>
                  <a:cubicBezTo>
                    <a:pt x="793" y="971"/>
                    <a:pt x="811" y="948"/>
                    <a:pt x="834" y="930"/>
                  </a:cubicBezTo>
                  <a:cubicBezTo>
                    <a:pt x="869" y="902"/>
                    <a:pt x="902" y="872"/>
                    <a:pt x="939" y="844"/>
                  </a:cubicBezTo>
                  <a:cubicBezTo>
                    <a:pt x="946" y="839"/>
                    <a:pt x="952" y="831"/>
                    <a:pt x="961" y="829"/>
                  </a:cubicBezTo>
                  <a:cubicBezTo>
                    <a:pt x="955" y="838"/>
                    <a:pt x="946" y="843"/>
                    <a:pt x="937" y="848"/>
                  </a:cubicBezTo>
                  <a:cubicBezTo>
                    <a:pt x="904" y="876"/>
                    <a:pt x="870" y="905"/>
                    <a:pt x="835" y="933"/>
                  </a:cubicBezTo>
                  <a:cubicBezTo>
                    <a:pt x="820" y="945"/>
                    <a:pt x="804" y="954"/>
                    <a:pt x="796" y="972"/>
                  </a:cubicBezTo>
                  <a:cubicBezTo>
                    <a:pt x="822" y="977"/>
                    <a:pt x="837" y="959"/>
                    <a:pt x="852" y="946"/>
                  </a:cubicBezTo>
                  <a:cubicBezTo>
                    <a:pt x="874" y="928"/>
                    <a:pt x="901" y="905"/>
                    <a:pt x="922" y="888"/>
                  </a:cubicBezTo>
                  <a:cubicBezTo>
                    <a:pt x="938" y="871"/>
                    <a:pt x="954" y="856"/>
                    <a:pt x="974" y="844"/>
                  </a:cubicBezTo>
                  <a:cubicBezTo>
                    <a:pt x="965" y="856"/>
                    <a:pt x="952" y="864"/>
                    <a:pt x="941" y="873"/>
                  </a:cubicBezTo>
                  <a:cubicBezTo>
                    <a:pt x="908" y="901"/>
                    <a:pt x="875" y="932"/>
                    <a:pt x="841" y="960"/>
                  </a:cubicBezTo>
                  <a:cubicBezTo>
                    <a:pt x="857" y="950"/>
                    <a:pt x="871" y="936"/>
                    <a:pt x="888" y="927"/>
                  </a:cubicBezTo>
                  <a:cubicBezTo>
                    <a:pt x="874" y="940"/>
                    <a:pt x="856" y="950"/>
                    <a:pt x="842" y="963"/>
                  </a:cubicBezTo>
                  <a:cubicBezTo>
                    <a:pt x="861" y="963"/>
                    <a:pt x="871" y="954"/>
                    <a:pt x="883" y="943"/>
                  </a:cubicBezTo>
                  <a:cubicBezTo>
                    <a:pt x="904" y="926"/>
                    <a:pt x="926" y="905"/>
                    <a:pt x="945" y="888"/>
                  </a:cubicBezTo>
                  <a:cubicBezTo>
                    <a:pt x="926" y="899"/>
                    <a:pt x="911" y="914"/>
                    <a:pt x="891" y="925"/>
                  </a:cubicBezTo>
                  <a:cubicBezTo>
                    <a:pt x="913" y="907"/>
                    <a:pt x="937" y="890"/>
                    <a:pt x="962" y="874"/>
                  </a:cubicBezTo>
                  <a:cubicBezTo>
                    <a:pt x="966" y="870"/>
                    <a:pt x="970" y="862"/>
                    <a:pt x="976" y="864"/>
                  </a:cubicBezTo>
                  <a:cubicBezTo>
                    <a:pt x="969" y="873"/>
                    <a:pt x="958" y="881"/>
                    <a:pt x="949" y="888"/>
                  </a:cubicBezTo>
                  <a:cubicBezTo>
                    <a:pt x="923" y="912"/>
                    <a:pt x="895" y="935"/>
                    <a:pt x="868" y="960"/>
                  </a:cubicBezTo>
                  <a:cubicBezTo>
                    <a:pt x="888" y="946"/>
                    <a:pt x="906" y="931"/>
                    <a:pt x="926" y="918"/>
                  </a:cubicBezTo>
                  <a:cubicBezTo>
                    <a:pt x="911" y="933"/>
                    <a:pt x="892" y="945"/>
                    <a:pt x="874" y="958"/>
                  </a:cubicBezTo>
                  <a:cubicBezTo>
                    <a:pt x="875" y="961"/>
                    <a:pt x="881" y="955"/>
                    <a:pt x="880" y="960"/>
                  </a:cubicBezTo>
                  <a:cubicBezTo>
                    <a:pt x="869" y="962"/>
                    <a:pt x="862" y="967"/>
                    <a:pt x="854" y="972"/>
                  </a:cubicBezTo>
                  <a:cubicBezTo>
                    <a:pt x="850" y="970"/>
                    <a:pt x="855" y="966"/>
                    <a:pt x="856" y="964"/>
                  </a:cubicBezTo>
                  <a:cubicBezTo>
                    <a:pt x="833" y="966"/>
                    <a:pt x="817" y="977"/>
                    <a:pt x="795" y="977"/>
                  </a:cubicBezTo>
                  <a:cubicBezTo>
                    <a:pt x="792" y="975"/>
                    <a:pt x="792" y="971"/>
                    <a:pt x="792" y="968"/>
                  </a:cubicBezTo>
                  <a:cubicBezTo>
                    <a:pt x="780" y="970"/>
                    <a:pt x="769" y="982"/>
                    <a:pt x="757" y="979"/>
                  </a:cubicBezTo>
                  <a:cubicBezTo>
                    <a:pt x="761" y="969"/>
                    <a:pt x="765" y="968"/>
                    <a:pt x="772" y="960"/>
                  </a:cubicBezTo>
                  <a:cubicBezTo>
                    <a:pt x="755" y="966"/>
                    <a:pt x="746" y="979"/>
                    <a:pt x="728" y="984"/>
                  </a:cubicBezTo>
                  <a:cubicBezTo>
                    <a:pt x="725" y="975"/>
                    <a:pt x="737" y="975"/>
                    <a:pt x="740" y="969"/>
                  </a:cubicBezTo>
                  <a:cubicBezTo>
                    <a:pt x="731" y="973"/>
                    <a:pt x="724" y="979"/>
                    <a:pt x="714" y="982"/>
                  </a:cubicBezTo>
                  <a:cubicBezTo>
                    <a:pt x="715" y="978"/>
                    <a:pt x="712" y="979"/>
                    <a:pt x="710" y="978"/>
                  </a:cubicBezTo>
                  <a:cubicBezTo>
                    <a:pt x="715" y="971"/>
                    <a:pt x="721" y="967"/>
                    <a:pt x="728" y="961"/>
                  </a:cubicBezTo>
                  <a:cubicBezTo>
                    <a:pt x="715" y="966"/>
                    <a:pt x="710" y="978"/>
                    <a:pt x="698" y="983"/>
                  </a:cubicBezTo>
                  <a:cubicBezTo>
                    <a:pt x="700" y="976"/>
                    <a:pt x="707" y="973"/>
                    <a:pt x="712" y="969"/>
                  </a:cubicBezTo>
                  <a:cubicBezTo>
                    <a:pt x="705" y="970"/>
                    <a:pt x="695" y="978"/>
                    <a:pt x="688" y="981"/>
                  </a:cubicBezTo>
                  <a:cubicBezTo>
                    <a:pt x="685" y="979"/>
                    <a:pt x="679" y="984"/>
                    <a:pt x="681" y="980"/>
                  </a:cubicBezTo>
                  <a:cubicBezTo>
                    <a:pt x="679" y="982"/>
                    <a:pt x="676" y="983"/>
                    <a:pt x="675" y="986"/>
                  </a:cubicBezTo>
                  <a:cubicBezTo>
                    <a:pt x="671" y="985"/>
                    <a:pt x="674" y="982"/>
                    <a:pt x="676" y="981"/>
                  </a:cubicBezTo>
                  <a:cubicBezTo>
                    <a:pt x="640" y="990"/>
                    <a:pt x="594" y="981"/>
                    <a:pt x="565" y="968"/>
                  </a:cubicBezTo>
                  <a:cubicBezTo>
                    <a:pt x="564" y="964"/>
                    <a:pt x="573" y="967"/>
                    <a:pt x="569" y="963"/>
                  </a:cubicBezTo>
                  <a:cubicBezTo>
                    <a:pt x="570" y="959"/>
                    <a:pt x="567" y="963"/>
                    <a:pt x="564" y="960"/>
                  </a:cubicBezTo>
                  <a:cubicBezTo>
                    <a:pt x="564" y="953"/>
                    <a:pt x="565" y="945"/>
                    <a:pt x="563" y="939"/>
                  </a:cubicBezTo>
                  <a:cubicBezTo>
                    <a:pt x="558" y="946"/>
                    <a:pt x="565" y="954"/>
                    <a:pt x="560" y="960"/>
                  </a:cubicBezTo>
                  <a:cubicBezTo>
                    <a:pt x="556" y="959"/>
                    <a:pt x="558" y="954"/>
                    <a:pt x="557" y="952"/>
                  </a:cubicBezTo>
                  <a:cubicBezTo>
                    <a:pt x="553" y="952"/>
                    <a:pt x="557" y="960"/>
                    <a:pt x="553" y="960"/>
                  </a:cubicBezTo>
                  <a:cubicBezTo>
                    <a:pt x="548" y="960"/>
                    <a:pt x="552" y="951"/>
                    <a:pt x="547" y="952"/>
                  </a:cubicBezTo>
                  <a:close/>
                  <a:moveTo>
                    <a:pt x="87" y="815"/>
                  </a:moveTo>
                  <a:cubicBezTo>
                    <a:pt x="82" y="824"/>
                    <a:pt x="72" y="833"/>
                    <a:pt x="70" y="842"/>
                  </a:cubicBezTo>
                  <a:cubicBezTo>
                    <a:pt x="65" y="865"/>
                    <a:pt x="70" y="886"/>
                    <a:pt x="71" y="911"/>
                  </a:cubicBezTo>
                  <a:cubicBezTo>
                    <a:pt x="73" y="902"/>
                    <a:pt x="73" y="891"/>
                    <a:pt x="77" y="884"/>
                  </a:cubicBezTo>
                  <a:cubicBezTo>
                    <a:pt x="74" y="894"/>
                    <a:pt x="77" y="910"/>
                    <a:pt x="70" y="915"/>
                  </a:cubicBezTo>
                  <a:cubicBezTo>
                    <a:pt x="63" y="908"/>
                    <a:pt x="67" y="886"/>
                    <a:pt x="64" y="878"/>
                  </a:cubicBezTo>
                  <a:cubicBezTo>
                    <a:pt x="64" y="879"/>
                    <a:pt x="64" y="880"/>
                    <a:pt x="64" y="881"/>
                  </a:cubicBezTo>
                  <a:cubicBezTo>
                    <a:pt x="64" y="882"/>
                    <a:pt x="64" y="883"/>
                    <a:pt x="64" y="884"/>
                  </a:cubicBezTo>
                  <a:cubicBezTo>
                    <a:pt x="61" y="895"/>
                    <a:pt x="64" y="908"/>
                    <a:pt x="57" y="918"/>
                  </a:cubicBezTo>
                  <a:cubicBezTo>
                    <a:pt x="50" y="913"/>
                    <a:pt x="54" y="896"/>
                    <a:pt x="50" y="888"/>
                  </a:cubicBezTo>
                  <a:cubicBezTo>
                    <a:pt x="49" y="896"/>
                    <a:pt x="51" y="908"/>
                    <a:pt x="45" y="912"/>
                  </a:cubicBezTo>
                  <a:cubicBezTo>
                    <a:pt x="37" y="902"/>
                    <a:pt x="44" y="884"/>
                    <a:pt x="39" y="872"/>
                  </a:cubicBezTo>
                  <a:cubicBezTo>
                    <a:pt x="39" y="873"/>
                    <a:pt x="39" y="874"/>
                    <a:pt x="37" y="874"/>
                  </a:cubicBezTo>
                  <a:cubicBezTo>
                    <a:pt x="35" y="868"/>
                    <a:pt x="38" y="856"/>
                    <a:pt x="33" y="851"/>
                  </a:cubicBezTo>
                  <a:cubicBezTo>
                    <a:pt x="35" y="873"/>
                    <a:pt x="30" y="898"/>
                    <a:pt x="39" y="917"/>
                  </a:cubicBezTo>
                  <a:cubicBezTo>
                    <a:pt x="42" y="914"/>
                    <a:pt x="46" y="916"/>
                    <a:pt x="49" y="919"/>
                  </a:cubicBezTo>
                  <a:cubicBezTo>
                    <a:pt x="46" y="920"/>
                    <a:pt x="43" y="916"/>
                    <a:pt x="42" y="918"/>
                  </a:cubicBezTo>
                  <a:cubicBezTo>
                    <a:pt x="62" y="925"/>
                    <a:pt x="85" y="929"/>
                    <a:pt x="109" y="929"/>
                  </a:cubicBezTo>
                  <a:cubicBezTo>
                    <a:pt x="110" y="933"/>
                    <a:pt x="115" y="932"/>
                    <a:pt x="119" y="934"/>
                  </a:cubicBezTo>
                  <a:cubicBezTo>
                    <a:pt x="118" y="931"/>
                    <a:pt x="119" y="931"/>
                    <a:pt x="119" y="927"/>
                  </a:cubicBezTo>
                  <a:cubicBezTo>
                    <a:pt x="114" y="926"/>
                    <a:pt x="121" y="931"/>
                    <a:pt x="116" y="930"/>
                  </a:cubicBezTo>
                  <a:cubicBezTo>
                    <a:pt x="110" y="921"/>
                    <a:pt x="118" y="902"/>
                    <a:pt x="110" y="896"/>
                  </a:cubicBezTo>
                  <a:cubicBezTo>
                    <a:pt x="112" y="887"/>
                    <a:pt x="113" y="882"/>
                    <a:pt x="110" y="874"/>
                  </a:cubicBezTo>
                  <a:cubicBezTo>
                    <a:pt x="103" y="886"/>
                    <a:pt x="106" y="906"/>
                    <a:pt x="107" y="918"/>
                  </a:cubicBezTo>
                  <a:cubicBezTo>
                    <a:pt x="110" y="918"/>
                    <a:pt x="111" y="914"/>
                    <a:pt x="112" y="918"/>
                  </a:cubicBezTo>
                  <a:cubicBezTo>
                    <a:pt x="112" y="921"/>
                    <a:pt x="110" y="922"/>
                    <a:pt x="106" y="922"/>
                  </a:cubicBezTo>
                  <a:cubicBezTo>
                    <a:pt x="101" y="918"/>
                    <a:pt x="105" y="908"/>
                    <a:pt x="102" y="904"/>
                  </a:cubicBezTo>
                  <a:cubicBezTo>
                    <a:pt x="100" y="911"/>
                    <a:pt x="103" y="923"/>
                    <a:pt x="96" y="925"/>
                  </a:cubicBezTo>
                  <a:cubicBezTo>
                    <a:pt x="88" y="912"/>
                    <a:pt x="93" y="896"/>
                    <a:pt x="91" y="876"/>
                  </a:cubicBezTo>
                  <a:cubicBezTo>
                    <a:pt x="91" y="873"/>
                    <a:pt x="88" y="880"/>
                    <a:pt x="87" y="876"/>
                  </a:cubicBezTo>
                  <a:cubicBezTo>
                    <a:pt x="91" y="871"/>
                    <a:pt x="92" y="859"/>
                    <a:pt x="91" y="852"/>
                  </a:cubicBezTo>
                  <a:cubicBezTo>
                    <a:pt x="77" y="864"/>
                    <a:pt x="81" y="895"/>
                    <a:pt x="83" y="917"/>
                  </a:cubicBezTo>
                  <a:cubicBezTo>
                    <a:pt x="86" y="911"/>
                    <a:pt x="84" y="901"/>
                    <a:pt x="88" y="896"/>
                  </a:cubicBezTo>
                  <a:cubicBezTo>
                    <a:pt x="86" y="904"/>
                    <a:pt x="90" y="918"/>
                    <a:pt x="83" y="922"/>
                  </a:cubicBezTo>
                  <a:cubicBezTo>
                    <a:pt x="73" y="913"/>
                    <a:pt x="84" y="880"/>
                    <a:pt x="75" y="873"/>
                  </a:cubicBezTo>
                  <a:cubicBezTo>
                    <a:pt x="76" y="868"/>
                    <a:pt x="81" y="861"/>
                    <a:pt x="78" y="855"/>
                  </a:cubicBezTo>
                  <a:cubicBezTo>
                    <a:pt x="76" y="857"/>
                    <a:pt x="76" y="861"/>
                    <a:pt x="72" y="862"/>
                  </a:cubicBezTo>
                  <a:cubicBezTo>
                    <a:pt x="73" y="852"/>
                    <a:pt x="78" y="846"/>
                    <a:pt x="82" y="840"/>
                  </a:cubicBezTo>
                  <a:cubicBezTo>
                    <a:pt x="85" y="840"/>
                    <a:pt x="80" y="843"/>
                    <a:pt x="83" y="843"/>
                  </a:cubicBezTo>
                  <a:cubicBezTo>
                    <a:pt x="91" y="825"/>
                    <a:pt x="114" y="810"/>
                    <a:pt x="105" y="787"/>
                  </a:cubicBezTo>
                  <a:cubicBezTo>
                    <a:pt x="99" y="795"/>
                    <a:pt x="94" y="804"/>
                    <a:pt x="87" y="815"/>
                  </a:cubicBezTo>
                  <a:close/>
                  <a:moveTo>
                    <a:pt x="38" y="321"/>
                  </a:moveTo>
                  <a:cubicBezTo>
                    <a:pt x="30" y="324"/>
                    <a:pt x="26" y="332"/>
                    <a:pt x="17" y="332"/>
                  </a:cubicBezTo>
                  <a:cubicBezTo>
                    <a:pt x="18" y="336"/>
                    <a:pt x="15" y="340"/>
                    <a:pt x="9" y="336"/>
                  </a:cubicBezTo>
                  <a:cubicBezTo>
                    <a:pt x="19" y="346"/>
                    <a:pt x="33" y="325"/>
                    <a:pt x="38" y="321"/>
                  </a:cubicBezTo>
                  <a:close/>
                  <a:moveTo>
                    <a:pt x="582" y="964"/>
                  </a:moveTo>
                  <a:cubicBezTo>
                    <a:pt x="594" y="969"/>
                    <a:pt x="606" y="975"/>
                    <a:pt x="620" y="977"/>
                  </a:cubicBezTo>
                  <a:cubicBezTo>
                    <a:pt x="641" y="979"/>
                    <a:pt x="663" y="971"/>
                    <a:pt x="682" y="971"/>
                  </a:cubicBezTo>
                  <a:cubicBezTo>
                    <a:pt x="678" y="956"/>
                    <a:pt x="679" y="946"/>
                    <a:pt x="679" y="932"/>
                  </a:cubicBezTo>
                  <a:cubicBezTo>
                    <a:pt x="678" y="906"/>
                    <a:pt x="677" y="886"/>
                    <a:pt x="677" y="863"/>
                  </a:cubicBezTo>
                  <a:cubicBezTo>
                    <a:pt x="676" y="816"/>
                    <a:pt x="677" y="762"/>
                    <a:pt x="675" y="719"/>
                  </a:cubicBezTo>
                  <a:cubicBezTo>
                    <a:pt x="671" y="644"/>
                    <a:pt x="674" y="576"/>
                    <a:pt x="672" y="522"/>
                  </a:cubicBezTo>
                  <a:cubicBezTo>
                    <a:pt x="672" y="515"/>
                    <a:pt x="669" y="509"/>
                    <a:pt x="669" y="503"/>
                  </a:cubicBezTo>
                  <a:cubicBezTo>
                    <a:pt x="667" y="452"/>
                    <a:pt x="673" y="392"/>
                    <a:pt x="669" y="343"/>
                  </a:cubicBezTo>
                  <a:cubicBezTo>
                    <a:pt x="667" y="325"/>
                    <a:pt x="667" y="308"/>
                    <a:pt x="669" y="290"/>
                  </a:cubicBezTo>
                  <a:cubicBezTo>
                    <a:pt x="672" y="289"/>
                    <a:pt x="670" y="294"/>
                    <a:pt x="672" y="293"/>
                  </a:cubicBezTo>
                  <a:cubicBezTo>
                    <a:pt x="671" y="289"/>
                    <a:pt x="675" y="282"/>
                    <a:pt x="671" y="280"/>
                  </a:cubicBezTo>
                  <a:cubicBezTo>
                    <a:pt x="664" y="280"/>
                    <a:pt x="667" y="290"/>
                    <a:pt x="667" y="296"/>
                  </a:cubicBezTo>
                  <a:cubicBezTo>
                    <a:pt x="667" y="305"/>
                    <a:pt x="665" y="314"/>
                    <a:pt x="665" y="321"/>
                  </a:cubicBezTo>
                  <a:cubicBezTo>
                    <a:pt x="665" y="323"/>
                    <a:pt x="661" y="321"/>
                    <a:pt x="662" y="325"/>
                  </a:cubicBezTo>
                  <a:cubicBezTo>
                    <a:pt x="663" y="356"/>
                    <a:pt x="663" y="400"/>
                    <a:pt x="659" y="424"/>
                  </a:cubicBezTo>
                  <a:cubicBezTo>
                    <a:pt x="659" y="379"/>
                    <a:pt x="660" y="342"/>
                    <a:pt x="660" y="290"/>
                  </a:cubicBezTo>
                  <a:cubicBezTo>
                    <a:pt x="664" y="286"/>
                    <a:pt x="662" y="282"/>
                    <a:pt x="661" y="279"/>
                  </a:cubicBezTo>
                  <a:cubicBezTo>
                    <a:pt x="652" y="280"/>
                    <a:pt x="640" y="282"/>
                    <a:pt x="634" y="279"/>
                  </a:cubicBezTo>
                  <a:cubicBezTo>
                    <a:pt x="623" y="285"/>
                    <a:pt x="590" y="280"/>
                    <a:pt x="575" y="277"/>
                  </a:cubicBezTo>
                  <a:cubicBezTo>
                    <a:pt x="574" y="275"/>
                    <a:pt x="576" y="270"/>
                    <a:pt x="573" y="271"/>
                  </a:cubicBezTo>
                  <a:cubicBezTo>
                    <a:pt x="568" y="339"/>
                    <a:pt x="567" y="419"/>
                    <a:pt x="568" y="484"/>
                  </a:cubicBezTo>
                  <a:cubicBezTo>
                    <a:pt x="570" y="486"/>
                    <a:pt x="577" y="482"/>
                    <a:pt x="579" y="485"/>
                  </a:cubicBezTo>
                  <a:cubicBezTo>
                    <a:pt x="578" y="489"/>
                    <a:pt x="569" y="485"/>
                    <a:pt x="569" y="489"/>
                  </a:cubicBezTo>
                  <a:cubicBezTo>
                    <a:pt x="570" y="561"/>
                    <a:pt x="572" y="640"/>
                    <a:pt x="574" y="714"/>
                  </a:cubicBezTo>
                  <a:cubicBezTo>
                    <a:pt x="575" y="767"/>
                    <a:pt x="574" y="822"/>
                    <a:pt x="576" y="882"/>
                  </a:cubicBezTo>
                  <a:cubicBezTo>
                    <a:pt x="577" y="912"/>
                    <a:pt x="575" y="942"/>
                    <a:pt x="577" y="968"/>
                  </a:cubicBezTo>
                  <a:cubicBezTo>
                    <a:pt x="581" y="969"/>
                    <a:pt x="578" y="964"/>
                    <a:pt x="582" y="964"/>
                  </a:cubicBezTo>
                  <a:close/>
                  <a:moveTo>
                    <a:pt x="761" y="941"/>
                  </a:moveTo>
                  <a:cubicBezTo>
                    <a:pt x="745" y="951"/>
                    <a:pt x="728" y="960"/>
                    <a:pt x="717" y="975"/>
                  </a:cubicBezTo>
                  <a:cubicBezTo>
                    <a:pt x="732" y="965"/>
                    <a:pt x="750" y="952"/>
                    <a:pt x="761" y="941"/>
                  </a:cubicBezTo>
                  <a:close/>
                  <a:moveTo>
                    <a:pt x="776" y="943"/>
                  </a:moveTo>
                  <a:cubicBezTo>
                    <a:pt x="777" y="943"/>
                    <a:pt x="779" y="943"/>
                    <a:pt x="780" y="943"/>
                  </a:cubicBezTo>
                  <a:cubicBezTo>
                    <a:pt x="787" y="939"/>
                    <a:pt x="791" y="932"/>
                    <a:pt x="800" y="929"/>
                  </a:cubicBezTo>
                  <a:cubicBezTo>
                    <a:pt x="805" y="918"/>
                    <a:pt x="822" y="914"/>
                    <a:pt x="825" y="905"/>
                  </a:cubicBezTo>
                  <a:cubicBezTo>
                    <a:pt x="802" y="923"/>
                    <a:pt x="774" y="935"/>
                    <a:pt x="753" y="956"/>
                  </a:cubicBezTo>
                  <a:cubicBezTo>
                    <a:pt x="742" y="957"/>
                    <a:pt x="734" y="967"/>
                    <a:pt x="726" y="973"/>
                  </a:cubicBezTo>
                  <a:cubicBezTo>
                    <a:pt x="726" y="973"/>
                    <a:pt x="728" y="973"/>
                    <a:pt x="728" y="972"/>
                  </a:cubicBezTo>
                  <a:cubicBezTo>
                    <a:pt x="745" y="964"/>
                    <a:pt x="760" y="953"/>
                    <a:pt x="776" y="943"/>
                  </a:cubicBezTo>
                  <a:close/>
                  <a:moveTo>
                    <a:pt x="751" y="940"/>
                  </a:moveTo>
                  <a:cubicBezTo>
                    <a:pt x="738" y="947"/>
                    <a:pt x="721" y="958"/>
                    <a:pt x="714" y="963"/>
                  </a:cubicBezTo>
                  <a:cubicBezTo>
                    <a:pt x="727" y="956"/>
                    <a:pt x="740" y="950"/>
                    <a:pt x="751" y="940"/>
                  </a:cubicBezTo>
                  <a:close/>
                  <a:moveTo>
                    <a:pt x="729" y="933"/>
                  </a:moveTo>
                  <a:cubicBezTo>
                    <a:pt x="732" y="933"/>
                    <a:pt x="730" y="936"/>
                    <a:pt x="729" y="936"/>
                  </a:cubicBezTo>
                  <a:cubicBezTo>
                    <a:pt x="792" y="903"/>
                    <a:pt x="844" y="850"/>
                    <a:pt x="903" y="810"/>
                  </a:cubicBezTo>
                  <a:cubicBezTo>
                    <a:pt x="911" y="800"/>
                    <a:pt x="921" y="792"/>
                    <a:pt x="932" y="786"/>
                  </a:cubicBezTo>
                  <a:cubicBezTo>
                    <a:pt x="935" y="756"/>
                    <a:pt x="924" y="738"/>
                    <a:pt x="930" y="707"/>
                  </a:cubicBezTo>
                  <a:cubicBezTo>
                    <a:pt x="928" y="698"/>
                    <a:pt x="928" y="674"/>
                    <a:pt x="927" y="659"/>
                  </a:cubicBezTo>
                  <a:cubicBezTo>
                    <a:pt x="916" y="625"/>
                    <a:pt x="921" y="574"/>
                    <a:pt x="919" y="541"/>
                  </a:cubicBezTo>
                  <a:cubicBezTo>
                    <a:pt x="924" y="555"/>
                    <a:pt x="921" y="579"/>
                    <a:pt x="921" y="595"/>
                  </a:cubicBezTo>
                  <a:cubicBezTo>
                    <a:pt x="922" y="607"/>
                    <a:pt x="922" y="613"/>
                    <a:pt x="922" y="601"/>
                  </a:cubicBezTo>
                  <a:cubicBezTo>
                    <a:pt x="924" y="580"/>
                    <a:pt x="926" y="542"/>
                    <a:pt x="923" y="522"/>
                  </a:cubicBezTo>
                  <a:cubicBezTo>
                    <a:pt x="920" y="527"/>
                    <a:pt x="922" y="532"/>
                    <a:pt x="920" y="537"/>
                  </a:cubicBezTo>
                  <a:cubicBezTo>
                    <a:pt x="916" y="528"/>
                    <a:pt x="924" y="522"/>
                    <a:pt x="916" y="516"/>
                  </a:cubicBezTo>
                  <a:cubicBezTo>
                    <a:pt x="916" y="525"/>
                    <a:pt x="905" y="530"/>
                    <a:pt x="900" y="539"/>
                  </a:cubicBezTo>
                  <a:cubicBezTo>
                    <a:pt x="904" y="533"/>
                    <a:pt x="903" y="529"/>
                    <a:pt x="901" y="521"/>
                  </a:cubicBezTo>
                  <a:cubicBezTo>
                    <a:pt x="899" y="525"/>
                    <a:pt x="890" y="531"/>
                    <a:pt x="895" y="536"/>
                  </a:cubicBezTo>
                  <a:cubicBezTo>
                    <a:pt x="894" y="533"/>
                    <a:pt x="896" y="532"/>
                    <a:pt x="897" y="533"/>
                  </a:cubicBezTo>
                  <a:cubicBezTo>
                    <a:pt x="897" y="536"/>
                    <a:pt x="896" y="540"/>
                    <a:pt x="894" y="541"/>
                  </a:cubicBezTo>
                  <a:cubicBezTo>
                    <a:pt x="889" y="536"/>
                    <a:pt x="890" y="534"/>
                    <a:pt x="891" y="522"/>
                  </a:cubicBezTo>
                  <a:cubicBezTo>
                    <a:pt x="893" y="500"/>
                    <a:pt x="894" y="475"/>
                    <a:pt x="896" y="454"/>
                  </a:cubicBezTo>
                  <a:cubicBezTo>
                    <a:pt x="896" y="448"/>
                    <a:pt x="893" y="444"/>
                    <a:pt x="898" y="440"/>
                  </a:cubicBezTo>
                  <a:cubicBezTo>
                    <a:pt x="897" y="466"/>
                    <a:pt x="895" y="499"/>
                    <a:pt x="893" y="528"/>
                  </a:cubicBezTo>
                  <a:cubicBezTo>
                    <a:pt x="907" y="523"/>
                    <a:pt x="899" y="500"/>
                    <a:pt x="902" y="482"/>
                  </a:cubicBezTo>
                  <a:cubicBezTo>
                    <a:pt x="905" y="500"/>
                    <a:pt x="902" y="516"/>
                    <a:pt x="906" y="528"/>
                  </a:cubicBezTo>
                  <a:cubicBezTo>
                    <a:pt x="907" y="525"/>
                    <a:pt x="907" y="521"/>
                    <a:pt x="909" y="519"/>
                  </a:cubicBezTo>
                  <a:cubicBezTo>
                    <a:pt x="910" y="520"/>
                    <a:pt x="910" y="523"/>
                    <a:pt x="912" y="521"/>
                  </a:cubicBezTo>
                  <a:cubicBezTo>
                    <a:pt x="911" y="516"/>
                    <a:pt x="913" y="508"/>
                    <a:pt x="913" y="507"/>
                  </a:cubicBezTo>
                  <a:cubicBezTo>
                    <a:pt x="918" y="484"/>
                    <a:pt x="906" y="457"/>
                    <a:pt x="911" y="433"/>
                  </a:cubicBezTo>
                  <a:cubicBezTo>
                    <a:pt x="914" y="454"/>
                    <a:pt x="913" y="489"/>
                    <a:pt x="915" y="504"/>
                  </a:cubicBezTo>
                  <a:cubicBezTo>
                    <a:pt x="917" y="499"/>
                    <a:pt x="918" y="504"/>
                    <a:pt x="919" y="505"/>
                  </a:cubicBezTo>
                  <a:cubicBezTo>
                    <a:pt x="920" y="501"/>
                    <a:pt x="918" y="494"/>
                    <a:pt x="921" y="490"/>
                  </a:cubicBezTo>
                  <a:cubicBezTo>
                    <a:pt x="922" y="499"/>
                    <a:pt x="920" y="511"/>
                    <a:pt x="922" y="519"/>
                  </a:cubicBezTo>
                  <a:cubicBezTo>
                    <a:pt x="932" y="483"/>
                    <a:pt x="926" y="446"/>
                    <a:pt x="923" y="402"/>
                  </a:cubicBezTo>
                  <a:cubicBezTo>
                    <a:pt x="914" y="405"/>
                    <a:pt x="923" y="422"/>
                    <a:pt x="920" y="429"/>
                  </a:cubicBezTo>
                  <a:cubicBezTo>
                    <a:pt x="918" y="422"/>
                    <a:pt x="919" y="414"/>
                    <a:pt x="917" y="408"/>
                  </a:cubicBezTo>
                  <a:cubicBezTo>
                    <a:pt x="914" y="411"/>
                    <a:pt x="911" y="420"/>
                    <a:pt x="907" y="420"/>
                  </a:cubicBezTo>
                  <a:cubicBezTo>
                    <a:pt x="911" y="413"/>
                    <a:pt x="920" y="406"/>
                    <a:pt x="916" y="394"/>
                  </a:cubicBezTo>
                  <a:cubicBezTo>
                    <a:pt x="903" y="411"/>
                    <a:pt x="893" y="431"/>
                    <a:pt x="877" y="444"/>
                  </a:cubicBezTo>
                  <a:cubicBezTo>
                    <a:pt x="890" y="430"/>
                    <a:pt x="902" y="409"/>
                    <a:pt x="914" y="393"/>
                  </a:cubicBezTo>
                  <a:cubicBezTo>
                    <a:pt x="919" y="387"/>
                    <a:pt x="925" y="383"/>
                    <a:pt x="922" y="373"/>
                  </a:cubicBezTo>
                  <a:cubicBezTo>
                    <a:pt x="920" y="376"/>
                    <a:pt x="916" y="383"/>
                    <a:pt x="914" y="383"/>
                  </a:cubicBezTo>
                  <a:cubicBezTo>
                    <a:pt x="919" y="377"/>
                    <a:pt x="924" y="368"/>
                    <a:pt x="925" y="361"/>
                  </a:cubicBezTo>
                  <a:cubicBezTo>
                    <a:pt x="927" y="361"/>
                    <a:pt x="927" y="363"/>
                    <a:pt x="928" y="363"/>
                  </a:cubicBezTo>
                  <a:cubicBezTo>
                    <a:pt x="928" y="358"/>
                    <a:pt x="929" y="350"/>
                    <a:pt x="928" y="348"/>
                  </a:cubicBezTo>
                  <a:cubicBezTo>
                    <a:pt x="928" y="349"/>
                    <a:pt x="924" y="351"/>
                    <a:pt x="924" y="349"/>
                  </a:cubicBezTo>
                  <a:cubicBezTo>
                    <a:pt x="932" y="339"/>
                    <a:pt x="926" y="315"/>
                    <a:pt x="929" y="305"/>
                  </a:cubicBezTo>
                  <a:cubicBezTo>
                    <a:pt x="928" y="302"/>
                    <a:pt x="924" y="305"/>
                    <a:pt x="924" y="302"/>
                  </a:cubicBezTo>
                  <a:cubicBezTo>
                    <a:pt x="926" y="298"/>
                    <a:pt x="928" y="304"/>
                    <a:pt x="928" y="300"/>
                  </a:cubicBezTo>
                  <a:cubicBezTo>
                    <a:pt x="931" y="286"/>
                    <a:pt x="925" y="271"/>
                    <a:pt x="926" y="256"/>
                  </a:cubicBezTo>
                  <a:cubicBezTo>
                    <a:pt x="928" y="226"/>
                    <a:pt x="932" y="193"/>
                    <a:pt x="929" y="164"/>
                  </a:cubicBezTo>
                  <a:cubicBezTo>
                    <a:pt x="927" y="187"/>
                    <a:pt x="924" y="223"/>
                    <a:pt x="925" y="247"/>
                  </a:cubicBezTo>
                  <a:cubicBezTo>
                    <a:pt x="922" y="248"/>
                    <a:pt x="924" y="257"/>
                    <a:pt x="921" y="264"/>
                  </a:cubicBezTo>
                  <a:cubicBezTo>
                    <a:pt x="922" y="265"/>
                    <a:pt x="926" y="270"/>
                    <a:pt x="921" y="272"/>
                  </a:cubicBezTo>
                  <a:cubicBezTo>
                    <a:pt x="923" y="268"/>
                    <a:pt x="919" y="269"/>
                    <a:pt x="917" y="269"/>
                  </a:cubicBezTo>
                  <a:cubicBezTo>
                    <a:pt x="909" y="278"/>
                    <a:pt x="901" y="286"/>
                    <a:pt x="895" y="296"/>
                  </a:cubicBezTo>
                  <a:cubicBezTo>
                    <a:pt x="896" y="296"/>
                    <a:pt x="900" y="294"/>
                    <a:pt x="901" y="296"/>
                  </a:cubicBezTo>
                  <a:cubicBezTo>
                    <a:pt x="887" y="296"/>
                    <a:pt x="886" y="314"/>
                    <a:pt x="875" y="314"/>
                  </a:cubicBezTo>
                  <a:cubicBezTo>
                    <a:pt x="876" y="311"/>
                    <a:pt x="879" y="311"/>
                    <a:pt x="880" y="308"/>
                  </a:cubicBezTo>
                  <a:cubicBezTo>
                    <a:pt x="824" y="344"/>
                    <a:pt x="763" y="382"/>
                    <a:pt x="711" y="426"/>
                  </a:cubicBezTo>
                  <a:cubicBezTo>
                    <a:pt x="710" y="432"/>
                    <a:pt x="707" y="438"/>
                    <a:pt x="705" y="443"/>
                  </a:cubicBezTo>
                  <a:cubicBezTo>
                    <a:pt x="704" y="437"/>
                    <a:pt x="709" y="433"/>
                    <a:pt x="707" y="429"/>
                  </a:cubicBezTo>
                  <a:cubicBezTo>
                    <a:pt x="702" y="436"/>
                    <a:pt x="691" y="439"/>
                    <a:pt x="688" y="450"/>
                  </a:cubicBezTo>
                  <a:cubicBezTo>
                    <a:pt x="689" y="446"/>
                    <a:pt x="688" y="444"/>
                    <a:pt x="687" y="442"/>
                  </a:cubicBezTo>
                  <a:cubicBezTo>
                    <a:pt x="703" y="427"/>
                    <a:pt x="726" y="414"/>
                    <a:pt x="739" y="399"/>
                  </a:cubicBezTo>
                  <a:cubicBezTo>
                    <a:pt x="737" y="401"/>
                    <a:pt x="733" y="405"/>
                    <a:pt x="730" y="403"/>
                  </a:cubicBezTo>
                  <a:cubicBezTo>
                    <a:pt x="739" y="394"/>
                    <a:pt x="749" y="387"/>
                    <a:pt x="760" y="381"/>
                  </a:cubicBezTo>
                  <a:cubicBezTo>
                    <a:pt x="759" y="384"/>
                    <a:pt x="754" y="383"/>
                    <a:pt x="753" y="387"/>
                  </a:cubicBezTo>
                  <a:cubicBezTo>
                    <a:pt x="775" y="374"/>
                    <a:pt x="797" y="360"/>
                    <a:pt x="819" y="345"/>
                  </a:cubicBezTo>
                  <a:cubicBezTo>
                    <a:pt x="852" y="323"/>
                    <a:pt x="891" y="305"/>
                    <a:pt x="910" y="270"/>
                  </a:cubicBezTo>
                  <a:cubicBezTo>
                    <a:pt x="914" y="271"/>
                    <a:pt x="915" y="264"/>
                    <a:pt x="917" y="268"/>
                  </a:cubicBezTo>
                  <a:cubicBezTo>
                    <a:pt x="916" y="262"/>
                    <a:pt x="919" y="253"/>
                    <a:pt x="920" y="245"/>
                  </a:cubicBezTo>
                  <a:cubicBezTo>
                    <a:pt x="910" y="248"/>
                    <a:pt x="918" y="262"/>
                    <a:pt x="911" y="266"/>
                  </a:cubicBezTo>
                  <a:cubicBezTo>
                    <a:pt x="907" y="265"/>
                    <a:pt x="911" y="257"/>
                    <a:pt x="908" y="254"/>
                  </a:cubicBezTo>
                  <a:cubicBezTo>
                    <a:pt x="899" y="271"/>
                    <a:pt x="887" y="279"/>
                    <a:pt x="873" y="291"/>
                  </a:cubicBezTo>
                  <a:cubicBezTo>
                    <a:pt x="879" y="280"/>
                    <a:pt x="888" y="272"/>
                    <a:pt x="897" y="264"/>
                  </a:cubicBezTo>
                  <a:cubicBezTo>
                    <a:pt x="836" y="295"/>
                    <a:pt x="784" y="336"/>
                    <a:pt x="729" y="374"/>
                  </a:cubicBezTo>
                  <a:cubicBezTo>
                    <a:pt x="723" y="375"/>
                    <a:pt x="715" y="382"/>
                    <a:pt x="705" y="389"/>
                  </a:cubicBezTo>
                  <a:cubicBezTo>
                    <a:pt x="695" y="395"/>
                    <a:pt x="682" y="399"/>
                    <a:pt x="683" y="410"/>
                  </a:cubicBezTo>
                  <a:cubicBezTo>
                    <a:pt x="708" y="396"/>
                    <a:pt x="731" y="376"/>
                    <a:pt x="754" y="364"/>
                  </a:cubicBezTo>
                  <a:cubicBezTo>
                    <a:pt x="732" y="382"/>
                    <a:pt x="707" y="397"/>
                    <a:pt x="684" y="414"/>
                  </a:cubicBezTo>
                  <a:cubicBezTo>
                    <a:pt x="684" y="418"/>
                    <a:pt x="684" y="422"/>
                    <a:pt x="684" y="426"/>
                  </a:cubicBezTo>
                  <a:cubicBezTo>
                    <a:pt x="702" y="417"/>
                    <a:pt x="715" y="402"/>
                    <a:pt x="731" y="392"/>
                  </a:cubicBezTo>
                  <a:cubicBezTo>
                    <a:pt x="733" y="390"/>
                    <a:pt x="731" y="390"/>
                    <a:pt x="731" y="387"/>
                  </a:cubicBezTo>
                  <a:cubicBezTo>
                    <a:pt x="770" y="361"/>
                    <a:pt x="810" y="336"/>
                    <a:pt x="849" y="311"/>
                  </a:cubicBezTo>
                  <a:cubicBezTo>
                    <a:pt x="861" y="302"/>
                    <a:pt x="874" y="292"/>
                    <a:pt x="890" y="288"/>
                  </a:cubicBezTo>
                  <a:cubicBezTo>
                    <a:pt x="844" y="313"/>
                    <a:pt x="803" y="343"/>
                    <a:pt x="760" y="370"/>
                  </a:cubicBezTo>
                  <a:cubicBezTo>
                    <a:pt x="759" y="371"/>
                    <a:pt x="760" y="375"/>
                    <a:pt x="758" y="375"/>
                  </a:cubicBezTo>
                  <a:cubicBezTo>
                    <a:pt x="735" y="391"/>
                    <a:pt x="714" y="409"/>
                    <a:pt x="691" y="425"/>
                  </a:cubicBezTo>
                  <a:cubicBezTo>
                    <a:pt x="691" y="430"/>
                    <a:pt x="692" y="437"/>
                    <a:pt x="688" y="439"/>
                  </a:cubicBezTo>
                  <a:cubicBezTo>
                    <a:pt x="690" y="436"/>
                    <a:pt x="689" y="431"/>
                    <a:pt x="690" y="428"/>
                  </a:cubicBezTo>
                  <a:cubicBezTo>
                    <a:pt x="679" y="432"/>
                    <a:pt x="686" y="462"/>
                    <a:pt x="683" y="474"/>
                  </a:cubicBezTo>
                  <a:cubicBezTo>
                    <a:pt x="685" y="474"/>
                    <a:pt x="686" y="473"/>
                    <a:pt x="687" y="473"/>
                  </a:cubicBezTo>
                  <a:cubicBezTo>
                    <a:pt x="685" y="474"/>
                    <a:pt x="688" y="480"/>
                    <a:pt x="685" y="480"/>
                  </a:cubicBezTo>
                  <a:cubicBezTo>
                    <a:pt x="685" y="479"/>
                    <a:pt x="686" y="476"/>
                    <a:pt x="684" y="476"/>
                  </a:cubicBezTo>
                  <a:cubicBezTo>
                    <a:pt x="682" y="481"/>
                    <a:pt x="686" y="480"/>
                    <a:pt x="686" y="484"/>
                  </a:cubicBezTo>
                  <a:cubicBezTo>
                    <a:pt x="685" y="484"/>
                    <a:pt x="685" y="483"/>
                    <a:pt x="684" y="482"/>
                  </a:cubicBezTo>
                  <a:cubicBezTo>
                    <a:pt x="684" y="492"/>
                    <a:pt x="686" y="495"/>
                    <a:pt x="684" y="504"/>
                  </a:cubicBezTo>
                  <a:cubicBezTo>
                    <a:pt x="692" y="489"/>
                    <a:pt x="692" y="467"/>
                    <a:pt x="701" y="454"/>
                  </a:cubicBezTo>
                  <a:cubicBezTo>
                    <a:pt x="698" y="473"/>
                    <a:pt x="690" y="487"/>
                    <a:pt x="688" y="507"/>
                  </a:cubicBezTo>
                  <a:cubicBezTo>
                    <a:pt x="706" y="479"/>
                    <a:pt x="714" y="442"/>
                    <a:pt x="733" y="415"/>
                  </a:cubicBezTo>
                  <a:cubicBezTo>
                    <a:pt x="717" y="446"/>
                    <a:pt x="704" y="479"/>
                    <a:pt x="691" y="512"/>
                  </a:cubicBezTo>
                  <a:cubicBezTo>
                    <a:pt x="688" y="511"/>
                    <a:pt x="688" y="511"/>
                    <a:pt x="685" y="512"/>
                  </a:cubicBezTo>
                  <a:cubicBezTo>
                    <a:pt x="686" y="531"/>
                    <a:pt x="689" y="543"/>
                    <a:pt x="685" y="556"/>
                  </a:cubicBezTo>
                  <a:cubicBezTo>
                    <a:pt x="684" y="553"/>
                    <a:pt x="687" y="550"/>
                    <a:pt x="683" y="550"/>
                  </a:cubicBezTo>
                  <a:cubicBezTo>
                    <a:pt x="684" y="573"/>
                    <a:pt x="681" y="603"/>
                    <a:pt x="685" y="625"/>
                  </a:cubicBezTo>
                  <a:cubicBezTo>
                    <a:pt x="693" y="605"/>
                    <a:pt x="681" y="581"/>
                    <a:pt x="687" y="556"/>
                  </a:cubicBezTo>
                  <a:cubicBezTo>
                    <a:pt x="687" y="574"/>
                    <a:pt x="689" y="590"/>
                    <a:pt x="690" y="604"/>
                  </a:cubicBezTo>
                  <a:cubicBezTo>
                    <a:pt x="692" y="599"/>
                    <a:pt x="690" y="613"/>
                    <a:pt x="692" y="614"/>
                  </a:cubicBezTo>
                  <a:cubicBezTo>
                    <a:pt x="698" y="598"/>
                    <a:pt x="689" y="577"/>
                    <a:pt x="695" y="562"/>
                  </a:cubicBezTo>
                  <a:cubicBezTo>
                    <a:pt x="695" y="568"/>
                    <a:pt x="694" y="582"/>
                    <a:pt x="697" y="589"/>
                  </a:cubicBezTo>
                  <a:cubicBezTo>
                    <a:pt x="699" y="585"/>
                    <a:pt x="697" y="577"/>
                    <a:pt x="700" y="574"/>
                  </a:cubicBezTo>
                  <a:cubicBezTo>
                    <a:pt x="700" y="576"/>
                    <a:pt x="699" y="581"/>
                    <a:pt x="701" y="581"/>
                  </a:cubicBezTo>
                  <a:cubicBezTo>
                    <a:pt x="706" y="575"/>
                    <a:pt x="706" y="565"/>
                    <a:pt x="707" y="555"/>
                  </a:cubicBezTo>
                  <a:cubicBezTo>
                    <a:pt x="709" y="539"/>
                    <a:pt x="704" y="519"/>
                    <a:pt x="712" y="508"/>
                  </a:cubicBezTo>
                  <a:cubicBezTo>
                    <a:pt x="714" y="524"/>
                    <a:pt x="714" y="541"/>
                    <a:pt x="717" y="557"/>
                  </a:cubicBezTo>
                  <a:cubicBezTo>
                    <a:pt x="726" y="547"/>
                    <a:pt x="720" y="520"/>
                    <a:pt x="726" y="504"/>
                  </a:cubicBezTo>
                  <a:cubicBezTo>
                    <a:pt x="731" y="505"/>
                    <a:pt x="731" y="497"/>
                    <a:pt x="730" y="497"/>
                  </a:cubicBezTo>
                  <a:cubicBezTo>
                    <a:pt x="728" y="498"/>
                    <a:pt x="725" y="503"/>
                    <a:pt x="722" y="501"/>
                  </a:cubicBezTo>
                  <a:cubicBezTo>
                    <a:pt x="735" y="491"/>
                    <a:pt x="744" y="479"/>
                    <a:pt x="747" y="463"/>
                  </a:cubicBezTo>
                  <a:cubicBezTo>
                    <a:pt x="727" y="470"/>
                    <a:pt x="727" y="495"/>
                    <a:pt x="714" y="508"/>
                  </a:cubicBezTo>
                  <a:cubicBezTo>
                    <a:pt x="717" y="496"/>
                    <a:pt x="725" y="488"/>
                    <a:pt x="729" y="476"/>
                  </a:cubicBezTo>
                  <a:cubicBezTo>
                    <a:pt x="728" y="473"/>
                    <a:pt x="724" y="479"/>
                    <a:pt x="724" y="475"/>
                  </a:cubicBezTo>
                  <a:cubicBezTo>
                    <a:pt x="731" y="470"/>
                    <a:pt x="738" y="459"/>
                    <a:pt x="739" y="450"/>
                  </a:cubicBezTo>
                  <a:cubicBezTo>
                    <a:pt x="734" y="453"/>
                    <a:pt x="730" y="457"/>
                    <a:pt x="724" y="459"/>
                  </a:cubicBezTo>
                  <a:cubicBezTo>
                    <a:pt x="720" y="472"/>
                    <a:pt x="712" y="487"/>
                    <a:pt x="706" y="499"/>
                  </a:cubicBezTo>
                  <a:cubicBezTo>
                    <a:pt x="705" y="502"/>
                    <a:pt x="706" y="511"/>
                    <a:pt x="700" y="509"/>
                  </a:cubicBezTo>
                  <a:cubicBezTo>
                    <a:pt x="709" y="484"/>
                    <a:pt x="725" y="460"/>
                    <a:pt x="730" y="434"/>
                  </a:cubicBezTo>
                  <a:cubicBezTo>
                    <a:pt x="734" y="432"/>
                    <a:pt x="738" y="429"/>
                    <a:pt x="738" y="423"/>
                  </a:cubicBezTo>
                  <a:cubicBezTo>
                    <a:pt x="739" y="420"/>
                    <a:pt x="735" y="425"/>
                    <a:pt x="734" y="422"/>
                  </a:cubicBezTo>
                  <a:cubicBezTo>
                    <a:pt x="760" y="402"/>
                    <a:pt x="789" y="382"/>
                    <a:pt x="821" y="362"/>
                  </a:cubicBezTo>
                  <a:cubicBezTo>
                    <a:pt x="832" y="355"/>
                    <a:pt x="844" y="348"/>
                    <a:pt x="855" y="340"/>
                  </a:cubicBezTo>
                  <a:cubicBezTo>
                    <a:pt x="872" y="329"/>
                    <a:pt x="889" y="320"/>
                    <a:pt x="899" y="306"/>
                  </a:cubicBezTo>
                  <a:cubicBezTo>
                    <a:pt x="908" y="303"/>
                    <a:pt x="909" y="294"/>
                    <a:pt x="917" y="291"/>
                  </a:cubicBezTo>
                  <a:cubicBezTo>
                    <a:pt x="911" y="299"/>
                    <a:pt x="904" y="304"/>
                    <a:pt x="900" y="312"/>
                  </a:cubicBezTo>
                  <a:cubicBezTo>
                    <a:pt x="902" y="313"/>
                    <a:pt x="906" y="309"/>
                    <a:pt x="905" y="313"/>
                  </a:cubicBezTo>
                  <a:cubicBezTo>
                    <a:pt x="890" y="317"/>
                    <a:pt x="885" y="331"/>
                    <a:pt x="876" y="342"/>
                  </a:cubicBezTo>
                  <a:cubicBezTo>
                    <a:pt x="881" y="341"/>
                    <a:pt x="885" y="337"/>
                    <a:pt x="891" y="340"/>
                  </a:cubicBezTo>
                  <a:cubicBezTo>
                    <a:pt x="900" y="330"/>
                    <a:pt x="908" y="318"/>
                    <a:pt x="917" y="311"/>
                  </a:cubicBezTo>
                  <a:cubicBezTo>
                    <a:pt x="905" y="329"/>
                    <a:pt x="887" y="342"/>
                    <a:pt x="878" y="363"/>
                  </a:cubicBezTo>
                  <a:cubicBezTo>
                    <a:pt x="869" y="370"/>
                    <a:pt x="860" y="377"/>
                    <a:pt x="850" y="383"/>
                  </a:cubicBezTo>
                  <a:cubicBezTo>
                    <a:pt x="852" y="378"/>
                    <a:pt x="861" y="377"/>
                    <a:pt x="859" y="373"/>
                  </a:cubicBezTo>
                  <a:cubicBezTo>
                    <a:pt x="819" y="396"/>
                    <a:pt x="782" y="422"/>
                    <a:pt x="744" y="447"/>
                  </a:cubicBezTo>
                  <a:cubicBezTo>
                    <a:pt x="744" y="453"/>
                    <a:pt x="737" y="458"/>
                    <a:pt x="738" y="463"/>
                  </a:cubicBezTo>
                  <a:cubicBezTo>
                    <a:pt x="743" y="459"/>
                    <a:pt x="749" y="455"/>
                    <a:pt x="754" y="452"/>
                  </a:cubicBezTo>
                  <a:cubicBezTo>
                    <a:pt x="756" y="447"/>
                    <a:pt x="758" y="439"/>
                    <a:pt x="762" y="440"/>
                  </a:cubicBezTo>
                  <a:cubicBezTo>
                    <a:pt x="758" y="446"/>
                    <a:pt x="758" y="450"/>
                    <a:pt x="754" y="456"/>
                  </a:cubicBezTo>
                  <a:cubicBezTo>
                    <a:pt x="779" y="444"/>
                    <a:pt x="799" y="427"/>
                    <a:pt x="825" y="415"/>
                  </a:cubicBezTo>
                  <a:cubicBezTo>
                    <a:pt x="801" y="430"/>
                    <a:pt x="778" y="446"/>
                    <a:pt x="753" y="459"/>
                  </a:cubicBezTo>
                  <a:cubicBezTo>
                    <a:pt x="749" y="469"/>
                    <a:pt x="744" y="477"/>
                    <a:pt x="740" y="487"/>
                  </a:cubicBezTo>
                  <a:cubicBezTo>
                    <a:pt x="781" y="461"/>
                    <a:pt x="824" y="431"/>
                    <a:pt x="864" y="407"/>
                  </a:cubicBezTo>
                  <a:cubicBezTo>
                    <a:pt x="834" y="429"/>
                    <a:pt x="795" y="452"/>
                    <a:pt x="762" y="475"/>
                  </a:cubicBezTo>
                  <a:cubicBezTo>
                    <a:pt x="760" y="481"/>
                    <a:pt x="758" y="486"/>
                    <a:pt x="755" y="492"/>
                  </a:cubicBezTo>
                  <a:cubicBezTo>
                    <a:pt x="792" y="473"/>
                    <a:pt x="821" y="449"/>
                    <a:pt x="857" y="428"/>
                  </a:cubicBezTo>
                  <a:cubicBezTo>
                    <a:pt x="871" y="407"/>
                    <a:pt x="889" y="386"/>
                    <a:pt x="905" y="371"/>
                  </a:cubicBezTo>
                  <a:cubicBezTo>
                    <a:pt x="892" y="388"/>
                    <a:pt x="877" y="403"/>
                    <a:pt x="865" y="422"/>
                  </a:cubicBezTo>
                  <a:cubicBezTo>
                    <a:pt x="867" y="423"/>
                    <a:pt x="869" y="418"/>
                    <a:pt x="871" y="421"/>
                  </a:cubicBezTo>
                  <a:cubicBezTo>
                    <a:pt x="832" y="445"/>
                    <a:pt x="795" y="472"/>
                    <a:pt x="755" y="495"/>
                  </a:cubicBezTo>
                  <a:cubicBezTo>
                    <a:pt x="755" y="516"/>
                    <a:pt x="752" y="533"/>
                    <a:pt x="753" y="550"/>
                  </a:cubicBezTo>
                  <a:cubicBezTo>
                    <a:pt x="762" y="542"/>
                    <a:pt x="758" y="522"/>
                    <a:pt x="767" y="514"/>
                  </a:cubicBezTo>
                  <a:cubicBezTo>
                    <a:pt x="768" y="520"/>
                    <a:pt x="766" y="524"/>
                    <a:pt x="765" y="529"/>
                  </a:cubicBezTo>
                  <a:cubicBezTo>
                    <a:pt x="767" y="529"/>
                    <a:pt x="769" y="530"/>
                    <a:pt x="770" y="530"/>
                  </a:cubicBezTo>
                  <a:cubicBezTo>
                    <a:pt x="772" y="518"/>
                    <a:pt x="781" y="506"/>
                    <a:pt x="780" y="494"/>
                  </a:cubicBezTo>
                  <a:cubicBezTo>
                    <a:pt x="775" y="498"/>
                    <a:pt x="770" y="503"/>
                    <a:pt x="763" y="505"/>
                  </a:cubicBezTo>
                  <a:cubicBezTo>
                    <a:pt x="767" y="498"/>
                    <a:pt x="777" y="496"/>
                    <a:pt x="783" y="490"/>
                  </a:cubicBezTo>
                  <a:cubicBezTo>
                    <a:pt x="785" y="485"/>
                    <a:pt x="785" y="479"/>
                    <a:pt x="789" y="476"/>
                  </a:cubicBezTo>
                  <a:cubicBezTo>
                    <a:pt x="792" y="479"/>
                    <a:pt x="786" y="485"/>
                    <a:pt x="789" y="487"/>
                  </a:cubicBezTo>
                  <a:cubicBezTo>
                    <a:pt x="794" y="483"/>
                    <a:pt x="800" y="479"/>
                    <a:pt x="805" y="476"/>
                  </a:cubicBezTo>
                  <a:cubicBezTo>
                    <a:pt x="808" y="471"/>
                    <a:pt x="806" y="467"/>
                    <a:pt x="810" y="465"/>
                  </a:cubicBezTo>
                  <a:cubicBezTo>
                    <a:pt x="810" y="469"/>
                    <a:pt x="809" y="470"/>
                    <a:pt x="808" y="473"/>
                  </a:cubicBezTo>
                  <a:cubicBezTo>
                    <a:pt x="824" y="465"/>
                    <a:pt x="835" y="451"/>
                    <a:pt x="849" y="446"/>
                  </a:cubicBezTo>
                  <a:cubicBezTo>
                    <a:pt x="844" y="451"/>
                    <a:pt x="837" y="455"/>
                    <a:pt x="831" y="459"/>
                  </a:cubicBezTo>
                  <a:cubicBezTo>
                    <a:pt x="821" y="502"/>
                    <a:pt x="800" y="534"/>
                    <a:pt x="783" y="570"/>
                  </a:cubicBezTo>
                  <a:cubicBezTo>
                    <a:pt x="786" y="571"/>
                    <a:pt x="785" y="567"/>
                    <a:pt x="787" y="567"/>
                  </a:cubicBezTo>
                  <a:cubicBezTo>
                    <a:pt x="780" y="581"/>
                    <a:pt x="770" y="591"/>
                    <a:pt x="762" y="604"/>
                  </a:cubicBezTo>
                  <a:cubicBezTo>
                    <a:pt x="758" y="628"/>
                    <a:pt x="756" y="680"/>
                    <a:pt x="756" y="716"/>
                  </a:cubicBezTo>
                  <a:cubicBezTo>
                    <a:pt x="756" y="714"/>
                    <a:pt x="759" y="710"/>
                    <a:pt x="759" y="712"/>
                  </a:cubicBezTo>
                  <a:cubicBezTo>
                    <a:pt x="757" y="716"/>
                    <a:pt x="760" y="719"/>
                    <a:pt x="755" y="721"/>
                  </a:cubicBezTo>
                  <a:cubicBezTo>
                    <a:pt x="753" y="721"/>
                    <a:pt x="754" y="717"/>
                    <a:pt x="752" y="720"/>
                  </a:cubicBezTo>
                  <a:cubicBezTo>
                    <a:pt x="741" y="754"/>
                    <a:pt x="720" y="784"/>
                    <a:pt x="725" y="830"/>
                  </a:cubicBezTo>
                  <a:cubicBezTo>
                    <a:pt x="732" y="812"/>
                    <a:pt x="738" y="792"/>
                    <a:pt x="744" y="772"/>
                  </a:cubicBezTo>
                  <a:cubicBezTo>
                    <a:pt x="750" y="752"/>
                    <a:pt x="756" y="732"/>
                    <a:pt x="763" y="716"/>
                  </a:cubicBezTo>
                  <a:cubicBezTo>
                    <a:pt x="750" y="762"/>
                    <a:pt x="734" y="810"/>
                    <a:pt x="720" y="852"/>
                  </a:cubicBezTo>
                  <a:cubicBezTo>
                    <a:pt x="719" y="849"/>
                    <a:pt x="722" y="845"/>
                    <a:pt x="720" y="844"/>
                  </a:cubicBezTo>
                  <a:cubicBezTo>
                    <a:pt x="720" y="848"/>
                    <a:pt x="718" y="845"/>
                    <a:pt x="716" y="845"/>
                  </a:cubicBezTo>
                  <a:cubicBezTo>
                    <a:pt x="714" y="870"/>
                    <a:pt x="720" y="912"/>
                    <a:pt x="715" y="937"/>
                  </a:cubicBezTo>
                  <a:cubicBezTo>
                    <a:pt x="715" y="914"/>
                    <a:pt x="714" y="867"/>
                    <a:pt x="712" y="837"/>
                  </a:cubicBezTo>
                  <a:cubicBezTo>
                    <a:pt x="712" y="835"/>
                    <a:pt x="710" y="831"/>
                    <a:pt x="710" y="831"/>
                  </a:cubicBezTo>
                  <a:cubicBezTo>
                    <a:pt x="710" y="831"/>
                    <a:pt x="713" y="828"/>
                    <a:pt x="713" y="827"/>
                  </a:cubicBezTo>
                  <a:cubicBezTo>
                    <a:pt x="714" y="821"/>
                    <a:pt x="710" y="810"/>
                    <a:pt x="714" y="806"/>
                  </a:cubicBezTo>
                  <a:cubicBezTo>
                    <a:pt x="714" y="807"/>
                    <a:pt x="714" y="809"/>
                    <a:pt x="715" y="810"/>
                  </a:cubicBezTo>
                  <a:cubicBezTo>
                    <a:pt x="717" y="800"/>
                    <a:pt x="724" y="790"/>
                    <a:pt x="724" y="780"/>
                  </a:cubicBezTo>
                  <a:cubicBezTo>
                    <a:pt x="723" y="781"/>
                    <a:pt x="720" y="783"/>
                    <a:pt x="720" y="781"/>
                  </a:cubicBezTo>
                  <a:cubicBezTo>
                    <a:pt x="723" y="773"/>
                    <a:pt x="728" y="760"/>
                    <a:pt x="725" y="745"/>
                  </a:cubicBezTo>
                  <a:cubicBezTo>
                    <a:pt x="718" y="756"/>
                    <a:pt x="712" y="775"/>
                    <a:pt x="714" y="789"/>
                  </a:cubicBezTo>
                  <a:cubicBezTo>
                    <a:pt x="709" y="778"/>
                    <a:pt x="715" y="763"/>
                    <a:pt x="711" y="751"/>
                  </a:cubicBezTo>
                  <a:cubicBezTo>
                    <a:pt x="705" y="756"/>
                    <a:pt x="707" y="765"/>
                    <a:pt x="706" y="774"/>
                  </a:cubicBezTo>
                  <a:cubicBezTo>
                    <a:pt x="705" y="799"/>
                    <a:pt x="702" y="829"/>
                    <a:pt x="706" y="852"/>
                  </a:cubicBezTo>
                  <a:cubicBezTo>
                    <a:pt x="707" y="851"/>
                    <a:pt x="706" y="849"/>
                    <a:pt x="707" y="849"/>
                  </a:cubicBezTo>
                  <a:cubicBezTo>
                    <a:pt x="708" y="853"/>
                    <a:pt x="708" y="852"/>
                    <a:pt x="708" y="856"/>
                  </a:cubicBezTo>
                  <a:cubicBezTo>
                    <a:pt x="708" y="859"/>
                    <a:pt x="705" y="860"/>
                    <a:pt x="705" y="864"/>
                  </a:cubicBezTo>
                  <a:cubicBezTo>
                    <a:pt x="705" y="886"/>
                    <a:pt x="708" y="909"/>
                    <a:pt x="707" y="929"/>
                  </a:cubicBezTo>
                  <a:cubicBezTo>
                    <a:pt x="707" y="935"/>
                    <a:pt x="708" y="944"/>
                    <a:pt x="704" y="948"/>
                  </a:cubicBezTo>
                  <a:cubicBezTo>
                    <a:pt x="704" y="879"/>
                    <a:pt x="701" y="804"/>
                    <a:pt x="704" y="742"/>
                  </a:cubicBezTo>
                  <a:cubicBezTo>
                    <a:pt x="700" y="745"/>
                    <a:pt x="700" y="756"/>
                    <a:pt x="695" y="754"/>
                  </a:cubicBezTo>
                  <a:cubicBezTo>
                    <a:pt x="696" y="746"/>
                    <a:pt x="703" y="741"/>
                    <a:pt x="705" y="733"/>
                  </a:cubicBezTo>
                  <a:cubicBezTo>
                    <a:pt x="707" y="728"/>
                    <a:pt x="703" y="721"/>
                    <a:pt x="709" y="719"/>
                  </a:cubicBezTo>
                  <a:cubicBezTo>
                    <a:pt x="711" y="720"/>
                    <a:pt x="708" y="723"/>
                    <a:pt x="711" y="724"/>
                  </a:cubicBezTo>
                  <a:cubicBezTo>
                    <a:pt x="715" y="719"/>
                    <a:pt x="711" y="706"/>
                    <a:pt x="717" y="703"/>
                  </a:cubicBezTo>
                  <a:cubicBezTo>
                    <a:pt x="719" y="709"/>
                    <a:pt x="715" y="711"/>
                    <a:pt x="717" y="715"/>
                  </a:cubicBezTo>
                  <a:cubicBezTo>
                    <a:pt x="721" y="707"/>
                    <a:pt x="720" y="695"/>
                    <a:pt x="718" y="689"/>
                  </a:cubicBezTo>
                  <a:cubicBezTo>
                    <a:pt x="714" y="695"/>
                    <a:pt x="712" y="702"/>
                    <a:pt x="712" y="710"/>
                  </a:cubicBezTo>
                  <a:cubicBezTo>
                    <a:pt x="710" y="710"/>
                    <a:pt x="711" y="706"/>
                    <a:pt x="708" y="706"/>
                  </a:cubicBezTo>
                  <a:cubicBezTo>
                    <a:pt x="701" y="723"/>
                    <a:pt x="689" y="735"/>
                    <a:pt x="689" y="755"/>
                  </a:cubicBezTo>
                  <a:cubicBezTo>
                    <a:pt x="690" y="787"/>
                    <a:pt x="694" y="820"/>
                    <a:pt x="695" y="852"/>
                  </a:cubicBezTo>
                  <a:cubicBezTo>
                    <a:pt x="695" y="882"/>
                    <a:pt x="701" y="914"/>
                    <a:pt x="697" y="946"/>
                  </a:cubicBezTo>
                  <a:cubicBezTo>
                    <a:pt x="699" y="916"/>
                    <a:pt x="693" y="882"/>
                    <a:pt x="693" y="859"/>
                  </a:cubicBezTo>
                  <a:cubicBezTo>
                    <a:pt x="693" y="839"/>
                    <a:pt x="692" y="818"/>
                    <a:pt x="690" y="798"/>
                  </a:cubicBezTo>
                  <a:cubicBezTo>
                    <a:pt x="688" y="779"/>
                    <a:pt x="689" y="757"/>
                    <a:pt x="685" y="744"/>
                  </a:cubicBezTo>
                  <a:cubicBezTo>
                    <a:pt x="679" y="776"/>
                    <a:pt x="693" y="817"/>
                    <a:pt x="687" y="840"/>
                  </a:cubicBezTo>
                  <a:cubicBezTo>
                    <a:pt x="686" y="824"/>
                    <a:pt x="687" y="814"/>
                    <a:pt x="683" y="799"/>
                  </a:cubicBezTo>
                  <a:cubicBezTo>
                    <a:pt x="687" y="820"/>
                    <a:pt x="680" y="845"/>
                    <a:pt x="687" y="861"/>
                  </a:cubicBezTo>
                  <a:cubicBezTo>
                    <a:pt x="685" y="866"/>
                    <a:pt x="684" y="875"/>
                    <a:pt x="687" y="880"/>
                  </a:cubicBezTo>
                  <a:cubicBezTo>
                    <a:pt x="688" y="877"/>
                    <a:pt x="686" y="872"/>
                    <a:pt x="688" y="871"/>
                  </a:cubicBezTo>
                  <a:cubicBezTo>
                    <a:pt x="692" y="883"/>
                    <a:pt x="688" y="915"/>
                    <a:pt x="692" y="919"/>
                  </a:cubicBezTo>
                  <a:cubicBezTo>
                    <a:pt x="688" y="928"/>
                    <a:pt x="688" y="951"/>
                    <a:pt x="691" y="961"/>
                  </a:cubicBezTo>
                  <a:cubicBezTo>
                    <a:pt x="699" y="960"/>
                    <a:pt x="704" y="955"/>
                    <a:pt x="710" y="951"/>
                  </a:cubicBezTo>
                  <a:cubicBezTo>
                    <a:pt x="714" y="948"/>
                    <a:pt x="725" y="943"/>
                    <a:pt x="727" y="937"/>
                  </a:cubicBezTo>
                  <a:cubicBezTo>
                    <a:pt x="728" y="934"/>
                    <a:pt x="725" y="928"/>
                    <a:pt x="725" y="923"/>
                  </a:cubicBezTo>
                  <a:cubicBezTo>
                    <a:pt x="724" y="895"/>
                    <a:pt x="725" y="862"/>
                    <a:pt x="727" y="840"/>
                  </a:cubicBezTo>
                  <a:cubicBezTo>
                    <a:pt x="727" y="877"/>
                    <a:pt x="725" y="911"/>
                    <a:pt x="729" y="935"/>
                  </a:cubicBezTo>
                  <a:cubicBezTo>
                    <a:pt x="729" y="934"/>
                    <a:pt x="729" y="933"/>
                    <a:pt x="729" y="933"/>
                  </a:cubicBezTo>
                  <a:close/>
                  <a:moveTo>
                    <a:pt x="897" y="246"/>
                  </a:moveTo>
                  <a:cubicBezTo>
                    <a:pt x="882" y="249"/>
                    <a:pt x="877" y="263"/>
                    <a:pt x="866" y="269"/>
                  </a:cubicBezTo>
                  <a:cubicBezTo>
                    <a:pt x="865" y="264"/>
                    <a:pt x="870" y="263"/>
                    <a:pt x="871" y="260"/>
                  </a:cubicBezTo>
                  <a:cubicBezTo>
                    <a:pt x="844" y="272"/>
                    <a:pt x="824" y="291"/>
                    <a:pt x="799" y="305"/>
                  </a:cubicBezTo>
                  <a:cubicBezTo>
                    <a:pt x="819" y="290"/>
                    <a:pt x="841" y="273"/>
                    <a:pt x="863" y="261"/>
                  </a:cubicBezTo>
                  <a:cubicBezTo>
                    <a:pt x="871" y="256"/>
                    <a:pt x="877" y="253"/>
                    <a:pt x="883" y="247"/>
                  </a:cubicBezTo>
                  <a:cubicBezTo>
                    <a:pt x="882" y="249"/>
                    <a:pt x="880" y="250"/>
                    <a:pt x="879" y="251"/>
                  </a:cubicBezTo>
                  <a:cubicBezTo>
                    <a:pt x="885" y="251"/>
                    <a:pt x="890" y="245"/>
                    <a:pt x="890" y="242"/>
                  </a:cubicBezTo>
                  <a:cubicBezTo>
                    <a:pt x="889" y="244"/>
                    <a:pt x="886" y="247"/>
                    <a:pt x="885" y="245"/>
                  </a:cubicBezTo>
                  <a:cubicBezTo>
                    <a:pt x="887" y="242"/>
                    <a:pt x="892" y="243"/>
                    <a:pt x="891" y="237"/>
                  </a:cubicBezTo>
                  <a:cubicBezTo>
                    <a:pt x="872" y="242"/>
                    <a:pt x="854" y="256"/>
                    <a:pt x="837" y="267"/>
                  </a:cubicBezTo>
                  <a:cubicBezTo>
                    <a:pt x="815" y="282"/>
                    <a:pt x="794" y="296"/>
                    <a:pt x="772" y="312"/>
                  </a:cubicBezTo>
                  <a:cubicBezTo>
                    <a:pt x="766" y="316"/>
                    <a:pt x="750" y="329"/>
                    <a:pt x="748" y="324"/>
                  </a:cubicBezTo>
                  <a:cubicBezTo>
                    <a:pt x="726" y="338"/>
                    <a:pt x="704" y="353"/>
                    <a:pt x="681" y="367"/>
                  </a:cubicBezTo>
                  <a:cubicBezTo>
                    <a:pt x="682" y="374"/>
                    <a:pt x="680" y="383"/>
                    <a:pt x="682" y="388"/>
                  </a:cubicBezTo>
                  <a:cubicBezTo>
                    <a:pt x="698" y="376"/>
                    <a:pt x="720" y="365"/>
                    <a:pt x="732" y="354"/>
                  </a:cubicBezTo>
                  <a:cubicBezTo>
                    <a:pt x="732" y="355"/>
                    <a:pt x="730" y="355"/>
                    <a:pt x="730" y="353"/>
                  </a:cubicBezTo>
                  <a:cubicBezTo>
                    <a:pt x="751" y="336"/>
                    <a:pt x="773" y="321"/>
                    <a:pt x="797" y="307"/>
                  </a:cubicBezTo>
                  <a:cubicBezTo>
                    <a:pt x="778" y="323"/>
                    <a:pt x="756" y="334"/>
                    <a:pt x="738" y="351"/>
                  </a:cubicBezTo>
                  <a:cubicBezTo>
                    <a:pt x="744" y="349"/>
                    <a:pt x="747" y="345"/>
                    <a:pt x="753" y="343"/>
                  </a:cubicBezTo>
                  <a:cubicBezTo>
                    <a:pt x="739" y="354"/>
                    <a:pt x="722" y="365"/>
                    <a:pt x="705" y="376"/>
                  </a:cubicBezTo>
                  <a:cubicBezTo>
                    <a:pt x="696" y="382"/>
                    <a:pt x="678" y="390"/>
                    <a:pt x="682" y="399"/>
                  </a:cubicBezTo>
                  <a:cubicBezTo>
                    <a:pt x="758" y="357"/>
                    <a:pt x="821" y="301"/>
                    <a:pt x="897" y="261"/>
                  </a:cubicBezTo>
                  <a:cubicBezTo>
                    <a:pt x="900" y="257"/>
                    <a:pt x="903" y="254"/>
                    <a:pt x="905" y="251"/>
                  </a:cubicBezTo>
                  <a:cubicBezTo>
                    <a:pt x="906" y="253"/>
                    <a:pt x="901" y="255"/>
                    <a:pt x="904" y="257"/>
                  </a:cubicBezTo>
                  <a:cubicBezTo>
                    <a:pt x="912" y="252"/>
                    <a:pt x="908" y="237"/>
                    <a:pt x="911" y="228"/>
                  </a:cubicBezTo>
                  <a:cubicBezTo>
                    <a:pt x="901" y="226"/>
                    <a:pt x="907" y="248"/>
                    <a:pt x="898" y="251"/>
                  </a:cubicBezTo>
                  <a:cubicBezTo>
                    <a:pt x="901" y="249"/>
                    <a:pt x="896" y="246"/>
                    <a:pt x="898" y="240"/>
                  </a:cubicBezTo>
                  <a:cubicBezTo>
                    <a:pt x="895" y="240"/>
                    <a:pt x="891" y="245"/>
                    <a:pt x="892" y="246"/>
                  </a:cubicBezTo>
                  <a:cubicBezTo>
                    <a:pt x="891" y="245"/>
                    <a:pt x="897" y="245"/>
                    <a:pt x="897" y="246"/>
                  </a:cubicBezTo>
                  <a:close/>
                  <a:moveTo>
                    <a:pt x="829" y="240"/>
                  </a:moveTo>
                  <a:cubicBezTo>
                    <a:pt x="808" y="250"/>
                    <a:pt x="785" y="267"/>
                    <a:pt x="762" y="281"/>
                  </a:cubicBezTo>
                  <a:cubicBezTo>
                    <a:pt x="765" y="282"/>
                    <a:pt x="778" y="270"/>
                    <a:pt x="786" y="273"/>
                  </a:cubicBezTo>
                  <a:cubicBezTo>
                    <a:pt x="747" y="289"/>
                    <a:pt x="716" y="312"/>
                    <a:pt x="681" y="332"/>
                  </a:cubicBezTo>
                  <a:cubicBezTo>
                    <a:pt x="682" y="334"/>
                    <a:pt x="680" y="339"/>
                    <a:pt x="682" y="339"/>
                  </a:cubicBezTo>
                  <a:cubicBezTo>
                    <a:pt x="702" y="330"/>
                    <a:pt x="721" y="315"/>
                    <a:pt x="739" y="308"/>
                  </a:cubicBezTo>
                  <a:cubicBezTo>
                    <a:pt x="721" y="321"/>
                    <a:pt x="701" y="333"/>
                    <a:pt x="681" y="343"/>
                  </a:cubicBezTo>
                  <a:cubicBezTo>
                    <a:pt x="682" y="352"/>
                    <a:pt x="681" y="356"/>
                    <a:pt x="681" y="364"/>
                  </a:cubicBezTo>
                  <a:cubicBezTo>
                    <a:pt x="711" y="348"/>
                    <a:pt x="735" y="325"/>
                    <a:pt x="769" y="312"/>
                  </a:cubicBezTo>
                  <a:cubicBezTo>
                    <a:pt x="810" y="286"/>
                    <a:pt x="845" y="255"/>
                    <a:pt x="891" y="234"/>
                  </a:cubicBezTo>
                  <a:cubicBezTo>
                    <a:pt x="892" y="230"/>
                    <a:pt x="891" y="224"/>
                    <a:pt x="893" y="221"/>
                  </a:cubicBezTo>
                  <a:cubicBezTo>
                    <a:pt x="895" y="224"/>
                    <a:pt x="892" y="229"/>
                    <a:pt x="895" y="232"/>
                  </a:cubicBezTo>
                  <a:cubicBezTo>
                    <a:pt x="895" y="224"/>
                    <a:pt x="898" y="215"/>
                    <a:pt x="897" y="209"/>
                  </a:cubicBezTo>
                  <a:cubicBezTo>
                    <a:pt x="893" y="211"/>
                    <a:pt x="896" y="218"/>
                    <a:pt x="893" y="220"/>
                  </a:cubicBezTo>
                  <a:cubicBezTo>
                    <a:pt x="893" y="218"/>
                    <a:pt x="891" y="217"/>
                    <a:pt x="893" y="216"/>
                  </a:cubicBezTo>
                  <a:cubicBezTo>
                    <a:pt x="880" y="224"/>
                    <a:pt x="872" y="241"/>
                    <a:pt x="860" y="247"/>
                  </a:cubicBezTo>
                  <a:cubicBezTo>
                    <a:pt x="864" y="233"/>
                    <a:pt x="882" y="227"/>
                    <a:pt x="885" y="215"/>
                  </a:cubicBezTo>
                  <a:cubicBezTo>
                    <a:pt x="878" y="219"/>
                    <a:pt x="869" y="222"/>
                    <a:pt x="863" y="227"/>
                  </a:cubicBezTo>
                  <a:cubicBezTo>
                    <a:pt x="856" y="233"/>
                    <a:pt x="853" y="244"/>
                    <a:pt x="844" y="245"/>
                  </a:cubicBezTo>
                  <a:cubicBezTo>
                    <a:pt x="845" y="242"/>
                    <a:pt x="848" y="241"/>
                    <a:pt x="849" y="238"/>
                  </a:cubicBezTo>
                  <a:cubicBezTo>
                    <a:pt x="820" y="257"/>
                    <a:pt x="792" y="279"/>
                    <a:pt x="763" y="299"/>
                  </a:cubicBezTo>
                  <a:cubicBezTo>
                    <a:pt x="764" y="299"/>
                    <a:pt x="766" y="299"/>
                    <a:pt x="766" y="300"/>
                  </a:cubicBezTo>
                  <a:cubicBezTo>
                    <a:pt x="760" y="303"/>
                    <a:pt x="757" y="308"/>
                    <a:pt x="750" y="310"/>
                  </a:cubicBezTo>
                  <a:cubicBezTo>
                    <a:pt x="750" y="311"/>
                    <a:pt x="749" y="312"/>
                    <a:pt x="749" y="312"/>
                  </a:cubicBezTo>
                  <a:cubicBezTo>
                    <a:pt x="742" y="318"/>
                    <a:pt x="731" y="322"/>
                    <a:pt x="722" y="328"/>
                  </a:cubicBezTo>
                  <a:cubicBezTo>
                    <a:pt x="713" y="334"/>
                    <a:pt x="703" y="339"/>
                    <a:pt x="696" y="345"/>
                  </a:cubicBezTo>
                  <a:cubicBezTo>
                    <a:pt x="691" y="349"/>
                    <a:pt x="690" y="355"/>
                    <a:pt x="682" y="354"/>
                  </a:cubicBezTo>
                  <a:cubicBezTo>
                    <a:pt x="713" y="328"/>
                    <a:pt x="750" y="309"/>
                    <a:pt x="780" y="284"/>
                  </a:cubicBezTo>
                  <a:cubicBezTo>
                    <a:pt x="775" y="283"/>
                    <a:pt x="773" y="290"/>
                    <a:pt x="771" y="288"/>
                  </a:cubicBezTo>
                  <a:cubicBezTo>
                    <a:pt x="776" y="286"/>
                    <a:pt x="779" y="275"/>
                    <a:pt x="785" y="281"/>
                  </a:cubicBezTo>
                  <a:cubicBezTo>
                    <a:pt x="809" y="265"/>
                    <a:pt x="829" y="247"/>
                    <a:pt x="854" y="233"/>
                  </a:cubicBezTo>
                  <a:cubicBezTo>
                    <a:pt x="860" y="225"/>
                    <a:pt x="871" y="218"/>
                    <a:pt x="873" y="211"/>
                  </a:cubicBezTo>
                  <a:cubicBezTo>
                    <a:pt x="860" y="222"/>
                    <a:pt x="841" y="228"/>
                    <a:pt x="829" y="240"/>
                  </a:cubicBezTo>
                  <a:close/>
                  <a:moveTo>
                    <a:pt x="836" y="232"/>
                  </a:moveTo>
                  <a:cubicBezTo>
                    <a:pt x="856" y="222"/>
                    <a:pt x="868" y="203"/>
                    <a:pt x="885" y="190"/>
                  </a:cubicBezTo>
                  <a:cubicBezTo>
                    <a:pt x="884" y="192"/>
                    <a:pt x="882" y="194"/>
                    <a:pt x="885" y="195"/>
                  </a:cubicBezTo>
                  <a:cubicBezTo>
                    <a:pt x="875" y="197"/>
                    <a:pt x="869" y="210"/>
                    <a:pt x="861" y="216"/>
                  </a:cubicBezTo>
                  <a:cubicBezTo>
                    <a:pt x="874" y="211"/>
                    <a:pt x="885" y="202"/>
                    <a:pt x="893" y="191"/>
                  </a:cubicBezTo>
                  <a:cubicBezTo>
                    <a:pt x="890" y="190"/>
                    <a:pt x="889" y="196"/>
                    <a:pt x="886" y="192"/>
                  </a:cubicBezTo>
                  <a:cubicBezTo>
                    <a:pt x="889" y="191"/>
                    <a:pt x="897" y="189"/>
                    <a:pt x="897" y="182"/>
                  </a:cubicBezTo>
                  <a:cubicBezTo>
                    <a:pt x="895" y="181"/>
                    <a:pt x="894" y="187"/>
                    <a:pt x="892" y="184"/>
                  </a:cubicBezTo>
                  <a:cubicBezTo>
                    <a:pt x="894" y="182"/>
                    <a:pt x="900" y="179"/>
                    <a:pt x="897" y="176"/>
                  </a:cubicBezTo>
                  <a:cubicBezTo>
                    <a:pt x="898" y="178"/>
                    <a:pt x="897" y="179"/>
                    <a:pt x="895" y="179"/>
                  </a:cubicBezTo>
                  <a:cubicBezTo>
                    <a:pt x="894" y="177"/>
                    <a:pt x="896" y="176"/>
                    <a:pt x="897" y="174"/>
                  </a:cubicBezTo>
                  <a:cubicBezTo>
                    <a:pt x="891" y="174"/>
                    <a:pt x="885" y="179"/>
                    <a:pt x="881" y="183"/>
                  </a:cubicBezTo>
                  <a:cubicBezTo>
                    <a:pt x="873" y="190"/>
                    <a:pt x="865" y="200"/>
                    <a:pt x="859" y="207"/>
                  </a:cubicBezTo>
                  <a:cubicBezTo>
                    <a:pt x="861" y="208"/>
                    <a:pt x="863" y="204"/>
                    <a:pt x="864" y="206"/>
                  </a:cubicBezTo>
                  <a:cubicBezTo>
                    <a:pt x="854" y="211"/>
                    <a:pt x="843" y="221"/>
                    <a:pt x="836" y="232"/>
                  </a:cubicBezTo>
                  <a:close/>
                  <a:moveTo>
                    <a:pt x="701" y="281"/>
                  </a:moveTo>
                  <a:cubicBezTo>
                    <a:pt x="694" y="284"/>
                    <a:pt x="684" y="286"/>
                    <a:pt x="682" y="293"/>
                  </a:cubicBezTo>
                  <a:cubicBezTo>
                    <a:pt x="712" y="275"/>
                    <a:pt x="742" y="257"/>
                    <a:pt x="776" y="242"/>
                  </a:cubicBezTo>
                  <a:cubicBezTo>
                    <a:pt x="748" y="259"/>
                    <a:pt x="716" y="275"/>
                    <a:pt x="689" y="292"/>
                  </a:cubicBezTo>
                  <a:cubicBezTo>
                    <a:pt x="686" y="295"/>
                    <a:pt x="679" y="298"/>
                    <a:pt x="681" y="304"/>
                  </a:cubicBezTo>
                  <a:cubicBezTo>
                    <a:pt x="714" y="286"/>
                    <a:pt x="752" y="260"/>
                    <a:pt x="784" y="247"/>
                  </a:cubicBezTo>
                  <a:cubicBezTo>
                    <a:pt x="786" y="247"/>
                    <a:pt x="786" y="248"/>
                    <a:pt x="788" y="248"/>
                  </a:cubicBezTo>
                  <a:cubicBezTo>
                    <a:pt x="799" y="242"/>
                    <a:pt x="813" y="233"/>
                    <a:pt x="824" y="229"/>
                  </a:cubicBezTo>
                  <a:cubicBezTo>
                    <a:pt x="819" y="232"/>
                    <a:pt x="815" y="237"/>
                    <a:pt x="807" y="238"/>
                  </a:cubicBezTo>
                  <a:cubicBezTo>
                    <a:pt x="800" y="244"/>
                    <a:pt x="791" y="249"/>
                    <a:pt x="782" y="254"/>
                  </a:cubicBezTo>
                  <a:cubicBezTo>
                    <a:pt x="773" y="259"/>
                    <a:pt x="765" y="265"/>
                    <a:pt x="756" y="267"/>
                  </a:cubicBezTo>
                  <a:cubicBezTo>
                    <a:pt x="761" y="262"/>
                    <a:pt x="769" y="261"/>
                    <a:pt x="774" y="255"/>
                  </a:cubicBezTo>
                  <a:cubicBezTo>
                    <a:pt x="741" y="271"/>
                    <a:pt x="709" y="288"/>
                    <a:pt x="681" y="310"/>
                  </a:cubicBezTo>
                  <a:cubicBezTo>
                    <a:pt x="682" y="311"/>
                    <a:pt x="682" y="313"/>
                    <a:pt x="681" y="315"/>
                  </a:cubicBezTo>
                  <a:cubicBezTo>
                    <a:pt x="716" y="300"/>
                    <a:pt x="748" y="274"/>
                    <a:pt x="785" y="258"/>
                  </a:cubicBezTo>
                  <a:cubicBezTo>
                    <a:pt x="760" y="275"/>
                    <a:pt x="728" y="290"/>
                    <a:pt x="702" y="307"/>
                  </a:cubicBezTo>
                  <a:cubicBezTo>
                    <a:pt x="694" y="312"/>
                    <a:pt x="679" y="318"/>
                    <a:pt x="682" y="329"/>
                  </a:cubicBezTo>
                  <a:cubicBezTo>
                    <a:pt x="732" y="299"/>
                    <a:pt x="779" y="267"/>
                    <a:pt x="828" y="238"/>
                  </a:cubicBezTo>
                  <a:cubicBezTo>
                    <a:pt x="832" y="230"/>
                    <a:pt x="839" y="226"/>
                    <a:pt x="843" y="219"/>
                  </a:cubicBezTo>
                  <a:cubicBezTo>
                    <a:pt x="835" y="221"/>
                    <a:pt x="834" y="226"/>
                    <a:pt x="825" y="228"/>
                  </a:cubicBezTo>
                  <a:cubicBezTo>
                    <a:pt x="830" y="223"/>
                    <a:pt x="835" y="222"/>
                    <a:pt x="841" y="219"/>
                  </a:cubicBezTo>
                  <a:cubicBezTo>
                    <a:pt x="862" y="207"/>
                    <a:pt x="872" y="181"/>
                    <a:pt x="896" y="170"/>
                  </a:cubicBezTo>
                  <a:cubicBezTo>
                    <a:pt x="899" y="170"/>
                    <a:pt x="899" y="171"/>
                    <a:pt x="900" y="172"/>
                  </a:cubicBezTo>
                  <a:cubicBezTo>
                    <a:pt x="900" y="169"/>
                    <a:pt x="902" y="169"/>
                    <a:pt x="901" y="167"/>
                  </a:cubicBezTo>
                  <a:cubicBezTo>
                    <a:pt x="881" y="173"/>
                    <a:pt x="866" y="192"/>
                    <a:pt x="848" y="203"/>
                  </a:cubicBezTo>
                  <a:cubicBezTo>
                    <a:pt x="845" y="203"/>
                    <a:pt x="848" y="199"/>
                    <a:pt x="845" y="200"/>
                  </a:cubicBezTo>
                  <a:cubicBezTo>
                    <a:pt x="799" y="228"/>
                    <a:pt x="746" y="256"/>
                    <a:pt x="701" y="281"/>
                  </a:cubicBezTo>
                  <a:close/>
                  <a:moveTo>
                    <a:pt x="873" y="362"/>
                  </a:moveTo>
                  <a:cubicBezTo>
                    <a:pt x="876" y="356"/>
                    <a:pt x="885" y="350"/>
                    <a:pt x="886" y="344"/>
                  </a:cubicBezTo>
                  <a:cubicBezTo>
                    <a:pt x="882" y="348"/>
                    <a:pt x="875" y="353"/>
                    <a:pt x="871" y="354"/>
                  </a:cubicBezTo>
                  <a:cubicBezTo>
                    <a:pt x="873" y="350"/>
                    <a:pt x="877" y="348"/>
                    <a:pt x="880" y="345"/>
                  </a:cubicBezTo>
                  <a:cubicBezTo>
                    <a:pt x="833" y="365"/>
                    <a:pt x="794" y="393"/>
                    <a:pt x="756" y="422"/>
                  </a:cubicBezTo>
                  <a:cubicBezTo>
                    <a:pt x="757" y="421"/>
                    <a:pt x="758" y="420"/>
                    <a:pt x="756" y="419"/>
                  </a:cubicBezTo>
                  <a:cubicBezTo>
                    <a:pt x="755" y="425"/>
                    <a:pt x="752" y="429"/>
                    <a:pt x="751" y="434"/>
                  </a:cubicBezTo>
                  <a:cubicBezTo>
                    <a:pt x="753" y="437"/>
                    <a:pt x="757" y="428"/>
                    <a:pt x="759" y="431"/>
                  </a:cubicBezTo>
                  <a:cubicBezTo>
                    <a:pt x="756" y="436"/>
                    <a:pt x="749" y="436"/>
                    <a:pt x="747" y="442"/>
                  </a:cubicBezTo>
                  <a:cubicBezTo>
                    <a:pt x="789" y="416"/>
                    <a:pt x="830" y="388"/>
                    <a:pt x="873" y="362"/>
                  </a:cubicBezTo>
                  <a:close/>
                  <a:moveTo>
                    <a:pt x="729" y="529"/>
                  </a:moveTo>
                  <a:cubicBezTo>
                    <a:pt x="728" y="524"/>
                    <a:pt x="729" y="515"/>
                    <a:pt x="727" y="510"/>
                  </a:cubicBezTo>
                  <a:cubicBezTo>
                    <a:pt x="724" y="520"/>
                    <a:pt x="723" y="533"/>
                    <a:pt x="725" y="546"/>
                  </a:cubicBezTo>
                  <a:cubicBezTo>
                    <a:pt x="737" y="535"/>
                    <a:pt x="736" y="517"/>
                    <a:pt x="740" y="498"/>
                  </a:cubicBezTo>
                  <a:cubicBezTo>
                    <a:pt x="750" y="502"/>
                    <a:pt x="756" y="488"/>
                    <a:pt x="758" y="479"/>
                  </a:cubicBezTo>
                  <a:cubicBezTo>
                    <a:pt x="738" y="486"/>
                    <a:pt x="727" y="504"/>
                    <a:pt x="729" y="529"/>
                  </a:cubicBezTo>
                  <a:close/>
                  <a:moveTo>
                    <a:pt x="764" y="559"/>
                  </a:moveTo>
                  <a:cubicBezTo>
                    <a:pt x="767" y="554"/>
                    <a:pt x="771" y="546"/>
                    <a:pt x="776" y="543"/>
                  </a:cubicBezTo>
                  <a:cubicBezTo>
                    <a:pt x="768" y="559"/>
                    <a:pt x="760" y="575"/>
                    <a:pt x="750" y="589"/>
                  </a:cubicBezTo>
                  <a:cubicBezTo>
                    <a:pt x="747" y="630"/>
                    <a:pt x="747" y="673"/>
                    <a:pt x="748" y="708"/>
                  </a:cubicBezTo>
                  <a:cubicBezTo>
                    <a:pt x="748" y="706"/>
                    <a:pt x="748" y="706"/>
                    <a:pt x="750" y="705"/>
                  </a:cubicBezTo>
                  <a:cubicBezTo>
                    <a:pt x="749" y="709"/>
                    <a:pt x="749" y="716"/>
                    <a:pt x="746" y="714"/>
                  </a:cubicBezTo>
                  <a:cubicBezTo>
                    <a:pt x="743" y="711"/>
                    <a:pt x="746" y="704"/>
                    <a:pt x="744" y="703"/>
                  </a:cubicBezTo>
                  <a:cubicBezTo>
                    <a:pt x="736" y="721"/>
                    <a:pt x="723" y="739"/>
                    <a:pt x="729" y="768"/>
                  </a:cubicBezTo>
                  <a:cubicBezTo>
                    <a:pt x="733" y="751"/>
                    <a:pt x="749" y="733"/>
                    <a:pt x="753" y="712"/>
                  </a:cubicBezTo>
                  <a:cubicBezTo>
                    <a:pt x="758" y="682"/>
                    <a:pt x="755" y="650"/>
                    <a:pt x="756" y="624"/>
                  </a:cubicBezTo>
                  <a:cubicBezTo>
                    <a:pt x="757" y="618"/>
                    <a:pt x="760" y="610"/>
                    <a:pt x="756" y="609"/>
                  </a:cubicBezTo>
                  <a:cubicBezTo>
                    <a:pt x="760" y="607"/>
                    <a:pt x="757" y="597"/>
                    <a:pt x="761" y="596"/>
                  </a:cubicBezTo>
                  <a:cubicBezTo>
                    <a:pt x="762" y="598"/>
                    <a:pt x="760" y="602"/>
                    <a:pt x="762" y="602"/>
                  </a:cubicBezTo>
                  <a:cubicBezTo>
                    <a:pt x="765" y="594"/>
                    <a:pt x="771" y="588"/>
                    <a:pt x="777" y="582"/>
                  </a:cubicBezTo>
                  <a:cubicBezTo>
                    <a:pt x="792" y="541"/>
                    <a:pt x="819" y="506"/>
                    <a:pt x="828" y="461"/>
                  </a:cubicBezTo>
                  <a:cubicBezTo>
                    <a:pt x="821" y="466"/>
                    <a:pt x="815" y="472"/>
                    <a:pt x="807" y="476"/>
                  </a:cubicBezTo>
                  <a:cubicBezTo>
                    <a:pt x="799" y="507"/>
                    <a:pt x="785" y="533"/>
                    <a:pt x="776" y="563"/>
                  </a:cubicBezTo>
                  <a:cubicBezTo>
                    <a:pt x="769" y="567"/>
                    <a:pt x="772" y="580"/>
                    <a:pt x="764" y="582"/>
                  </a:cubicBezTo>
                  <a:cubicBezTo>
                    <a:pt x="777" y="547"/>
                    <a:pt x="794" y="516"/>
                    <a:pt x="804" y="479"/>
                  </a:cubicBezTo>
                  <a:cubicBezTo>
                    <a:pt x="798" y="483"/>
                    <a:pt x="791" y="487"/>
                    <a:pt x="785" y="492"/>
                  </a:cubicBezTo>
                  <a:cubicBezTo>
                    <a:pt x="780" y="514"/>
                    <a:pt x="767" y="534"/>
                    <a:pt x="764" y="556"/>
                  </a:cubicBezTo>
                  <a:cubicBezTo>
                    <a:pt x="761" y="559"/>
                    <a:pt x="762" y="565"/>
                    <a:pt x="755" y="564"/>
                  </a:cubicBezTo>
                  <a:cubicBezTo>
                    <a:pt x="756" y="570"/>
                    <a:pt x="752" y="577"/>
                    <a:pt x="753" y="580"/>
                  </a:cubicBezTo>
                  <a:cubicBezTo>
                    <a:pt x="758" y="574"/>
                    <a:pt x="760" y="566"/>
                    <a:pt x="764" y="559"/>
                  </a:cubicBezTo>
                  <a:close/>
                  <a:moveTo>
                    <a:pt x="530" y="957"/>
                  </a:moveTo>
                  <a:cubicBezTo>
                    <a:pt x="534" y="956"/>
                    <a:pt x="543" y="959"/>
                    <a:pt x="543" y="953"/>
                  </a:cubicBezTo>
                  <a:cubicBezTo>
                    <a:pt x="528" y="955"/>
                    <a:pt x="500" y="954"/>
                    <a:pt x="481" y="957"/>
                  </a:cubicBezTo>
                  <a:cubicBezTo>
                    <a:pt x="500" y="959"/>
                    <a:pt x="515" y="958"/>
                    <a:pt x="530" y="957"/>
                  </a:cubicBezTo>
                  <a:close/>
                  <a:moveTo>
                    <a:pt x="246" y="951"/>
                  </a:moveTo>
                  <a:cubicBezTo>
                    <a:pt x="246" y="949"/>
                    <a:pt x="246" y="948"/>
                    <a:pt x="247" y="947"/>
                  </a:cubicBezTo>
                  <a:cubicBezTo>
                    <a:pt x="241" y="947"/>
                    <a:pt x="237" y="948"/>
                    <a:pt x="234" y="951"/>
                  </a:cubicBezTo>
                  <a:cubicBezTo>
                    <a:pt x="239" y="952"/>
                    <a:pt x="240" y="951"/>
                    <a:pt x="246" y="951"/>
                  </a:cubicBezTo>
                  <a:close/>
                  <a:moveTo>
                    <a:pt x="555" y="939"/>
                  </a:moveTo>
                  <a:cubicBezTo>
                    <a:pt x="555" y="944"/>
                    <a:pt x="553" y="945"/>
                    <a:pt x="554" y="950"/>
                  </a:cubicBezTo>
                  <a:cubicBezTo>
                    <a:pt x="555" y="950"/>
                    <a:pt x="555" y="951"/>
                    <a:pt x="557" y="951"/>
                  </a:cubicBezTo>
                  <a:cubicBezTo>
                    <a:pt x="556" y="947"/>
                    <a:pt x="558" y="941"/>
                    <a:pt x="555" y="939"/>
                  </a:cubicBezTo>
                  <a:close/>
                  <a:moveTo>
                    <a:pt x="548" y="944"/>
                  </a:moveTo>
                  <a:cubicBezTo>
                    <a:pt x="547" y="946"/>
                    <a:pt x="546" y="947"/>
                    <a:pt x="546" y="950"/>
                  </a:cubicBezTo>
                  <a:cubicBezTo>
                    <a:pt x="547" y="950"/>
                    <a:pt x="549" y="950"/>
                    <a:pt x="550" y="950"/>
                  </a:cubicBezTo>
                  <a:cubicBezTo>
                    <a:pt x="550" y="947"/>
                    <a:pt x="550" y="945"/>
                    <a:pt x="548" y="944"/>
                  </a:cubicBezTo>
                  <a:close/>
                  <a:moveTo>
                    <a:pt x="543" y="950"/>
                  </a:moveTo>
                  <a:cubicBezTo>
                    <a:pt x="544" y="946"/>
                    <a:pt x="544" y="946"/>
                    <a:pt x="544" y="940"/>
                  </a:cubicBezTo>
                  <a:cubicBezTo>
                    <a:pt x="516" y="942"/>
                    <a:pt x="490" y="940"/>
                    <a:pt x="468" y="945"/>
                  </a:cubicBezTo>
                  <a:cubicBezTo>
                    <a:pt x="493" y="945"/>
                    <a:pt x="517" y="949"/>
                    <a:pt x="543" y="950"/>
                  </a:cubicBezTo>
                  <a:close/>
                  <a:moveTo>
                    <a:pt x="356" y="943"/>
                  </a:moveTo>
                  <a:cubicBezTo>
                    <a:pt x="352" y="938"/>
                    <a:pt x="340" y="942"/>
                    <a:pt x="336" y="945"/>
                  </a:cubicBezTo>
                  <a:cubicBezTo>
                    <a:pt x="342" y="943"/>
                    <a:pt x="351" y="947"/>
                    <a:pt x="356" y="943"/>
                  </a:cubicBezTo>
                  <a:close/>
                  <a:moveTo>
                    <a:pt x="364" y="941"/>
                  </a:moveTo>
                  <a:cubicBezTo>
                    <a:pt x="363" y="940"/>
                    <a:pt x="362" y="939"/>
                    <a:pt x="359" y="939"/>
                  </a:cubicBezTo>
                  <a:cubicBezTo>
                    <a:pt x="360" y="942"/>
                    <a:pt x="358" y="943"/>
                    <a:pt x="357" y="944"/>
                  </a:cubicBezTo>
                  <a:cubicBezTo>
                    <a:pt x="361" y="945"/>
                    <a:pt x="363" y="944"/>
                    <a:pt x="364" y="941"/>
                  </a:cubicBezTo>
                  <a:close/>
                  <a:moveTo>
                    <a:pt x="346" y="937"/>
                  </a:moveTo>
                  <a:cubicBezTo>
                    <a:pt x="336" y="939"/>
                    <a:pt x="310" y="937"/>
                    <a:pt x="297" y="940"/>
                  </a:cubicBezTo>
                  <a:cubicBezTo>
                    <a:pt x="313" y="944"/>
                    <a:pt x="333" y="943"/>
                    <a:pt x="346" y="937"/>
                  </a:cubicBezTo>
                  <a:close/>
                  <a:moveTo>
                    <a:pt x="232" y="940"/>
                  </a:moveTo>
                  <a:cubicBezTo>
                    <a:pt x="224" y="941"/>
                    <a:pt x="215" y="940"/>
                    <a:pt x="209" y="943"/>
                  </a:cubicBezTo>
                  <a:cubicBezTo>
                    <a:pt x="217" y="943"/>
                    <a:pt x="228" y="945"/>
                    <a:pt x="232" y="940"/>
                  </a:cubicBezTo>
                  <a:close/>
                  <a:moveTo>
                    <a:pt x="263" y="937"/>
                  </a:moveTo>
                  <a:cubicBezTo>
                    <a:pt x="264" y="933"/>
                    <a:pt x="261" y="933"/>
                    <a:pt x="262" y="929"/>
                  </a:cubicBezTo>
                  <a:cubicBezTo>
                    <a:pt x="256" y="929"/>
                    <a:pt x="256" y="934"/>
                    <a:pt x="249" y="934"/>
                  </a:cubicBezTo>
                  <a:cubicBezTo>
                    <a:pt x="250" y="941"/>
                    <a:pt x="239" y="938"/>
                    <a:pt x="236" y="942"/>
                  </a:cubicBezTo>
                  <a:cubicBezTo>
                    <a:pt x="242" y="942"/>
                    <a:pt x="251" y="944"/>
                    <a:pt x="256" y="941"/>
                  </a:cubicBezTo>
                  <a:cubicBezTo>
                    <a:pt x="252" y="941"/>
                    <a:pt x="261" y="938"/>
                    <a:pt x="263" y="937"/>
                  </a:cubicBezTo>
                  <a:close/>
                  <a:moveTo>
                    <a:pt x="211" y="936"/>
                  </a:moveTo>
                  <a:cubicBezTo>
                    <a:pt x="207" y="940"/>
                    <a:pt x="188" y="932"/>
                    <a:pt x="181" y="940"/>
                  </a:cubicBezTo>
                  <a:cubicBezTo>
                    <a:pt x="190" y="938"/>
                    <a:pt x="209" y="942"/>
                    <a:pt x="211" y="936"/>
                  </a:cubicBezTo>
                  <a:close/>
                  <a:moveTo>
                    <a:pt x="447" y="937"/>
                  </a:moveTo>
                  <a:cubicBezTo>
                    <a:pt x="438" y="938"/>
                    <a:pt x="429" y="934"/>
                    <a:pt x="421" y="936"/>
                  </a:cubicBezTo>
                  <a:cubicBezTo>
                    <a:pt x="428" y="938"/>
                    <a:pt x="443" y="940"/>
                    <a:pt x="447" y="937"/>
                  </a:cubicBezTo>
                  <a:close/>
                  <a:moveTo>
                    <a:pt x="383" y="933"/>
                  </a:moveTo>
                  <a:cubicBezTo>
                    <a:pt x="378" y="932"/>
                    <a:pt x="370" y="936"/>
                    <a:pt x="372" y="936"/>
                  </a:cubicBezTo>
                  <a:cubicBezTo>
                    <a:pt x="376" y="935"/>
                    <a:pt x="382" y="936"/>
                    <a:pt x="383" y="933"/>
                  </a:cubicBezTo>
                  <a:close/>
                  <a:moveTo>
                    <a:pt x="253" y="930"/>
                  </a:moveTo>
                  <a:cubicBezTo>
                    <a:pt x="242" y="929"/>
                    <a:pt x="226" y="929"/>
                    <a:pt x="225" y="936"/>
                  </a:cubicBezTo>
                  <a:cubicBezTo>
                    <a:pt x="234" y="933"/>
                    <a:pt x="248" y="936"/>
                    <a:pt x="253" y="930"/>
                  </a:cubicBezTo>
                  <a:close/>
                  <a:moveTo>
                    <a:pt x="91" y="934"/>
                  </a:moveTo>
                  <a:cubicBezTo>
                    <a:pt x="94" y="934"/>
                    <a:pt x="100" y="936"/>
                    <a:pt x="103" y="935"/>
                  </a:cubicBezTo>
                  <a:cubicBezTo>
                    <a:pt x="99" y="934"/>
                    <a:pt x="94" y="931"/>
                    <a:pt x="91" y="934"/>
                  </a:cubicBezTo>
                  <a:close/>
                  <a:moveTo>
                    <a:pt x="414" y="930"/>
                  </a:moveTo>
                  <a:cubicBezTo>
                    <a:pt x="418" y="935"/>
                    <a:pt x="432" y="932"/>
                    <a:pt x="439" y="935"/>
                  </a:cubicBezTo>
                  <a:cubicBezTo>
                    <a:pt x="433" y="931"/>
                    <a:pt x="420" y="930"/>
                    <a:pt x="414" y="930"/>
                  </a:cubicBezTo>
                  <a:close/>
                  <a:moveTo>
                    <a:pt x="361" y="907"/>
                  </a:moveTo>
                  <a:cubicBezTo>
                    <a:pt x="359" y="916"/>
                    <a:pt x="360" y="927"/>
                    <a:pt x="362" y="935"/>
                  </a:cubicBezTo>
                  <a:cubicBezTo>
                    <a:pt x="363" y="928"/>
                    <a:pt x="364" y="913"/>
                    <a:pt x="361" y="907"/>
                  </a:cubicBezTo>
                  <a:close/>
                  <a:moveTo>
                    <a:pt x="224" y="931"/>
                  </a:moveTo>
                  <a:cubicBezTo>
                    <a:pt x="210" y="931"/>
                    <a:pt x="201" y="930"/>
                    <a:pt x="192" y="934"/>
                  </a:cubicBezTo>
                  <a:cubicBezTo>
                    <a:pt x="199" y="934"/>
                    <a:pt x="218" y="938"/>
                    <a:pt x="224" y="931"/>
                  </a:cubicBezTo>
                  <a:close/>
                  <a:moveTo>
                    <a:pt x="133" y="926"/>
                  </a:moveTo>
                  <a:cubicBezTo>
                    <a:pt x="131" y="927"/>
                    <a:pt x="128" y="928"/>
                    <a:pt x="128" y="935"/>
                  </a:cubicBezTo>
                  <a:cubicBezTo>
                    <a:pt x="131" y="935"/>
                    <a:pt x="133" y="934"/>
                    <a:pt x="135" y="934"/>
                  </a:cubicBezTo>
                  <a:cubicBezTo>
                    <a:pt x="135" y="931"/>
                    <a:pt x="133" y="930"/>
                    <a:pt x="133" y="927"/>
                  </a:cubicBezTo>
                  <a:cubicBezTo>
                    <a:pt x="134" y="927"/>
                    <a:pt x="134" y="926"/>
                    <a:pt x="133" y="926"/>
                  </a:cubicBezTo>
                  <a:close/>
                  <a:moveTo>
                    <a:pt x="372" y="931"/>
                  </a:moveTo>
                  <a:cubicBezTo>
                    <a:pt x="371" y="930"/>
                    <a:pt x="370" y="929"/>
                    <a:pt x="368" y="930"/>
                  </a:cubicBezTo>
                  <a:cubicBezTo>
                    <a:pt x="369" y="932"/>
                    <a:pt x="365" y="933"/>
                    <a:pt x="368" y="934"/>
                  </a:cubicBezTo>
                  <a:cubicBezTo>
                    <a:pt x="368" y="931"/>
                    <a:pt x="373" y="934"/>
                    <a:pt x="372" y="931"/>
                  </a:cubicBezTo>
                  <a:close/>
                  <a:moveTo>
                    <a:pt x="187" y="932"/>
                  </a:moveTo>
                  <a:cubicBezTo>
                    <a:pt x="183" y="930"/>
                    <a:pt x="173" y="930"/>
                    <a:pt x="171" y="933"/>
                  </a:cubicBezTo>
                  <a:cubicBezTo>
                    <a:pt x="177" y="931"/>
                    <a:pt x="184" y="936"/>
                    <a:pt x="187" y="932"/>
                  </a:cubicBezTo>
                  <a:close/>
                  <a:moveTo>
                    <a:pt x="512" y="898"/>
                  </a:moveTo>
                  <a:cubicBezTo>
                    <a:pt x="510" y="885"/>
                    <a:pt x="515" y="872"/>
                    <a:pt x="506" y="866"/>
                  </a:cubicBezTo>
                  <a:cubicBezTo>
                    <a:pt x="509" y="876"/>
                    <a:pt x="508" y="889"/>
                    <a:pt x="512" y="898"/>
                  </a:cubicBezTo>
                  <a:close/>
                  <a:moveTo>
                    <a:pt x="509" y="899"/>
                  </a:moveTo>
                  <a:cubicBezTo>
                    <a:pt x="508" y="888"/>
                    <a:pt x="507" y="869"/>
                    <a:pt x="501" y="866"/>
                  </a:cubicBezTo>
                  <a:cubicBezTo>
                    <a:pt x="499" y="870"/>
                    <a:pt x="500" y="872"/>
                    <a:pt x="499" y="878"/>
                  </a:cubicBezTo>
                  <a:cubicBezTo>
                    <a:pt x="499" y="881"/>
                    <a:pt x="505" y="878"/>
                    <a:pt x="504" y="882"/>
                  </a:cubicBezTo>
                  <a:cubicBezTo>
                    <a:pt x="502" y="885"/>
                    <a:pt x="498" y="880"/>
                    <a:pt x="499" y="884"/>
                  </a:cubicBezTo>
                  <a:cubicBezTo>
                    <a:pt x="497" y="898"/>
                    <a:pt x="503" y="906"/>
                    <a:pt x="498" y="919"/>
                  </a:cubicBezTo>
                  <a:cubicBezTo>
                    <a:pt x="493" y="911"/>
                    <a:pt x="500" y="890"/>
                    <a:pt x="494" y="882"/>
                  </a:cubicBezTo>
                  <a:cubicBezTo>
                    <a:pt x="487" y="883"/>
                    <a:pt x="489" y="897"/>
                    <a:pt x="489" y="905"/>
                  </a:cubicBezTo>
                  <a:cubicBezTo>
                    <a:pt x="490" y="913"/>
                    <a:pt x="491" y="921"/>
                    <a:pt x="491" y="925"/>
                  </a:cubicBezTo>
                  <a:cubicBezTo>
                    <a:pt x="485" y="918"/>
                    <a:pt x="488" y="897"/>
                    <a:pt x="488" y="882"/>
                  </a:cubicBezTo>
                  <a:cubicBezTo>
                    <a:pt x="468" y="881"/>
                    <a:pt x="448" y="877"/>
                    <a:pt x="432" y="882"/>
                  </a:cubicBezTo>
                  <a:cubicBezTo>
                    <a:pt x="439" y="887"/>
                    <a:pt x="451" y="885"/>
                    <a:pt x="455" y="891"/>
                  </a:cubicBezTo>
                  <a:cubicBezTo>
                    <a:pt x="443" y="894"/>
                    <a:pt x="426" y="889"/>
                    <a:pt x="414" y="888"/>
                  </a:cubicBezTo>
                  <a:cubicBezTo>
                    <a:pt x="425" y="885"/>
                    <a:pt x="433" y="888"/>
                    <a:pt x="445" y="889"/>
                  </a:cubicBezTo>
                  <a:cubicBezTo>
                    <a:pt x="443" y="886"/>
                    <a:pt x="428" y="887"/>
                    <a:pt x="426" y="880"/>
                  </a:cubicBezTo>
                  <a:cubicBezTo>
                    <a:pt x="445" y="873"/>
                    <a:pt x="470" y="879"/>
                    <a:pt x="488" y="879"/>
                  </a:cubicBezTo>
                  <a:cubicBezTo>
                    <a:pt x="488" y="874"/>
                    <a:pt x="488" y="870"/>
                    <a:pt x="488" y="865"/>
                  </a:cubicBezTo>
                  <a:cubicBezTo>
                    <a:pt x="452" y="862"/>
                    <a:pt x="414" y="859"/>
                    <a:pt x="381" y="853"/>
                  </a:cubicBezTo>
                  <a:cubicBezTo>
                    <a:pt x="380" y="872"/>
                    <a:pt x="387" y="896"/>
                    <a:pt x="388" y="915"/>
                  </a:cubicBezTo>
                  <a:cubicBezTo>
                    <a:pt x="429" y="930"/>
                    <a:pt x="485" y="932"/>
                    <a:pt x="535" y="931"/>
                  </a:cubicBezTo>
                  <a:cubicBezTo>
                    <a:pt x="532" y="912"/>
                    <a:pt x="536" y="886"/>
                    <a:pt x="536" y="867"/>
                  </a:cubicBezTo>
                  <a:cubicBezTo>
                    <a:pt x="532" y="868"/>
                    <a:pt x="527" y="867"/>
                    <a:pt x="525" y="868"/>
                  </a:cubicBezTo>
                  <a:cubicBezTo>
                    <a:pt x="525" y="889"/>
                    <a:pt x="525" y="908"/>
                    <a:pt x="523" y="927"/>
                  </a:cubicBezTo>
                  <a:cubicBezTo>
                    <a:pt x="519" y="924"/>
                    <a:pt x="519" y="912"/>
                    <a:pt x="520" y="906"/>
                  </a:cubicBezTo>
                  <a:cubicBezTo>
                    <a:pt x="520" y="907"/>
                    <a:pt x="521" y="908"/>
                    <a:pt x="522" y="909"/>
                  </a:cubicBezTo>
                  <a:cubicBezTo>
                    <a:pt x="521" y="894"/>
                    <a:pt x="524" y="882"/>
                    <a:pt x="523" y="867"/>
                  </a:cubicBezTo>
                  <a:cubicBezTo>
                    <a:pt x="520" y="867"/>
                    <a:pt x="516" y="867"/>
                    <a:pt x="513" y="867"/>
                  </a:cubicBezTo>
                  <a:cubicBezTo>
                    <a:pt x="513" y="883"/>
                    <a:pt x="518" y="904"/>
                    <a:pt x="512" y="919"/>
                  </a:cubicBezTo>
                  <a:cubicBezTo>
                    <a:pt x="507" y="915"/>
                    <a:pt x="509" y="907"/>
                    <a:pt x="509" y="899"/>
                  </a:cubicBezTo>
                  <a:close/>
                  <a:moveTo>
                    <a:pt x="561" y="930"/>
                  </a:moveTo>
                  <a:cubicBezTo>
                    <a:pt x="561" y="923"/>
                    <a:pt x="563" y="914"/>
                    <a:pt x="561" y="910"/>
                  </a:cubicBezTo>
                  <a:cubicBezTo>
                    <a:pt x="559" y="917"/>
                    <a:pt x="562" y="923"/>
                    <a:pt x="559" y="928"/>
                  </a:cubicBezTo>
                  <a:cubicBezTo>
                    <a:pt x="555" y="904"/>
                    <a:pt x="557" y="871"/>
                    <a:pt x="557" y="844"/>
                  </a:cubicBezTo>
                  <a:cubicBezTo>
                    <a:pt x="557" y="836"/>
                    <a:pt x="560" y="822"/>
                    <a:pt x="553" y="819"/>
                  </a:cubicBezTo>
                  <a:cubicBezTo>
                    <a:pt x="551" y="821"/>
                    <a:pt x="552" y="826"/>
                    <a:pt x="551" y="826"/>
                  </a:cubicBezTo>
                  <a:cubicBezTo>
                    <a:pt x="550" y="830"/>
                    <a:pt x="557" y="826"/>
                    <a:pt x="556" y="831"/>
                  </a:cubicBezTo>
                  <a:cubicBezTo>
                    <a:pt x="554" y="832"/>
                    <a:pt x="551" y="831"/>
                    <a:pt x="551" y="834"/>
                  </a:cubicBezTo>
                  <a:cubicBezTo>
                    <a:pt x="552" y="858"/>
                    <a:pt x="553" y="902"/>
                    <a:pt x="551" y="923"/>
                  </a:cubicBezTo>
                  <a:cubicBezTo>
                    <a:pt x="545" y="900"/>
                    <a:pt x="552" y="857"/>
                    <a:pt x="546" y="831"/>
                  </a:cubicBezTo>
                  <a:cubicBezTo>
                    <a:pt x="542" y="860"/>
                    <a:pt x="545" y="898"/>
                    <a:pt x="542" y="926"/>
                  </a:cubicBezTo>
                  <a:cubicBezTo>
                    <a:pt x="537" y="902"/>
                    <a:pt x="544" y="875"/>
                    <a:pt x="541" y="850"/>
                  </a:cubicBezTo>
                  <a:cubicBezTo>
                    <a:pt x="535" y="861"/>
                    <a:pt x="539" y="874"/>
                    <a:pt x="539" y="887"/>
                  </a:cubicBezTo>
                  <a:cubicBezTo>
                    <a:pt x="539" y="903"/>
                    <a:pt x="532" y="919"/>
                    <a:pt x="538" y="931"/>
                  </a:cubicBezTo>
                  <a:cubicBezTo>
                    <a:pt x="545" y="929"/>
                    <a:pt x="555" y="928"/>
                    <a:pt x="561" y="930"/>
                  </a:cubicBezTo>
                  <a:close/>
                  <a:moveTo>
                    <a:pt x="120" y="885"/>
                  </a:moveTo>
                  <a:cubicBezTo>
                    <a:pt x="120" y="900"/>
                    <a:pt x="121" y="913"/>
                    <a:pt x="125" y="925"/>
                  </a:cubicBezTo>
                  <a:cubicBezTo>
                    <a:pt x="125" y="925"/>
                    <a:pt x="125" y="926"/>
                    <a:pt x="125" y="926"/>
                  </a:cubicBezTo>
                  <a:cubicBezTo>
                    <a:pt x="135" y="911"/>
                    <a:pt x="132" y="885"/>
                    <a:pt x="129" y="867"/>
                  </a:cubicBezTo>
                  <a:cubicBezTo>
                    <a:pt x="127" y="879"/>
                    <a:pt x="133" y="889"/>
                    <a:pt x="127" y="896"/>
                  </a:cubicBezTo>
                  <a:cubicBezTo>
                    <a:pt x="121" y="883"/>
                    <a:pt x="125" y="860"/>
                    <a:pt x="121" y="843"/>
                  </a:cubicBezTo>
                  <a:cubicBezTo>
                    <a:pt x="115" y="855"/>
                    <a:pt x="120" y="870"/>
                    <a:pt x="120" y="885"/>
                  </a:cubicBezTo>
                  <a:close/>
                  <a:moveTo>
                    <a:pt x="259" y="920"/>
                  </a:moveTo>
                  <a:cubicBezTo>
                    <a:pt x="259" y="922"/>
                    <a:pt x="258" y="924"/>
                    <a:pt x="255" y="925"/>
                  </a:cubicBezTo>
                  <a:cubicBezTo>
                    <a:pt x="258" y="925"/>
                    <a:pt x="261" y="925"/>
                    <a:pt x="262" y="926"/>
                  </a:cubicBezTo>
                  <a:cubicBezTo>
                    <a:pt x="261" y="924"/>
                    <a:pt x="262" y="920"/>
                    <a:pt x="259" y="920"/>
                  </a:cubicBezTo>
                  <a:close/>
                  <a:moveTo>
                    <a:pt x="137" y="920"/>
                  </a:moveTo>
                  <a:cubicBezTo>
                    <a:pt x="137" y="923"/>
                    <a:pt x="133" y="922"/>
                    <a:pt x="132" y="925"/>
                  </a:cubicBezTo>
                  <a:cubicBezTo>
                    <a:pt x="136" y="926"/>
                    <a:pt x="139" y="921"/>
                    <a:pt x="137" y="920"/>
                  </a:cubicBezTo>
                  <a:close/>
                  <a:moveTo>
                    <a:pt x="179" y="923"/>
                  </a:moveTo>
                  <a:cubicBezTo>
                    <a:pt x="163" y="922"/>
                    <a:pt x="183" y="925"/>
                    <a:pt x="188" y="923"/>
                  </a:cubicBezTo>
                  <a:cubicBezTo>
                    <a:pt x="184" y="923"/>
                    <a:pt x="182" y="923"/>
                    <a:pt x="179" y="923"/>
                  </a:cubicBezTo>
                  <a:close/>
                  <a:moveTo>
                    <a:pt x="167" y="921"/>
                  </a:moveTo>
                  <a:cubicBezTo>
                    <a:pt x="161" y="922"/>
                    <a:pt x="157" y="920"/>
                    <a:pt x="152" y="920"/>
                  </a:cubicBezTo>
                  <a:cubicBezTo>
                    <a:pt x="153" y="923"/>
                    <a:pt x="166" y="923"/>
                    <a:pt x="167" y="921"/>
                  </a:cubicBezTo>
                  <a:close/>
                  <a:moveTo>
                    <a:pt x="103" y="872"/>
                  </a:moveTo>
                  <a:cubicBezTo>
                    <a:pt x="89" y="879"/>
                    <a:pt x="94" y="906"/>
                    <a:pt x="97" y="920"/>
                  </a:cubicBezTo>
                  <a:cubicBezTo>
                    <a:pt x="100" y="914"/>
                    <a:pt x="98" y="898"/>
                    <a:pt x="103" y="895"/>
                  </a:cubicBezTo>
                  <a:cubicBezTo>
                    <a:pt x="98" y="887"/>
                    <a:pt x="102" y="881"/>
                    <a:pt x="103" y="872"/>
                  </a:cubicBezTo>
                  <a:close/>
                  <a:moveTo>
                    <a:pt x="155" y="915"/>
                  </a:moveTo>
                  <a:cubicBezTo>
                    <a:pt x="162" y="915"/>
                    <a:pt x="171" y="919"/>
                    <a:pt x="177" y="917"/>
                  </a:cubicBezTo>
                  <a:cubicBezTo>
                    <a:pt x="169" y="918"/>
                    <a:pt x="159" y="909"/>
                    <a:pt x="155" y="915"/>
                  </a:cubicBezTo>
                  <a:close/>
                  <a:moveTo>
                    <a:pt x="919" y="806"/>
                  </a:moveTo>
                  <a:cubicBezTo>
                    <a:pt x="921" y="801"/>
                    <a:pt x="926" y="798"/>
                    <a:pt x="929" y="793"/>
                  </a:cubicBezTo>
                  <a:cubicBezTo>
                    <a:pt x="882" y="827"/>
                    <a:pt x="835" y="866"/>
                    <a:pt x="789" y="901"/>
                  </a:cubicBezTo>
                  <a:cubicBezTo>
                    <a:pt x="783" y="906"/>
                    <a:pt x="775" y="910"/>
                    <a:pt x="771" y="916"/>
                  </a:cubicBezTo>
                  <a:cubicBezTo>
                    <a:pt x="823" y="883"/>
                    <a:pt x="869" y="842"/>
                    <a:pt x="919" y="806"/>
                  </a:cubicBezTo>
                  <a:close/>
                  <a:moveTo>
                    <a:pt x="261" y="912"/>
                  </a:moveTo>
                  <a:cubicBezTo>
                    <a:pt x="261" y="910"/>
                    <a:pt x="261" y="907"/>
                    <a:pt x="261" y="904"/>
                  </a:cubicBezTo>
                  <a:cubicBezTo>
                    <a:pt x="256" y="903"/>
                    <a:pt x="264" y="910"/>
                    <a:pt x="258" y="910"/>
                  </a:cubicBezTo>
                  <a:cubicBezTo>
                    <a:pt x="253" y="907"/>
                    <a:pt x="256" y="900"/>
                    <a:pt x="255" y="896"/>
                  </a:cubicBezTo>
                  <a:cubicBezTo>
                    <a:pt x="254" y="881"/>
                    <a:pt x="254" y="865"/>
                    <a:pt x="253" y="846"/>
                  </a:cubicBezTo>
                  <a:cubicBezTo>
                    <a:pt x="253" y="852"/>
                    <a:pt x="251" y="847"/>
                    <a:pt x="248" y="847"/>
                  </a:cubicBezTo>
                  <a:cubicBezTo>
                    <a:pt x="247" y="860"/>
                    <a:pt x="248" y="871"/>
                    <a:pt x="249" y="882"/>
                  </a:cubicBezTo>
                  <a:cubicBezTo>
                    <a:pt x="249" y="891"/>
                    <a:pt x="251" y="905"/>
                    <a:pt x="246" y="910"/>
                  </a:cubicBezTo>
                  <a:cubicBezTo>
                    <a:pt x="246" y="888"/>
                    <a:pt x="246" y="867"/>
                    <a:pt x="246" y="846"/>
                  </a:cubicBezTo>
                  <a:cubicBezTo>
                    <a:pt x="243" y="848"/>
                    <a:pt x="240" y="845"/>
                    <a:pt x="239" y="849"/>
                  </a:cubicBezTo>
                  <a:cubicBezTo>
                    <a:pt x="240" y="851"/>
                    <a:pt x="245" y="850"/>
                    <a:pt x="245" y="853"/>
                  </a:cubicBezTo>
                  <a:cubicBezTo>
                    <a:pt x="243" y="853"/>
                    <a:pt x="241" y="853"/>
                    <a:pt x="239" y="853"/>
                  </a:cubicBezTo>
                  <a:cubicBezTo>
                    <a:pt x="238" y="867"/>
                    <a:pt x="243" y="889"/>
                    <a:pt x="241" y="899"/>
                  </a:cubicBezTo>
                  <a:cubicBezTo>
                    <a:pt x="236" y="887"/>
                    <a:pt x="238" y="869"/>
                    <a:pt x="237" y="852"/>
                  </a:cubicBezTo>
                  <a:cubicBezTo>
                    <a:pt x="234" y="852"/>
                    <a:pt x="232" y="852"/>
                    <a:pt x="229" y="852"/>
                  </a:cubicBezTo>
                  <a:cubicBezTo>
                    <a:pt x="226" y="867"/>
                    <a:pt x="235" y="884"/>
                    <a:pt x="228" y="892"/>
                  </a:cubicBezTo>
                  <a:cubicBezTo>
                    <a:pt x="226" y="881"/>
                    <a:pt x="229" y="863"/>
                    <a:pt x="226" y="852"/>
                  </a:cubicBezTo>
                  <a:cubicBezTo>
                    <a:pt x="224" y="852"/>
                    <a:pt x="221" y="852"/>
                    <a:pt x="219" y="852"/>
                  </a:cubicBezTo>
                  <a:cubicBezTo>
                    <a:pt x="216" y="861"/>
                    <a:pt x="224" y="869"/>
                    <a:pt x="218" y="874"/>
                  </a:cubicBezTo>
                  <a:cubicBezTo>
                    <a:pt x="215" y="869"/>
                    <a:pt x="216" y="860"/>
                    <a:pt x="216" y="852"/>
                  </a:cubicBezTo>
                  <a:cubicBezTo>
                    <a:pt x="213" y="852"/>
                    <a:pt x="209" y="853"/>
                    <a:pt x="207" y="851"/>
                  </a:cubicBezTo>
                  <a:cubicBezTo>
                    <a:pt x="206" y="860"/>
                    <a:pt x="210" y="867"/>
                    <a:pt x="206" y="870"/>
                  </a:cubicBezTo>
                  <a:cubicBezTo>
                    <a:pt x="202" y="867"/>
                    <a:pt x="205" y="857"/>
                    <a:pt x="204" y="851"/>
                  </a:cubicBezTo>
                  <a:cubicBezTo>
                    <a:pt x="200" y="852"/>
                    <a:pt x="198" y="850"/>
                    <a:pt x="194" y="850"/>
                  </a:cubicBezTo>
                  <a:cubicBezTo>
                    <a:pt x="194" y="852"/>
                    <a:pt x="197" y="856"/>
                    <a:pt x="193" y="856"/>
                  </a:cubicBezTo>
                  <a:cubicBezTo>
                    <a:pt x="191" y="854"/>
                    <a:pt x="191" y="852"/>
                    <a:pt x="191" y="849"/>
                  </a:cubicBezTo>
                  <a:cubicBezTo>
                    <a:pt x="187" y="850"/>
                    <a:pt x="185" y="848"/>
                    <a:pt x="181" y="848"/>
                  </a:cubicBezTo>
                  <a:cubicBezTo>
                    <a:pt x="180" y="849"/>
                    <a:pt x="184" y="852"/>
                    <a:pt x="180" y="854"/>
                  </a:cubicBezTo>
                  <a:cubicBezTo>
                    <a:pt x="178" y="853"/>
                    <a:pt x="177" y="851"/>
                    <a:pt x="177" y="847"/>
                  </a:cubicBezTo>
                  <a:cubicBezTo>
                    <a:pt x="163" y="845"/>
                    <a:pt x="151" y="841"/>
                    <a:pt x="135" y="838"/>
                  </a:cubicBezTo>
                  <a:cubicBezTo>
                    <a:pt x="134" y="862"/>
                    <a:pt x="138" y="884"/>
                    <a:pt x="134" y="899"/>
                  </a:cubicBezTo>
                  <a:cubicBezTo>
                    <a:pt x="167" y="914"/>
                    <a:pt x="221" y="920"/>
                    <a:pt x="261" y="912"/>
                  </a:cubicBezTo>
                  <a:close/>
                  <a:moveTo>
                    <a:pt x="381" y="900"/>
                  </a:moveTo>
                  <a:cubicBezTo>
                    <a:pt x="382" y="906"/>
                    <a:pt x="381" y="908"/>
                    <a:pt x="378" y="910"/>
                  </a:cubicBezTo>
                  <a:cubicBezTo>
                    <a:pt x="380" y="911"/>
                    <a:pt x="379" y="913"/>
                    <a:pt x="382" y="913"/>
                  </a:cubicBezTo>
                  <a:cubicBezTo>
                    <a:pt x="382" y="907"/>
                    <a:pt x="383" y="905"/>
                    <a:pt x="381" y="900"/>
                  </a:cubicBezTo>
                  <a:close/>
                  <a:moveTo>
                    <a:pt x="140" y="909"/>
                  </a:moveTo>
                  <a:cubicBezTo>
                    <a:pt x="138" y="908"/>
                    <a:pt x="138" y="907"/>
                    <a:pt x="135" y="907"/>
                  </a:cubicBezTo>
                  <a:cubicBezTo>
                    <a:pt x="137" y="910"/>
                    <a:pt x="135" y="912"/>
                    <a:pt x="136" y="913"/>
                  </a:cubicBezTo>
                  <a:cubicBezTo>
                    <a:pt x="137" y="911"/>
                    <a:pt x="139" y="911"/>
                    <a:pt x="140" y="909"/>
                  </a:cubicBezTo>
                  <a:close/>
                  <a:moveTo>
                    <a:pt x="871" y="854"/>
                  </a:moveTo>
                  <a:cubicBezTo>
                    <a:pt x="843" y="871"/>
                    <a:pt x="818" y="891"/>
                    <a:pt x="793" y="911"/>
                  </a:cubicBezTo>
                  <a:cubicBezTo>
                    <a:pt x="821" y="894"/>
                    <a:pt x="846" y="874"/>
                    <a:pt x="871" y="854"/>
                  </a:cubicBezTo>
                  <a:close/>
                  <a:moveTo>
                    <a:pt x="837" y="900"/>
                  </a:moveTo>
                  <a:cubicBezTo>
                    <a:pt x="834" y="904"/>
                    <a:pt x="829" y="906"/>
                    <a:pt x="825" y="910"/>
                  </a:cubicBezTo>
                  <a:cubicBezTo>
                    <a:pt x="830" y="907"/>
                    <a:pt x="837" y="903"/>
                    <a:pt x="837" y="900"/>
                  </a:cubicBezTo>
                  <a:close/>
                  <a:moveTo>
                    <a:pt x="839" y="897"/>
                  </a:moveTo>
                  <a:cubicBezTo>
                    <a:pt x="835" y="898"/>
                    <a:pt x="828" y="904"/>
                    <a:pt x="829" y="904"/>
                  </a:cubicBezTo>
                  <a:cubicBezTo>
                    <a:pt x="833" y="903"/>
                    <a:pt x="840" y="897"/>
                    <a:pt x="839" y="897"/>
                  </a:cubicBezTo>
                  <a:close/>
                  <a:moveTo>
                    <a:pt x="686" y="881"/>
                  </a:moveTo>
                  <a:cubicBezTo>
                    <a:pt x="686" y="890"/>
                    <a:pt x="687" y="903"/>
                    <a:pt x="688" y="907"/>
                  </a:cubicBezTo>
                  <a:cubicBezTo>
                    <a:pt x="688" y="895"/>
                    <a:pt x="691" y="889"/>
                    <a:pt x="686" y="881"/>
                  </a:cubicBezTo>
                  <a:close/>
                  <a:moveTo>
                    <a:pt x="861" y="880"/>
                  </a:moveTo>
                  <a:cubicBezTo>
                    <a:pt x="855" y="887"/>
                    <a:pt x="840" y="892"/>
                    <a:pt x="841" y="899"/>
                  </a:cubicBezTo>
                  <a:cubicBezTo>
                    <a:pt x="844" y="892"/>
                    <a:pt x="859" y="887"/>
                    <a:pt x="861" y="880"/>
                  </a:cubicBezTo>
                  <a:close/>
                  <a:moveTo>
                    <a:pt x="367" y="888"/>
                  </a:moveTo>
                  <a:cubicBezTo>
                    <a:pt x="365" y="844"/>
                    <a:pt x="364" y="809"/>
                    <a:pt x="359" y="768"/>
                  </a:cubicBezTo>
                  <a:cubicBezTo>
                    <a:pt x="358" y="757"/>
                    <a:pt x="358" y="747"/>
                    <a:pt x="357" y="736"/>
                  </a:cubicBezTo>
                  <a:cubicBezTo>
                    <a:pt x="356" y="724"/>
                    <a:pt x="354" y="711"/>
                    <a:pt x="353" y="699"/>
                  </a:cubicBezTo>
                  <a:cubicBezTo>
                    <a:pt x="351" y="663"/>
                    <a:pt x="357" y="626"/>
                    <a:pt x="355" y="592"/>
                  </a:cubicBezTo>
                  <a:cubicBezTo>
                    <a:pt x="354" y="569"/>
                    <a:pt x="352" y="546"/>
                    <a:pt x="352" y="521"/>
                  </a:cubicBezTo>
                  <a:cubicBezTo>
                    <a:pt x="351" y="516"/>
                    <a:pt x="358" y="518"/>
                    <a:pt x="356" y="513"/>
                  </a:cubicBezTo>
                  <a:cubicBezTo>
                    <a:pt x="357" y="491"/>
                    <a:pt x="347" y="467"/>
                    <a:pt x="345" y="445"/>
                  </a:cubicBezTo>
                  <a:cubicBezTo>
                    <a:pt x="345" y="497"/>
                    <a:pt x="343" y="545"/>
                    <a:pt x="345" y="595"/>
                  </a:cubicBezTo>
                  <a:cubicBezTo>
                    <a:pt x="346" y="610"/>
                    <a:pt x="344" y="625"/>
                    <a:pt x="345" y="640"/>
                  </a:cubicBezTo>
                  <a:cubicBezTo>
                    <a:pt x="345" y="660"/>
                    <a:pt x="351" y="681"/>
                    <a:pt x="352" y="702"/>
                  </a:cubicBezTo>
                  <a:cubicBezTo>
                    <a:pt x="354" y="734"/>
                    <a:pt x="354" y="771"/>
                    <a:pt x="357" y="798"/>
                  </a:cubicBezTo>
                  <a:cubicBezTo>
                    <a:pt x="355" y="803"/>
                    <a:pt x="362" y="799"/>
                    <a:pt x="360" y="804"/>
                  </a:cubicBezTo>
                  <a:cubicBezTo>
                    <a:pt x="357" y="823"/>
                    <a:pt x="359" y="839"/>
                    <a:pt x="360" y="860"/>
                  </a:cubicBezTo>
                  <a:cubicBezTo>
                    <a:pt x="361" y="872"/>
                    <a:pt x="361" y="883"/>
                    <a:pt x="363" y="890"/>
                  </a:cubicBezTo>
                  <a:cubicBezTo>
                    <a:pt x="364" y="887"/>
                    <a:pt x="366" y="891"/>
                    <a:pt x="367" y="891"/>
                  </a:cubicBezTo>
                  <a:cubicBezTo>
                    <a:pt x="367" y="890"/>
                    <a:pt x="367" y="889"/>
                    <a:pt x="367" y="888"/>
                  </a:cubicBezTo>
                  <a:close/>
                  <a:moveTo>
                    <a:pt x="265" y="864"/>
                  </a:moveTo>
                  <a:cubicBezTo>
                    <a:pt x="261" y="868"/>
                    <a:pt x="262" y="879"/>
                    <a:pt x="264" y="882"/>
                  </a:cubicBezTo>
                  <a:cubicBezTo>
                    <a:pt x="265" y="878"/>
                    <a:pt x="267" y="869"/>
                    <a:pt x="265" y="864"/>
                  </a:cubicBezTo>
                  <a:close/>
                  <a:moveTo>
                    <a:pt x="258" y="832"/>
                  </a:moveTo>
                  <a:cubicBezTo>
                    <a:pt x="253" y="846"/>
                    <a:pt x="258" y="867"/>
                    <a:pt x="255" y="881"/>
                  </a:cubicBezTo>
                  <a:cubicBezTo>
                    <a:pt x="256" y="881"/>
                    <a:pt x="257" y="882"/>
                    <a:pt x="258" y="882"/>
                  </a:cubicBezTo>
                  <a:cubicBezTo>
                    <a:pt x="259" y="863"/>
                    <a:pt x="262" y="842"/>
                    <a:pt x="258" y="832"/>
                  </a:cubicBezTo>
                  <a:close/>
                  <a:moveTo>
                    <a:pt x="491" y="865"/>
                  </a:moveTo>
                  <a:cubicBezTo>
                    <a:pt x="489" y="868"/>
                    <a:pt x="490" y="875"/>
                    <a:pt x="489" y="879"/>
                  </a:cubicBezTo>
                  <a:cubicBezTo>
                    <a:pt x="492" y="879"/>
                    <a:pt x="494" y="879"/>
                    <a:pt x="496" y="879"/>
                  </a:cubicBezTo>
                  <a:cubicBezTo>
                    <a:pt x="494" y="875"/>
                    <a:pt x="496" y="867"/>
                    <a:pt x="491" y="865"/>
                  </a:cubicBezTo>
                  <a:close/>
                  <a:moveTo>
                    <a:pt x="106" y="873"/>
                  </a:moveTo>
                  <a:cubicBezTo>
                    <a:pt x="112" y="874"/>
                    <a:pt x="111" y="865"/>
                    <a:pt x="107" y="866"/>
                  </a:cubicBezTo>
                  <a:cubicBezTo>
                    <a:pt x="110" y="862"/>
                    <a:pt x="109" y="866"/>
                    <a:pt x="114" y="865"/>
                  </a:cubicBezTo>
                  <a:cubicBezTo>
                    <a:pt x="113" y="862"/>
                    <a:pt x="116" y="855"/>
                    <a:pt x="112" y="854"/>
                  </a:cubicBezTo>
                  <a:cubicBezTo>
                    <a:pt x="110" y="860"/>
                    <a:pt x="104" y="863"/>
                    <a:pt x="106" y="873"/>
                  </a:cubicBezTo>
                  <a:close/>
                  <a:moveTo>
                    <a:pt x="114" y="839"/>
                  </a:moveTo>
                  <a:cubicBezTo>
                    <a:pt x="110" y="841"/>
                    <a:pt x="108" y="845"/>
                    <a:pt x="105" y="849"/>
                  </a:cubicBezTo>
                  <a:cubicBezTo>
                    <a:pt x="107" y="849"/>
                    <a:pt x="108" y="849"/>
                    <a:pt x="108" y="850"/>
                  </a:cubicBezTo>
                  <a:cubicBezTo>
                    <a:pt x="107" y="851"/>
                    <a:pt x="106" y="851"/>
                    <a:pt x="105" y="850"/>
                  </a:cubicBezTo>
                  <a:cubicBezTo>
                    <a:pt x="102" y="859"/>
                    <a:pt x="91" y="865"/>
                    <a:pt x="95" y="876"/>
                  </a:cubicBezTo>
                  <a:cubicBezTo>
                    <a:pt x="96" y="874"/>
                    <a:pt x="95" y="871"/>
                    <a:pt x="98" y="870"/>
                  </a:cubicBezTo>
                  <a:cubicBezTo>
                    <a:pt x="98" y="871"/>
                    <a:pt x="98" y="873"/>
                    <a:pt x="99" y="873"/>
                  </a:cubicBezTo>
                  <a:cubicBezTo>
                    <a:pt x="103" y="861"/>
                    <a:pt x="115" y="856"/>
                    <a:pt x="114" y="839"/>
                  </a:cubicBezTo>
                  <a:close/>
                  <a:moveTo>
                    <a:pt x="30" y="828"/>
                  </a:moveTo>
                  <a:cubicBezTo>
                    <a:pt x="29" y="831"/>
                    <a:pt x="28" y="827"/>
                    <a:pt x="27" y="827"/>
                  </a:cubicBezTo>
                  <a:cubicBezTo>
                    <a:pt x="29" y="845"/>
                    <a:pt x="26" y="855"/>
                    <a:pt x="30" y="871"/>
                  </a:cubicBezTo>
                  <a:cubicBezTo>
                    <a:pt x="32" y="858"/>
                    <a:pt x="32" y="840"/>
                    <a:pt x="30" y="828"/>
                  </a:cubicBezTo>
                  <a:close/>
                  <a:moveTo>
                    <a:pt x="536" y="864"/>
                  </a:moveTo>
                  <a:cubicBezTo>
                    <a:pt x="537" y="863"/>
                    <a:pt x="535" y="856"/>
                    <a:pt x="536" y="851"/>
                  </a:cubicBezTo>
                  <a:cubicBezTo>
                    <a:pt x="534" y="850"/>
                    <a:pt x="527" y="850"/>
                    <a:pt x="525" y="851"/>
                  </a:cubicBezTo>
                  <a:cubicBezTo>
                    <a:pt x="525" y="856"/>
                    <a:pt x="525" y="860"/>
                    <a:pt x="525" y="864"/>
                  </a:cubicBezTo>
                  <a:cubicBezTo>
                    <a:pt x="528" y="865"/>
                    <a:pt x="532" y="865"/>
                    <a:pt x="536" y="864"/>
                  </a:cubicBezTo>
                  <a:close/>
                  <a:moveTo>
                    <a:pt x="523" y="864"/>
                  </a:moveTo>
                  <a:cubicBezTo>
                    <a:pt x="523" y="860"/>
                    <a:pt x="523" y="856"/>
                    <a:pt x="523" y="851"/>
                  </a:cubicBezTo>
                  <a:cubicBezTo>
                    <a:pt x="520" y="850"/>
                    <a:pt x="517" y="852"/>
                    <a:pt x="511" y="851"/>
                  </a:cubicBezTo>
                  <a:cubicBezTo>
                    <a:pt x="512" y="854"/>
                    <a:pt x="511" y="861"/>
                    <a:pt x="513" y="864"/>
                  </a:cubicBezTo>
                  <a:cubicBezTo>
                    <a:pt x="518" y="864"/>
                    <a:pt x="520" y="865"/>
                    <a:pt x="523" y="864"/>
                  </a:cubicBezTo>
                  <a:close/>
                  <a:moveTo>
                    <a:pt x="373" y="838"/>
                  </a:moveTo>
                  <a:cubicBezTo>
                    <a:pt x="370" y="838"/>
                    <a:pt x="370" y="837"/>
                    <a:pt x="368" y="837"/>
                  </a:cubicBezTo>
                  <a:cubicBezTo>
                    <a:pt x="370" y="845"/>
                    <a:pt x="368" y="857"/>
                    <a:pt x="371" y="865"/>
                  </a:cubicBezTo>
                  <a:cubicBezTo>
                    <a:pt x="370" y="853"/>
                    <a:pt x="374" y="847"/>
                    <a:pt x="373" y="838"/>
                  </a:cubicBezTo>
                  <a:close/>
                  <a:moveTo>
                    <a:pt x="506" y="851"/>
                  </a:moveTo>
                  <a:cubicBezTo>
                    <a:pt x="502" y="854"/>
                    <a:pt x="507" y="860"/>
                    <a:pt x="505" y="864"/>
                  </a:cubicBezTo>
                  <a:cubicBezTo>
                    <a:pt x="506" y="864"/>
                    <a:pt x="508" y="864"/>
                    <a:pt x="510" y="864"/>
                  </a:cubicBezTo>
                  <a:cubicBezTo>
                    <a:pt x="508" y="860"/>
                    <a:pt x="511" y="852"/>
                    <a:pt x="506" y="851"/>
                  </a:cubicBezTo>
                  <a:close/>
                  <a:moveTo>
                    <a:pt x="500" y="851"/>
                  </a:moveTo>
                  <a:cubicBezTo>
                    <a:pt x="501" y="855"/>
                    <a:pt x="498" y="864"/>
                    <a:pt x="502" y="864"/>
                  </a:cubicBezTo>
                  <a:cubicBezTo>
                    <a:pt x="503" y="864"/>
                    <a:pt x="503" y="864"/>
                    <a:pt x="504" y="864"/>
                  </a:cubicBezTo>
                  <a:cubicBezTo>
                    <a:pt x="503" y="859"/>
                    <a:pt x="504" y="853"/>
                    <a:pt x="500" y="851"/>
                  </a:cubicBezTo>
                  <a:close/>
                  <a:moveTo>
                    <a:pt x="497" y="851"/>
                  </a:moveTo>
                  <a:cubicBezTo>
                    <a:pt x="495" y="851"/>
                    <a:pt x="494" y="851"/>
                    <a:pt x="493" y="850"/>
                  </a:cubicBezTo>
                  <a:cubicBezTo>
                    <a:pt x="493" y="853"/>
                    <a:pt x="494" y="862"/>
                    <a:pt x="497" y="864"/>
                  </a:cubicBezTo>
                  <a:cubicBezTo>
                    <a:pt x="497" y="857"/>
                    <a:pt x="498" y="855"/>
                    <a:pt x="497" y="851"/>
                  </a:cubicBezTo>
                  <a:close/>
                  <a:moveTo>
                    <a:pt x="490" y="858"/>
                  </a:moveTo>
                  <a:cubicBezTo>
                    <a:pt x="491" y="860"/>
                    <a:pt x="489" y="864"/>
                    <a:pt x="492" y="864"/>
                  </a:cubicBezTo>
                  <a:cubicBezTo>
                    <a:pt x="492" y="861"/>
                    <a:pt x="493" y="858"/>
                    <a:pt x="490" y="858"/>
                  </a:cubicBezTo>
                  <a:close/>
                  <a:moveTo>
                    <a:pt x="94" y="861"/>
                  </a:moveTo>
                  <a:cubicBezTo>
                    <a:pt x="94" y="862"/>
                    <a:pt x="94" y="863"/>
                    <a:pt x="94" y="864"/>
                  </a:cubicBezTo>
                  <a:cubicBezTo>
                    <a:pt x="100" y="852"/>
                    <a:pt x="115" y="840"/>
                    <a:pt x="108" y="825"/>
                  </a:cubicBezTo>
                  <a:cubicBezTo>
                    <a:pt x="105" y="832"/>
                    <a:pt x="100" y="841"/>
                    <a:pt x="95" y="843"/>
                  </a:cubicBezTo>
                  <a:cubicBezTo>
                    <a:pt x="100" y="834"/>
                    <a:pt x="113" y="824"/>
                    <a:pt x="106" y="809"/>
                  </a:cubicBezTo>
                  <a:cubicBezTo>
                    <a:pt x="100" y="826"/>
                    <a:pt x="84" y="834"/>
                    <a:pt x="82" y="857"/>
                  </a:cubicBezTo>
                  <a:cubicBezTo>
                    <a:pt x="88" y="854"/>
                    <a:pt x="90" y="851"/>
                    <a:pt x="95" y="845"/>
                  </a:cubicBezTo>
                  <a:cubicBezTo>
                    <a:pt x="91" y="849"/>
                    <a:pt x="97" y="860"/>
                    <a:pt x="94" y="861"/>
                  </a:cubicBezTo>
                  <a:close/>
                  <a:moveTo>
                    <a:pt x="488" y="863"/>
                  </a:moveTo>
                  <a:cubicBezTo>
                    <a:pt x="487" y="858"/>
                    <a:pt x="489" y="853"/>
                    <a:pt x="487" y="850"/>
                  </a:cubicBezTo>
                  <a:cubicBezTo>
                    <a:pt x="448" y="850"/>
                    <a:pt x="416" y="845"/>
                    <a:pt x="380" y="839"/>
                  </a:cubicBezTo>
                  <a:cubicBezTo>
                    <a:pt x="380" y="842"/>
                    <a:pt x="380" y="846"/>
                    <a:pt x="380" y="849"/>
                  </a:cubicBezTo>
                  <a:cubicBezTo>
                    <a:pt x="412" y="857"/>
                    <a:pt x="453" y="860"/>
                    <a:pt x="488" y="863"/>
                  </a:cubicBezTo>
                  <a:close/>
                  <a:moveTo>
                    <a:pt x="681" y="743"/>
                  </a:moveTo>
                  <a:cubicBezTo>
                    <a:pt x="673" y="777"/>
                    <a:pt x="680" y="826"/>
                    <a:pt x="681" y="856"/>
                  </a:cubicBezTo>
                  <a:cubicBezTo>
                    <a:pt x="683" y="818"/>
                    <a:pt x="679" y="783"/>
                    <a:pt x="681" y="743"/>
                  </a:cubicBezTo>
                  <a:close/>
                  <a:moveTo>
                    <a:pt x="237" y="847"/>
                  </a:moveTo>
                  <a:cubicBezTo>
                    <a:pt x="234" y="847"/>
                    <a:pt x="232" y="847"/>
                    <a:pt x="229" y="847"/>
                  </a:cubicBezTo>
                  <a:cubicBezTo>
                    <a:pt x="230" y="851"/>
                    <a:pt x="237" y="851"/>
                    <a:pt x="237" y="847"/>
                  </a:cubicBezTo>
                  <a:close/>
                  <a:moveTo>
                    <a:pt x="227" y="848"/>
                  </a:moveTo>
                  <a:cubicBezTo>
                    <a:pt x="226" y="846"/>
                    <a:pt x="220" y="848"/>
                    <a:pt x="219" y="846"/>
                  </a:cubicBezTo>
                  <a:cubicBezTo>
                    <a:pt x="219" y="848"/>
                    <a:pt x="219" y="849"/>
                    <a:pt x="219" y="850"/>
                  </a:cubicBezTo>
                  <a:cubicBezTo>
                    <a:pt x="221" y="848"/>
                    <a:pt x="226" y="852"/>
                    <a:pt x="227" y="848"/>
                  </a:cubicBezTo>
                  <a:close/>
                  <a:moveTo>
                    <a:pt x="216" y="846"/>
                  </a:moveTo>
                  <a:cubicBezTo>
                    <a:pt x="213" y="847"/>
                    <a:pt x="207" y="844"/>
                    <a:pt x="207" y="848"/>
                  </a:cubicBezTo>
                  <a:cubicBezTo>
                    <a:pt x="209" y="850"/>
                    <a:pt x="214" y="848"/>
                    <a:pt x="216" y="850"/>
                  </a:cubicBezTo>
                  <a:cubicBezTo>
                    <a:pt x="216" y="849"/>
                    <a:pt x="216" y="848"/>
                    <a:pt x="216" y="846"/>
                  </a:cubicBezTo>
                  <a:close/>
                  <a:moveTo>
                    <a:pt x="204" y="845"/>
                  </a:moveTo>
                  <a:cubicBezTo>
                    <a:pt x="200" y="846"/>
                    <a:pt x="198" y="844"/>
                    <a:pt x="194" y="844"/>
                  </a:cubicBezTo>
                  <a:cubicBezTo>
                    <a:pt x="194" y="846"/>
                    <a:pt x="194" y="847"/>
                    <a:pt x="194" y="848"/>
                  </a:cubicBezTo>
                  <a:cubicBezTo>
                    <a:pt x="199" y="848"/>
                    <a:pt x="202" y="849"/>
                    <a:pt x="204" y="849"/>
                  </a:cubicBezTo>
                  <a:cubicBezTo>
                    <a:pt x="204" y="848"/>
                    <a:pt x="204" y="847"/>
                    <a:pt x="204" y="845"/>
                  </a:cubicBezTo>
                  <a:close/>
                  <a:moveTo>
                    <a:pt x="541" y="831"/>
                  </a:moveTo>
                  <a:cubicBezTo>
                    <a:pt x="541" y="832"/>
                    <a:pt x="540" y="832"/>
                    <a:pt x="538" y="832"/>
                  </a:cubicBezTo>
                  <a:cubicBezTo>
                    <a:pt x="539" y="837"/>
                    <a:pt x="538" y="844"/>
                    <a:pt x="539" y="848"/>
                  </a:cubicBezTo>
                  <a:cubicBezTo>
                    <a:pt x="540" y="848"/>
                    <a:pt x="541" y="848"/>
                    <a:pt x="542" y="848"/>
                  </a:cubicBezTo>
                  <a:cubicBezTo>
                    <a:pt x="541" y="840"/>
                    <a:pt x="545" y="835"/>
                    <a:pt x="541" y="831"/>
                  </a:cubicBezTo>
                  <a:close/>
                  <a:moveTo>
                    <a:pt x="535" y="847"/>
                  </a:moveTo>
                  <a:cubicBezTo>
                    <a:pt x="535" y="842"/>
                    <a:pt x="533" y="838"/>
                    <a:pt x="533" y="833"/>
                  </a:cubicBezTo>
                  <a:cubicBezTo>
                    <a:pt x="531" y="831"/>
                    <a:pt x="529" y="834"/>
                    <a:pt x="525" y="833"/>
                  </a:cubicBezTo>
                  <a:cubicBezTo>
                    <a:pt x="525" y="838"/>
                    <a:pt x="525" y="844"/>
                    <a:pt x="526" y="848"/>
                  </a:cubicBezTo>
                  <a:cubicBezTo>
                    <a:pt x="530" y="848"/>
                    <a:pt x="530" y="848"/>
                    <a:pt x="535" y="847"/>
                  </a:cubicBezTo>
                  <a:close/>
                  <a:moveTo>
                    <a:pt x="523" y="833"/>
                  </a:moveTo>
                  <a:cubicBezTo>
                    <a:pt x="519" y="833"/>
                    <a:pt x="514" y="833"/>
                    <a:pt x="510" y="833"/>
                  </a:cubicBezTo>
                  <a:cubicBezTo>
                    <a:pt x="508" y="836"/>
                    <a:pt x="510" y="843"/>
                    <a:pt x="511" y="848"/>
                  </a:cubicBezTo>
                  <a:cubicBezTo>
                    <a:pt x="515" y="848"/>
                    <a:pt x="519" y="848"/>
                    <a:pt x="523" y="848"/>
                  </a:cubicBezTo>
                  <a:cubicBezTo>
                    <a:pt x="523" y="843"/>
                    <a:pt x="523" y="838"/>
                    <a:pt x="523" y="833"/>
                  </a:cubicBezTo>
                  <a:close/>
                  <a:moveTo>
                    <a:pt x="506" y="833"/>
                  </a:moveTo>
                  <a:cubicBezTo>
                    <a:pt x="463" y="833"/>
                    <a:pt x="420" y="825"/>
                    <a:pt x="379" y="820"/>
                  </a:cubicBezTo>
                  <a:cubicBezTo>
                    <a:pt x="379" y="826"/>
                    <a:pt x="380" y="832"/>
                    <a:pt x="379" y="835"/>
                  </a:cubicBezTo>
                  <a:cubicBezTo>
                    <a:pt x="413" y="844"/>
                    <a:pt x="458" y="848"/>
                    <a:pt x="498" y="848"/>
                  </a:cubicBezTo>
                  <a:cubicBezTo>
                    <a:pt x="499" y="843"/>
                    <a:pt x="497" y="836"/>
                    <a:pt x="502" y="835"/>
                  </a:cubicBezTo>
                  <a:cubicBezTo>
                    <a:pt x="505" y="836"/>
                    <a:pt x="502" y="844"/>
                    <a:pt x="505" y="848"/>
                  </a:cubicBezTo>
                  <a:cubicBezTo>
                    <a:pt x="506" y="848"/>
                    <a:pt x="507" y="848"/>
                    <a:pt x="508" y="848"/>
                  </a:cubicBezTo>
                  <a:cubicBezTo>
                    <a:pt x="507" y="843"/>
                    <a:pt x="507" y="839"/>
                    <a:pt x="506" y="833"/>
                  </a:cubicBezTo>
                  <a:close/>
                  <a:moveTo>
                    <a:pt x="179" y="842"/>
                  </a:moveTo>
                  <a:cubicBezTo>
                    <a:pt x="180" y="847"/>
                    <a:pt x="186" y="847"/>
                    <a:pt x="191" y="847"/>
                  </a:cubicBezTo>
                  <a:cubicBezTo>
                    <a:pt x="191" y="841"/>
                    <a:pt x="184" y="843"/>
                    <a:pt x="179" y="842"/>
                  </a:cubicBezTo>
                  <a:close/>
                  <a:moveTo>
                    <a:pt x="177" y="844"/>
                  </a:moveTo>
                  <a:cubicBezTo>
                    <a:pt x="177" y="843"/>
                    <a:pt x="177" y="842"/>
                    <a:pt x="177" y="841"/>
                  </a:cubicBezTo>
                  <a:cubicBezTo>
                    <a:pt x="160" y="839"/>
                    <a:pt x="147" y="834"/>
                    <a:pt x="132" y="830"/>
                  </a:cubicBezTo>
                  <a:cubicBezTo>
                    <a:pt x="140" y="841"/>
                    <a:pt x="165" y="841"/>
                    <a:pt x="177" y="844"/>
                  </a:cubicBezTo>
                  <a:close/>
                  <a:moveTo>
                    <a:pt x="249" y="844"/>
                  </a:moveTo>
                  <a:cubicBezTo>
                    <a:pt x="249" y="842"/>
                    <a:pt x="253" y="844"/>
                    <a:pt x="254" y="843"/>
                  </a:cubicBezTo>
                  <a:cubicBezTo>
                    <a:pt x="254" y="827"/>
                    <a:pt x="255" y="815"/>
                    <a:pt x="254" y="800"/>
                  </a:cubicBezTo>
                  <a:cubicBezTo>
                    <a:pt x="252" y="801"/>
                    <a:pt x="250" y="802"/>
                    <a:pt x="247" y="801"/>
                  </a:cubicBezTo>
                  <a:cubicBezTo>
                    <a:pt x="248" y="819"/>
                    <a:pt x="246" y="829"/>
                    <a:pt x="249" y="844"/>
                  </a:cubicBezTo>
                  <a:close/>
                  <a:moveTo>
                    <a:pt x="245" y="844"/>
                  </a:moveTo>
                  <a:cubicBezTo>
                    <a:pt x="246" y="832"/>
                    <a:pt x="246" y="813"/>
                    <a:pt x="243" y="801"/>
                  </a:cubicBezTo>
                  <a:cubicBezTo>
                    <a:pt x="243" y="803"/>
                    <a:pt x="240" y="802"/>
                    <a:pt x="239" y="802"/>
                  </a:cubicBezTo>
                  <a:cubicBezTo>
                    <a:pt x="236" y="820"/>
                    <a:pt x="239" y="830"/>
                    <a:pt x="239" y="844"/>
                  </a:cubicBezTo>
                  <a:cubicBezTo>
                    <a:pt x="241" y="844"/>
                    <a:pt x="243" y="844"/>
                    <a:pt x="245" y="844"/>
                  </a:cubicBezTo>
                  <a:close/>
                  <a:moveTo>
                    <a:pt x="235" y="802"/>
                  </a:moveTo>
                  <a:cubicBezTo>
                    <a:pt x="226" y="802"/>
                    <a:pt x="229" y="811"/>
                    <a:pt x="229" y="817"/>
                  </a:cubicBezTo>
                  <a:cubicBezTo>
                    <a:pt x="230" y="825"/>
                    <a:pt x="229" y="835"/>
                    <a:pt x="229" y="844"/>
                  </a:cubicBezTo>
                  <a:cubicBezTo>
                    <a:pt x="232" y="844"/>
                    <a:pt x="236" y="846"/>
                    <a:pt x="237" y="843"/>
                  </a:cubicBezTo>
                  <a:cubicBezTo>
                    <a:pt x="235" y="834"/>
                    <a:pt x="237" y="814"/>
                    <a:pt x="235" y="802"/>
                  </a:cubicBezTo>
                  <a:close/>
                  <a:moveTo>
                    <a:pt x="226" y="803"/>
                  </a:moveTo>
                  <a:cubicBezTo>
                    <a:pt x="222" y="803"/>
                    <a:pt x="222" y="804"/>
                    <a:pt x="217" y="804"/>
                  </a:cubicBezTo>
                  <a:cubicBezTo>
                    <a:pt x="216" y="818"/>
                    <a:pt x="218" y="831"/>
                    <a:pt x="219" y="844"/>
                  </a:cubicBezTo>
                  <a:cubicBezTo>
                    <a:pt x="222" y="844"/>
                    <a:pt x="225" y="844"/>
                    <a:pt x="227" y="844"/>
                  </a:cubicBezTo>
                  <a:cubicBezTo>
                    <a:pt x="227" y="827"/>
                    <a:pt x="227" y="818"/>
                    <a:pt x="226" y="803"/>
                  </a:cubicBezTo>
                  <a:close/>
                  <a:moveTo>
                    <a:pt x="216" y="843"/>
                  </a:moveTo>
                  <a:cubicBezTo>
                    <a:pt x="215" y="829"/>
                    <a:pt x="215" y="812"/>
                    <a:pt x="214" y="804"/>
                  </a:cubicBezTo>
                  <a:cubicBezTo>
                    <a:pt x="211" y="804"/>
                    <a:pt x="208" y="804"/>
                    <a:pt x="205" y="804"/>
                  </a:cubicBezTo>
                  <a:cubicBezTo>
                    <a:pt x="206" y="817"/>
                    <a:pt x="207" y="833"/>
                    <a:pt x="207" y="843"/>
                  </a:cubicBezTo>
                  <a:cubicBezTo>
                    <a:pt x="211" y="844"/>
                    <a:pt x="213" y="844"/>
                    <a:pt x="216" y="843"/>
                  </a:cubicBezTo>
                  <a:close/>
                  <a:moveTo>
                    <a:pt x="202" y="804"/>
                  </a:moveTo>
                  <a:cubicBezTo>
                    <a:pt x="198" y="803"/>
                    <a:pt x="198" y="804"/>
                    <a:pt x="194" y="803"/>
                  </a:cubicBezTo>
                  <a:cubicBezTo>
                    <a:pt x="193" y="813"/>
                    <a:pt x="193" y="831"/>
                    <a:pt x="194" y="841"/>
                  </a:cubicBezTo>
                  <a:cubicBezTo>
                    <a:pt x="196" y="843"/>
                    <a:pt x="202" y="842"/>
                    <a:pt x="204" y="843"/>
                  </a:cubicBezTo>
                  <a:cubicBezTo>
                    <a:pt x="205" y="829"/>
                    <a:pt x="204" y="816"/>
                    <a:pt x="202" y="804"/>
                  </a:cubicBezTo>
                  <a:close/>
                  <a:moveTo>
                    <a:pt x="116" y="824"/>
                  </a:moveTo>
                  <a:cubicBezTo>
                    <a:pt x="116" y="831"/>
                    <a:pt x="116" y="838"/>
                    <a:pt x="118" y="843"/>
                  </a:cubicBezTo>
                  <a:cubicBezTo>
                    <a:pt x="122" y="841"/>
                    <a:pt x="126" y="823"/>
                    <a:pt x="116" y="824"/>
                  </a:cubicBezTo>
                  <a:close/>
                  <a:moveTo>
                    <a:pt x="723" y="793"/>
                  </a:moveTo>
                  <a:cubicBezTo>
                    <a:pt x="719" y="809"/>
                    <a:pt x="709" y="823"/>
                    <a:pt x="716" y="841"/>
                  </a:cubicBezTo>
                  <a:cubicBezTo>
                    <a:pt x="725" y="837"/>
                    <a:pt x="722" y="808"/>
                    <a:pt x="723" y="793"/>
                  </a:cubicBezTo>
                  <a:close/>
                  <a:moveTo>
                    <a:pt x="877" y="840"/>
                  </a:moveTo>
                  <a:cubicBezTo>
                    <a:pt x="877" y="841"/>
                    <a:pt x="878" y="842"/>
                    <a:pt x="878" y="840"/>
                  </a:cubicBezTo>
                  <a:cubicBezTo>
                    <a:pt x="891" y="832"/>
                    <a:pt x="905" y="825"/>
                    <a:pt x="916" y="814"/>
                  </a:cubicBezTo>
                  <a:cubicBezTo>
                    <a:pt x="903" y="822"/>
                    <a:pt x="890" y="831"/>
                    <a:pt x="877" y="840"/>
                  </a:cubicBezTo>
                  <a:close/>
                  <a:moveTo>
                    <a:pt x="191" y="803"/>
                  </a:moveTo>
                  <a:cubicBezTo>
                    <a:pt x="186" y="804"/>
                    <a:pt x="182" y="802"/>
                    <a:pt x="177" y="802"/>
                  </a:cubicBezTo>
                  <a:cubicBezTo>
                    <a:pt x="178" y="814"/>
                    <a:pt x="180" y="825"/>
                    <a:pt x="179" y="839"/>
                  </a:cubicBezTo>
                  <a:cubicBezTo>
                    <a:pt x="182" y="840"/>
                    <a:pt x="186" y="841"/>
                    <a:pt x="191" y="841"/>
                  </a:cubicBezTo>
                  <a:cubicBezTo>
                    <a:pt x="191" y="825"/>
                    <a:pt x="192" y="818"/>
                    <a:pt x="191" y="803"/>
                  </a:cubicBezTo>
                  <a:close/>
                  <a:moveTo>
                    <a:pt x="535" y="833"/>
                  </a:moveTo>
                  <a:cubicBezTo>
                    <a:pt x="536" y="834"/>
                    <a:pt x="534" y="838"/>
                    <a:pt x="537" y="840"/>
                  </a:cubicBezTo>
                  <a:cubicBezTo>
                    <a:pt x="536" y="837"/>
                    <a:pt x="537" y="829"/>
                    <a:pt x="535" y="833"/>
                  </a:cubicBezTo>
                  <a:close/>
                  <a:moveTo>
                    <a:pt x="176" y="802"/>
                  </a:moveTo>
                  <a:cubicBezTo>
                    <a:pt x="169" y="801"/>
                    <a:pt x="160" y="800"/>
                    <a:pt x="156" y="799"/>
                  </a:cubicBezTo>
                  <a:cubicBezTo>
                    <a:pt x="167" y="797"/>
                    <a:pt x="183" y="801"/>
                    <a:pt x="191" y="801"/>
                  </a:cubicBezTo>
                  <a:cubicBezTo>
                    <a:pt x="172" y="795"/>
                    <a:pt x="149" y="792"/>
                    <a:pt x="130" y="788"/>
                  </a:cubicBezTo>
                  <a:cubicBezTo>
                    <a:pt x="131" y="801"/>
                    <a:pt x="133" y="814"/>
                    <a:pt x="132" y="828"/>
                  </a:cubicBezTo>
                  <a:cubicBezTo>
                    <a:pt x="147" y="832"/>
                    <a:pt x="162" y="836"/>
                    <a:pt x="177" y="840"/>
                  </a:cubicBezTo>
                  <a:cubicBezTo>
                    <a:pt x="177" y="827"/>
                    <a:pt x="176" y="815"/>
                    <a:pt x="176" y="802"/>
                  </a:cubicBezTo>
                  <a:close/>
                  <a:moveTo>
                    <a:pt x="375" y="820"/>
                  </a:moveTo>
                  <a:cubicBezTo>
                    <a:pt x="376" y="827"/>
                    <a:pt x="374" y="832"/>
                    <a:pt x="377" y="835"/>
                  </a:cubicBezTo>
                  <a:cubicBezTo>
                    <a:pt x="377" y="829"/>
                    <a:pt x="377" y="824"/>
                    <a:pt x="375" y="820"/>
                  </a:cubicBezTo>
                  <a:close/>
                  <a:moveTo>
                    <a:pt x="369" y="816"/>
                  </a:moveTo>
                  <a:cubicBezTo>
                    <a:pt x="375" y="809"/>
                    <a:pt x="368" y="799"/>
                    <a:pt x="368" y="792"/>
                  </a:cubicBezTo>
                  <a:cubicBezTo>
                    <a:pt x="367" y="804"/>
                    <a:pt x="367" y="816"/>
                    <a:pt x="369" y="834"/>
                  </a:cubicBezTo>
                  <a:cubicBezTo>
                    <a:pt x="370" y="834"/>
                    <a:pt x="372" y="834"/>
                    <a:pt x="373" y="834"/>
                  </a:cubicBezTo>
                  <a:cubicBezTo>
                    <a:pt x="371" y="829"/>
                    <a:pt x="374" y="819"/>
                    <a:pt x="369" y="816"/>
                  </a:cubicBezTo>
                  <a:close/>
                  <a:moveTo>
                    <a:pt x="523" y="818"/>
                  </a:moveTo>
                  <a:cubicBezTo>
                    <a:pt x="519" y="818"/>
                    <a:pt x="515" y="818"/>
                    <a:pt x="512" y="818"/>
                  </a:cubicBezTo>
                  <a:cubicBezTo>
                    <a:pt x="511" y="821"/>
                    <a:pt x="513" y="820"/>
                    <a:pt x="513" y="823"/>
                  </a:cubicBezTo>
                  <a:cubicBezTo>
                    <a:pt x="509" y="820"/>
                    <a:pt x="509" y="826"/>
                    <a:pt x="509" y="830"/>
                  </a:cubicBezTo>
                  <a:cubicBezTo>
                    <a:pt x="518" y="833"/>
                    <a:pt x="526" y="832"/>
                    <a:pt x="523" y="818"/>
                  </a:cubicBezTo>
                  <a:close/>
                  <a:moveTo>
                    <a:pt x="506" y="831"/>
                  </a:moveTo>
                  <a:cubicBezTo>
                    <a:pt x="503" y="825"/>
                    <a:pt x="510" y="819"/>
                    <a:pt x="507" y="818"/>
                  </a:cubicBezTo>
                  <a:cubicBezTo>
                    <a:pt x="462" y="815"/>
                    <a:pt x="420" y="812"/>
                    <a:pt x="378" y="802"/>
                  </a:cubicBezTo>
                  <a:cubicBezTo>
                    <a:pt x="378" y="808"/>
                    <a:pt x="380" y="811"/>
                    <a:pt x="379" y="817"/>
                  </a:cubicBezTo>
                  <a:cubicBezTo>
                    <a:pt x="422" y="823"/>
                    <a:pt x="460" y="830"/>
                    <a:pt x="506" y="831"/>
                  </a:cubicBezTo>
                  <a:close/>
                  <a:moveTo>
                    <a:pt x="531" y="819"/>
                  </a:moveTo>
                  <a:cubicBezTo>
                    <a:pt x="528" y="818"/>
                    <a:pt x="529" y="819"/>
                    <a:pt x="525" y="819"/>
                  </a:cubicBezTo>
                  <a:cubicBezTo>
                    <a:pt x="525" y="823"/>
                    <a:pt x="527" y="825"/>
                    <a:pt x="526" y="830"/>
                  </a:cubicBezTo>
                  <a:cubicBezTo>
                    <a:pt x="528" y="830"/>
                    <a:pt x="530" y="830"/>
                    <a:pt x="532" y="830"/>
                  </a:cubicBezTo>
                  <a:cubicBezTo>
                    <a:pt x="532" y="826"/>
                    <a:pt x="531" y="823"/>
                    <a:pt x="531" y="819"/>
                  </a:cubicBezTo>
                  <a:close/>
                  <a:moveTo>
                    <a:pt x="543" y="819"/>
                  </a:moveTo>
                  <a:cubicBezTo>
                    <a:pt x="542" y="819"/>
                    <a:pt x="540" y="819"/>
                    <a:pt x="538" y="819"/>
                  </a:cubicBezTo>
                  <a:cubicBezTo>
                    <a:pt x="537" y="823"/>
                    <a:pt x="539" y="824"/>
                    <a:pt x="538" y="829"/>
                  </a:cubicBezTo>
                  <a:cubicBezTo>
                    <a:pt x="540" y="829"/>
                    <a:pt x="542" y="829"/>
                    <a:pt x="543" y="829"/>
                  </a:cubicBezTo>
                  <a:cubicBezTo>
                    <a:pt x="543" y="826"/>
                    <a:pt x="543" y="823"/>
                    <a:pt x="543" y="819"/>
                  </a:cubicBezTo>
                  <a:close/>
                  <a:moveTo>
                    <a:pt x="545" y="822"/>
                  </a:moveTo>
                  <a:cubicBezTo>
                    <a:pt x="546" y="826"/>
                    <a:pt x="544" y="828"/>
                    <a:pt x="547" y="828"/>
                  </a:cubicBezTo>
                  <a:cubicBezTo>
                    <a:pt x="547" y="825"/>
                    <a:pt x="548" y="822"/>
                    <a:pt x="545" y="822"/>
                  </a:cubicBezTo>
                  <a:close/>
                  <a:moveTo>
                    <a:pt x="111" y="726"/>
                  </a:moveTo>
                  <a:cubicBezTo>
                    <a:pt x="110" y="735"/>
                    <a:pt x="109" y="749"/>
                    <a:pt x="114" y="754"/>
                  </a:cubicBezTo>
                  <a:cubicBezTo>
                    <a:pt x="110" y="759"/>
                    <a:pt x="112" y="771"/>
                    <a:pt x="115" y="775"/>
                  </a:cubicBezTo>
                  <a:cubicBezTo>
                    <a:pt x="113" y="780"/>
                    <a:pt x="113" y="793"/>
                    <a:pt x="117" y="797"/>
                  </a:cubicBezTo>
                  <a:cubicBezTo>
                    <a:pt x="114" y="805"/>
                    <a:pt x="113" y="822"/>
                    <a:pt x="122" y="823"/>
                  </a:cubicBezTo>
                  <a:cubicBezTo>
                    <a:pt x="113" y="700"/>
                    <a:pt x="111" y="579"/>
                    <a:pt x="106" y="464"/>
                  </a:cubicBezTo>
                  <a:cubicBezTo>
                    <a:pt x="106" y="463"/>
                    <a:pt x="104" y="464"/>
                    <a:pt x="104" y="462"/>
                  </a:cubicBezTo>
                  <a:cubicBezTo>
                    <a:pt x="106" y="462"/>
                    <a:pt x="107" y="461"/>
                    <a:pt x="106" y="459"/>
                  </a:cubicBezTo>
                  <a:cubicBezTo>
                    <a:pt x="107" y="439"/>
                    <a:pt x="103" y="428"/>
                    <a:pt x="108" y="411"/>
                  </a:cubicBezTo>
                  <a:cubicBezTo>
                    <a:pt x="108" y="429"/>
                    <a:pt x="108" y="432"/>
                    <a:pt x="108" y="448"/>
                  </a:cubicBezTo>
                  <a:cubicBezTo>
                    <a:pt x="108" y="454"/>
                    <a:pt x="110" y="450"/>
                    <a:pt x="109" y="446"/>
                  </a:cubicBezTo>
                  <a:cubicBezTo>
                    <a:pt x="109" y="434"/>
                    <a:pt x="109" y="423"/>
                    <a:pt x="109" y="411"/>
                  </a:cubicBezTo>
                  <a:cubicBezTo>
                    <a:pt x="110" y="409"/>
                    <a:pt x="105" y="412"/>
                    <a:pt x="106" y="408"/>
                  </a:cubicBezTo>
                  <a:cubicBezTo>
                    <a:pt x="107" y="392"/>
                    <a:pt x="105" y="384"/>
                    <a:pt x="105" y="368"/>
                  </a:cubicBezTo>
                  <a:cubicBezTo>
                    <a:pt x="100" y="367"/>
                    <a:pt x="99" y="368"/>
                    <a:pt x="94" y="367"/>
                  </a:cubicBezTo>
                  <a:cubicBezTo>
                    <a:pt x="102" y="399"/>
                    <a:pt x="98" y="441"/>
                    <a:pt x="97" y="470"/>
                  </a:cubicBezTo>
                  <a:cubicBezTo>
                    <a:pt x="100" y="471"/>
                    <a:pt x="99" y="467"/>
                    <a:pt x="101" y="467"/>
                  </a:cubicBezTo>
                  <a:cubicBezTo>
                    <a:pt x="101" y="471"/>
                    <a:pt x="97" y="470"/>
                    <a:pt x="97" y="474"/>
                  </a:cubicBezTo>
                  <a:cubicBezTo>
                    <a:pt x="98" y="494"/>
                    <a:pt x="97" y="521"/>
                    <a:pt x="100" y="537"/>
                  </a:cubicBezTo>
                  <a:cubicBezTo>
                    <a:pt x="100" y="535"/>
                    <a:pt x="100" y="535"/>
                    <a:pt x="102" y="534"/>
                  </a:cubicBezTo>
                  <a:cubicBezTo>
                    <a:pt x="96" y="543"/>
                    <a:pt x="102" y="559"/>
                    <a:pt x="100" y="571"/>
                  </a:cubicBezTo>
                  <a:cubicBezTo>
                    <a:pt x="101" y="574"/>
                    <a:pt x="103" y="567"/>
                    <a:pt x="105" y="571"/>
                  </a:cubicBezTo>
                  <a:cubicBezTo>
                    <a:pt x="106" y="578"/>
                    <a:pt x="98" y="582"/>
                    <a:pt x="102" y="594"/>
                  </a:cubicBezTo>
                  <a:cubicBezTo>
                    <a:pt x="103" y="596"/>
                    <a:pt x="105" y="592"/>
                    <a:pt x="106" y="596"/>
                  </a:cubicBezTo>
                  <a:cubicBezTo>
                    <a:pt x="106" y="598"/>
                    <a:pt x="105" y="601"/>
                    <a:pt x="103" y="602"/>
                  </a:cubicBezTo>
                  <a:cubicBezTo>
                    <a:pt x="103" y="601"/>
                    <a:pt x="106" y="597"/>
                    <a:pt x="103" y="598"/>
                  </a:cubicBezTo>
                  <a:cubicBezTo>
                    <a:pt x="101" y="615"/>
                    <a:pt x="106" y="628"/>
                    <a:pt x="105" y="645"/>
                  </a:cubicBezTo>
                  <a:cubicBezTo>
                    <a:pt x="106" y="646"/>
                    <a:pt x="109" y="646"/>
                    <a:pt x="109" y="649"/>
                  </a:cubicBezTo>
                  <a:cubicBezTo>
                    <a:pt x="102" y="666"/>
                    <a:pt x="109" y="704"/>
                    <a:pt x="111" y="726"/>
                  </a:cubicBezTo>
                  <a:close/>
                  <a:moveTo>
                    <a:pt x="105" y="573"/>
                  </a:moveTo>
                  <a:cubicBezTo>
                    <a:pt x="103" y="572"/>
                    <a:pt x="102" y="574"/>
                    <a:pt x="101" y="574"/>
                  </a:cubicBezTo>
                  <a:cubicBezTo>
                    <a:pt x="101" y="576"/>
                    <a:pt x="100" y="580"/>
                    <a:pt x="102" y="580"/>
                  </a:cubicBezTo>
                  <a:cubicBezTo>
                    <a:pt x="101" y="577"/>
                    <a:pt x="105" y="577"/>
                    <a:pt x="105" y="573"/>
                  </a:cubicBezTo>
                  <a:close/>
                  <a:moveTo>
                    <a:pt x="553" y="810"/>
                  </a:moveTo>
                  <a:cubicBezTo>
                    <a:pt x="554" y="813"/>
                    <a:pt x="550" y="816"/>
                    <a:pt x="554" y="817"/>
                  </a:cubicBezTo>
                  <a:cubicBezTo>
                    <a:pt x="556" y="816"/>
                    <a:pt x="554" y="812"/>
                    <a:pt x="553" y="810"/>
                  </a:cubicBezTo>
                  <a:close/>
                  <a:moveTo>
                    <a:pt x="544" y="816"/>
                  </a:moveTo>
                  <a:cubicBezTo>
                    <a:pt x="544" y="814"/>
                    <a:pt x="544" y="811"/>
                    <a:pt x="544" y="808"/>
                  </a:cubicBezTo>
                  <a:cubicBezTo>
                    <a:pt x="542" y="808"/>
                    <a:pt x="540" y="808"/>
                    <a:pt x="537" y="808"/>
                  </a:cubicBezTo>
                  <a:cubicBezTo>
                    <a:pt x="538" y="811"/>
                    <a:pt x="536" y="817"/>
                    <a:pt x="539" y="817"/>
                  </a:cubicBezTo>
                  <a:cubicBezTo>
                    <a:pt x="539" y="815"/>
                    <a:pt x="543" y="817"/>
                    <a:pt x="544" y="816"/>
                  </a:cubicBezTo>
                  <a:close/>
                  <a:moveTo>
                    <a:pt x="111" y="803"/>
                  </a:moveTo>
                  <a:cubicBezTo>
                    <a:pt x="109" y="807"/>
                    <a:pt x="111" y="814"/>
                    <a:pt x="112" y="817"/>
                  </a:cubicBezTo>
                  <a:cubicBezTo>
                    <a:pt x="114" y="813"/>
                    <a:pt x="113" y="807"/>
                    <a:pt x="111" y="803"/>
                  </a:cubicBezTo>
                  <a:close/>
                  <a:moveTo>
                    <a:pt x="535" y="812"/>
                  </a:moveTo>
                  <a:cubicBezTo>
                    <a:pt x="536" y="806"/>
                    <a:pt x="530" y="808"/>
                    <a:pt x="526" y="808"/>
                  </a:cubicBezTo>
                  <a:cubicBezTo>
                    <a:pt x="525" y="810"/>
                    <a:pt x="525" y="812"/>
                    <a:pt x="525" y="816"/>
                  </a:cubicBezTo>
                  <a:cubicBezTo>
                    <a:pt x="526" y="817"/>
                    <a:pt x="528" y="817"/>
                    <a:pt x="531" y="816"/>
                  </a:cubicBezTo>
                  <a:cubicBezTo>
                    <a:pt x="530" y="812"/>
                    <a:pt x="532" y="807"/>
                    <a:pt x="535" y="812"/>
                  </a:cubicBezTo>
                  <a:close/>
                  <a:moveTo>
                    <a:pt x="523" y="816"/>
                  </a:moveTo>
                  <a:cubicBezTo>
                    <a:pt x="523" y="814"/>
                    <a:pt x="523" y="811"/>
                    <a:pt x="523" y="808"/>
                  </a:cubicBezTo>
                  <a:cubicBezTo>
                    <a:pt x="480" y="807"/>
                    <a:pt x="441" y="801"/>
                    <a:pt x="408" y="794"/>
                  </a:cubicBezTo>
                  <a:cubicBezTo>
                    <a:pt x="398" y="793"/>
                    <a:pt x="387" y="793"/>
                    <a:pt x="379" y="788"/>
                  </a:cubicBezTo>
                  <a:cubicBezTo>
                    <a:pt x="416" y="794"/>
                    <a:pt x="464" y="803"/>
                    <a:pt x="505" y="805"/>
                  </a:cubicBezTo>
                  <a:cubicBezTo>
                    <a:pt x="510" y="805"/>
                    <a:pt x="519" y="807"/>
                    <a:pt x="523" y="802"/>
                  </a:cubicBezTo>
                  <a:cubicBezTo>
                    <a:pt x="478" y="804"/>
                    <a:pt x="423" y="792"/>
                    <a:pt x="378" y="782"/>
                  </a:cubicBezTo>
                  <a:cubicBezTo>
                    <a:pt x="378" y="787"/>
                    <a:pt x="378" y="793"/>
                    <a:pt x="378" y="798"/>
                  </a:cubicBezTo>
                  <a:cubicBezTo>
                    <a:pt x="420" y="811"/>
                    <a:pt x="474" y="814"/>
                    <a:pt x="523" y="816"/>
                  </a:cubicBezTo>
                  <a:close/>
                  <a:moveTo>
                    <a:pt x="373" y="801"/>
                  </a:moveTo>
                  <a:cubicBezTo>
                    <a:pt x="374" y="806"/>
                    <a:pt x="375" y="810"/>
                    <a:pt x="374" y="816"/>
                  </a:cubicBezTo>
                  <a:cubicBezTo>
                    <a:pt x="378" y="815"/>
                    <a:pt x="376" y="802"/>
                    <a:pt x="373" y="801"/>
                  </a:cubicBezTo>
                  <a:close/>
                  <a:moveTo>
                    <a:pt x="542" y="799"/>
                  </a:moveTo>
                  <a:cubicBezTo>
                    <a:pt x="540" y="799"/>
                    <a:pt x="539" y="801"/>
                    <a:pt x="537" y="800"/>
                  </a:cubicBezTo>
                  <a:cubicBezTo>
                    <a:pt x="537" y="802"/>
                    <a:pt x="537" y="803"/>
                    <a:pt x="537" y="805"/>
                  </a:cubicBezTo>
                  <a:cubicBezTo>
                    <a:pt x="539" y="805"/>
                    <a:pt x="541" y="805"/>
                    <a:pt x="543" y="805"/>
                  </a:cubicBezTo>
                  <a:cubicBezTo>
                    <a:pt x="544" y="802"/>
                    <a:pt x="542" y="801"/>
                    <a:pt x="542" y="799"/>
                  </a:cubicBezTo>
                  <a:close/>
                  <a:moveTo>
                    <a:pt x="534" y="800"/>
                  </a:moveTo>
                  <a:cubicBezTo>
                    <a:pt x="531" y="802"/>
                    <a:pt x="525" y="800"/>
                    <a:pt x="526" y="805"/>
                  </a:cubicBezTo>
                  <a:cubicBezTo>
                    <a:pt x="529" y="805"/>
                    <a:pt x="532" y="805"/>
                    <a:pt x="535" y="805"/>
                  </a:cubicBezTo>
                  <a:cubicBezTo>
                    <a:pt x="535" y="803"/>
                    <a:pt x="534" y="801"/>
                    <a:pt x="534" y="800"/>
                  </a:cubicBezTo>
                  <a:close/>
                  <a:moveTo>
                    <a:pt x="510" y="407"/>
                  </a:moveTo>
                  <a:cubicBezTo>
                    <a:pt x="513" y="407"/>
                    <a:pt x="523" y="411"/>
                    <a:pt x="522" y="404"/>
                  </a:cubicBezTo>
                  <a:cubicBezTo>
                    <a:pt x="518" y="406"/>
                    <a:pt x="509" y="403"/>
                    <a:pt x="504" y="403"/>
                  </a:cubicBezTo>
                  <a:cubicBezTo>
                    <a:pt x="461" y="398"/>
                    <a:pt x="399" y="393"/>
                    <a:pt x="368" y="377"/>
                  </a:cubicBezTo>
                  <a:cubicBezTo>
                    <a:pt x="370" y="370"/>
                    <a:pt x="375" y="380"/>
                    <a:pt x="377" y="375"/>
                  </a:cubicBezTo>
                  <a:cubicBezTo>
                    <a:pt x="375" y="371"/>
                    <a:pt x="363" y="369"/>
                    <a:pt x="359" y="364"/>
                  </a:cubicBezTo>
                  <a:cubicBezTo>
                    <a:pt x="361" y="344"/>
                    <a:pt x="360" y="304"/>
                    <a:pt x="360" y="288"/>
                  </a:cubicBezTo>
                  <a:cubicBezTo>
                    <a:pt x="353" y="289"/>
                    <a:pt x="357" y="296"/>
                    <a:pt x="357" y="300"/>
                  </a:cubicBezTo>
                  <a:cubicBezTo>
                    <a:pt x="357" y="323"/>
                    <a:pt x="358" y="350"/>
                    <a:pt x="356" y="371"/>
                  </a:cubicBezTo>
                  <a:cubicBezTo>
                    <a:pt x="359" y="372"/>
                    <a:pt x="361" y="374"/>
                    <a:pt x="363" y="376"/>
                  </a:cubicBezTo>
                  <a:cubicBezTo>
                    <a:pt x="362" y="395"/>
                    <a:pt x="362" y="406"/>
                    <a:pt x="363" y="427"/>
                  </a:cubicBezTo>
                  <a:cubicBezTo>
                    <a:pt x="363" y="430"/>
                    <a:pt x="366" y="423"/>
                    <a:pt x="367" y="427"/>
                  </a:cubicBezTo>
                  <a:cubicBezTo>
                    <a:pt x="367" y="488"/>
                    <a:pt x="367" y="539"/>
                    <a:pt x="369" y="603"/>
                  </a:cubicBezTo>
                  <a:cubicBezTo>
                    <a:pt x="371" y="611"/>
                    <a:pt x="370" y="611"/>
                    <a:pt x="371" y="621"/>
                  </a:cubicBezTo>
                  <a:cubicBezTo>
                    <a:pt x="378" y="672"/>
                    <a:pt x="376" y="730"/>
                    <a:pt x="378" y="779"/>
                  </a:cubicBezTo>
                  <a:cubicBezTo>
                    <a:pt x="423" y="788"/>
                    <a:pt x="468" y="802"/>
                    <a:pt x="523" y="798"/>
                  </a:cubicBezTo>
                  <a:cubicBezTo>
                    <a:pt x="524" y="793"/>
                    <a:pt x="521" y="784"/>
                    <a:pt x="526" y="783"/>
                  </a:cubicBezTo>
                  <a:cubicBezTo>
                    <a:pt x="528" y="786"/>
                    <a:pt x="526" y="793"/>
                    <a:pt x="527" y="798"/>
                  </a:cubicBezTo>
                  <a:cubicBezTo>
                    <a:pt x="536" y="799"/>
                    <a:pt x="534" y="795"/>
                    <a:pt x="542" y="797"/>
                  </a:cubicBezTo>
                  <a:cubicBezTo>
                    <a:pt x="543" y="774"/>
                    <a:pt x="538" y="744"/>
                    <a:pt x="539" y="720"/>
                  </a:cubicBezTo>
                  <a:cubicBezTo>
                    <a:pt x="540" y="718"/>
                    <a:pt x="540" y="714"/>
                    <a:pt x="540" y="712"/>
                  </a:cubicBezTo>
                  <a:cubicBezTo>
                    <a:pt x="544" y="700"/>
                    <a:pt x="542" y="681"/>
                    <a:pt x="542" y="665"/>
                  </a:cubicBezTo>
                  <a:cubicBezTo>
                    <a:pt x="542" y="614"/>
                    <a:pt x="539" y="560"/>
                    <a:pt x="538" y="521"/>
                  </a:cubicBezTo>
                  <a:cubicBezTo>
                    <a:pt x="536" y="525"/>
                    <a:pt x="540" y="532"/>
                    <a:pt x="537" y="538"/>
                  </a:cubicBezTo>
                  <a:cubicBezTo>
                    <a:pt x="537" y="541"/>
                    <a:pt x="533" y="535"/>
                    <a:pt x="534" y="540"/>
                  </a:cubicBezTo>
                  <a:cubicBezTo>
                    <a:pt x="535" y="615"/>
                    <a:pt x="538" y="682"/>
                    <a:pt x="534" y="754"/>
                  </a:cubicBezTo>
                  <a:cubicBezTo>
                    <a:pt x="534" y="758"/>
                    <a:pt x="537" y="753"/>
                    <a:pt x="537" y="757"/>
                  </a:cubicBezTo>
                  <a:cubicBezTo>
                    <a:pt x="529" y="759"/>
                    <a:pt x="538" y="779"/>
                    <a:pt x="532" y="784"/>
                  </a:cubicBezTo>
                  <a:cubicBezTo>
                    <a:pt x="530" y="774"/>
                    <a:pt x="532" y="770"/>
                    <a:pt x="532" y="759"/>
                  </a:cubicBezTo>
                  <a:cubicBezTo>
                    <a:pt x="525" y="759"/>
                    <a:pt x="519" y="760"/>
                    <a:pt x="513" y="761"/>
                  </a:cubicBezTo>
                  <a:cubicBezTo>
                    <a:pt x="513" y="767"/>
                    <a:pt x="511" y="771"/>
                    <a:pt x="507" y="772"/>
                  </a:cubicBezTo>
                  <a:cubicBezTo>
                    <a:pt x="504" y="769"/>
                    <a:pt x="505" y="766"/>
                    <a:pt x="504" y="762"/>
                  </a:cubicBezTo>
                  <a:cubicBezTo>
                    <a:pt x="472" y="764"/>
                    <a:pt x="449" y="761"/>
                    <a:pt x="420" y="758"/>
                  </a:cubicBezTo>
                  <a:cubicBezTo>
                    <a:pt x="418" y="760"/>
                    <a:pt x="420" y="765"/>
                    <a:pt x="417" y="767"/>
                  </a:cubicBezTo>
                  <a:cubicBezTo>
                    <a:pt x="415" y="765"/>
                    <a:pt x="416" y="759"/>
                    <a:pt x="415" y="757"/>
                  </a:cubicBezTo>
                  <a:cubicBezTo>
                    <a:pt x="411" y="753"/>
                    <a:pt x="403" y="754"/>
                    <a:pt x="401" y="749"/>
                  </a:cubicBezTo>
                  <a:cubicBezTo>
                    <a:pt x="406" y="737"/>
                    <a:pt x="403" y="717"/>
                    <a:pt x="404" y="697"/>
                  </a:cubicBezTo>
                  <a:cubicBezTo>
                    <a:pt x="404" y="696"/>
                    <a:pt x="400" y="699"/>
                    <a:pt x="399" y="696"/>
                  </a:cubicBezTo>
                  <a:cubicBezTo>
                    <a:pt x="400" y="693"/>
                    <a:pt x="404" y="695"/>
                    <a:pt x="404" y="691"/>
                  </a:cubicBezTo>
                  <a:cubicBezTo>
                    <a:pt x="403" y="671"/>
                    <a:pt x="405" y="651"/>
                    <a:pt x="404" y="630"/>
                  </a:cubicBezTo>
                  <a:cubicBezTo>
                    <a:pt x="403" y="605"/>
                    <a:pt x="397" y="581"/>
                    <a:pt x="399" y="563"/>
                  </a:cubicBezTo>
                  <a:cubicBezTo>
                    <a:pt x="409" y="560"/>
                    <a:pt x="419" y="574"/>
                    <a:pt x="433" y="570"/>
                  </a:cubicBezTo>
                  <a:cubicBezTo>
                    <a:pt x="425" y="566"/>
                    <a:pt x="414" y="567"/>
                    <a:pt x="410" y="559"/>
                  </a:cubicBezTo>
                  <a:cubicBezTo>
                    <a:pt x="419" y="558"/>
                    <a:pt x="428" y="567"/>
                    <a:pt x="440" y="571"/>
                  </a:cubicBezTo>
                  <a:cubicBezTo>
                    <a:pt x="459" y="576"/>
                    <a:pt x="488" y="571"/>
                    <a:pt x="500" y="567"/>
                  </a:cubicBezTo>
                  <a:cubicBezTo>
                    <a:pt x="504" y="568"/>
                    <a:pt x="504" y="572"/>
                    <a:pt x="511" y="571"/>
                  </a:cubicBezTo>
                  <a:cubicBezTo>
                    <a:pt x="515" y="571"/>
                    <a:pt x="512" y="565"/>
                    <a:pt x="517" y="566"/>
                  </a:cubicBezTo>
                  <a:cubicBezTo>
                    <a:pt x="519" y="567"/>
                    <a:pt x="518" y="570"/>
                    <a:pt x="519" y="572"/>
                  </a:cubicBezTo>
                  <a:cubicBezTo>
                    <a:pt x="518" y="574"/>
                    <a:pt x="516" y="576"/>
                    <a:pt x="515" y="578"/>
                  </a:cubicBezTo>
                  <a:cubicBezTo>
                    <a:pt x="515" y="628"/>
                    <a:pt x="516" y="673"/>
                    <a:pt x="513" y="722"/>
                  </a:cubicBezTo>
                  <a:cubicBezTo>
                    <a:pt x="513" y="725"/>
                    <a:pt x="516" y="720"/>
                    <a:pt x="516" y="723"/>
                  </a:cubicBezTo>
                  <a:cubicBezTo>
                    <a:pt x="509" y="724"/>
                    <a:pt x="513" y="739"/>
                    <a:pt x="514" y="743"/>
                  </a:cubicBezTo>
                  <a:cubicBezTo>
                    <a:pt x="511" y="746"/>
                    <a:pt x="513" y="750"/>
                    <a:pt x="513" y="757"/>
                  </a:cubicBezTo>
                  <a:cubicBezTo>
                    <a:pt x="518" y="758"/>
                    <a:pt x="524" y="755"/>
                    <a:pt x="532" y="756"/>
                  </a:cubicBezTo>
                  <a:cubicBezTo>
                    <a:pt x="535" y="686"/>
                    <a:pt x="535" y="629"/>
                    <a:pt x="532" y="559"/>
                  </a:cubicBezTo>
                  <a:cubicBezTo>
                    <a:pt x="529" y="560"/>
                    <a:pt x="533" y="568"/>
                    <a:pt x="529" y="567"/>
                  </a:cubicBezTo>
                  <a:cubicBezTo>
                    <a:pt x="531" y="556"/>
                    <a:pt x="527" y="554"/>
                    <a:pt x="526" y="543"/>
                  </a:cubicBezTo>
                  <a:cubicBezTo>
                    <a:pt x="526" y="540"/>
                    <a:pt x="526" y="538"/>
                    <a:pt x="526" y="535"/>
                  </a:cubicBezTo>
                  <a:cubicBezTo>
                    <a:pt x="526" y="530"/>
                    <a:pt x="524" y="534"/>
                    <a:pt x="525" y="537"/>
                  </a:cubicBezTo>
                  <a:cubicBezTo>
                    <a:pt x="524" y="549"/>
                    <a:pt x="526" y="565"/>
                    <a:pt x="529" y="570"/>
                  </a:cubicBezTo>
                  <a:cubicBezTo>
                    <a:pt x="524" y="575"/>
                    <a:pt x="526" y="566"/>
                    <a:pt x="523" y="566"/>
                  </a:cubicBezTo>
                  <a:cubicBezTo>
                    <a:pt x="521" y="580"/>
                    <a:pt x="524" y="588"/>
                    <a:pt x="521" y="603"/>
                  </a:cubicBezTo>
                  <a:cubicBezTo>
                    <a:pt x="518" y="577"/>
                    <a:pt x="524" y="562"/>
                    <a:pt x="522" y="532"/>
                  </a:cubicBezTo>
                  <a:cubicBezTo>
                    <a:pt x="485" y="532"/>
                    <a:pt x="441" y="528"/>
                    <a:pt x="403" y="524"/>
                  </a:cubicBezTo>
                  <a:cubicBezTo>
                    <a:pt x="393" y="522"/>
                    <a:pt x="380" y="521"/>
                    <a:pt x="374" y="514"/>
                  </a:cubicBezTo>
                  <a:cubicBezTo>
                    <a:pt x="418" y="525"/>
                    <a:pt x="471" y="528"/>
                    <a:pt x="521" y="530"/>
                  </a:cubicBezTo>
                  <a:cubicBezTo>
                    <a:pt x="521" y="525"/>
                    <a:pt x="523" y="523"/>
                    <a:pt x="521" y="519"/>
                  </a:cubicBezTo>
                  <a:cubicBezTo>
                    <a:pt x="478" y="519"/>
                    <a:pt x="422" y="521"/>
                    <a:pt x="384" y="508"/>
                  </a:cubicBezTo>
                  <a:cubicBezTo>
                    <a:pt x="380" y="507"/>
                    <a:pt x="370" y="505"/>
                    <a:pt x="371" y="499"/>
                  </a:cubicBezTo>
                  <a:cubicBezTo>
                    <a:pt x="411" y="518"/>
                    <a:pt x="468" y="517"/>
                    <a:pt x="521" y="516"/>
                  </a:cubicBezTo>
                  <a:cubicBezTo>
                    <a:pt x="522" y="512"/>
                    <a:pt x="521" y="504"/>
                    <a:pt x="521" y="497"/>
                  </a:cubicBezTo>
                  <a:cubicBezTo>
                    <a:pt x="479" y="499"/>
                    <a:pt x="434" y="488"/>
                    <a:pt x="395" y="478"/>
                  </a:cubicBezTo>
                  <a:cubicBezTo>
                    <a:pt x="387" y="475"/>
                    <a:pt x="376" y="477"/>
                    <a:pt x="374" y="467"/>
                  </a:cubicBezTo>
                  <a:cubicBezTo>
                    <a:pt x="377" y="467"/>
                    <a:pt x="379" y="467"/>
                    <a:pt x="382" y="467"/>
                  </a:cubicBezTo>
                  <a:cubicBezTo>
                    <a:pt x="382" y="469"/>
                    <a:pt x="379" y="471"/>
                    <a:pt x="383" y="471"/>
                  </a:cubicBezTo>
                  <a:cubicBezTo>
                    <a:pt x="385" y="472"/>
                    <a:pt x="388" y="470"/>
                    <a:pt x="392" y="472"/>
                  </a:cubicBezTo>
                  <a:cubicBezTo>
                    <a:pt x="391" y="473"/>
                    <a:pt x="389" y="475"/>
                    <a:pt x="393" y="475"/>
                  </a:cubicBezTo>
                  <a:cubicBezTo>
                    <a:pt x="424" y="483"/>
                    <a:pt x="461" y="492"/>
                    <a:pt x="497" y="494"/>
                  </a:cubicBezTo>
                  <a:cubicBezTo>
                    <a:pt x="504" y="494"/>
                    <a:pt x="518" y="496"/>
                    <a:pt x="520" y="491"/>
                  </a:cubicBezTo>
                  <a:cubicBezTo>
                    <a:pt x="474" y="486"/>
                    <a:pt x="425" y="479"/>
                    <a:pt x="389" y="466"/>
                  </a:cubicBezTo>
                  <a:cubicBezTo>
                    <a:pt x="387" y="467"/>
                    <a:pt x="387" y="465"/>
                    <a:pt x="382" y="465"/>
                  </a:cubicBezTo>
                  <a:cubicBezTo>
                    <a:pt x="383" y="460"/>
                    <a:pt x="375" y="461"/>
                    <a:pt x="378" y="456"/>
                  </a:cubicBezTo>
                  <a:cubicBezTo>
                    <a:pt x="417" y="476"/>
                    <a:pt x="468" y="484"/>
                    <a:pt x="520" y="486"/>
                  </a:cubicBezTo>
                  <a:cubicBezTo>
                    <a:pt x="521" y="479"/>
                    <a:pt x="507" y="482"/>
                    <a:pt x="502" y="481"/>
                  </a:cubicBezTo>
                  <a:cubicBezTo>
                    <a:pt x="485" y="481"/>
                    <a:pt x="470" y="478"/>
                    <a:pt x="455" y="476"/>
                  </a:cubicBezTo>
                  <a:cubicBezTo>
                    <a:pt x="444" y="474"/>
                    <a:pt x="432" y="473"/>
                    <a:pt x="426" y="467"/>
                  </a:cubicBezTo>
                  <a:cubicBezTo>
                    <a:pt x="431" y="468"/>
                    <a:pt x="434" y="466"/>
                    <a:pt x="437" y="467"/>
                  </a:cubicBezTo>
                  <a:cubicBezTo>
                    <a:pt x="440" y="469"/>
                    <a:pt x="433" y="470"/>
                    <a:pt x="438" y="470"/>
                  </a:cubicBezTo>
                  <a:cubicBezTo>
                    <a:pt x="462" y="476"/>
                    <a:pt x="489" y="480"/>
                    <a:pt x="519" y="480"/>
                  </a:cubicBezTo>
                  <a:cubicBezTo>
                    <a:pt x="519" y="478"/>
                    <a:pt x="519" y="476"/>
                    <a:pt x="519" y="474"/>
                  </a:cubicBezTo>
                  <a:cubicBezTo>
                    <a:pt x="504" y="470"/>
                    <a:pt x="480" y="471"/>
                    <a:pt x="460" y="468"/>
                  </a:cubicBezTo>
                  <a:cubicBezTo>
                    <a:pt x="444" y="466"/>
                    <a:pt x="427" y="463"/>
                    <a:pt x="417" y="456"/>
                  </a:cubicBezTo>
                  <a:cubicBezTo>
                    <a:pt x="422" y="455"/>
                    <a:pt x="433" y="453"/>
                    <a:pt x="439" y="456"/>
                  </a:cubicBezTo>
                  <a:cubicBezTo>
                    <a:pt x="433" y="457"/>
                    <a:pt x="427" y="454"/>
                    <a:pt x="423" y="458"/>
                  </a:cubicBezTo>
                  <a:cubicBezTo>
                    <a:pt x="452" y="465"/>
                    <a:pt x="485" y="470"/>
                    <a:pt x="518" y="470"/>
                  </a:cubicBezTo>
                  <a:cubicBezTo>
                    <a:pt x="519" y="466"/>
                    <a:pt x="517" y="464"/>
                    <a:pt x="517" y="460"/>
                  </a:cubicBezTo>
                  <a:cubicBezTo>
                    <a:pt x="489" y="457"/>
                    <a:pt x="462" y="456"/>
                    <a:pt x="443" y="454"/>
                  </a:cubicBezTo>
                  <a:cubicBezTo>
                    <a:pt x="434" y="453"/>
                    <a:pt x="424" y="452"/>
                    <a:pt x="416" y="448"/>
                  </a:cubicBezTo>
                  <a:cubicBezTo>
                    <a:pt x="422" y="447"/>
                    <a:pt x="437" y="445"/>
                    <a:pt x="441" y="449"/>
                  </a:cubicBezTo>
                  <a:cubicBezTo>
                    <a:pt x="441" y="451"/>
                    <a:pt x="436" y="446"/>
                    <a:pt x="436" y="451"/>
                  </a:cubicBezTo>
                  <a:cubicBezTo>
                    <a:pt x="462" y="452"/>
                    <a:pt x="486" y="457"/>
                    <a:pt x="517" y="457"/>
                  </a:cubicBezTo>
                  <a:cubicBezTo>
                    <a:pt x="517" y="455"/>
                    <a:pt x="516" y="454"/>
                    <a:pt x="516" y="451"/>
                  </a:cubicBezTo>
                  <a:cubicBezTo>
                    <a:pt x="485" y="448"/>
                    <a:pt x="448" y="442"/>
                    <a:pt x="417" y="436"/>
                  </a:cubicBezTo>
                  <a:cubicBezTo>
                    <a:pt x="413" y="436"/>
                    <a:pt x="408" y="438"/>
                    <a:pt x="406" y="432"/>
                  </a:cubicBezTo>
                  <a:cubicBezTo>
                    <a:pt x="441" y="439"/>
                    <a:pt x="476" y="446"/>
                    <a:pt x="516" y="448"/>
                  </a:cubicBezTo>
                  <a:cubicBezTo>
                    <a:pt x="515" y="445"/>
                    <a:pt x="515" y="441"/>
                    <a:pt x="515" y="437"/>
                  </a:cubicBezTo>
                  <a:cubicBezTo>
                    <a:pt x="487" y="434"/>
                    <a:pt x="457" y="432"/>
                    <a:pt x="433" y="430"/>
                  </a:cubicBezTo>
                  <a:cubicBezTo>
                    <a:pt x="424" y="429"/>
                    <a:pt x="414" y="427"/>
                    <a:pt x="406" y="424"/>
                  </a:cubicBezTo>
                  <a:cubicBezTo>
                    <a:pt x="435" y="426"/>
                    <a:pt x="475" y="433"/>
                    <a:pt x="513" y="434"/>
                  </a:cubicBezTo>
                  <a:cubicBezTo>
                    <a:pt x="515" y="434"/>
                    <a:pt x="514" y="430"/>
                    <a:pt x="516" y="431"/>
                  </a:cubicBezTo>
                  <a:cubicBezTo>
                    <a:pt x="519" y="431"/>
                    <a:pt x="517" y="437"/>
                    <a:pt x="521" y="435"/>
                  </a:cubicBezTo>
                  <a:cubicBezTo>
                    <a:pt x="521" y="425"/>
                    <a:pt x="510" y="429"/>
                    <a:pt x="505" y="429"/>
                  </a:cubicBezTo>
                  <a:cubicBezTo>
                    <a:pt x="466" y="424"/>
                    <a:pt x="428" y="422"/>
                    <a:pt x="396" y="413"/>
                  </a:cubicBezTo>
                  <a:cubicBezTo>
                    <a:pt x="401" y="411"/>
                    <a:pt x="404" y="414"/>
                    <a:pt x="409" y="415"/>
                  </a:cubicBezTo>
                  <a:cubicBezTo>
                    <a:pt x="443" y="423"/>
                    <a:pt x="484" y="423"/>
                    <a:pt x="521" y="428"/>
                  </a:cubicBezTo>
                  <a:cubicBezTo>
                    <a:pt x="521" y="421"/>
                    <a:pt x="521" y="418"/>
                    <a:pt x="520" y="415"/>
                  </a:cubicBezTo>
                  <a:cubicBezTo>
                    <a:pt x="485" y="413"/>
                    <a:pt x="434" y="412"/>
                    <a:pt x="399" y="403"/>
                  </a:cubicBezTo>
                  <a:cubicBezTo>
                    <a:pt x="437" y="407"/>
                    <a:pt x="480" y="414"/>
                    <a:pt x="521" y="412"/>
                  </a:cubicBezTo>
                  <a:cubicBezTo>
                    <a:pt x="501" y="406"/>
                    <a:pt x="476" y="406"/>
                    <a:pt x="453" y="404"/>
                  </a:cubicBezTo>
                  <a:cubicBezTo>
                    <a:pt x="434" y="402"/>
                    <a:pt x="414" y="397"/>
                    <a:pt x="399" y="394"/>
                  </a:cubicBezTo>
                  <a:cubicBezTo>
                    <a:pt x="430" y="399"/>
                    <a:pt x="475" y="405"/>
                    <a:pt x="510" y="407"/>
                  </a:cubicBezTo>
                  <a:close/>
                  <a:moveTo>
                    <a:pt x="233" y="326"/>
                  </a:moveTo>
                  <a:cubicBezTo>
                    <a:pt x="234" y="340"/>
                    <a:pt x="232" y="356"/>
                    <a:pt x="235" y="365"/>
                  </a:cubicBezTo>
                  <a:cubicBezTo>
                    <a:pt x="237" y="362"/>
                    <a:pt x="239" y="359"/>
                    <a:pt x="243" y="358"/>
                  </a:cubicBezTo>
                  <a:cubicBezTo>
                    <a:pt x="245" y="344"/>
                    <a:pt x="239" y="331"/>
                    <a:pt x="244" y="323"/>
                  </a:cubicBezTo>
                  <a:cubicBezTo>
                    <a:pt x="245" y="323"/>
                    <a:pt x="245" y="325"/>
                    <a:pt x="246" y="325"/>
                  </a:cubicBezTo>
                  <a:cubicBezTo>
                    <a:pt x="248" y="323"/>
                    <a:pt x="244" y="320"/>
                    <a:pt x="247" y="318"/>
                  </a:cubicBezTo>
                  <a:cubicBezTo>
                    <a:pt x="250" y="315"/>
                    <a:pt x="249" y="322"/>
                    <a:pt x="251" y="319"/>
                  </a:cubicBezTo>
                  <a:cubicBezTo>
                    <a:pt x="253" y="313"/>
                    <a:pt x="246" y="316"/>
                    <a:pt x="244" y="315"/>
                  </a:cubicBezTo>
                  <a:cubicBezTo>
                    <a:pt x="228" y="314"/>
                    <a:pt x="219" y="317"/>
                    <a:pt x="209" y="317"/>
                  </a:cubicBezTo>
                  <a:cubicBezTo>
                    <a:pt x="210" y="318"/>
                    <a:pt x="204" y="320"/>
                    <a:pt x="204" y="323"/>
                  </a:cubicBezTo>
                  <a:cubicBezTo>
                    <a:pt x="203" y="319"/>
                    <a:pt x="208" y="317"/>
                    <a:pt x="205" y="315"/>
                  </a:cubicBezTo>
                  <a:cubicBezTo>
                    <a:pt x="188" y="316"/>
                    <a:pt x="168" y="317"/>
                    <a:pt x="150" y="315"/>
                  </a:cubicBezTo>
                  <a:cubicBezTo>
                    <a:pt x="143" y="315"/>
                    <a:pt x="133" y="314"/>
                    <a:pt x="129" y="308"/>
                  </a:cubicBezTo>
                  <a:cubicBezTo>
                    <a:pt x="129" y="306"/>
                    <a:pt x="135" y="310"/>
                    <a:pt x="133" y="305"/>
                  </a:cubicBezTo>
                  <a:cubicBezTo>
                    <a:pt x="135" y="304"/>
                    <a:pt x="131" y="302"/>
                    <a:pt x="130" y="300"/>
                  </a:cubicBezTo>
                  <a:cubicBezTo>
                    <a:pt x="123" y="303"/>
                    <a:pt x="119" y="313"/>
                    <a:pt x="122" y="323"/>
                  </a:cubicBezTo>
                  <a:cubicBezTo>
                    <a:pt x="118" y="322"/>
                    <a:pt x="120" y="326"/>
                    <a:pt x="118" y="327"/>
                  </a:cubicBezTo>
                  <a:cubicBezTo>
                    <a:pt x="117" y="477"/>
                    <a:pt x="124" y="618"/>
                    <a:pt x="130" y="767"/>
                  </a:cubicBezTo>
                  <a:cubicBezTo>
                    <a:pt x="131" y="772"/>
                    <a:pt x="130" y="777"/>
                    <a:pt x="130" y="783"/>
                  </a:cubicBezTo>
                  <a:cubicBezTo>
                    <a:pt x="135" y="783"/>
                    <a:pt x="137" y="784"/>
                    <a:pt x="140" y="785"/>
                  </a:cubicBezTo>
                  <a:cubicBezTo>
                    <a:pt x="142" y="785"/>
                    <a:pt x="139" y="786"/>
                    <a:pt x="141" y="788"/>
                  </a:cubicBezTo>
                  <a:cubicBezTo>
                    <a:pt x="158" y="791"/>
                    <a:pt x="171" y="795"/>
                    <a:pt x="191" y="796"/>
                  </a:cubicBezTo>
                  <a:cubicBezTo>
                    <a:pt x="194" y="795"/>
                    <a:pt x="190" y="787"/>
                    <a:pt x="194" y="788"/>
                  </a:cubicBezTo>
                  <a:cubicBezTo>
                    <a:pt x="196" y="790"/>
                    <a:pt x="193" y="794"/>
                    <a:pt x="193" y="797"/>
                  </a:cubicBezTo>
                  <a:cubicBezTo>
                    <a:pt x="197" y="797"/>
                    <a:pt x="199" y="799"/>
                    <a:pt x="202" y="798"/>
                  </a:cubicBezTo>
                  <a:cubicBezTo>
                    <a:pt x="202" y="795"/>
                    <a:pt x="200" y="791"/>
                    <a:pt x="204" y="791"/>
                  </a:cubicBezTo>
                  <a:cubicBezTo>
                    <a:pt x="207" y="792"/>
                    <a:pt x="205" y="796"/>
                    <a:pt x="204" y="798"/>
                  </a:cubicBezTo>
                  <a:cubicBezTo>
                    <a:pt x="209" y="798"/>
                    <a:pt x="210" y="800"/>
                    <a:pt x="214" y="799"/>
                  </a:cubicBezTo>
                  <a:cubicBezTo>
                    <a:pt x="214" y="792"/>
                    <a:pt x="213" y="783"/>
                    <a:pt x="218" y="780"/>
                  </a:cubicBezTo>
                  <a:cubicBezTo>
                    <a:pt x="217" y="787"/>
                    <a:pt x="216" y="791"/>
                    <a:pt x="217" y="799"/>
                  </a:cubicBezTo>
                  <a:cubicBezTo>
                    <a:pt x="220" y="799"/>
                    <a:pt x="225" y="800"/>
                    <a:pt x="226" y="798"/>
                  </a:cubicBezTo>
                  <a:cubicBezTo>
                    <a:pt x="228" y="791"/>
                    <a:pt x="224" y="780"/>
                    <a:pt x="228" y="776"/>
                  </a:cubicBezTo>
                  <a:cubicBezTo>
                    <a:pt x="228" y="784"/>
                    <a:pt x="227" y="790"/>
                    <a:pt x="229" y="799"/>
                  </a:cubicBezTo>
                  <a:cubicBezTo>
                    <a:pt x="232" y="800"/>
                    <a:pt x="233" y="797"/>
                    <a:pt x="236" y="798"/>
                  </a:cubicBezTo>
                  <a:cubicBezTo>
                    <a:pt x="236" y="792"/>
                    <a:pt x="234" y="784"/>
                    <a:pt x="238" y="781"/>
                  </a:cubicBezTo>
                  <a:cubicBezTo>
                    <a:pt x="238" y="788"/>
                    <a:pt x="237" y="794"/>
                    <a:pt x="238" y="798"/>
                  </a:cubicBezTo>
                  <a:cubicBezTo>
                    <a:pt x="249" y="800"/>
                    <a:pt x="240" y="782"/>
                    <a:pt x="246" y="778"/>
                  </a:cubicBezTo>
                  <a:cubicBezTo>
                    <a:pt x="243" y="777"/>
                    <a:pt x="243" y="783"/>
                    <a:pt x="241" y="779"/>
                  </a:cubicBezTo>
                  <a:cubicBezTo>
                    <a:pt x="245" y="770"/>
                    <a:pt x="245" y="757"/>
                    <a:pt x="252" y="751"/>
                  </a:cubicBezTo>
                  <a:cubicBezTo>
                    <a:pt x="246" y="763"/>
                    <a:pt x="246" y="781"/>
                    <a:pt x="247" y="798"/>
                  </a:cubicBezTo>
                  <a:cubicBezTo>
                    <a:pt x="248" y="799"/>
                    <a:pt x="253" y="798"/>
                    <a:pt x="255" y="797"/>
                  </a:cubicBezTo>
                  <a:cubicBezTo>
                    <a:pt x="257" y="781"/>
                    <a:pt x="254" y="765"/>
                    <a:pt x="253" y="744"/>
                  </a:cubicBezTo>
                  <a:cubicBezTo>
                    <a:pt x="254" y="749"/>
                    <a:pt x="251" y="752"/>
                    <a:pt x="249" y="748"/>
                  </a:cubicBezTo>
                  <a:cubicBezTo>
                    <a:pt x="244" y="758"/>
                    <a:pt x="238" y="768"/>
                    <a:pt x="230" y="775"/>
                  </a:cubicBezTo>
                  <a:cubicBezTo>
                    <a:pt x="230" y="773"/>
                    <a:pt x="227" y="774"/>
                    <a:pt x="227" y="771"/>
                  </a:cubicBezTo>
                  <a:cubicBezTo>
                    <a:pt x="234" y="773"/>
                    <a:pt x="234" y="761"/>
                    <a:pt x="239" y="757"/>
                  </a:cubicBezTo>
                  <a:cubicBezTo>
                    <a:pt x="240" y="760"/>
                    <a:pt x="235" y="762"/>
                    <a:pt x="238" y="764"/>
                  </a:cubicBezTo>
                  <a:cubicBezTo>
                    <a:pt x="245" y="751"/>
                    <a:pt x="260" y="736"/>
                    <a:pt x="253" y="719"/>
                  </a:cubicBezTo>
                  <a:cubicBezTo>
                    <a:pt x="249" y="719"/>
                    <a:pt x="247" y="727"/>
                    <a:pt x="245" y="725"/>
                  </a:cubicBezTo>
                  <a:cubicBezTo>
                    <a:pt x="248" y="718"/>
                    <a:pt x="256" y="717"/>
                    <a:pt x="257" y="708"/>
                  </a:cubicBezTo>
                  <a:cubicBezTo>
                    <a:pt x="259" y="692"/>
                    <a:pt x="249" y="671"/>
                    <a:pt x="252" y="652"/>
                  </a:cubicBezTo>
                  <a:cubicBezTo>
                    <a:pt x="253" y="650"/>
                    <a:pt x="256" y="652"/>
                    <a:pt x="255" y="648"/>
                  </a:cubicBezTo>
                  <a:cubicBezTo>
                    <a:pt x="254" y="600"/>
                    <a:pt x="252" y="533"/>
                    <a:pt x="247" y="496"/>
                  </a:cubicBezTo>
                  <a:cubicBezTo>
                    <a:pt x="244" y="504"/>
                    <a:pt x="250" y="523"/>
                    <a:pt x="245" y="528"/>
                  </a:cubicBezTo>
                  <a:cubicBezTo>
                    <a:pt x="244" y="508"/>
                    <a:pt x="244" y="487"/>
                    <a:pt x="240" y="470"/>
                  </a:cubicBezTo>
                  <a:cubicBezTo>
                    <a:pt x="235" y="518"/>
                    <a:pt x="241" y="560"/>
                    <a:pt x="242" y="609"/>
                  </a:cubicBezTo>
                  <a:cubicBezTo>
                    <a:pt x="229" y="627"/>
                    <a:pt x="213" y="647"/>
                    <a:pt x="205" y="667"/>
                  </a:cubicBezTo>
                  <a:cubicBezTo>
                    <a:pt x="213" y="660"/>
                    <a:pt x="219" y="651"/>
                    <a:pt x="227" y="645"/>
                  </a:cubicBezTo>
                  <a:cubicBezTo>
                    <a:pt x="230" y="640"/>
                    <a:pt x="235" y="631"/>
                    <a:pt x="242" y="633"/>
                  </a:cubicBezTo>
                  <a:cubicBezTo>
                    <a:pt x="239" y="641"/>
                    <a:pt x="234" y="646"/>
                    <a:pt x="229" y="650"/>
                  </a:cubicBezTo>
                  <a:cubicBezTo>
                    <a:pt x="230" y="645"/>
                    <a:pt x="234" y="643"/>
                    <a:pt x="236" y="639"/>
                  </a:cubicBezTo>
                  <a:cubicBezTo>
                    <a:pt x="221" y="648"/>
                    <a:pt x="211" y="668"/>
                    <a:pt x="197" y="675"/>
                  </a:cubicBezTo>
                  <a:cubicBezTo>
                    <a:pt x="206" y="654"/>
                    <a:pt x="220" y="638"/>
                    <a:pt x="231" y="619"/>
                  </a:cubicBezTo>
                  <a:cubicBezTo>
                    <a:pt x="218" y="627"/>
                    <a:pt x="211" y="648"/>
                    <a:pt x="196" y="657"/>
                  </a:cubicBezTo>
                  <a:cubicBezTo>
                    <a:pt x="198" y="635"/>
                    <a:pt x="221" y="621"/>
                    <a:pt x="215" y="601"/>
                  </a:cubicBezTo>
                  <a:cubicBezTo>
                    <a:pt x="209" y="603"/>
                    <a:pt x="206" y="613"/>
                    <a:pt x="201" y="614"/>
                  </a:cubicBezTo>
                  <a:cubicBezTo>
                    <a:pt x="203" y="612"/>
                    <a:pt x="204" y="611"/>
                    <a:pt x="205" y="609"/>
                  </a:cubicBezTo>
                  <a:cubicBezTo>
                    <a:pt x="203" y="565"/>
                    <a:pt x="196" y="507"/>
                    <a:pt x="204" y="470"/>
                  </a:cubicBezTo>
                  <a:cubicBezTo>
                    <a:pt x="206" y="470"/>
                    <a:pt x="207" y="470"/>
                    <a:pt x="208" y="470"/>
                  </a:cubicBezTo>
                  <a:cubicBezTo>
                    <a:pt x="208" y="460"/>
                    <a:pt x="208" y="451"/>
                    <a:pt x="208" y="441"/>
                  </a:cubicBezTo>
                  <a:cubicBezTo>
                    <a:pt x="188" y="439"/>
                    <a:pt x="154" y="440"/>
                    <a:pt x="139" y="432"/>
                  </a:cubicBezTo>
                  <a:cubicBezTo>
                    <a:pt x="165" y="435"/>
                    <a:pt x="185" y="440"/>
                    <a:pt x="208" y="437"/>
                  </a:cubicBezTo>
                  <a:cubicBezTo>
                    <a:pt x="206" y="425"/>
                    <a:pt x="208" y="409"/>
                    <a:pt x="204" y="399"/>
                  </a:cubicBezTo>
                  <a:cubicBezTo>
                    <a:pt x="200" y="402"/>
                    <a:pt x="191" y="396"/>
                    <a:pt x="187" y="400"/>
                  </a:cubicBezTo>
                  <a:cubicBezTo>
                    <a:pt x="188" y="402"/>
                    <a:pt x="192" y="397"/>
                    <a:pt x="192" y="402"/>
                  </a:cubicBezTo>
                  <a:cubicBezTo>
                    <a:pt x="172" y="401"/>
                    <a:pt x="144" y="401"/>
                    <a:pt x="124" y="393"/>
                  </a:cubicBezTo>
                  <a:cubicBezTo>
                    <a:pt x="138" y="390"/>
                    <a:pt x="159" y="401"/>
                    <a:pt x="177" y="396"/>
                  </a:cubicBezTo>
                  <a:cubicBezTo>
                    <a:pt x="162" y="393"/>
                    <a:pt x="143" y="394"/>
                    <a:pt x="132" y="386"/>
                  </a:cubicBezTo>
                  <a:cubicBezTo>
                    <a:pt x="136" y="382"/>
                    <a:pt x="139" y="389"/>
                    <a:pt x="144" y="389"/>
                  </a:cubicBezTo>
                  <a:cubicBezTo>
                    <a:pt x="142" y="386"/>
                    <a:pt x="142" y="381"/>
                    <a:pt x="147" y="382"/>
                  </a:cubicBezTo>
                  <a:cubicBezTo>
                    <a:pt x="157" y="392"/>
                    <a:pt x="176" y="394"/>
                    <a:pt x="196" y="395"/>
                  </a:cubicBezTo>
                  <a:cubicBezTo>
                    <a:pt x="205" y="379"/>
                    <a:pt x="200" y="356"/>
                    <a:pt x="203" y="341"/>
                  </a:cubicBezTo>
                  <a:cubicBezTo>
                    <a:pt x="203" y="348"/>
                    <a:pt x="204" y="358"/>
                    <a:pt x="205" y="366"/>
                  </a:cubicBezTo>
                  <a:cubicBezTo>
                    <a:pt x="211" y="357"/>
                    <a:pt x="205" y="342"/>
                    <a:pt x="211" y="337"/>
                  </a:cubicBezTo>
                  <a:cubicBezTo>
                    <a:pt x="212" y="343"/>
                    <a:pt x="208" y="349"/>
                    <a:pt x="210" y="353"/>
                  </a:cubicBezTo>
                  <a:cubicBezTo>
                    <a:pt x="216" y="341"/>
                    <a:pt x="216" y="323"/>
                    <a:pt x="228" y="318"/>
                  </a:cubicBezTo>
                  <a:cubicBezTo>
                    <a:pt x="231" y="320"/>
                    <a:pt x="228" y="328"/>
                    <a:pt x="229" y="329"/>
                  </a:cubicBezTo>
                  <a:cubicBezTo>
                    <a:pt x="230" y="327"/>
                    <a:pt x="231" y="326"/>
                    <a:pt x="233" y="326"/>
                  </a:cubicBezTo>
                  <a:close/>
                  <a:moveTo>
                    <a:pt x="111" y="780"/>
                  </a:moveTo>
                  <a:cubicBezTo>
                    <a:pt x="106" y="783"/>
                    <a:pt x="109" y="794"/>
                    <a:pt x="111" y="799"/>
                  </a:cubicBezTo>
                  <a:cubicBezTo>
                    <a:pt x="115" y="793"/>
                    <a:pt x="109" y="785"/>
                    <a:pt x="111" y="780"/>
                  </a:cubicBezTo>
                  <a:close/>
                  <a:moveTo>
                    <a:pt x="551" y="797"/>
                  </a:moveTo>
                  <a:cubicBezTo>
                    <a:pt x="557" y="760"/>
                    <a:pt x="549" y="706"/>
                    <a:pt x="552" y="675"/>
                  </a:cubicBezTo>
                  <a:cubicBezTo>
                    <a:pt x="555" y="675"/>
                    <a:pt x="551" y="681"/>
                    <a:pt x="554" y="681"/>
                  </a:cubicBezTo>
                  <a:cubicBezTo>
                    <a:pt x="554" y="624"/>
                    <a:pt x="551" y="569"/>
                    <a:pt x="546" y="507"/>
                  </a:cubicBezTo>
                  <a:cubicBezTo>
                    <a:pt x="540" y="541"/>
                    <a:pt x="542" y="572"/>
                    <a:pt x="543" y="610"/>
                  </a:cubicBezTo>
                  <a:cubicBezTo>
                    <a:pt x="545" y="665"/>
                    <a:pt x="543" y="734"/>
                    <a:pt x="546" y="785"/>
                  </a:cubicBezTo>
                  <a:cubicBezTo>
                    <a:pt x="546" y="789"/>
                    <a:pt x="544" y="796"/>
                    <a:pt x="550" y="797"/>
                  </a:cubicBezTo>
                  <a:cubicBezTo>
                    <a:pt x="550" y="797"/>
                    <a:pt x="551" y="797"/>
                    <a:pt x="551" y="797"/>
                  </a:cubicBezTo>
                  <a:close/>
                  <a:moveTo>
                    <a:pt x="370" y="779"/>
                  </a:moveTo>
                  <a:cubicBezTo>
                    <a:pt x="370" y="787"/>
                    <a:pt x="373" y="792"/>
                    <a:pt x="375" y="797"/>
                  </a:cubicBezTo>
                  <a:cubicBezTo>
                    <a:pt x="374" y="790"/>
                    <a:pt x="378" y="779"/>
                    <a:pt x="370" y="779"/>
                  </a:cubicBezTo>
                  <a:close/>
                  <a:moveTo>
                    <a:pt x="373" y="688"/>
                  </a:moveTo>
                  <a:cubicBezTo>
                    <a:pt x="370" y="707"/>
                    <a:pt x="371" y="732"/>
                    <a:pt x="370" y="752"/>
                  </a:cubicBezTo>
                  <a:cubicBezTo>
                    <a:pt x="370" y="762"/>
                    <a:pt x="366" y="773"/>
                    <a:pt x="373" y="778"/>
                  </a:cubicBezTo>
                  <a:cubicBezTo>
                    <a:pt x="374" y="778"/>
                    <a:pt x="375" y="778"/>
                    <a:pt x="375" y="778"/>
                  </a:cubicBezTo>
                  <a:cubicBezTo>
                    <a:pt x="375" y="741"/>
                    <a:pt x="375" y="725"/>
                    <a:pt x="373" y="688"/>
                  </a:cubicBezTo>
                  <a:close/>
                  <a:moveTo>
                    <a:pt x="122" y="763"/>
                  </a:moveTo>
                  <a:cubicBezTo>
                    <a:pt x="122" y="769"/>
                    <a:pt x="122" y="775"/>
                    <a:pt x="124" y="778"/>
                  </a:cubicBezTo>
                  <a:cubicBezTo>
                    <a:pt x="123" y="773"/>
                    <a:pt x="123" y="763"/>
                    <a:pt x="122" y="763"/>
                  </a:cubicBezTo>
                  <a:close/>
                  <a:moveTo>
                    <a:pt x="108" y="758"/>
                  </a:moveTo>
                  <a:cubicBezTo>
                    <a:pt x="108" y="759"/>
                    <a:pt x="106" y="763"/>
                    <a:pt x="108" y="764"/>
                  </a:cubicBezTo>
                  <a:cubicBezTo>
                    <a:pt x="109" y="763"/>
                    <a:pt x="111" y="758"/>
                    <a:pt x="108" y="758"/>
                  </a:cubicBezTo>
                  <a:close/>
                  <a:moveTo>
                    <a:pt x="109" y="777"/>
                  </a:moveTo>
                  <a:cubicBezTo>
                    <a:pt x="110" y="775"/>
                    <a:pt x="112" y="764"/>
                    <a:pt x="108" y="764"/>
                  </a:cubicBezTo>
                  <a:cubicBezTo>
                    <a:pt x="107" y="769"/>
                    <a:pt x="107" y="774"/>
                    <a:pt x="109" y="777"/>
                  </a:cubicBezTo>
                  <a:close/>
                  <a:moveTo>
                    <a:pt x="358" y="617"/>
                  </a:moveTo>
                  <a:cubicBezTo>
                    <a:pt x="353" y="667"/>
                    <a:pt x="358" y="725"/>
                    <a:pt x="364" y="773"/>
                  </a:cubicBezTo>
                  <a:cubicBezTo>
                    <a:pt x="363" y="718"/>
                    <a:pt x="363" y="672"/>
                    <a:pt x="358" y="617"/>
                  </a:cubicBezTo>
                  <a:close/>
                  <a:moveTo>
                    <a:pt x="562" y="698"/>
                  </a:moveTo>
                  <a:cubicBezTo>
                    <a:pt x="562" y="680"/>
                    <a:pt x="567" y="664"/>
                    <a:pt x="561" y="652"/>
                  </a:cubicBezTo>
                  <a:cubicBezTo>
                    <a:pt x="561" y="685"/>
                    <a:pt x="556" y="736"/>
                    <a:pt x="560" y="771"/>
                  </a:cubicBezTo>
                  <a:cubicBezTo>
                    <a:pt x="559" y="771"/>
                    <a:pt x="559" y="773"/>
                    <a:pt x="561" y="772"/>
                  </a:cubicBezTo>
                  <a:cubicBezTo>
                    <a:pt x="566" y="748"/>
                    <a:pt x="564" y="726"/>
                    <a:pt x="562" y="698"/>
                  </a:cubicBezTo>
                  <a:close/>
                  <a:moveTo>
                    <a:pt x="116" y="659"/>
                  </a:moveTo>
                  <a:cubicBezTo>
                    <a:pt x="115" y="656"/>
                    <a:pt x="117" y="651"/>
                    <a:pt x="115" y="649"/>
                  </a:cubicBezTo>
                  <a:cubicBezTo>
                    <a:pt x="115" y="653"/>
                    <a:pt x="115" y="656"/>
                    <a:pt x="115" y="660"/>
                  </a:cubicBezTo>
                  <a:cubicBezTo>
                    <a:pt x="115" y="693"/>
                    <a:pt x="119" y="727"/>
                    <a:pt x="121" y="760"/>
                  </a:cubicBezTo>
                  <a:cubicBezTo>
                    <a:pt x="121" y="761"/>
                    <a:pt x="122" y="761"/>
                    <a:pt x="123" y="761"/>
                  </a:cubicBezTo>
                  <a:cubicBezTo>
                    <a:pt x="120" y="729"/>
                    <a:pt x="120" y="692"/>
                    <a:pt x="116" y="659"/>
                  </a:cubicBezTo>
                  <a:close/>
                  <a:moveTo>
                    <a:pt x="571" y="756"/>
                  </a:moveTo>
                  <a:cubicBezTo>
                    <a:pt x="569" y="727"/>
                    <a:pt x="572" y="676"/>
                    <a:pt x="568" y="649"/>
                  </a:cubicBezTo>
                  <a:cubicBezTo>
                    <a:pt x="568" y="688"/>
                    <a:pt x="567" y="722"/>
                    <a:pt x="568" y="758"/>
                  </a:cubicBezTo>
                  <a:cubicBezTo>
                    <a:pt x="568" y="759"/>
                    <a:pt x="569" y="759"/>
                    <a:pt x="570" y="759"/>
                  </a:cubicBezTo>
                  <a:cubicBezTo>
                    <a:pt x="570" y="758"/>
                    <a:pt x="571" y="757"/>
                    <a:pt x="571" y="756"/>
                  </a:cubicBezTo>
                  <a:close/>
                  <a:moveTo>
                    <a:pt x="725" y="725"/>
                  </a:moveTo>
                  <a:cubicBezTo>
                    <a:pt x="721" y="735"/>
                    <a:pt x="711" y="743"/>
                    <a:pt x="715" y="757"/>
                  </a:cubicBezTo>
                  <a:cubicBezTo>
                    <a:pt x="718" y="747"/>
                    <a:pt x="729" y="740"/>
                    <a:pt x="725" y="725"/>
                  </a:cubicBezTo>
                  <a:close/>
                  <a:moveTo>
                    <a:pt x="427" y="755"/>
                  </a:moveTo>
                  <a:cubicBezTo>
                    <a:pt x="432" y="755"/>
                    <a:pt x="439" y="758"/>
                    <a:pt x="442" y="756"/>
                  </a:cubicBezTo>
                  <a:cubicBezTo>
                    <a:pt x="436" y="756"/>
                    <a:pt x="432" y="753"/>
                    <a:pt x="427" y="755"/>
                  </a:cubicBezTo>
                  <a:close/>
                  <a:moveTo>
                    <a:pt x="108" y="737"/>
                  </a:moveTo>
                  <a:cubicBezTo>
                    <a:pt x="105" y="739"/>
                    <a:pt x="105" y="753"/>
                    <a:pt x="108" y="755"/>
                  </a:cubicBezTo>
                  <a:cubicBezTo>
                    <a:pt x="110" y="751"/>
                    <a:pt x="107" y="743"/>
                    <a:pt x="108" y="737"/>
                  </a:cubicBezTo>
                  <a:close/>
                  <a:moveTo>
                    <a:pt x="503" y="741"/>
                  </a:moveTo>
                  <a:cubicBezTo>
                    <a:pt x="496" y="745"/>
                    <a:pt x="488" y="749"/>
                    <a:pt x="481" y="754"/>
                  </a:cubicBezTo>
                  <a:cubicBezTo>
                    <a:pt x="491" y="754"/>
                    <a:pt x="496" y="752"/>
                    <a:pt x="505" y="747"/>
                  </a:cubicBezTo>
                  <a:cubicBezTo>
                    <a:pt x="503" y="747"/>
                    <a:pt x="506" y="745"/>
                    <a:pt x="505" y="743"/>
                  </a:cubicBezTo>
                  <a:cubicBezTo>
                    <a:pt x="503" y="742"/>
                    <a:pt x="501" y="746"/>
                    <a:pt x="500" y="744"/>
                  </a:cubicBezTo>
                  <a:cubicBezTo>
                    <a:pt x="501" y="743"/>
                    <a:pt x="505" y="741"/>
                    <a:pt x="503" y="741"/>
                  </a:cubicBezTo>
                  <a:close/>
                  <a:moveTo>
                    <a:pt x="483" y="750"/>
                  </a:moveTo>
                  <a:cubicBezTo>
                    <a:pt x="489" y="742"/>
                    <a:pt x="505" y="743"/>
                    <a:pt x="506" y="729"/>
                  </a:cubicBezTo>
                  <a:cubicBezTo>
                    <a:pt x="489" y="736"/>
                    <a:pt x="474" y="745"/>
                    <a:pt x="459" y="753"/>
                  </a:cubicBezTo>
                  <a:cubicBezTo>
                    <a:pt x="471" y="757"/>
                    <a:pt x="477" y="750"/>
                    <a:pt x="485" y="746"/>
                  </a:cubicBezTo>
                  <a:cubicBezTo>
                    <a:pt x="485" y="748"/>
                    <a:pt x="479" y="749"/>
                    <a:pt x="483" y="750"/>
                  </a:cubicBezTo>
                  <a:close/>
                  <a:moveTo>
                    <a:pt x="417" y="745"/>
                  </a:moveTo>
                  <a:cubicBezTo>
                    <a:pt x="424" y="753"/>
                    <a:pt x="434" y="747"/>
                    <a:pt x="441" y="744"/>
                  </a:cubicBezTo>
                  <a:cubicBezTo>
                    <a:pt x="463" y="735"/>
                    <a:pt x="485" y="722"/>
                    <a:pt x="507" y="714"/>
                  </a:cubicBezTo>
                  <a:cubicBezTo>
                    <a:pt x="506" y="711"/>
                    <a:pt x="509" y="705"/>
                    <a:pt x="505" y="705"/>
                  </a:cubicBezTo>
                  <a:cubicBezTo>
                    <a:pt x="477" y="713"/>
                    <a:pt x="444" y="731"/>
                    <a:pt x="417" y="745"/>
                  </a:cubicBezTo>
                  <a:close/>
                  <a:moveTo>
                    <a:pt x="434" y="751"/>
                  </a:moveTo>
                  <a:cubicBezTo>
                    <a:pt x="444" y="753"/>
                    <a:pt x="453" y="752"/>
                    <a:pt x="459" y="747"/>
                  </a:cubicBezTo>
                  <a:cubicBezTo>
                    <a:pt x="460" y="747"/>
                    <a:pt x="460" y="750"/>
                    <a:pt x="462" y="749"/>
                  </a:cubicBezTo>
                  <a:cubicBezTo>
                    <a:pt x="477" y="742"/>
                    <a:pt x="491" y="734"/>
                    <a:pt x="506" y="726"/>
                  </a:cubicBezTo>
                  <a:cubicBezTo>
                    <a:pt x="506" y="721"/>
                    <a:pt x="506" y="722"/>
                    <a:pt x="507" y="718"/>
                  </a:cubicBezTo>
                  <a:cubicBezTo>
                    <a:pt x="482" y="725"/>
                    <a:pt x="455" y="737"/>
                    <a:pt x="434" y="751"/>
                  </a:cubicBezTo>
                  <a:close/>
                  <a:moveTo>
                    <a:pt x="362" y="578"/>
                  </a:moveTo>
                  <a:cubicBezTo>
                    <a:pt x="358" y="601"/>
                    <a:pt x="363" y="622"/>
                    <a:pt x="363" y="644"/>
                  </a:cubicBezTo>
                  <a:cubicBezTo>
                    <a:pt x="363" y="675"/>
                    <a:pt x="366" y="716"/>
                    <a:pt x="368" y="752"/>
                  </a:cubicBezTo>
                  <a:cubicBezTo>
                    <a:pt x="369" y="688"/>
                    <a:pt x="372" y="643"/>
                    <a:pt x="362" y="578"/>
                  </a:cubicBezTo>
                  <a:close/>
                  <a:moveTo>
                    <a:pt x="711" y="727"/>
                  </a:moveTo>
                  <a:cubicBezTo>
                    <a:pt x="708" y="732"/>
                    <a:pt x="705" y="743"/>
                    <a:pt x="707" y="750"/>
                  </a:cubicBezTo>
                  <a:cubicBezTo>
                    <a:pt x="714" y="746"/>
                    <a:pt x="714" y="734"/>
                    <a:pt x="711" y="727"/>
                  </a:cubicBezTo>
                  <a:close/>
                  <a:moveTo>
                    <a:pt x="413" y="735"/>
                  </a:moveTo>
                  <a:cubicBezTo>
                    <a:pt x="409" y="734"/>
                    <a:pt x="409" y="736"/>
                    <a:pt x="406" y="736"/>
                  </a:cubicBezTo>
                  <a:cubicBezTo>
                    <a:pt x="406" y="738"/>
                    <a:pt x="406" y="740"/>
                    <a:pt x="406" y="743"/>
                  </a:cubicBezTo>
                  <a:cubicBezTo>
                    <a:pt x="409" y="742"/>
                    <a:pt x="409" y="744"/>
                    <a:pt x="412" y="744"/>
                  </a:cubicBezTo>
                  <a:cubicBezTo>
                    <a:pt x="413" y="742"/>
                    <a:pt x="412" y="738"/>
                    <a:pt x="413" y="735"/>
                  </a:cubicBezTo>
                  <a:close/>
                  <a:moveTo>
                    <a:pt x="689" y="729"/>
                  </a:moveTo>
                  <a:cubicBezTo>
                    <a:pt x="699" y="727"/>
                    <a:pt x="700" y="716"/>
                    <a:pt x="697" y="706"/>
                  </a:cubicBezTo>
                  <a:cubicBezTo>
                    <a:pt x="692" y="710"/>
                    <a:pt x="696" y="719"/>
                    <a:pt x="692" y="723"/>
                  </a:cubicBezTo>
                  <a:cubicBezTo>
                    <a:pt x="688" y="723"/>
                    <a:pt x="693" y="718"/>
                    <a:pt x="690" y="718"/>
                  </a:cubicBezTo>
                  <a:cubicBezTo>
                    <a:pt x="685" y="720"/>
                    <a:pt x="690" y="734"/>
                    <a:pt x="684" y="729"/>
                  </a:cubicBezTo>
                  <a:cubicBezTo>
                    <a:pt x="682" y="733"/>
                    <a:pt x="686" y="737"/>
                    <a:pt x="686" y="742"/>
                  </a:cubicBezTo>
                  <a:cubicBezTo>
                    <a:pt x="687" y="737"/>
                    <a:pt x="688" y="733"/>
                    <a:pt x="689" y="729"/>
                  </a:cubicBezTo>
                  <a:close/>
                  <a:moveTo>
                    <a:pt x="508" y="700"/>
                  </a:moveTo>
                  <a:cubicBezTo>
                    <a:pt x="507" y="696"/>
                    <a:pt x="508" y="691"/>
                    <a:pt x="506" y="691"/>
                  </a:cubicBezTo>
                  <a:cubicBezTo>
                    <a:pt x="474" y="702"/>
                    <a:pt x="446" y="716"/>
                    <a:pt x="417" y="730"/>
                  </a:cubicBezTo>
                  <a:cubicBezTo>
                    <a:pt x="418" y="733"/>
                    <a:pt x="416" y="739"/>
                    <a:pt x="418" y="741"/>
                  </a:cubicBezTo>
                  <a:cubicBezTo>
                    <a:pt x="447" y="726"/>
                    <a:pt x="477" y="713"/>
                    <a:pt x="508" y="700"/>
                  </a:cubicBezTo>
                  <a:close/>
                  <a:moveTo>
                    <a:pt x="728" y="709"/>
                  </a:moveTo>
                  <a:cubicBezTo>
                    <a:pt x="728" y="710"/>
                    <a:pt x="727" y="712"/>
                    <a:pt x="729" y="712"/>
                  </a:cubicBezTo>
                  <a:cubicBezTo>
                    <a:pt x="727" y="709"/>
                    <a:pt x="728" y="701"/>
                    <a:pt x="728" y="698"/>
                  </a:cubicBezTo>
                  <a:cubicBezTo>
                    <a:pt x="722" y="709"/>
                    <a:pt x="711" y="723"/>
                    <a:pt x="716" y="738"/>
                  </a:cubicBezTo>
                  <a:cubicBezTo>
                    <a:pt x="720" y="729"/>
                    <a:pt x="726" y="720"/>
                    <a:pt x="728" y="709"/>
                  </a:cubicBezTo>
                  <a:close/>
                  <a:moveTo>
                    <a:pt x="412" y="730"/>
                  </a:moveTo>
                  <a:cubicBezTo>
                    <a:pt x="412" y="726"/>
                    <a:pt x="411" y="723"/>
                    <a:pt x="410" y="720"/>
                  </a:cubicBezTo>
                  <a:cubicBezTo>
                    <a:pt x="405" y="720"/>
                    <a:pt x="405" y="730"/>
                    <a:pt x="407" y="733"/>
                  </a:cubicBezTo>
                  <a:cubicBezTo>
                    <a:pt x="408" y="731"/>
                    <a:pt x="410" y="731"/>
                    <a:pt x="412" y="730"/>
                  </a:cubicBezTo>
                  <a:close/>
                  <a:moveTo>
                    <a:pt x="734" y="706"/>
                  </a:moveTo>
                  <a:cubicBezTo>
                    <a:pt x="732" y="713"/>
                    <a:pt x="725" y="720"/>
                    <a:pt x="729" y="730"/>
                  </a:cubicBezTo>
                  <a:cubicBezTo>
                    <a:pt x="731" y="723"/>
                    <a:pt x="741" y="714"/>
                    <a:pt x="734" y="706"/>
                  </a:cubicBezTo>
                  <a:close/>
                  <a:moveTo>
                    <a:pt x="679" y="718"/>
                  </a:moveTo>
                  <a:cubicBezTo>
                    <a:pt x="678" y="718"/>
                    <a:pt x="679" y="729"/>
                    <a:pt x="680" y="727"/>
                  </a:cubicBezTo>
                  <a:cubicBezTo>
                    <a:pt x="679" y="724"/>
                    <a:pt x="681" y="719"/>
                    <a:pt x="679" y="718"/>
                  </a:cubicBezTo>
                  <a:close/>
                  <a:moveTo>
                    <a:pt x="103" y="681"/>
                  </a:moveTo>
                  <a:cubicBezTo>
                    <a:pt x="105" y="695"/>
                    <a:pt x="103" y="715"/>
                    <a:pt x="107" y="727"/>
                  </a:cubicBezTo>
                  <a:cubicBezTo>
                    <a:pt x="105" y="713"/>
                    <a:pt x="108" y="693"/>
                    <a:pt x="103" y="681"/>
                  </a:cubicBezTo>
                  <a:close/>
                  <a:moveTo>
                    <a:pt x="683" y="628"/>
                  </a:moveTo>
                  <a:cubicBezTo>
                    <a:pt x="680" y="660"/>
                    <a:pt x="682" y="703"/>
                    <a:pt x="683" y="726"/>
                  </a:cubicBezTo>
                  <a:cubicBezTo>
                    <a:pt x="686" y="693"/>
                    <a:pt x="683" y="658"/>
                    <a:pt x="683" y="628"/>
                  </a:cubicBezTo>
                  <a:close/>
                  <a:moveTo>
                    <a:pt x="469" y="665"/>
                  </a:moveTo>
                  <a:cubicBezTo>
                    <a:pt x="476" y="662"/>
                    <a:pt x="484" y="656"/>
                    <a:pt x="490" y="657"/>
                  </a:cubicBezTo>
                  <a:cubicBezTo>
                    <a:pt x="465" y="667"/>
                    <a:pt x="443" y="679"/>
                    <a:pt x="417" y="689"/>
                  </a:cubicBezTo>
                  <a:cubicBezTo>
                    <a:pt x="418" y="694"/>
                    <a:pt x="416" y="699"/>
                    <a:pt x="417" y="702"/>
                  </a:cubicBezTo>
                  <a:cubicBezTo>
                    <a:pt x="443" y="691"/>
                    <a:pt x="469" y="675"/>
                    <a:pt x="495" y="668"/>
                  </a:cubicBezTo>
                  <a:cubicBezTo>
                    <a:pt x="475" y="677"/>
                    <a:pt x="452" y="687"/>
                    <a:pt x="433" y="697"/>
                  </a:cubicBezTo>
                  <a:cubicBezTo>
                    <a:pt x="427" y="701"/>
                    <a:pt x="419" y="704"/>
                    <a:pt x="417" y="711"/>
                  </a:cubicBezTo>
                  <a:cubicBezTo>
                    <a:pt x="420" y="712"/>
                    <a:pt x="424" y="710"/>
                    <a:pt x="427" y="708"/>
                  </a:cubicBezTo>
                  <a:cubicBezTo>
                    <a:pt x="454" y="694"/>
                    <a:pt x="479" y="682"/>
                    <a:pt x="508" y="671"/>
                  </a:cubicBezTo>
                  <a:cubicBezTo>
                    <a:pt x="506" y="660"/>
                    <a:pt x="507" y="645"/>
                    <a:pt x="506" y="637"/>
                  </a:cubicBezTo>
                  <a:cubicBezTo>
                    <a:pt x="473" y="647"/>
                    <a:pt x="446" y="663"/>
                    <a:pt x="417" y="677"/>
                  </a:cubicBezTo>
                  <a:cubicBezTo>
                    <a:pt x="417" y="680"/>
                    <a:pt x="417" y="683"/>
                    <a:pt x="417" y="686"/>
                  </a:cubicBezTo>
                  <a:cubicBezTo>
                    <a:pt x="440" y="676"/>
                    <a:pt x="464" y="662"/>
                    <a:pt x="486" y="654"/>
                  </a:cubicBezTo>
                  <a:cubicBezTo>
                    <a:pt x="482" y="658"/>
                    <a:pt x="468" y="662"/>
                    <a:pt x="469" y="665"/>
                  </a:cubicBezTo>
                  <a:close/>
                  <a:moveTo>
                    <a:pt x="417" y="717"/>
                  </a:moveTo>
                  <a:cubicBezTo>
                    <a:pt x="417" y="722"/>
                    <a:pt x="416" y="723"/>
                    <a:pt x="417" y="726"/>
                  </a:cubicBezTo>
                  <a:cubicBezTo>
                    <a:pt x="447" y="711"/>
                    <a:pt x="475" y="702"/>
                    <a:pt x="507" y="687"/>
                  </a:cubicBezTo>
                  <a:cubicBezTo>
                    <a:pt x="507" y="684"/>
                    <a:pt x="508" y="680"/>
                    <a:pt x="508" y="674"/>
                  </a:cubicBezTo>
                  <a:cubicBezTo>
                    <a:pt x="473" y="684"/>
                    <a:pt x="446" y="702"/>
                    <a:pt x="417" y="717"/>
                  </a:cubicBezTo>
                  <a:close/>
                  <a:moveTo>
                    <a:pt x="689" y="627"/>
                  </a:moveTo>
                  <a:cubicBezTo>
                    <a:pt x="682" y="655"/>
                    <a:pt x="688" y="679"/>
                    <a:pt x="686" y="715"/>
                  </a:cubicBezTo>
                  <a:cubicBezTo>
                    <a:pt x="688" y="715"/>
                    <a:pt x="687" y="717"/>
                    <a:pt x="688" y="718"/>
                  </a:cubicBezTo>
                  <a:cubicBezTo>
                    <a:pt x="695" y="692"/>
                    <a:pt x="693" y="657"/>
                    <a:pt x="689" y="627"/>
                  </a:cubicBezTo>
                  <a:close/>
                  <a:moveTo>
                    <a:pt x="411" y="717"/>
                  </a:moveTo>
                  <a:cubicBezTo>
                    <a:pt x="405" y="709"/>
                    <a:pt x="413" y="702"/>
                    <a:pt x="407" y="695"/>
                  </a:cubicBezTo>
                  <a:cubicBezTo>
                    <a:pt x="407" y="705"/>
                    <a:pt x="406" y="708"/>
                    <a:pt x="406" y="718"/>
                  </a:cubicBezTo>
                  <a:cubicBezTo>
                    <a:pt x="409" y="718"/>
                    <a:pt x="408" y="716"/>
                    <a:pt x="411" y="717"/>
                  </a:cubicBezTo>
                  <a:close/>
                  <a:moveTo>
                    <a:pt x="678" y="646"/>
                  </a:moveTo>
                  <a:cubicBezTo>
                    <a:pt x="679" y="667"/>
                    <a:pt x="676" y="690"/>
                    <a:pt x="679" y="715"/>
                  </a:cubicBezTo>
                  <a:cubicBezTo>
                    <a:pt x="679" y="699"/>
                    <a:pt x="682" y="664"/>
                    <a:pt x="678" y="646"/>
                  </a:cubicBezTo>
                  <a:close/>
                  <a:moveTo>
                    <a:pt x="708" y="687"/>
                  </a:moveTo>
                  <a:cubicBezTo>
                    <a:pt x="705" y="695"/>
                    <a:pt x="699" y="699"/>
                    <a:pt x="700" y="709"/>
                  </a:cubicBezTo>
                  <a:cubicBezTo>
                    <a:pt x="703" y="710"/>
                    <a:pt x="700" y="705"/>
                    <a:pt x="704" y="706"/>
                  </a:cubicBezTo>
                  <a:cubicBezTo>
                    <a:pt x="703" y="708"/>
                    <a:pt x="702" y="709"/>
                    <a:pt x="705" y="710"/>
                  </a:cubicBezTo>
                  <a:cubicBezTo>
                    <a:pt x="708" y="705"/>
                    <a:pt x="712" y="695"/>
                    <a:pt x="708" y="687"/>
                  </a:cubicBezTo>
                  <a:close/>
                  <a:moveTo>
                    <a:pt x="930" y="670"/>
                  </a:moveTo>
                  <a:cubicBezTo>
                    <a:pt x="932" y="684"/>
                    <a:pt x="931" y="695"/>
                    <a:pt x="933" y="707"/>
                  </a:cubicBezTo>
                  <a:cubicBezTo>
                    <a:pt x="932" y="699"/>
                    <a:pt x="936" y="678"/>
                    <a:pt x="930" y="670"/>
                  </a:cubicBezTo>
                  <a:close/>
                  <a:moveTo>
                    <a:pt x="736" y="664"/>
                  </a:moveTo>
                  <a:cubicBezTo>
                    <a:pt x="735" y="663"/>
                    <a:pt x="734" y="665"/>
                    <a:pt x="733" y="664"/>
                  </a:cubicBezTo>
                  <a:cubicBezTo>
                    <a:pt x="740" y="647"/>
                    <a:pt x="735" y="631"/>
                    <a:pt x="738" y="608"/>
                  </a:cubicBezTo>
                  <a:cubicBezTo>
                    <a:pt x="738" y="606"/>
                    <a:pt x="734" y="607"/>
                    <a:pt x="735" y="604"/>
                  </a:cubicBezTo>
                  <a:cubicBezTo>
                    <a:pt x="738" y="602"/>
                    <a:pt x="740" y="598"/>
                    <a:pt x="741" y="594"/>
                  </a:cubicBezTo>
                  <a:cubicBezTo>
                    <a:pt x="744" y="597"/>
                    <a:pt x="745" y="591"/>
                    <a:pt x="747" y="590"/>
                  </a:cubicBezTo>
                  <a:cubicBezTo>
                    <a:pt x="743" y="580"/>
                    <a:pt x="750" y="567"/>
                    <a:pt x="749" y="559"/>
                  </a:cubicBezTo>
                  <a:cubicBezTo>
                    <a:pt x="743" y="566"/>
                    <a:pt x="742" y="581"/>
                    <a:pt x="734" y="582"/>
                  </a:cubicBezTo>
                  <a:cubicBezTo>
                    <a:pt x="728" y="610"/>
                    <a:pt x="731" y="637"/>
                    <a:pt x="732" y="666"/>
                  </a:cubicBezTo>
                  <a:cubicBezTo>
                    <a:pt x="730" y="675"/>
                    <a:pt x="728" y="696"/>
                    <a:pt x="732" y="707"/>
                  </a:cubicBezTo>
                  <a:cubicBezTo>
                    <a:pt x="736" y="704"/>
                    <a:pt x="736" y="693"/>
                    <a:pt x="734" y="687"/>
                  </a:cubicBezTo>
                  <a:cubicBezTo>
                    <a:pt x="734" y="688"/>
                    <a:pt x="732" y="692"/>
                    <a:pt x="731" y="690"/>
                  </a:cubicBezTo>
                  <a:cubicBezTo>
                    <a:pt x="736" y="680"/>
                    <a:pt x="736" y="675"/>
                    <a:pt x="736" y="664"/>
                  </a:cubicBezTo>
                  <a:close/>
                  <a:moveTo>
                    <a:pt x="743" y="691"/>
                  </a:moveTo>
                  <a:cubicBezTo>
                    <a:pt x="740" y="695"/>
                    <a:pt x="736" y="701"/>
                    <a:pt x="741" y="705"/>
                  </a:cubicBezTo>
                  <a:cubicBezTo>
                    <a:pt x="743" y="703"/>
                    <a:pt x="746" y="693"/>
                    <a:pt x="743" y="691"/>
                  </a:cubicBezTo>
                  <a:close/>
                  <a:moveTo>
                    <a:pt x="699" y="620"/>
                  </a:moveTo>
                  <a:cubicBezTo>
                    <a:pt x="697" y="623"/>
                    <a:pt x="695" y="617"/>
                    <a:pt x="694" y="617"/>
                  </a:cubicBezTo>
                  <a:cubicBezTo>
                    <a:pt x="694" y="643"/>
                    <a:pt x="694" y="684"/>
                    <a:pt x="696" y="704"/>
                  </a:cubicBezTo>
                  <a:cubicBezTo>
                    <a:pt x="702" y="676"/>
                    <a:pt x="699" y="650"/>
                    <a:pt x="699" y="620"/>
                  </a:cubicBezTo>
                  <a:close/>
                  <a:moveTo>
                    <a:pt x="511" y="690"/>
                  </a:moveTo>
                  <a:cubicBezTo>
                    <a:pt x="511" y="693"/>
                    <a:pt x="510" y="704"/>
                    <a:pt x="512" y="703"/>
                  </a:cubicBezTo>
                  <a:cubicBezTo>
                    <a:pt x="511" y="699"/>
                    <a:pt x="513" y="689"/>
                    <a:pt x="511" y="690"/>
                  </a:cubicBezTo>
                  <a:close/>
                  <a:moveTo>
                    <a:pt x="723" y="701"/>
                  </a:moveTo>
                  <a:cubicBezTo>
                    <a:pt x="730" y="698"/>
                    <a:pt x="730" y="681"/>
                    <a:pt x="727" y="672"/>
                  </a:cubicBezTo>
                  <a:cubicBezTo>
                    <a:pt x="730" y="652"/>
                    <a:pt x="730" y="620"/>
                    <a:pt x="726" y="598"/>
                  </a:cubicBezTo>
                  <a:cubicBezTo>
                    <a:pt x="718" y="611"/>
                    <a:pt x="723" y="642"/>
                    <a:pt x="722" y="664"/>
                  </a:cubicBezTo>
                  <a:cubicBezTo>
                    <a:pt x="724" y="663"/>
                    <a:pt x="728" y="662"/>
                    <a:pt x="728" y="666"/>
                  </a:cubicBezTo>
                  <a:cubicBezTo>
                    <a:pt x="726" y="664"/>
                    <a:pt x="723" y="664"/>
                    <a:pt x="722" y="666"/>
                  </a:cubicBezTo>
                  <a:cubicBezTo>
                    <a:pt x="722" y="670"/>
                    <a:pt x="721" y="677"/>
                    <a:pt x="723" y="679"/>
                  </a:cubicBezTo>
                  <a:cubicBezTo>
                    <a:pt x="723" y="676"/>
                    <a:pt x="725" y="674"/>
                    <a:pt x="728" y="673"/>
                  </a:cubicBezTo>
                  <a:cubicBezTo>
                    <a:pt x="722" y="678"/>
                    <a:pt x="720" y="691"/>
                    <a:pt x="723" y="701"/>
                  </a:cubicBezTo>
                  <a:close/>
                  <a:moveTo>
                    <a:pt x="414" y="691"/>
                  </a:moveTo>
                  <a:cubicBezTo>
                    <a:pt x="411" y="692"/>
                    <a:pt x="411" y="698"/>
                    <a:pt x="414" y="699"/>
                  </a:cubicBezTo>
                  <a:cubicBezTo>
                    <a:pt x="415" y="698"/>
                    <a:pt x="416" y="692"/>
                    <a:pt x="414" y="691"/>
                  </a:cubicBezTo>
                  <a:close/>
                  <a:moveTo>
                    <a:pt x="746" y="651"/>
                  </a:moveTo>
                  <a:cubicBezTo>
                    <a:pt x="746" y="633"/>
                    <a:pt x="744" y="615"/>
                    <a:pt x="746" y="596"/>
                  </a:cubicBezTo>
                  <a:cubicBezTo>
                    <a:pt x="742" y="600"/>
                    <a:pt x="741" y="603"/>
                    <a:pt x="740" y="610"/>
                  </a:cubicBezTo>
                  <a:cubicBezTo>
                    <a:pt x="738" y="634"/>
                    <a:pt x="738" y="682"/>
                    <a:pt x="739" y="695"/>
                  </a:cubicBezTo>
                  <a:cubicBezTo>
                    <a:pt x="746" y="684"/>
                    <a:pt x="746" y="666"/>
                    <a:pt x="746" y="651"/>
                  </a:cubicBezTo>
                  <a:close/>
                  <a:moveTo>
                    <a:pt x="718" y="672"/>
                  </a:moveTo>
                  <a:cubicBezTo>
                    <a:pt x="714" y="678"/>
                    <a:pt x="707" y="687"/>
                    <a:pt x="713" y="695"/>
                  </a:cubicBezTo>
                  <a:cubicBezTo>
                    <a:pt x="716" y="688"/>
                    <a:pt x="722" y="680"/>
                    <a:pt x="718" y="672"/>
                  </a:cubicBezTo>
                  <a:close/>
                  <a:moveTo>
                    <a:pt x="699" y="592"/>
                  </a:moveTo>
                  <a:cubicBezTo>
                    <a:pt x="693" y="593"/>
                    <a:pt x="697" y="612"/>
                    <a:pt x="698" y="612"/>
                  </a:cubicBezTo>
                  <a:cubicBezTo>
                    <a:pt x="698" y="603"/>
                    <a:pt x="699" y="599"/>
                    <a:pt x="699" y="592"/>
                  </a:cubicBezTo>
                  <a:close/>
                  <a:moveTo>
                    <a:pt x="704" y="607"/>
                  </a:moveTo>
                  <a:cubicBezTo>
                    <a:pt x="701" y="629"/>
                    <a:pt x="701" y="669"/>
                    <a:pt x="702" y="695"/>
                  </a:cubicBezTo>
                  <a:cubicBezTo>
                    <a:pt x="717" y="677"/>
                    <a:pt x="704" y="631"/>
                    <a:pt x="711" y="605"/>
                  </a:cubicBezTo>
                  <a:cubicBezTo>
                    <a:pt x="714" y="623"/>
                    <a:pt x="709" y="655"/>
                    <a:pt x="712" y="677"/>
                  </a:cubicBezTo>
                  <a:cubicBezTo>
                    <a:pt x="726" y="658"/>
                    <a:pt x="716" y="631"/>
                    <a:pt x="720" y="609"/>
                  </a:cubicBezTo>
                  <a:cubicBezTo>
                    <a:pt x="716" y="606"/>
                    <a:pt x="716" y="599"/>
                    <a:pt x="716" y="591"/>
                  </a:cubicBezTo>
                  <a:cubicBezTo>
                    <a:pt x="707" y="592"/>
                    <a:pt x="712" y="613"/>
                    <a:pt x="705" y="613"/>
                  </a:cubicBezTo>
                  <a:cubicBezTo>
                    <a:pt x="702" y="601"/>
                    <a:pt x="707" y="587"/>
                    <a:pt x="705" y="579"/>
                  </a:cubicBezTo>
                  <a:cubicBezTo>
                    <a:pt x="699" y="585"/>
                    <a:pt x="698" y="600"/>
                    <a:pt x="704" y="607"/>
                  </a:cubicBezTo>
                  <a:close/>
                  <a:moveTo>
                    <a:pt x="408" y="687"/>
                  </a:moveTo>
                  <a:cubicBezTo>
                    <a:pt x="409" y="674"/>
                    <a:pt x="404" y="690"/>
                    <a:pt x="409" y="691"/>
                  </a:cubicBezTo>
                  <a:cubicBezTo>
                    <a:pt x="409" y="689"/>
                    <a:pt x="409" y="688"/>
                    <a:pt x="408" y="687"/>
                  </a:cubicBezTo>
                  <a:close/>
                  <a:moveTo>
                    <a:pt x="561" y="590"/>
                  </a:moveTo>
                  <a:cubicBezTo>
                    <a:pt x="561" y="567"/>
                    <a:pt x="562" y="541"/>
                    <a:pt x="558" y="521"/>
                  </a:cubicBezTo>
                  <a:cubicBezTo>
                    <a:pt x="557" y="571"/>
                    <a:pt x="557" y="648"/>
                    <a:pt x="559" y="688"/>
                  </a:cubicBezTo>
                  <a:cubicBezTo>
                    <a:pt x="560" y="653"/>
                    <a:pt x="562" y="621"/>
                    <a:pt x="561" y="590"/>
                  </a:cubicBezTo>
                  <a:close/>
                  <a:moveTo>
                    <a:pt x="412" y="662"/>
                  </a:moveTo>
                  <a:cubicBezTo>
                    <a:pt x="418" y="657"/>
                    <a:pt x="414" y="637"/>
                    <a:pt x="411" y="629"/>
                  </a:cubicBezTo>
                  <a:cubicBezTo>
                    <a:pt x="414" y="628"/>
                    <a:pt x="413" y="616"/>
                    <a:pt x="410" y="616"/>
                  </a:cubicBezTo>
                  <a:cubicBezTo>
                    <a:pt x="403" y="635"/>
                    <a:pt x="412" y="663"/>
                    <a:pt x="411" y="688"/>
                  </a:cubicBezTo>
                  <a:cubicBezTo>
                    <a:pt x="412" y="688"/>
                    <a:pt x="412" y="689"/>
                    <a:pt x="414" y="689"/>
                  </a:cubicBezTo>
                  <a:cubicBezTo>
                    <a:pt x="417" y="680"/>
                    <a:pt x="417" y="664"/>
                    <a:pt x="412" y="662"/>
                  </a:cubicBezTo>
                  <a:close/>
                  <a:moveTo>
                    <a:pt x="372" y="684"/>
                  </a:moveTo>
                  <a:cubicBezTo>
                    <a:pt x="374" y="671"/>
                    <a:pt x="368" y="685"/>
                    <a:pt x="373" y="687"/>
                  </a:cubicBezTo>
                  <a:cubicBezTo>
                    <a:pt x="373" y="686"/>
                    <a:pt x="373" y="685"/>
                    <a:pt x="372" y="684"/>
                  </a:cubicBezTo>
                  <a:close/>
                  <a:moveTo>
                    <a:pt x="512" y="636"/>
                  </a:moveTo>
                  <a:cubicBezTo>
                    <a:pt x="506" y="638"/>
                    <a:pt x="511" y="645"/>
                    <a:pt x="511" y="648"/>
                  </a:cubicBezTo>
                  <a:cubicBezTo>
                    <a:pt x="511" y="659"/>
                    <a:pt x="510" y="673"/>
                    <a:pt x="511" y="685"/>
                  </a:cubicBezTo>
                  <a:cubicBezTo>
                    <a:pt x="511" y="686"/>
                    <a:pt x="511" y="686"/>
                    <a:pt x="513" y="686"/>
                  </a:cubicBezTo>
                  <a:cubicBezTo>
                    <a:pt x="511" y="667"/>
                    <a:pt x="515" y="646"/>
                    <a:pt x="512" y="636"/>
                  </a:cubicBezTo>
                  <a:close/>
                  <a:moveTo>
                    <a:pt x="103" y="664"/>
                  </a:moveTo>
                  <a:cubicBezTo>
                    <a:pt x="101" y="667"/>
                    <a:pt x="102" y="675"/>
                    <a:pt x="104" y="677"/>
                  </a:cubicBezTo>
                  <a:cubicBezTo>
                    <a:pt x="103" y="673"/>
                    <a:pt x="105" y="666"/>
                    <a:pt x="103" y="664"/>
                  </a:cubicBezTo>
                  <a:close/>
                  <a:moveTo>
                    <a:pt x="417" y="662"/>
                  </a:moveTo>
                  <a:cubicBezTo>
                    <a:pt x="417" y="666"/>
                    <a:pt x="417" y="670"/>
                    <a:pt x="417" y="673"/>
                  </a:cubicBezTo>
                  <a:cubicBezTo>
                    <a:pt x="434" y="665"/>
                    <a:pt x="452" y="657"/>
                    <a:pt x="467" y="648"/>
                  </a:cubicBezTo>
                  <a:cubicBezTo>
                    <a:pt x="479" y="648"/>
                    <a:pt x="493" y="638"/>
                    <a:pt x="506" y="634"/>
                  </a:cubicBezTo>
                  <a:cubicBezTo>
                    <a:pt x="507" y="630"/>
                    <a:pt x="504" y="629"/>
                    <a:pt x="505" y="625"/>
                  </a:cubicBezTo>
                  <a:cubicBezTo>
                    <a:pt x="503" y="625"/>
                    <a:pt x="499" y="627"/>
                    <a:pt x="499" y="624"/>
                  </a:cubicBezTo>
                  <a:cubicBezTo>
                    <a:pt x="501" y="623"/>
                    <a:pt x="505" y="624"/>
                    <a:pt x="505" y="621"/>
                  </a:cubicBezTo>
                  <a:cubicBezTo>
                    <a:pt x="504" y="616"/>
                    <a:pt x="503" y="611"/>
                    <a:pt x="503" y="606"/>
                  </a:cubicBezTo>
                  <a:cubicBezTo>
                    <a:pt x="471" y="616"/>
                    <a:pt x="444" y="631"/>
                    <a:pt x="417" y="646"/>
                  </a:cubicBezTo>
                  <a:cubicBezTo>
                    <a:pt x="418" y="649"/>
                    <a:pt x="416" y="654"/>
                    <a:pt x="418" y="658"/>
                  </a:cubicBezTo>
                  <a:cubicBezTo>
                    <a:pt x="439" y="648"/>
                    <a:pt x="461" y="635"/>
                    <a:pt x="482" y="628"/>
                  </a:cubicBezTo>
                  <a:cubicBezTo>
                    <a:pt x="478" y="630"/>
                    <a:pt x="474" y="632"/>
                    <a:pt x="470" y="635"/>
                  </a:cubicBezTo>
                  <a:cubicBezTo>
                    <a:pt x="473" y="635"/>
                    <a:pt x="477" y="631"/>
                    <a:pt x="479" y="633"/>
                  </a:cubicBezTo>
                  <a:cubicBezTo>
                    <a:pt x="457" y="642"/>
                    <a:pt x="438" y="651"/>
                    <a:pt x="417" y="662"/>
                  </a:cubicBezTo>
                  <a:close/>
                  <a:moveTo>
                    <a:pt x="257" y="641"/>
                  </a:moveTo>
                  <a:cubicBezTo>
                    <a:pt x="257" y="653"/>
                    <a:pt x="257" y="665"/>
                    <a:pt x="259" y="672"/>
                  </a:cubicBezTo>
                  <a:cubicBezTo>
                    <a:pt x="259" y="662"/>
                    <a:pt x="262" y="651"/>
                    <a:pt x="257" y="641"/>
                  </a:cubicBezTo>
                  <a:close/>
                  <a:moveTo>
                    <a:pt x="939" y="628"/>
                  </a:moveTo>
                  <a:cubicBezTo>
                    <a:pt x="941" y="643"/>
                    <a:pt x="935" y="659"/>
                    <a:pt x="940" y="671"/>
                  </a:cubicBezTo>
                  <a:cubicBezTo>
                    <a:pt x="939" y="655"/>
                    <a:pt x="943" y="640"/>
                    <a:pt x="939" y="628"/>
                  </a:cubicBezTo>
                  <a:close/>
                  <a:moveTo>
                    <a:pt x="264" y="576"/>
                  </a:moveTo>
                  <a:cubicBezTo>
                    <a:pt x="264" y="605"/>
                    <a:pt x="265" y="633"/>
                    <a:pt x="267" y="664"/>
                  </a:cubicBezTo>
                  <a:cubicBezTo>
                    <a:pt x="268" y="638"/>
                    <a:pt x="269" y="605"/>
                    <a:pt x="264" y="576"/>
                  </a:cubicBezTo>
                  <a:close/>
                  <a:moveTo>
                    <a:pt x="930" y="603"/>
                  </a:moveTo>
                  <a:cubicBezTo>
                    <a:pt x="928" y="609"/>
                    <a:pt x="930" y="626"/>
                    <a:pt x="922" y="621"/>
                  </a:cubicBezTo>
                  <a:cubicBezTo>
                    <a:pt x="924" y="626"/>
                    <a:pt x="924" y="633"/>
                    <a:pt x="925" y="638"/>
                  </a:cubicBezTo>
                  <a:cubicBezTo>
                    <a:pt x="926" y="640"/>
                    <a:pt x="925" y="647"/>
                    <a:pt x="926" y="645"/>
                  </a:cubicBezTo>
                  <a:cubicBezTo>
                    <a:pt x="926" y="639"/>
                    <a:pt x="928" y="633"/>
                    <a:pt x="926" y="629"/>
                  </a:cubicBezTo>
                  <a:cubicBezTo>
                    <a:pt x="929" y="629"/>
                    <a:pt x="927" y="624"/>
                    <a:pt x="929" y="624"/>
                  </a:cubicBezTo>
                  <a:cubicBezTo>
                    <a:pt x="929" y="632"/>
                    <a:pt x="926" y="653"/>
                    <a:pt x="931" y="662"/>
                  </a:cubicBezTo>
                  <a:cubicBezTo>
                    <a:pt x="932" y="650"/>
                    <a:pt x="933" y="626"/>
                    <a:pt x="930" y="603"/>
                  </a:cubicBezTo>
                  <a:close/>
                  <a:moveTo>
                    <a:pt x="102" y="653"/>
                  </a:moveTo>
                  <a:cubicBezTo>
                    <a:pt x="99" y="655"/>
                    <a:pt x="101" y="664"/>
                    <a:pt x="104" y="661"/>
                  </a:cubicBezTo>
                  <a:cubicBezTo>
                    <a:pt x="101" y="661"/>
                    <a:pt x="104" y="654"/>
                    <a:pt x="102" y="653"/>
                  </a:cubicBezTo>
                  <a:close/>
                  <a:moveTo>
                    <a:pt x="564" y="555"/>
                  </a:moveTo>
                  <a:cubicBezTo>
                    <a:pt x="564" y="554"/>
                    <a:pt x="563" y="555"/>
                    <a:pt x="563" y="556"/>
                  </a:cubicBezTo>
                  <a:cubicBezTo>
                    <a:pt x="564" y="587"/>
                    <a:pt x="563" y="627"/>
                    <a:pt x="566" y="651"/>
                  </a:cubicBezTo>
                  <a:cubicBezTo>
                    <a:pt x="567" y="621"/>
                    <a:pt x="566" y="588"/>
                    <a:pt x="564" y="555"/>
                  </a:cubicBezTo>
                  <a:close/>
                  <a:moveTo>
                    <a:pt x="238" y="605"/>
                  </a:moveTo>
                  <a:cubicBezTo>
                    <a:pt x="235" y="570"/>
                    <a:pt x="233" y="520"/>
                    <a:pt x="235" y="482"/>
                  </a:cubicBezTo>
                  <a:cubicBezTo>
                    <a:pt x="233" y="481"/>
                    <a:pt x="234" y="477"/>
                    <a:pt x="231" y="477"/>
                  </a:cubicBezTo>
                  <a:cubicBezTo>
                    <a:pt x="233" y="471"/>
                    <a:pt x="232" y="462"/>
                    <a:pt x="234" y="456"/>
                  </a:cubicBezTo>
                  <a:cubicBezTo>
                    <a:pt x="232" y="455"/>
                    <a:pt x="231" y="461"/>
                    <a:pt x="229" y="457"/>
                  </a:cubicBezTo>
                  <a:cubicBezTo>
                    <a:pt x="229" y="450"/>
                    <a:pt x="233" y="447"/>
                    <a:pt x="234" y="441"/>
                  </a:cubicBezTo>
                  <a:cubicBezTo>
                    <a:pt x="229" y="440"/>
                    <a:pt x="228" y="441"/>
                    <a:pt x="222" y="441"/>
                  </a:cubicBezTo>
                  <a:cubicBezTo>
                    <a:pt x="218" y="453"/>
                    <a:pt x="220" y="467"/>
                    <a:pt x="213" y="477"/>
                  </a:cubicBezTo>
                  <a:cubicBezTo>
                    <a:pt x="212" y="511"/>
                    <a:pt x="217" y="553"/>
                    <a:pt x="217" y="595"/>
                  </a:cubicBezTo>
                  <a:cubicBezTo>
                    <a:pt x="228" y="589"/>
                    <a:pt x="226" y="584"/>
                    <a:pt x="226" y="570"/>
                  </a:cubicBezTo>
                  <a:cubicBezTo>
                    <a:pt x="227" y="547"/>
                    <a:pt x="229" y="509"/>
                    <a:pt x="226" y="487"/>
                  </a:cubicBezTo>
                  <a:cubicBezTo>
                    <a:pt x="225" y="473"/>
                    <a:pt x="222" y="457"/>
                    <a:pt x="227" y="447"/>
                  </a:cubicBezTo>
                  <a:cubicBezTo>
                    <a:pt x="229" y="495"/>
                    <a:pt x="230" y="540"/>
                    <a:pt x="229" y="585"/>
                  </a:cubicBezTo>
                  <a:cubicBezTo>
                    <a:pt x="229" y="587"/>
                    <a:pt x="234" y="585"/>
                    <a:pt x="232" y="588"/>
                  </a:cubicBezTo>
                  <a:cubicBezTo>
                    <a:pt x="227" y="594"/>
                    <a:pt x="231" y="604"/>
                    <a:pt x="226" y="609"/>
                  </a:cubicBezTo>
                  <a:cubicBezTo>
                    <a:pt x="224" y="609"/>
                    <a:pt x="227" y="603"/>
                    <a:pt x="225" y="603"/>
                  </a:cubicBezTo>
                  <a:cubicBezTo>
                    <a:pt x="217" y="619"/>
                    <a:pt x="205" y="634"/>
                    <a:pt x="201" y="650"/>
                  </a:cubicBezTo>
                  <a:cubicBezTo>
                    <a:pt x="213" y="635"/>
                    <a:pt x="226" y="621"/>
                    <a:pt x="238" y="605"/>
                  </a:cubicBezTo>
                  <a:close/>
                  <a:moveTo>
                    <a:pt x="101" y="640"/>
                  </a:moveTo>
                  <a:cubicBezTo>
                    <a:pt x="99" y="642"/>
                    <a:pt x="99" y="649"/>
                    <a:pt x="102" y="650"/>
                  </a:cubicBezTo>
                  <a:cubicBezTo>
                    <a:pt x="101" y="647"/>
                    <a:pt x="103" y="641"/>
                    <a:pt x="101" y="640"/>
                  </a:cubicBezTo>
                  <a:close/>
                  <a:moveTo>
                    <a:pt x="501" y="589"/>
                  </a:moveTo>
                  <a:cubicBezTo>
                    <a:pt x="504" y="588"/>
                    <a:pt x="503" y="591"/>
                    <a:pt x="505" y="591"/>
                  </a:cubicBezTo>
                  <a:cubicBezTo>
                    <a:pt x="505" y="589"/>
                    <a:pt x="505" y="586"/>
                    <a:pt x="505" y="584"/>
                  </a:cubicBezTo>
                  <a:cubicBezTo>
                    <a:pt x="492" y="593"/>
                    <a:pt x="472" y="600"/>
                    <a:pt x="462" y="608"/>
                  </a:cubicBezTo>
                  <a:cubicBezTo>
                    <a:pt x="474" y="601"/>
                    <a:pt x="492" y="599"/>
                    <a:pt x="501" y="589"/>
                  </a:cubicBezTo>
                  <a:close/>
                  <a:moveTo>
                    <a:pt x="416" y="632"/>
                  </a:moveTo>
                  <a:cubicBezTo>
                    <a:pt x="418" y="633"/>
                    <a:pt x="416" y="638"/>
                    <a:pt x="417" y="641"/>
                  </a:cubicBezTo>
                  <a:cubicBezTo>
                    <a:pt x="443" y="629"/>
                    <a:pt x="471" y="616"/>
                    <a:pt x="494" y="604"/>
                  </a:cubicBezTo>
                  <a:cubicBezTo>
                    <a:pt x="496" y="607"/>
                    <a:pt x="498" y="603"/>
                    <a:pt x="501" y="604"/>
                  </a:cubicBezTo>
                  <a:cubicBezTo>
                    <a:pt x="502" y="603"/>
                    <a:pt x="501" y="597"/>
                    <a:pt x="500" y="595"/>
                  </a:cubicBezTo>
                  <a:cubicBezTo>
                    <a:pt x="470" y="605"/>
                    <a:pt x="442" y="618"/>
                    <a:pt x="416" y="632"/>
                  </a:cubicBezTo>
                  <a:close/>
                  <a:moveTo>
                    <a:pt x="100" y="631"/>
                  </a:moveTo>
                  <a:cubicBezTo>
                    <a:pt x="99" y="634"/>
                    <a:pt x="99" y="636"/>
                    <a:pt x="101" y="638"/>
                  </a:cubicBezTo>
                  <a:cubicBezTo>
                    <a:pt x="100" y="636"/>
                    <a:pt x="102" y="632"/>
                    <a:pt x="100" y="631"/>
                  </a:cubicBezTo>
                  <a:close/>
                  <a:moveTo>
                    <a:pt x="256" y="608"/>
                  </a:moveTo>
                  <a:cubicBezTo>
                    <a:pt x="257" y="618"/>
                    <a:pt x="255" y="626"/>
                    <a:pt x="259" y="634"/>
                  </a:cubicBezTo>
                  <a:cubicBezTo>
                    <a:pt x="258" y="626"/>
                    <a:pt x="260" y="614"/>
                    <a:pt x="256" y="608"/>
                  </a:cubicBezTo>
                  <a:close/>
                  <a:moveTo>
                    <a:pt x="513" y="603"/>
                  </a:moveTo>
                  <a:cubicBezTo>
                    <a:pt x="510" y="603"/>
                    <a:pt x="509" y="604"/>
                    <a:pt x="507" y="604"/>
                  </a:cubicBezTo>
                  <a:cubicBezTo>
                    <a:pt x="507" y="613"/>
                    <a:pt x="508" y="622"/>
                    <a:pt x="509" y="633"/>
                  </a:cubicBezTo>
                  <a:cubicBezTo>
                    <a:pt x="510" y="633"/>
                    <a:pt x="511" y="633"/>
                    <a:pt x="513" y="633"/>
                  </a:cubicBezTo>
                  <a:cubicBezTo>
                    <a:pt x="513" y="623"/>
                    <a:pt x="513" y="614"/>
                    <a:pt x="513" y="603"/>
                  </a:cubicBezTo>
                  <a:close/>
                  <a:moveTo>
                    <a:pt x="678" y="623"/>
                  </a:moveTo>
                  <a:cubicBezTo>
                    <a:pt x="678" y="625"/>
                    <a:pt x="676" y="629"/>
                    <a:pt x="679" y="629"/>
                  </a:cubicBezTo>
                  <a:cubicBezTo>
                    <a:pt x="680" y="628"/>
                    <a:pt x="680" y="623"/>
                    <a:pt x="678" y="623"/>
                  </a:cubicBezTo>
                  <a:close/>
                  <a:moveTo>
                    <a:pt x="98" y="614"/>
                  </a:moveTo>
                  <a:cubicBezTo>
                    <a:pt x="100" y="604"/>
                    <a:pt x="99" y="589"/>
                    <a:pt x="97" y="578"/>
                  </a:cubicBezTo>
                  <a:cubicBezTo>
                    <a:pt x="91" y="591"/>
                    <a:pt x="97" y="615"/>
                    <a:pt x="100" y="628"/>
                  </a:cubicBezTo>
                  <a:cubicBezTo>
                    <a:pt x="100" y="625"/>
                    <a:pt x="101" y="614"/>
                    <a:pt x="98" y="614"/>
                  </a:cubicBezTo>
                  <a:close/>
                  <a:moveTo>
                    <a:pt x="417" y="626"/>
                  </a:moveTo>
                  <a:cubicBezTo>
                    <a:pt x="431" y="620"/>
                    <a:pt x="445" y="612"/>
                    <a:pt x="459" y="605"/>
                  </a:cubicBezTo>
                  <a:cubicBezTo>
                    <a:pt x="472" y="599"/>
                    <a:pt x="487" y="594"/>
                    <a:pt x="497" y="584"/>
                  </a:cubicBezTo>
                  <a:cubicBezTo>
                    <a:pt x="463" y="588"/>
                    <a:pt x="443" y="605"/>
                    <a:pt x="415" y="614"/>
                  </a:cubicBezTo>
                  <a:cubicBezTo>
                    <a:pt x="415" y="619"/>
                    <a:pt x="414" y="625"/>
                    <a:pt x="417" y="626"/>
                  </a:cubicBezTo>
                  <a:close/>
                  <a:moveTo>
                    <a:pt x="680" y="559"/>
                  </a:moveTo>
                  <a:cubicBezTo>
                    <a:pt x="680" y="555"/>
                    <a:pt x="679" y="546"/>
                    <a:pt x="679" y="555"/>
                  </a:cubicBezTo>
                  <a:cubicBezTo>
                    <a:pt x="680" y="583"/>
                    <a:pt x="676" y="597"/>
                    <a:pt x="681" y="619"/>
                  </a:cubicBezTo>
                  <a:cubicBezTo>
                    <a:pt x="681" y="598"/>
                    <a:pt x="679" y="577"/>
                    <a:pt x="680" y="559"/>
                  </a:cubicBezTo>
                  <a:close/>
                  <a:moveTo>
                    <a:pt x="550" y="495"/>
                  </a:moveTo>
                  <a:cubicBezTo>
                    <a:pt x="551" y="534"/>
                    <a:pt x="551" y="581"/>
                    <a:pt x="556" y="618"/>
                  </a:cubicBezTo>
                  <a:cubicBezTo>
                    <a:pt x="554" y="573"/>
                    <a:pt x="558" y="531"/>
                    <a:pt x="550" y="495"/>
                  </a:cubicBezTo>
                  <a:close/>
                  <a:moveTo>
                    <a:pt x="410" y="603"/>
                  </a:moveTo>
                  <a:cubicBezTo>
                    <a:pt x="410" y="606"/>
                    <a:pt x="406" y="613"/>
                    <a:pt x="410" y="613"/>
                  </a:cubicBezTo>
                  <a:cubicBezTo>
                    <a:pt x="411" y="612"/>
                    <a:pt x="412" y="605"/>
                    <a:pt x="410" y="603"/>
                  </a:cubicBezTo>
                  <a:close/>
                  <a:moveTo>
                    <a:pt x="926" y="604"/>
                  </a:moveTo>
                  <a:cubicBezTo>
                    <a:pt x="927" y="607"/>
                    <a:pt x="923" y="612"/>
                    <a:pt x="927" y="612"/>
                  </a:cubicBezTo>
                  <a:cubicBezTo>
                    <a:pt x="927" y="609"/>
                    <a:pt x="930" y="605"/>
                    <a:pt x="926" y="604"/>
                  </a:cubicBezTo>
                  <a:close/>
                  <a:moveTo>
                    <a:pt x="473" y="585"/>
                  </a:moveTo>
                  <a:cubicBezTo>
                    <a:pt x="446" y="581"/>
                    <a:pt x="433" y="596"/>
                    <a:pt x="413" y="600"/>
                  </a:cubicBezTo>
                  <a:cubicBezTo>
                    <a:pt x="414" y="604"/>
                    <a:pt x="413" y="609"/>
                    <a:pt x="416" y="611"/>
                  </a:cubicBezTo>
                  <a:cubicBezTo>
                    <a:pt x="434" y="602"/>
                    <a:pt x="456" y="596"/>
                    <a:pt x="473" y="585"/>
                  </a:cubicBezTo>
                  <a:close/>
                  <a:moveTo>
                    <a:pt x="118" y="609"/>
                  </a:moveTo>
                  <a:cubicBezTo>
                    <a:pt x="117" y="587"/>
                    <a:pt x="116" y="565"/>
                    <a:pt x="115" y="544"/>
                  </a:cubicBezTo>
                  <a:cubicBezTo>
                    <a:pt x="115" y="541"/>
                    <a:pt x="115" y="538"/>
                    <a:pt x="115" y="535"/>
                  </a:cubicBezTo>
                  <a:cubicBezTo>
                    <a:pt x="115" y="534"/>
                    <a:pt x="115" y="532"/>
                    <a:pt x="115" y="530"/>
                  </a:cubicBezTo>
                  <a:cubicBezTo>
                    <a:pt x="115" y="529"/>
                    <a:pt x="114" y="530"/>
                    <a:pt x="114" y="532"/>
                  </a:cubicBezTo>
                  <a:cubicBezTo>
                    <a:pt x="114" y="555"/>
                    <a:pt x="115" y="583"/>
                    <a:pt x="117" y="603"/>
                  </a:cubicBezTo>
                  <a:cubicBezTo>
                    <a:pt x="117" y="605"/>
                    <a:pt x="115" y="610"/>
                    <a:pt x="119" y="610"/>
                  </a:cubicBezTo>
                  <a:cubicBezTo>
                    <a:pt x="118" y="610"/>
                    <a:pt x="118" y="610"/>
                    <a:pt x="118" y="609"/>
                  </a:cubicBezTo>
                  <a:close/>
                  <a:moveTo>
                    <a:pt x="403" y="584"/>
                  </a:moveTo>
                  <a:cubicBezTo>
                    <a:pt x="405" y="591"/>
                    <a:pt x="403" y="601"/>
                    <a:pt x="405" y="609"/>
                  </a:cubicBezTo>
                  <a:cubicBezTo>
                    <a:pt x="406" y="601"/>
                    <a:pt x="413" y="587"/>
                    <a:pt x="403" y="584"/>
                  </a:cubicBezTo>
                  <a:close/>
                  <a:moveTo>
                    <a:pt x="259" y="595"/>
                  </a:moveTo>
                  <a:cubicBezTo>
                    <a:pt x="261" y="595"/>
                    <a:pt x="259" y="599"/>
                    <a:pt x="261" y="600"/>
                  </a:cubicBezTo>
                  <a:cubicBezTo>
                    <a:pt x="262" y="595"/>
                    <a:pt x="260" y="593"/>
                    <a:pt x="258" y="593"/>
                  </a:cubicBezTo>
                  <a:cubicBezTo>
                    <a:pt x="263" y="588"/>
                    <a:pt x="257" y="590"/>
                    <a:pt x="257" y="585"/>
                  </a:cubicBezTo>
                  <a:cubicBezTo>
                    <a:pt x="260" y="586"/>
                    <a:pt x="260" y="586"/>
                    <a:pt x="260" y="582"/>
                  </a:cubicBezTo>
                  <a:cubicBezTo>
                    <a:pt x="256" y="582"/>
                    <a:pt x="262" y="585"/>
                    <a:pt x="257" y="584"/>
                  </a:cubicBezTo>
                  <a:cubicBezTo>
                    <a:pt x="255" y="562"/>
                    <a:pt x="254" y="545"/>
                    <a:pt x="253" y="528"/>
                  </a:cubicBezTo>
                  <a:cubicBezTo>
                    <a:pt x="253" y="525"/>
                    <a:pt x="256" y="518"/>
                    <a:pt x="251" y="519"/>
                  </a:cubicBezTo>
                  <a:cubicBezTo>
                    <a:pt x="253" y="539"/>
                    <a:pt x="254" y="578"/>
                    <a:pt x="257" y="607"/>
                  </a:cubicBezTo>
                  <a:cubicBezTo>
                    <a:pt x="262" y="604"/>
                    <a:pt x="254" y="598"/>
                    <a:pt x="259" y="595"/>
                  </a:cubicBezTo>
                  <a:close/>
                  <a:moveTo>
                    <a:pt x="225" y="592"/>
                  </a:moveTo>
                  <a:cubicBezTo>
                    <a:pt x="219" y="594"/>
                    <a:pt x="215" y="601"/>
                    <a:pt x="221" y="606"/>
                  </a:cubicBezTo>
                  <a:cubicBezTo>
                    <a:pt x="221" y="601"/>
                    <a:pt x="228" y="598"/>
                    <a:pt x="225" y="592"/>
                  </a:cubicBezTo>
                  <a:close/>
                  <a:moveTo>
                    <a:pt x="204" y="477"/>
                  </a:moveTo>
                  <a:cubicBezTo>
                    <a:pt x="202" y="521"/>
                    <a:pt x="205" y="564"/>
                    <a:pt x="207" y="605"/>
                  </a:cubicBezTo>
                  <a:cubicBezTo>
                    <a:pt x="215" y="601"/>
                    <a:pt x="214" y="597"/>
                    <a:pt x="214" y="589"/>
                  </a:cubicBezTo>
                  <a:cubicBezTo>
                    <a:pt x="212" y="560"/>
                    <a:pt x="212" y="521"/>
                    <a:pt x="211" y="498"/>
                  </a:cubicBezTo>
                  <a:cubicBezTo>
                    <a:pt x="204" y="495"/>
                    <a:pt x="211" y="482"/>
                    <a:pt x="207" y="475"/>
                  </a:cubicBezTo>
                  <a:cubicBezTo>
                    <a:pt x="206" y="476"/>
                    <a:pt x="209" y="483"/>
                    <a:pt x="206" y="485"/>
                  </a:cubicBezTo>
                  <a:cubicBezTo>
                    <a:pt x="204" y="482"/>
                    <a:pt x="209" y="478"/>
                    <a:pt x="204" y="477"/>
                  </a:cubicBezTo>
                  <a:close/>
                  <a:moveTo>
                    <a:pt x="512" y="577"/>
                  </a:moveTo>
                  <a:cubicBezTo>
                    <a:pt x="507" y="582"/>
                    <a:pt x="505" y="590"/>
                    <a:pt x="511" y="595"/>
                  </a:cubicBezTo>
                  <a:cubicBezTo>
                    <a:pt x="510" y="598"/>
                    <a:pt x="506" y="597"/>
                    <a:pt x="507" y="601"/>
                  </a:cubicBezTo>
                  <a:cubicBezTo>
                    <a:pt x="509" y="601"/>
                    <a:pt x="511" y="601"/>
                    <a:pt x="513" y="601"/>
                  </a:cubicBezTo>
                  <a:cubicBezTo>
                    <a:pt x="512" y="594"/>
                    <a:pt x="514" y="584"/>
                    <a:pt x="512" y="577"/>
                  </a:cubicBezTo>
                  <a:close/>
                  <a:moveTo>
                    <a:pt x="422" y="590"/>
                  </a:moveTo>
                  <a:cubicBezTo>
                    <a:pt x="416" y="590"/>
                    <a:pt x="419" y="582"/>
                    <a:pt x="417" y="578"/>
                  </a:cubicBezTo>
                  <a:cubicBezTo>
                    <a:pt x="413" y="579"/>
                    <a:pt x="413" y="577"/>
                    <a:pt x="410" y="577"/>
                  </a:cubicBezTo>
                  <a:cubicBezTo>
                    <a:pt x="412" y="583"/>
                    <a:pt x="411" y="591"/>
                    <a:pt x="414" y="597"/>
                  </a:cubicBezTo>
                  <a:cubicBezTo>
                    <a:pt x="416" y="594"/>
                    <a:pt x="420" y="593"/>
                    <a:pt x="422" y="590"/>
                  </a:cubicBezTo>
                  <a:close/>
                  <a:moveTo>
                    <a:pt x="729" y="569"/>
                  </a:moveTo>
                  <a:cubicBezTo>
                    <a:pt x="723" y="576"/>
                    <a:pt x="723" y="583"/>
                    <a:pt x="722" y="595"/>
                  </a:cubicBezTo>
                  <a:cubicBezTo>
                    <a:pt x="730" y="592"/>
                    <a:pt x="729" y="575"/>
                    <a:pt x="729" y="569"/>
                  </a:cubicBezTo>
                  <a:close/>
                  <a:moveTo>
                    <a:pt x="452" y="583"/>
                  </a:moveTo>
                  <a:cubicBezTo>
                    <a:pt x="437" y="579"/>
                    <a:pt x="429" y="590"/>
                    <a:pt x="424" y="595"/>
                  </a:cubicBezTo>
                  <a:cubicBezTo>
                    <a:pt x="433" y="590"/>
                    <a:pt x="444" y="588"/>
                    <a:pt x="452" y="583"/>
                  </a:cubicBezTo>
                  <a:close/>
                  <a:moveTo>
                    <a:pt x="719" y="584"/>
                  </a:moveTo>
                  <a:cubicBezTo>
                    <a:pt x="718" y="586"/>
                    <a:pt x="716" y="594"/>
                    <a:pt x="720" y="594"/>
                  </a:cubicBezTo>
                  <a:cubicBezTo>
                    <a:pt x="719" y="591"/>
                    <a:pt x="721" y="585"/>
                    <a:pt x="719" y="584"/>
                  </a:cubicBezTo>
                  <a:close/>
                  <a:moveTo>
                    <a:pt x="715" y="566"/>
                  </a:moveTo>
                  <a:cubicBezTo>
                    <a:pt x="708" y="571"/>
                    <a:pt x="708" y="584"/>
                    <a:pt x="712" y="591"/>
                  </a:cubicBezTo>
                  <a:cubicBezTo>
                    <a:pt x="715" y="585"/>
                    <a:pt x="716" y="576"/>
                    <a:pt x="715" y="566"/>
                  </a:cubicBezTo>
                  <a:close/>
                  <a:moveTo>
                    <a:pt x="357" y="529"/>
                  </a:moveTo>
                  <a:cubicBezTo>
                    <a:pt x="356" y="547"/>
                    <a:pt x="354" y="573"/>
                    <a:pt x="359" y="590"/>
                  </a:cubicBezTo>
                  <a:cubicBezTo>
                    <a:pt x="360" y="570"/>
                    <a:pt x="357" y="549"/>
                    <a:pt x="357" y="529"/>
                  </a:cubicBezTo>
                  <a:close/>
                  <a:moveTo>
                    <a:pt x="436" y="582"/>
                  </a:moveTo>
                  <a:cubicBezTo>
                    <a:pt x="431" y="582"/>
                    <a:pt x="426" y="579"/>
                    <a:pt x="423" y="580"/>
                  </a:cubicBezTo>
                  <a:cubicBezTo>
                    <a:pt x="422" y="584"/>
                    <a:pt x="425" y="585"/>
                    <a:pt x="424" y="589"/>
                  </a:cubicBezTo>
                  <a:cubicBezTo>
                    <a:pt x="429" y="588"/>
                    <a:pt x="433" y="585"/>
                    <a:pt x="436" y="582"/>
                  </a:cubicBezTo>
                  <a:close/>
                  <a:moveTo>
                    <a:pt x="733" y="562"/>
                  </a:moveTo>
                  <a:cubicBezTo>
                    <a:pt x="731" y="569"/>
                    <a:pt x="729" y="576"/>
                    <a:pt x="731" y="584"/>
                  </a:cubicBezTo>
                  <a:cubicBezTo>
                    <a:pt x="732" y="576"/>
                    <a:pt x="735" y="568"/>
                    <a:pt x="733" y="562"/>
                  </a:cubicBezTo>
                  <a:close/>
                  <a:moveTo>
                    <a:pt x="756" y="548"/>
                  </a:moveTo>
                  <a:cubicBezTo>
                    <a:pt x="750" y="555"/>
                    <a:pt x="748" y="572"/>
                    <a:pt x="750" y="581"/>
                  </a:cubicBezTo>
                  <a:cubicBezTo>
                    <a:pt x="752" y="571"/>
                    <a:pt x="757" y="559"/>
                    <a:pt x="756" y="548"/>
                  </a:cubicBezTo>
                  <a:close/>
                  <a:moveTo>
                    <a:pt x="406" y="579"/>
                  </a:moveTo>
                  <a:cubicBezTo>
                    <a:pt x="405" y="577"/>
                    <a:pt x="408" y="577"/>
                    <a:pt x="408" y="576"/>
                  </a:cubicBezTo>
                  <a:cubicBezTo>
                    <a:pt x="405" y="575"/>
                    <a:pt x="405" y="572"/>
                    <a:pt x="402" y="572"/>
                  </a:cubicBezTo>
                  <a:cubicBezTo>
                    <a:pt x="402" y="577"/>
                    <a:pt x="404" y="580"/>
                    <a:pt x="407" y="582"/>
                  </a:cubicBezTo>
                  <a:cubicBezTo>
                    <a:pt x="407" y="581"/>
                    <a:pt x="406" y="580"/>
                    <a:pt x="406" y="579"/>
                  </a:cubicBezTo>
                  <a:close/>
                  <a:moveTo>
                    <a:pt x="96" y="519"/>
                  </a:moveTo>
                  <a:cubicBezTo>
                    <a:pt x="92" y="518"/>
                    <a:pt x="92" y="522"/>
                    <a:pt x="90" y="524"/>
                  </a:cubicBezTo>
                  <a:cubicBezTo>
                    <a:pt x="92" y="544"/>
                    <a:pt x="92" y="564"/>
                    <a:pt x="94" y="580"/>
                  </a:cubicBezTo>
                  <a:cubicBezTo>
                    <a:pt x="101" y="569"/>
                    <a:pt x="95" y="555"/>
                    <a:pt x="96" y="537"/>
                  </a:cubicBezTo>
                  <a:cubicBezTo>
                    <a:pt x="93" y="535"/>
                    <a:pt x="94" y="541"/>
                    <a:pt x="93" y="538"/>
                  </a:cubicBezTo>
                  <a:cubicBezTo>
                    <a:pt x="98" y="535"/>
                    <a:pt x="95" y="526"/>
                    <a:pt x="96" y="519"/>
                  </a:cubicBezTo>
                  <a:close/>
                  <a:moveTo>
                    <a:pt x="722" y="555"/>
                  </a:moveTo>
                  <a:cubicBezTo>
                    <a:pt x="715" y="557"/>
                    <a:pt x="715" y="575"/>
                    <a:pt x="720" y="579"/>
                  </a:cubicBezTo>
                  <a:cubicBezTo>
                    <a:pt x="720" y="574"/>
                    <a:pt x="722" y="563"/>
                    <a:pt x="722" y="555"/>
                  </a:cubicBezTo>
                  <a:close/>
                  <a:moveTo>
                    <a:pt x="446" y="577"/>
                  </a:moveTo>
                  <a:cubicBezTo>
                    <a:pt x="451" y="577"/>
                    <a:pt x="458" y="578"/>
                    <a:pt x="460" y="577"/>
                  </a:cubicBezTo>
                  <a:cubicBezTo>
                    <a:pt x="457" y="576"/>
                    <a:pt x="448" y="573"/>
                    <a:pt x="446" y="577"/>
                  </a:cubicBezTo>
                  <a:close/>
                  <a:moveTo>
                    <a:pt x="491" y="576"/>
                  </a:moveTo>
                  <a:cubicBezTo>
                    <a:pt x="486" y="576"/>
                    <a:pt x="479" y="575"/>
                    <a:pt x="476" y="577"/>
                  </a:cubicBezTo>
                  <a:cubicBezTo>
                    <a:pt x="482" y="577"/>
                    <a:pt x="488" y="578"/>
                    <a:pt x="491" y="576"/>
                  </a:cubicBezTo>
                  <a:close/>
                  <a:moveTo>
                    <a:pt x="443" y="576"/>
                  </a:moveTo>
                  <a:cubicBezTo>
                    <a:pt x="439" y="576"/>
                    <a:pt x="435" y="573"/>
                    <a:pt x="432" y="576"/>
                  </a:cubicBezTo>
                  <a:cubicBezTo>
                    <a:pt x="434" y="576"/>
                    <a:pt x="445" y="578"/>
                    <a:pt x="443" y="576"/>
                  </a:cubicBezTo>
                  <a:close/>
                  <a:moveTo>
                    <a:pt x="744" y="546"/>
                  </a:moveTo>
                  <a:cubicBezTo>
                    <a:pt x="738" y="554"/>
                    <a:pt x="735" y="560"/>
                    <a:pt x="738" y="573"/>
                  </a:cubicBezTo>
                  <a:cubicBezTo>
                    <a:pt x="741" y="566"/>
                    <a:pt x="745" y="554"/>
                    <a:pt x="744" y="546"/>
                  </a:cubicBezTo>
                  <a:close/>
                  <a:moveTo>
                    <a:pt x="366" y="552"/>
                  </a:moveTo>
                  <a:cubicBezTo>
                    <a:pt x="363" y="551"/>
                    <a:pt x="364" y="555"/>
                    <a:pt x="361" y="553"/>
                  </a:cubicBezTo>
                  <a:cubicBezTo>
                    <a:pt x="362" y="562"/>
                    <a:pt x="364" y="567"/>
                    <a:pt x="366" y="573"/>
                  </a:cubicBezTo>
                  <a:cubicBezTo>
                    <a:pt x="365" y="565"/>
                    <a:pt x="366" y="560"/>
                    <a:pt x="366" y="552"/>
                  </a:cubicBezTo>
                  <a:close/>
                  <a:moveTo>
                    <a:pt x="735" y="534"/>
                  </a:moveTo>
                  <a:cubicBezTo>
                    <a:pt x="729" y="543"/>
                    <a:pt x="719" y="554"/>
                    <a:pt x="725" y="572"/>
                  </a:cubicBezTo>
                  <a:cubicBezTo>
                    <a:pt x="734" y="560"/>
                    <a:pt x="737" y="550"/>
                    <a:pt x="735" y="534"/>
                  </a:cubicBezTo>
                  <a:close/>
                  <a:moveTo>
                    <a:pt x="259" y="545"/>
                  </a:moveTo>
                  <a:cubicBezTo>
                    <a:pt x="259" y="552"/>
                    <a:pt x="262" y="561"/>
                    <a:pt x="260" y="567"/>
                  </a:cubicBezTo>
                  <a:cubicBezTo>
                    <a:pt x="260" y="565"/>
                    <a:pt x="259" y="564"/>
                    <a:pt x="258" y="564"/>
                  </a:cubicBezTo>
                  <a:cubicBezTo>
                    <a:pt x="259" y="566"/>
                    <a:pt x="257" y="570"/>
                    <a:pt x="259" y="571"/>
                  </a:cubicBezTo>
                  <a:cubicBezTo>
                    <a:pt x="259" y="570"/>
                    <a:pt x="259" y="569"/>
                    <a:pt x="260" y="569"/>
                  </a:cubicBezTo>
                  <a:cubicBezTo>
                    <a:pt x="262" y="569"/>
                    <a:pt x="261" y="572"/>
                    <a:pt x="264" y="571"/>
                  </a:cubicBezTo>
                  <a:cubicBezTo>
                    <a:pt x="262" y="563"/>
                    <a:pt x="262" y="549"/>
                    <a:pt x="259" y="545"/>
                  </a:cubicBezTo>
                  <a:close/>
                  <a:moveTo>
                    <a:pt x="407" y="566"/>
                  </a:moveTo>
                  <a:cubicBezTo>
                    <a:pt x="405" y="566"/>
                    <a:pt x="404" y="566"/>
                    <a:pt x="402" y="566"/>
                  </a:cubicBezTo>
                  <a:cubicBezTo>
                    <a:pt x="402" y="569"/>
                    <a:pt x="405" y="569"/>
                    <a:pt x="406" y="570"/>
                  </a:cubicBezTo>
                  <a:cubicBezTo>
                    <a:pt x="406" y="568"/>
                    <a:pt x="407" y="568"/>
                    <a:pt x="407" y="566"/>
                  </a:cubicBezTo>
                  <a:close/>
                  <a:moveTo>
                    <a:pt x="711" y="521"/>
                  </a:moveTo>
                  <a:cubicBezTo>
                    <a:pt x="711" y="516"/>
                    <a:pt x="710" y="522"/>
                    <a:pt x="710" y="524"/>
                  </a:cubicBezTo>
                  <a:cubicBezTo>
                    <a:pt x="709" y="533"/>
                    <a:pt x="710" y="553"/>
                    <a:pt x="710" y="565"/>
                  </a:cubicBezTo>
                  <a:cubicBezTo>
                    <a:pt x="710" y="566"/>
                    <a:pt x="710" y="566"/>
                    <a:pt x="711" y="566"/>
                  </a:cubicBezTo>
                  <a:cubicBezTo>
                    <a:pt x="717" y="555"/>
                    <a:pt x="710" y="536"/>
                    <a:pt x="711" y="521"/>
                  </a:cubicBezTo>
                  <a:close/>
                  <a:moveTo>
                    <a:pt x="675" y="554"/>
                  </a:moveTo>
                  <a:cubicBezTo>
                    <a:pt x="676" y="559"/>
                    <a:pt x="674" y="564"/>
                    <a:pt x="677" y="564"/>
                  </a:cubicBezTo>
                  <a:cubicBezTo>
                    <a:pt x="676" y="561"/>
                    <a:pt x="678" y="555"/>
                    <a:pt x="675" y="554"/>
                  </a:cubicBezTo>
                  <a:close/>
                  <a:moveTo>
                    <a:pt x="751" y="537"/>
                  </a:moveTo>
                  <a:cubicBezTo>
                    <a:pt x="747" y="542"/>
                    <a:pt x="745" y="554"/>
                    <a:pt x="746" y="561"/>
                  </a:cubicBezTo>
                  <a:cubicBezTo>
                    <a:pt x="750" y="557"/>
                    <a:pt x="750" y="542"/>
                    <a:pt x="751" y="537"/>
                  </a:cubicBezTo>
                  <a:close/>
                  <a:moveTo>
                    <a:pt x="934" y="544"/>
                  </a:moveTo>
                  <a:cubicBezTo>
                    <a:pt x="934" y="550"/>
                    <a:pt x="931" y="558"/>
                    <a:pt x="935" y="560"/>
                  </a:cubicBezTo>
                  <a:cubicBezTo>
                    <a:pt x="934" y="555"/>
                    <a:pt x="936" y="547"/>
                    <a:pt x="934" y="544"/>
                  </a:cubicBezTo>
                  <a:close/>
                  <a:moveTo>
                    <a:pt x="767" y="532"/>
                  </a:moveTo>
                  <a:cubicBezTo>
                    <a:pt x="763" y="535"/>
                    <a:pt x="764" y="541"/>
                    <a:pt x="762" y="545"/>
                  </a:cubicBezTo>
                  <a:cubicBezTo>
                    <a:pt x="762" y="543"/>
                    <a:pt x="763" y="540"/>
                    <a:pt x="761" y="540"/>
                  </a:cubicBezTo>
                  <a:cubicBezTo>
                    <a:pt x="761" y="545"/>
                    <a:pt x="757" y="551"/>
                    <a:pt x="759" y="556"/>
                  </a:cubicBezTo>
                  <a:cubicBezTo>
                    <a:pt x="760" y="548"/>
                    <a:pt x="769" y="538"/>
                    <a:pt x="767" y="532"/>
                  </a:cubicBezTo>
                  <a:close/>
                  <a:moveTo>
                    <a:pt x="567" y="513"/>
                  </a:moveTo>
                  <a:cubicBezTo>
                    <a:pt x="562" y="523"/>
                    <a:pt x="566" y="541"/>
                    <a:pt x="568" y="553"/>
                  </a:cubicBezTo>
                  <a:cubicBezTo>
                    <a:pt x="568" y="542"/>
                    <a:pt x="569" y="527"/>
                    <a:pt x="567" y="513"/>
                  </a:cubicBezTo>
                  <a:close/>
                  <a:moveTo>
                    <a:pt x="749" y="528"/>
                  </a:moveTo>
                  <a:cubicBezTo>
                    <a:pt x="751" y="530"/>
                    <a:pt x="748" y="533"/>
                    <a:pt x="750" y="534"/>
                  </a:cubicBezTo>
                  <a:cubicBezTo>
                    <a:pt x="752" y="530"/>
                    <a:pt x="752" y="522"/>
                    <a:pt x="753" y="514"/>
                  </a:cubicBezTo>
                  <a:cubicBezTo>
                    <a:pt x="741" y="518"/>
                    <a:pt x="737" y="538"/>
                    <a:pt x="739" y="550"/>
                  </a:cubicBezTo>
                  <a:cubicBezTo>
                    <a:pt x="744" y="544"/>
                    <a:pt x="747" y="536"/>
                    <a:pt x="749" y="528"/>
                  </a:cubicBezTo>
                  <a:close/>
                  <a:moveTo>
                    <a:pt x="674" y="534"/>
                  </a:moveTo>
                  <a:cubicBezTo>
                    <a:pt x="676" y="537"/>
                    <a:pt x="673" y="545"/>
                    <a:pt x="677" y="546"/>
                  </a:cubicBezTo>
                  <a:cubicBezTo>
                    <a:pt x="675" y="543"/>
                    <a:pt x="678" y="535"/>
                    <a:pt x="674" y="534"/>
                  </a:cubicBezTo>
                  <a:close/>
                  <a:moveTo>
                    <a:pt x="365" y="479"/>
                  </a:moveTo>
                  <a:cubicBezTo>
                    <a:pt x="362" y="495"/>
                    <a:pt x="363" y="528"/>
                    <a:pt x="365" y="546"/>
                  </a:cubicBezTo>
                  <a:cubicBezTo>
                    <a:pt x="368" y="524"/>
                    <a:pt x="364" y="502"/>
                    <a:pt x="365" y="479"/>
                  </a:cubicBezTo>
                  <a:close/>
                  <a:moveTo>
                    <a:pt x="535" y="520"/>
                  </a:moveTo>
                  <a:cubicBezTo>
                    <a:pt x="533" y="518"/>
                    <a:pt x="529" y="518"/>
                    <a:pt x="528" y="520"/>
                  </a:cubicBezTo>
                  <a:cubicBezTo>
                    <a:pt x="528" y="524"/>
                    <a:pt x="530" y="526"/>
                    <a:pt x="528" y="529"/>
                  </a:cubicBezTo>
                  <a:cubicBezTo>
                    <a:pt x="530" y="531"/>
                    <a:pt x="532" y="528"/>
                    <a:pt x="534" y="531"/>
                  </a:cubicBezTo>
                  <a:cubicBezTo>
                    <a:pt x="531" y="531"/>
                    <a:pt x="528" y="531"/>
                    <a:pt x="528" y="533"/>
                  </a:cubicBezTo>
                  <a:cubicBezTo>
                    <a:pt x="530" y="535"/>
                    <a:pt x="528" y="540"/>
                    <a:pt x="529" y="543"/>
                  </a:cubicBezTo>
                  <a:cubicBezTo>
                    <a:pt x="534" y="544"/>
                    <a:pt x="529" y="526"/>
                    <a:pt x="535" y="535"/>
                  </a:cubicBezTo>
                  <a:cubicBezTo>
                    <a:pt x="534" y="531"/>
                    <a:pt x="535" y="526"/>
                    <a:pt x="535" y="520"/>
                  </a:cubicBezTo>
                  <a:close/>
                  <a:moveTo>
                    <a:pt x="931" y="420"/>
                  </a:moveTo>
                  <a:cubicBezTo>
                    <a:pt x="930" y="460"/>
                    <a:pt x="932" y="504"/>
                    <a:pt x="934" y="542"/>
                  </a:cubicBezTo>
                  <a:cubicBezTo>
                    <a:pt x="938" y="499"/>
                    <a:pt x="932" y="458"/>
                    <a:pt x="931" y="420"/>
                  </a:cubicBezTo>
                  <a:close/>
                  <a:moveTo>
                    <a:pt x="676" y="470"/>
                  </a:moveTo>
                  <a:cubicBezTo>
                    <a:pt x="670" y="477"/>
                    <a:pt x="678" y="490"/>
                    <a:pt x="672" y="498"/>
                  </a:cubicBezTo>
                  <a:cubicBezTo>
                    <a:pt x="676" y="506"/>
                    <a:pt x="672" y="517"/>
                    <a:pt x="675" y="529"/>
                  </a:cubicBezTo>
                  <a:cubicBezTo>
                    <a:pt x="675" y="528"/>
                    <a:pt x="676" y="527"/>
                    <a:pt x="677" y="528"/>
                  </a:cubicBezTo>
                  <a:cubicBezTo>
                    <a:pt x="678" y="534"/>
                    <a:pt x="676" y="539"/>
                    <a:pt x="679" y="542"/>
                  </a:cubicBezTo>
                  <a:cubicBezTo>
                    <a:pt x="680" y="518"/>
                    <a:pt x="676" y="493"/>
                    <a:pt x="676" y="470"/>
                  </a:cubicBezTo>
                  <a:close/>
                  <a:moveTo>
                    <a:pt x="524" y="519"/>
                  </a:moveTo>
                  <a:cubicBezTo>
                    <a:pt x="525" y="525"/>
                    <a:pt x="523" y="528"/>
                    <a:pt x="526" y="530"/>
                  </a:cubicBezTo>
                  <a:cubicBezTo>
                    <a:pt x="525" y="527"/>
                    <a:pt x="528" y="520"/>
                    <a:pt x="524" y="519"/>
                  </a:cubicBezTo>
                  <a:close/>
                  <a:moveTo>
                    <a:pt x="361" y="484"/>
                  </a:moveTo>
                  <a:cubicBezTo>
                    <a:pt x="361" y="480"/>
                    <a:pt x="363" y="473"/>
                    <a:pt x="359" y="473"/>
                  </a:cubicBezTo>
                  <a:cubicBezTo>
                    <a:pt x="355" y="494"/>
                    <a:pt x="359" y="509"/>
                    <a:pt x="361" y="528"/>
                  </a:cubicBezTo>
                  <a:cubicBezTo>
                    <a:pt x="361" y="515"/>
                    <a:pt x="361" y="497"/>
                    <a:pt x="361" y="484"/>
                  </a:cubicBezTo>
                  <a:close/>
                  <a:moveTo>
                    <a:pt x="751" y="499"/>
                  </a:moveTo>
                  <a:cubicBezTo>
                    <a:pt x="746" y="498"/>
                    <a:pt x="747" y="503"/>
                    <a:pt x="741" y="504"/>
                  </a:cubicBezTo>
                  <a:cubicBezTo>
                    <a:pt x="741" y="510"/>
                    <a:pt x="738" y="523"/>
                    <a:pt x="741" y="524"/>
                  </a:cubicBezTo>
                  <a:cubicBezTo>
                    <a:pt x="743" y="514"/>
                    <a:pt x="748" y="508"/>
                    <a:pt x="751" y="499"/>
                  </a:cubicBezTo>
                  <a:close/>
                  <a:moveTo>
                    <a:pt x="91" y="521"/>
                  </a:moveTo>
                  <a:cubicBezTo>
                    <a:pt x="96" y="517"/>
                    <a:pt x="94" y="507"/>
                    <a:pt x="95" y="501"/>
                  </a:cubicBezTo>
                  <a:cubicBezTo>
                    <a:pt x="88" y="500"/>
                    <a:pt x="89" y="515"/>
                    <a:pt x="93" y="511"/>
                  </a:cubicBezTo>
                  <a:cubicBezTo>
                    <a:pt x="91" y="512"/>
                    <a:pt x="88" y="518"/>
                    <a:pt x="91" y="521"/>
                  </a:cubicBezTo>
                  <a:close/>
                  <a:moveTo>
                    <a:pt x="557" y="506"/>
                  </a:moveTo>
                  <a:cubicBezTo>
                    <a:pt x="558" y="511"/>
                    <a:pt x="554" y="514"/>
                    <a:pt x="557" y="517"/>
                  </a:cubicBezTo>
                  <a:cubicBezTo>
                    <a:pt x="560" y="516"/>
                    <a:pt x="559" y="508"/>
                    <a:pt x="557" y="506"/>
                  </a:cubicBezTo>
                  <a:close/>
                  <a:moveTo>
                    <a:pt x="543" y="496"/>
                  </a:moveTo>
                  <a:cubicBezTo>
                    <a:pt x="541" y="496"/>
                    <a:pt x="539" y="496"/>
                    <a:pt x="537" y="496"/>
                  </a:cubicBezTo>
                  <a:cubicBezTo>
                    <a:pt x="537" y="503"/>
                    <a:pt x="535" y="513"/>
                    <a:pt x="539" y="517"/>
                  </a:cubicBezTo>
                  <a:cubicBezTo>
                    <a:pt x="540" y="517"/>
                    <a:pt x="541" y="517"/>
                    <a:pt x="541" y="517"/>
                  </a:cubicBezTo>
                  <a:cubicBezTo>
                    <a:pt x="541" y="509"/>
                    <a:pt x="543" y="503"/>
                    <a:pt x="543" y="496"/>
                  </a:cubicBezTo>
                  <a:close/>
                  <a:moveTo>
                    <a:pt x="532" y="496"/>
                  </a:moveTo>
                  <a:cubicBezTo>
                    <a:pt x="530" y="496"/>
                    <a:pt x="529" y="496"/>
                    <a:pt x="528" y="496"/>
                  </a:cubicBezTo>
                  <a:cubicBezTo>
                    <a:pt x="528" y="503"/>
                    <a:pt x="528" y="509"/>
                    <a:pt x="528" y="516"/>
                  </a:cubicBezTo>
                  <a:cubicBezTo>
                    <a:pt x="530" y="516"/>
                    <a:pt x="533" y="516"/>
                    <a:pt x="535" y="517"/>
                  </a:cubicBezTo>
                  <a:cubicBezTo>
                    <a:pt x="534" y="510"/>
                    <a:pt x="537" y="499"/>
                    <a:pt x="532" y="496"/>
                  </a:cubicBezTo>
                  <a:close/>
                  <a:moveTo>
                    <a:pt x="523" y="497"/>
                  </a:moveTo>
                  <a:cubicBezTo>
                    <a:pt x="525" y="502"/>
                    <a:pt x="522" y="513"/>
                    <a:pt x="526" y="516"/>
                  </a:cubicBezTo>
                  <a:cubicBezTo>
                    <a:pt x="525" y="508"/>
                    <a:pt x="527" y="500"/>
                    <a:pt x="523" y="497"/>
                  </a:cubicBezTo>
                  <a:close/>
                  <a:moveTo>
                    <a:pt x="916" y="506"/>
                  </a:moveTo>
                  <a:cubicBezTo>
                    <a:pt x="915" y="506"/>
                    <a:pt x="914" y="506"/>
                    <a:pt x="914" y="506"/>
                  </a:cubicBezTo>
                  <a:cubicBezTo>
                    <a:pt x="914" y="509"/>
                    <a:pt x="914" y="512"/>
                    <a:pt x="914" y="514"/>
                  </a:cubicBezTo>
                  <a:cubicBezTo>
                    <a:pt x="918" y="515"/>
                    <a:pt x="915" y="509"/>
                    <a:pt x="916" y="506"/>
                  </a:cubicBezTo>
                  <a:close/>
                  <a:moveTo>
                    <a:pt x="753" y="512"/>
                  </a:moveTo>
                  <a:cubicBezTo>
                    <a:pt x="752" y="511"/>
                    <a:pt x="754" y="507"/>
                    <a:pt x="752" y="507"/>
                  </a:cubicBezTo>
                  <a:cubicBezTo>
                    <a:pt x="751" y="510"/>
                    <a:pt x="746" y="512"/>
                    <a:pt x="749" y="514"/>
                  </a:cubicBezTo>
                  <a:cubicBezTo>
                    <a:pt x="749" y="512"/>
                    <a:pt x="750" y="512"/>
                    <a:pt x="753" y="512"/>
                  </a:cubicBezTo>
                  <a:close/>
                  <a:moveTo>
                    <a:pt x="564" y="497"/>
                  </a:moveTo>
                  <a:cubicBezTo>
                    <a:pt x="565" y="501"/>
                    <a:pt x="563" y="508"/>
                    <a:pt x="565" y="511"/>
                  </a:cubicBezTo>
                  <a:cubicBezTo>
                    <a:pt x="568" y="507"/>
                    <a:pt x="568" y="499"/>
                    <a:pt x="564" y="497"/>
                  </a:cubicBezTo>
                  <a:close/>
                  <a:moveTo>
                    <a:pt x="250" y="479"/>
                  </a:moveTo>
                  <a:cubicBezTo>
                    <a:pt x="249" y="485"/>
                    <a:pt x="249" y="495"/>
                    <a:pt x="251" y="500"/>
                  </a:cubicBezTo>
                  <a:cubicBezTo>
                    <a:pt x="248" y="499"/>
                    <a:pt x="248" y="502"/>
                    <a:pt x="250" y="503"/>
                  </a:cubicBezTo>
                  <a:cubicBezTo>
                    <a:pt x="255" y="497"/>
                    <a:pt x="252" y="485"/>
                    <a:pt x="250" y="479"/>
                  </a:cubicBezTo>
                  <a:close/>
                  <a:moveTo>
                    <a:pt x="95" y="498"/>
                  </a:moveTo>
                  <a:cubicBezTo>
                    <a:pt x="95" y="488"/>
                    <a:pt x="95" y="484"/>
                    <a:pt x="94" y="477"/>
                  </a:cubicBezTo>
                  <a:cubicBezTo>
                    <a:pt x="86" y="480"/>
                    <a:pt x="88" y="493"/>
                    <a:pt x="91" y="502"/>
                  </a:cubicBezTo>
                  <a:cubicBezTo>
                    <a:pt x="91" y="499"/>
                    <a:pt x="94" y="499"/>
                    <a:pt x="95" y="498"/>
                  </a:cubicBezTo>
                  <a:close/>
                  <a:moveTo>
                    <a:pt x="564" y="487"/>
                  </a:moveTo>
                  <a:cubicBezTo>
                    <a:pt x="564" y="490"/>
                    <a:pt x="562" y="494"/>
                    <a:pt x="566" y="496"/>
                  </a:cubicBezTo>
                  <a:cubicBezTo>
                    <a:pt x="566" y="493"/>
                    <a:pt x="568" y="488"/>
                    <a:pt x="564" y="487"/>
                  </a:cubicBezTo>
                  <a:close/>
                  <a:moveTo>
                    <a:pt x="534" y="491"/>
                  </a:moveTo>
                  <a:cubicBezTo>
                    <a:pt x="534" y="489"/>
                    <a:pt x="530" y="491"/>
                    <a:pt x="528" y="490"/>
                  </a:cubicBezTo>
                  <a:cubicBezTo>
                    <a:pt x="528" y="491"/>
                    <a:pt x="528" y="493"/>
                    <a:pt x="528" y="494"/>
                  </a:cubicBezTo>
                  <a:cubicBezTo>
                    <a:pt x="529" y="493"/>
                    <a:pt x="534" y="494"/>
                    <a:pt x="534" y="491"/>
                  </a:cubicBezTo>
                  <a:close/>
                  <a:moveTo>
                    <a:pt x="544" y="492"/>
                  </a:moveTo>
                  <a:cubicBezTo>
                    <a:pt x="545" y="489"/>
                    <a:pt x="535" y="489"/>
                    <a:pt x="537" y="492"/>
                  </a:cubicBezTo>
                  <a:cubicBezTo>
                    <a:pt x="537" y="494"/>
                    <a:pt x="543" y="493"/>
                    <a:pt x="544" y="492"/>
                  </a:cubicBezTo>
                  <a:close/>
                  <a:moveTo>
                    <a:pt x="544" y="486"/>
                  </a:moveTo>
                  <a:cubicBezTo>
                    <a:pt x="544" y="482"/>
                    <a:pt x="544" y="479"/>
                    <a:pt x="544" y="475"/>
                  </a:cubicBezTo>
                  <a:cubicBezTo>
                    <a:pt x="543" y="473"/>
                    <a:pt x="537" y="475"/>
                    <a:pt x="536" y="473"/>
                  </a:cubicBezTo>
                  <a:cubicBezTo>
                    <a:pt x="536" y="474"/>
                    <a:pt x="534" y="478"/>
                    <a:pt x="537" y="479"/>
                  </a:cubicBezTo>
                  <a:cubicBezTo>
                    <a:pt x="537" y="476"/>
                    <a:pt x="541" y="478"/>
                    <a:pt x="540" y="480"/>
                  </a:cubicBezTo>
                  <a:cubicBezTo>
                    <a:pt x="538" y="479"/>
                    <a:pt x="538" y="481"/>
                    <a:pt x="536" y="480"/>
                  </a:cubicBezTo>
                  <a:cubicBezTo>
                    <a:pt x="535" y="484"/>
                    <a:pt x="536" y="486"/>
                    <a:pt x="537" y="488"/>
                  </a:cubicBezTo>
                  <a:cubicBezTo>
                    <a:pt x="540" y="489"/>
                    <a:pt x="542" y="487"/>
                    <a:pt x="544" y="486"/>
                  </a:cubicBezTo>
                  <a:close/>
                  <a:moveTo>
                    <a:pt x="534" y="487"/>
                  </a:moveTo>
                  <a:cubicBezTo>
                    <a:pt x="532" y="484"/>
                    <a:pt x="534" y="483"/>
                    <a:pt x="533" y="481"/>
                  </a:cubicBezTo>
                  <a:cubicBezTo>
                    <a:pt x="531" y="481"/>
                    <a:pt x="529" y="481"/>
                    <a:pt x="527" y="481"/>
                  </a:cubicBezTo>
                  <a:cubicBezTo>
                    <a:pt x="526" y="485"/>
                    <a:pt x="529" y="485"/>
                    <a:pt x="527" y="487"/>
                  </a:cubicBezTo>
                  <a:cubicBezTo>
                    <a:pt x="529" y="488"/>
                    <a:pt x="532" y="489"/>
                    <a:pt x="534" y="487"/>
                  </a:cubicBezTo>
                  <a:close/>
                  <a:moveTo>
                    <a:pt x="522" y="481"/>
                  </a:moveTo>
                  <a:cubicBezTo>
                    <a:pt x="521" y="484"/>
                    <a:pt x="521" y="486"/>
                    <a:pt x="524" y="488"/>
                  </a:cubicBezTo>
                  <a:cubicBezTo>
                    <a:pt x="525" y="487"/>
                    <a:pt x="526" y="481"/>
                    <a:pt x="522" y="481"/>
                  </a:cubicBezTo>
                  <a:close/>
                  <a:moveTo>
                    <a:pt x="549" y="476"/>
                  </a:moveTo>
                  <a:cubicBezTo>
                    <a:pt x="549" y="479"/>
                    <a:pt x="546" y="484"/>
                    <a:pt x="550" y="486"/>
                  </a:cubicBezTo>
                  <a:cubicBezTo>
                    <a:pt x="549" y="483"/>
                    <a:pt x="551" y="477"/>
                    <a:pt x="549" y="476"/>
                  </a:cubicBezTo>
                  <a:close/>
                  <a:moveTo>
                    <a:pt x="564" y="441"/>
                  </a:moveTo>
                  <a:cubicBezTo>
                    <a:pt x="566" y="460"/>
                    <a:pt x="561" y="472"/>
                    <a:pt x="565" y="485"/>
                  </a:cubicBezTo>
                  <a:cubicBezTo>
                    <a:pt x="567" y="473"/>
                    <a:pt x="568" y="446"/>
                    <a:pt x="564" y="441"/>
                  </a:cubicBezTo>
                  <a:close/>
                  <a:moveTo>
                    <a:pt x="522" y="473"/>
                  </a:moveTo>
                  <a:cubicBezTo>
                    <a:pt x="520" y="474"/>
                    <a:pt x="521" y="480"/>
                    <a:pt x="524" y="480"/>
                  </a:cubicBezTo>
                  <a:cubicBezTo>
                    <a:pt x="523" y="477"/>
                    <a:pt x="526" y="472"/>
                    <a:pt x="522" y="473"/>
                  </a:cubicBezTo>
                  <a:close/>
                  <a:moveTo>
                    <a:pt x="93" y="462"/>
                  </a:moveTo>
                  <a:cubicBezTo>
                    <a:pt x="92" y="465"/>
                    <a:pt x="92" y="467"/>
                    <a:pt x="89" y="467"/>
                  </a:cubicBezTo>
                  <a:cubicBezTo>
                    <a:pt x="89" y="464"/>
                    <a:pt x="93" y="463"/>
                    <a:pt x="91" y="460"/>
                  </a:cubicBezTo>
                  <a:cubicBezTo>
                    <a:pt x="84" y="462"/>
                    <a:pt x="89" y="474"/>
                    <a:pt x="89" y="480"/>
                  </a:cubicBezTo>
                  <a:cubicBezTo>
                    <a:pt x="92" y="476"/>
                    <a:pt x="97" y="467"/>
                    <a:pt x="93" y="462"/>
                  </a:cubicBezTo>
                  <a:close/>
                  <a:moveTo>
                    <a:pt x="532" y="473"/>
                  </a:moveTo>
                  <a:cubicBezTo>
                    <a:pt x="530" y="473"/>
                    <a:pt x="529" y="473"/>
                    <a:pt x="527" y="473"/>
                  </a:cubicBezTo>
                  <a:cubicBezTo>
                    <a:pt x="527" y="475"/>
                    <a:pt x="527" y="477"/>
                    <a:pt x="527" y="479"/>
                  </a:cubicBezTo>
                  <a:cubicBezTo>
                    <a:pt x="529" y="479"/>
                    <a:pt x="531" y="479"/>
                    <a:pt x="533" y="479"/>
                  </a:cubicBezTo>
                  <a:cubicBezTo>
                    <a:pt x="533" y="476"/>
                    <a:pt x="533" y="474"/>
                    <a:pt x="532" y="473"/>
                  </a:cubicBezTo>
                  <a:close/>
                  <a:moveTo>
                    <a:pt x="249" y="471"/>
                  </a:moveTo>
                  <a:cubicBezTo>
                    <a:pt x="252" y="459"/>
                    <a:pt x="251" y="455"/>
                    <a:pt x="250" y="443"/>
                  </a:cubicBezTo>
                  <a:cubicBezTo>
                    <a:pt x="250" y="441"/>
                    <a:pt x="250" y="440"/>
                    <a:pt x="250" y="438"/>
                  </a:cubicBezTo>
                  <a:cubicBezTo>
                    <a:pt x="251" y="436"/>
                    <a:pt x="249" y="434"/>
                    <a:pt x="249" y="437"/>
                  </a:cubicBezTo>
                  <a:cubicBezTo>
                    <a:pt x="249" y="441"/>
                    <a:pt x="249" y="445"/>
                    <a:pt x="249" y="449"/>
                  </a:cubicBezTo>
                  <a:cubicBezTo>
                    <a:pt x="249" y="454"/>
                    <a:pt x="247" y="470"/>
                    <a:pt x="249" y="478"/>
                  </a:cubicBezTo>
                  <a:cubicBezTo>
                    <a:pt x="250" y="476"/>
                    <a:pt x="251" y="477"/>
                    <a:pt x="251" y="478"/>
                  </a:cubicBezTo>
                  <a:cubicBezTo>
                    <a:pt x="252" y="472"/>
                    <a:pt x="250" y="473"/>
                    <a:pt x="249" y="471"/>
                  </a:cubicBezTo>
                  <a:close/>
                  <a:moveTo>
                    <a:pt x="244" y="434"/>
                  </a:moveTo>
                  <a:cubicBezTo>
                    <a:pt x="236" y="441"/>
                    <a:pt x="238" y="454"/>
                    <a:pt x="237" y="463"/>
                  </a:cubicBezTo>
                  <a:cubicBezTo>
                    <a:pt x="241" y="464"/>
                    <a:pt x="238" y="458"/>
                    <a:pt x="242" y="459"/>
                  </a:cubicBezTo>
                  <a:cubicBezTo>
                    <a:pt x="243" y="464"/>
                    <a:pt x="243" y="470"/>
                    <a:pt x="245" y="474"/>
                  </a:cubicBezTo>
                  <a:cubicBezTo>
                    <a:pt x="244" y="462"/>
                    <a:pt x="243" y="446"/>
                    <a:pt x="244" y="434"/>
                  </a:cubicBezTo>
                  <a:close/>
                  <a:moveTo>
                    <a:pt x="541" y="462"/>
                  </a:moveTo>
                  <a:cubicBezTo>
                    <a:pt x="541" y="464"/>
                    <a:pt x="543" y="469"/>
                    <a:pt x="540" y="469"/>
                  </a:cubicBezTo>
                  <a:cubicBezTo>
                    <a:pt x="540" y="467"/>
                    <a:pt x="540" y="464"/>
                    <a:pt x="540" y="462"/>
                  </a:cubicBezTo>
                  <a:cubicBezTo>
                    <a:pt x="538" y="462"/>
                    <a:pt x="537" y="461"/>
                    <a:pt x="534" y="461"/>
                  </a:cubicBezTo>
                  <a:cubicBezTo>
                    <a:pt x="534" y="465"/>
                    <a:pt x="535" y="467"/>
                    <a:pt x="535" y="471"/>
                  </a:cubicBezTo>
                  <a:cubicBezTo>
                    <a:pt x="538" y="471"/>
                    <a:pt x="541" y="471"/>
                    <a:pt x="544" y="471"/>
                  </a:cubicBezTo>
                  <a:cubicBezTo>
                    <a:pt x="544" y="467"/>
                    <a:pt x="546" y="462"/>
                    <a:pt x="541" y="462"/>
                  </a:cubicBezTo>
                  <a:close/>
                  <a:moveTo>
                    <a:pt x="526" y="460"/>
                  </a:moveTo>
                  <a:cubicBezTo>
                    <a:pt x="525" y="465"/>
                    <a:pt x="527" y="467"/>
                    <a:pt x="526" y="470"/>
                  </a:cubicBezTo>
                  <a:cubicBezTo>
                    <a:pt x="528" y="470"/>
                    <a:pt x="529" y="472"/>
                    <a:pt x="532" y="471"/>
                  </a:cubicBezTo>
                  <a:cubicBezTo>
                    <a:pt x="532" y="465"/>
                    <a:pt x="533" y="459"/>
                    <a:pt x="526" y="460"/>
                  </a:cubicBezTo>
                  <a:close/>
                  <a:moveTo>
                    <a:pt x="521" y="460"/>
                  </a:moveTo>
                  <a:cubicBezTo>
                    <a:pt x="519" y="463"/>
                    <a:pt x="521" y="469"/>
                    <a:pt x="521" y="470"/>
                  </a:cubicBezTo>
                  <a:cubicBezTo>
                    <a:pt x="522" y="470"/>
                    <a:pt x="523" y="470"/>
                    <a:pt x="524" y="470"/>
                  </a:cubicBezTo>
                  <a:cubicBezTo>
                    <a:pt x="524" y="466"/>
                    <a:pt x="525" y="461"/>
                    <a:pt x="521" y="460"/>
                  </a:cubicBezTo>
                  <a:close/>
                  <a:moveTo>
                    <a:pt x="673" y="450"/>
                  </a:moveTo>
                  <a:cubicBezTo>
                    <a:pt x="673" y="447"/>
                    <a:pt x="673" y="445"/>
                    <a:pt x="673" y="442"/>
                  </a:cubicBezTo>
                  <a:cubicBezTo>
                    <a:pt x="671" y="442"/>
                    <a:pt x="672" y="447"/>
                    <a:pt x="672" y="449"/>
                  </a:cubicBezTo>
                  <a:cubicBezTo>
                    <a:pt x="672" y="454"/>
                    <a:pt x="672" y="459"/>
                    <a:pt x="672" y="464"/>
                  </a:cubicBezTo>
                  <a:cubicBezTo>
                    <a:pt x="672" y="465"/>
                    <a:pt x="672" y="466"/>
                    <a:pt x="673" y="466"/>
                  </a:cubicBezTo>
                  <a:cubicBezTo>
                    <a:pt x="674" y="462"/>
                    <a:pt x="674" y="455"/>
                    <a:pt x="673" y="450"/>
                  </a:cubicBezTo>
                  <a:close/>
                  <a:moveTo>
                    <a:pt x="751" y="456"/>
                  </a:moveTo>
                  <a:cubicBezTo>
                    <a:pt x="748" y="460"/>
                    <a:pt x="742" y="461"/>
                    <a:pt x="740" y="465"/>
                  </a:cubicBezTo>
                  <a:cubicBezTo>
                    <a:pt x="744" y="463"/>
                    <a:pt x="752" y="460"/>
                    <a:pt x="751" y="456"/>
                  </a:cubicBezTo>
                  <a:close/>
                  <a:moveTo>
                    <a:pt x="254" y="452"/>
                  </a:moveTo>
                  <a:cubicBezTo>
                    <a:pt x="255" y="454"/>
                    <a:pt x="253" y="463"/>
                    <a:pt x="255" y="461"/>
                  </a:cubicBezTo>
                  <a:cubicBezTo>
                    <a:pt x="255" y="459"/>
                    <a:pt x="256" y="450"/>
                    <a:pt x="254" y="452"/>
                  </a:cubicBezTo>
                  <a:close/>
                  <a:moveTo>
                    <a:pt x="218" y="444"/>
                  </a:moveTo>
                  <a:cubicBezTo>
                    <a:pt x="217" y="447"/>
                    <a:pt x="215" y="443"/>
                    <a:pt x="216" y="441"/>
                  </a:cubicBezTo>
                  <a:cubicBezTo>
                    <a:pt x="214" y="441"/>
                    <a:pt x="212" y="441"/>
                    <a:pt x="210" y="441"/>
                  </a:cubicBezTo>
                  <a:cubicBezTo>
                    <a:pt x="210" y="447"/>
                    <a:pt x="212" y="452"/>
                    <a:pt x="212" y="460"/>
                  </a:cubicBezTo>
                  <a:cubicBezTo>
                    <a:pt x="215" y="459"/>
                    <a:pt x="214" y="462"/>
                    <a:pt x="216" y="462"/>
                  </a:cubicBezTo>
                  <a:cubicBezTo>
                    <a:pt x="217" y="457"/>
                    <a:pt x="220" y="449"/>
                    <a:pt x="218" y="444"/>
                  </a:cubicBezTo>
                  <a:close/>
                  <a:moveTo>
                    <a:pt x="937" y="344"/>
                  </a:moveTo>
                  <a:cubicBezTo>
                    <a:pt x="935" y="381"/>
                    <a:pt x="933" y="424"/>
                    <a:pt x="938" y="459"/>
                  </a:cubicBezTo>
                  <a:cubicBezTo>
                    <a:pt x="939" y="434"/>
                    <a:pt x="940" y="377"/>
                    <a:pt x="937" y="344"/>
                  </a:cubicBezTo>
                  <a:close/>
                  <a:moveTo>
                    <a:pt x="541" y="427"/>
                  </a:moveTo>
                  <a:cubicBezTo>
                    <a:pt x="541" y="428"/>
                    <a:pt x="541" y="429"/>
                    <a:pt x="539" y="430"/>
                  </a:cubicBezTo>
                  <a:cubicBezTo>
                    <a:pt x="538" y="421"/>
                    <a:pt x="542" y="413"/>
                    <a:pt x="539" y="407"/>
                  </a:cubicBezTo>
                  <a:cubicBezTo>
                    <a:pt x="536" y="419"/>
                    <a:pt x="541" y="428"/>
                    <a:pt x="538" y="437"/>
                  </a:cubicBezTo>
                  <a:cubicBezTo>
                    <a:pt x="539" y="439"/>
                    <a:pt x="542" y="437"/>
                    <a:pt x="542" y="439"/>
                  </a:cubicBezTo>
                  <a:cubicBezTo>
                    <a:pt x="536" y="443"/>
                    <a:pt x="543" y="453"/>
                    <a:pt x="541" y="459"/>
                  </a:cubicBezTo>
                  <a:cubicBezTo>
                    <a:pt x="542" y="459"/>
                    <a:pt x="543" y="459"/>
                    <a:pt x="544" y="459"/>
                  </a:cubicBezTo>
                  <a:cubicBezTo>
                    <a:pt x="543" y="445"/>
                    <a:pt x="544" y="439"/>
                    <a:pt x="541" y="427"/>
                  </a:cubicBezTo>
                  <a:close/>
                  <a:moveTo>
                    <a:pt x="96" y="410"/>
                  </a:moveTo>
                  <a:cubicBezTo>
                    <a:pt x="95" y="407"/>
                    <a:pt x="97" y="400"/>
                    <a:pt x="95" y="398"/>
                  </a:cubicBezTo>
                  <a:cubicBezTo>
                    <a:pt x="95" y="400"/>
                    <a:pt x="93" y="401"/>
                    <a:pt x="92" y="403"/>
                  </a:cubicBezTo>
                  <a:cubicBezTo>
                    <a:pt x="91" y="399"/>
                    <a:pt x="94" y="398"/>
                    <a:pt x="94" y="395"/>
                  </a:cubicBezTo>
                  <a:cubicBezTo>
                    <a:pt x="91" y="394"/>
                    <a:pt x="89" y="398"/>
                    <a:pt x="88" y="396"/>
                  </a:cubicBezTo>
                  <a:cubicBezTo>
                    <a:pt x="90" y="394"/>
                    <a:pt x="91" y="392"/>
                    <a:pt x="95" y="392"/>
                  </a:cubicBezTo>
                  <a:cubicBezTo>
                    <a:pt x="95" y="388"/>
                    <a:pt x="94" y="385"/>
                    <a:pt x="92" y="383"/>
                  </a:cubicBezTo>
                  <a:cubicBezTo>
                    <a:pt x="92" y="384"/>
                    <a:pt x="91" y="385"/>
                    <a:pt x="90" y="385"/>
                  </a:cubicBezTo>
                  <a:cubicBezTo>
                    <a:pt x="91" y="381"/>
                    <a:pt x="88" y="387"/>
                    <a:pt x="87" y="384"/>
                  </a:cubicBezTo>
                  <a:cubicBezTo>
                    <a:pt x="91" y="379"/>
                    <a:pt x="94" y="372"/>
                    <a:pt x="89" y="366"/>
                  </a:cubicBezTo>
                  <a:cubicBezTo>
                    <a:pt x="88" y="375"/>
                    <a:pt x="84" y="386"/>
                    <a:pt x="88" y="389"/>
                  </a:cubicBezTo>
                  <a:cubicBezTo>
                    <a:pt x="84" y="398"/>
                    <a:pt x="84" y="415"/>
                    <a:pt x="86" y="421"/>
                  </a:cubicBezTo>
                  <a:cubicBezTo>
                    <a:pt x="89" y="417"/>
                    <a:pt x="91" y="412"/>
                    <a:pt x="96" y="410"/>
                  </a:cubicBezTo>
                  <a:close/>
                  <a:moveTo>
                    <a:pt x="85" y="439"/>
                  </a:moveTo>
                  <a:cubicBezTo>
                    <a:pt x="88" y="440"/>
                    <a:pt x="88" y="433"/>
                    <a:pt x="90" y="436"/>
                  </a:cubicBezTo>
                  <a:cubicBezTo>
                    <a:pt x="85" y="441"/>
                    <a:pt x="86" y="451"/>
                    <a:pt x="87" y="459"/>
                  </a:cubicBezTo>
                  <a:cubicBezTo>
                    <a:pt x="97" y="458"/>
                    <a:pt x="95" y="444"/>
                    <a:pt x="95" y="432"/>
                  </a:cubicBezTo>
                  <a:cubicBezTo>
                    <a:pt x="93" y="431"/>
                    <a:pt x="93" y="437"/>
                    <a:pt x="91" y="433"/>
                  </a:cubicBezTo>
                  <a:cubicBezTo>
                    <a:pt x="97" y="432"/>
                    <a:pt x="97" y="420"/>
                    <a:pt x="95" y="413"/>
                  </a:cubicBezTo>
                  <a:cubicBezTo>
                    <a:pt x="86" y="418"/>
                    <a:pt x="84" y="425"/>
                    <a:pt x="85" y="439"/>
                  </a:cubicBezTo>
                  <a:close/>
                  <a:moveTo>
                    <a:pt x="538" y="454"/>
                  </a:moveTo>
                  <a:cubicBezTo>
                    <a:pt x="536" y="454"/>
                    <a:pt x="535" y="453"/>
                    <a:pt x="534" y="453"/>
                  </a:cubicBezTo>
                  <a:cubicBezTo>
                    <a:pt x="532" y="454"/>
                    <a:pt x="534" y="455"/>
                    <a:pt x="534" y="458"/>
                  </a:cubicBezTo>
                  <a:cubicBezTo>
                    <a:pt x="536" y="458"/>
                    <a:pt x="537" y="458"/>
                    <a:pt x="539" y="458"/>
                  </a:cubicBezTo>
                  <a:cubicBezTo>
                    <a:pt x="540" y="456"/>
                    <a:pt x="538" y="456"/>
                    <a:pt x="538" y="454"/>
                  </a:cubicBezTo>
                  <a:close/>
                  <a:moveTo>
                    <a:pt x="530" y="452"/>
                  </a:moveTo>
                  <a:cubicBezTo>
                    <a:pt x="528" y="452"/>
                    <a:pt x="527" y="452"/>
                    <a:pt x="525" y="452"/>
                  </a:cubicBezTo>
                  <a:cubicBezTo>
                    <a:pt x="524" y="455"/>
                    <a:pt x="526" y="456"/>
                    <a:pt x="526" y="458"/>
                  </a:cubicBezTo>
                  <a:cubicBezTo>
                    <a:pt x="528" y="458"/>
                    <a:pt x="529" y="458"/>
                    <a:pt x="531" y="458"/>
                  </a:cubicBezTo>
                  <a:cubicBezTo>
                    <a:pt x="531" y="456"/>
                    <a:pt x="531" y="453"/>
                    <a:pt x="530" y="452"/>
                  </a:cubicBezTo>
                  <a:close/>
                  <a:moveTo>
                    <a:pt x="520" y="451"/>
                  </a:moveTo>
                  <a:cubicBezTo>
                    <a:pt x="518" y="452"/>
                    <a:pt x="519" y="457"/>
                    <a:pt x="520" y="458"/>
                  </a:cubicBezTo>
                  <a:cubicBezTo>
                    <a:pt x="521" y="458"/>
                    <a:pt x="522" y="458"/>
                    <a:pt x="523" y="458"/>
                  </a:cubicBezTo>
                  <a:cubicBezTo>
                    <a:pt x="523" y="455"/>
                    <a:pt x="523" y="451"/>
                    <a:pt x="520" y="451"/>
                  </a:cubicBezTo>
                  <a:close/>
                  <a:moveTo>
                    <a:pt x="343" y="451"/>
                  </a:moveTo>
                  <a:cubicBezTo>
                    <a:pt x="341" y="443"/>
                    <a:pt x="342" y="462"/>
                    <a:pt x="344" y="456"/>
                  </a:cubicBezTo>
                  <a:cubicBezTo>
                    <a:pt x="343" y="457"/>
                    <a:pt x="343" y="451"/>
                    <a:pt x="343" y="451"/>
                  </a:cubicBezTo>
                  <a:close/>
                  <a:moveTo>
                    <a:pt x="561" y="404"/>
                  </a:moveTo>
                  <a:cubicBezTo>
                    <a:pt x="560" y="428"/>
                    <a:pt x="558" y="436"/>
                    <a:pt x="561" y="456"/>
                  </a:cubicBezTo>
                  <a:cubicBezTo>
                    <a:pt x="563" y="444"/>
                    <a:pt x="564" y="412"/>
                    <a:pt x="561" y="404"/>
                  </a:cubicBezTo>
                  <a:close/>
                  <a:moveTo>
                    <a:pt x="545" y="406"/>
                  </a:moveTo>
                  <a:cubicBezTo>
                    <a:pt x="545" y="425"/>
                    <a:pt x="546" y="440"/>
                    <a:pt x="547" y="453"/>
                  </a:cubicBezTo>
                  <a:cubicBezTo>
                    <a:pt x="548" y="435"/>
                    <a:pt x="550" y="416"/>
                    <a:pt x="545" y="406"/>
                  </a:cubicBezTo>
                  <a:close/>
                  <a:moveTo>
                    <a:pt x="754" y="422"/>
                  </a:moveTo>
                  <a:cubicBezTo>
                    <a:pt x="742" y="428"/>
                    <a:pt x="729" y="438"/>
                    <a:pt x="729" y="453"/>
                  </a:cubicBezTo>
                  <a:cubicBezTo>
                    <a:pt x="739" y="445"/>
                    <a:pt x="749" y="435"/>
                    <a:pt x="754" y="422"/>
                  </a:cubicBezTo>
                  <a:close/>
                  <a:moveTo>
                    <a:pt x="537" y="439"/>
                  </a:moveTo>
                  <a:cubicBezTo>
                    <a:pt x="535" y="439"/>
                    <a:pt x="533" y="439"/>
                    <a:pt x="532" y="439"/>
                  </a:cubicBezTo>
                  <a:cubicBezTo>
                    <a:pt x="531" y="444"/>
                    <a:pt x="533" y="445"/>
                    <a:pt x="533" y="450"/>
                  </a:cubicBezTo>
                  <a:cubicBezTo>
                    <a:pt x="534" y="450"/>
                    <a:pt x="536" y="450"/>
                    <a:pt x="537" y="450"/>
                  </a:cubicBezTo>
                  <a:cubicBezTo>
                    <a:pt x="538" y="445"/>
                    <a:pt x="536" y="444"/>
                    <a:pt x="537" y="439"/>
                  </a:cubicBezTo>
                  <a:close/>
                  <a:moveTo>
                    <a:pt x="529" y="438"/>
                  </a:moveTo>
                  <a:cubicBezTo>
                    <a:pt x="527" y="439"/>
                    <a:pt x="524" y="437"/>
                    <a:pt x="524" y="439"/>
                  </a:cubicBezTo>
                  <a:cubicBezTo>
                    <a:pt x="526" y="442"/>
                    <a:pt x="523" y="445"/>
                    <a:pt x="526" y="450"/>
                  </a:cubicBezTo>
                  <a:cubicBezTo>
                    <a:pt x="526" y="447"/>
                    <a:pt x="528" y="451"/>
                    <a:pt x="530" y="450"/>
                  </a:cubicBezTo>
                  <a:cubicBezTo>
                    <a:pt x="531" y="444"/>
                    <a:pt x="526" y="444"/>
                    <a:pt x="529" y="438"/>
                  </a:cubicBezTo>
                  <a:close/>
                  <a:moveTo>
                    <a:pt x="519" y="437"/>
                  </a:moveTo>
                  <a:cubicBezTo>
                    <a:pt x="520" y="440"/>
                    <a:pt x="517" y="445"/>
                    <a:pt x="519" y="449"/>
                  </a:cubicBezTo>
                  <a:cubicBezTo>
                    <a:pt x="520" y="449"/>
                    <a:pt x="521" y="449"/>
                    <a:pt x="522" y="449"/>
                  </a:cubicBezTo>
                  <a:cubicBezTo>
                    <a:pt x="522" y="444"/>
                    <a:pt x="523" y="439"/>
                    <a:pt x="519" y="437"/>
                  </a:cubicBezTo>
                  <a:close/>
                  <a:moveTo>
                    <a:pt x="115" y="423"/>
                  </a:moveTo>
                  <a:cubicBezTo>
                    <a:pt x="116" y="427"/>
                    <a:pt x="114" y="439"/>
                    <a:pt x="116" y="438"/>
                  </a:cubicBezTo>
                  <a:cubicBezTo>
                    <a:pt x="116" y="434"/>
                    <a:pt x="117" y="422"/>
                    <a:pt x="115" y="423"/>
                  </a:cubicBezTo>
                  <a:close/>
                  <a:moveTo>
                    <a:pt x="253" y="429"/>
                  </a:moveTo>
                  <a:cubicBezTo>
                    <a:pt x="254" y="431"/>
                    <a:pt x="253" y="440"/>
                    <a:pt x="254" y="437"/>
                  </a:cubicBezTo>
                  <a:cubicBezTo>
                    <a:pt x="254" y="435"/>
                    <a:pt x="255" y="426"/>
                    <a:pt x="253" y="429"/>
                  </a:cubicBezTo>
                  <a:close/>
                  <a:moveTo>
                    <a:pt x="233" y="411"/>
                  </a:moveTo>
                  <a:cubicBezTo>
                    <a:pt x="229" y="420"/>
                    <a:pt x="224" y="427"/>
                    <a:pt x="223" y="438"/>
                  </a:cubicBezTo>
                  <a:cubicBezTo>
                    <a:pt x="226" y="438"/>
                    <a:pt x="230" y="438"/>
                    <a:pt x="234" y="438"/>
                  </a:cubicBezTo>
                  <a:cubicBezTo>
                    <a:pt x="233" y="430"/>
                    <a:pt x="235" y="418"/>
                    <a:pt x="233" y="411"/>
                  </a:cubicBezTo>
                  <a:close/>
                  <a:moveTo>
                    <a:pt x="224" y="400"/>
                  </a:moveTo>
                  <a:cubicBezTo>
                    <a:pt x="218" y="399"/>
                    <a:pt x="215" y="401"/>
                    <a:pt x="213" y="404"/>
                  </a:cubicBezTo>
                  <a:cubicBezTo>
                    <a:pt x="210" y="402"/>
                    <a:pt x="213" y="399"/>
                    <a:pt x="210" y="399"/>
                  </a:cubicBezTo>
                  <a:cubicBezTo>
                    <a:pt x="208" y="406"/>
                    <a:pt x="209" y="421"/>
                    <a:pt x="210" y="438"/>
                  </a:cubicBezTo>
                  <a:cubicBezTo>
                    <a:pt x="213" y="438"/>
                    <a:pt x="215" y="438"/>
                    <a:pt x="218" y="438"/>
                  </a:cubicBezTo>
                  <a:cubicBezTo>
                    <a:pt x="222" y="428"/>
                    <a:pt x="223" y="414"/>
                    <a:pt x="224" y="400"/>
                  </a:cubicBezTo>
                  <a:close/>
                  <a:moveTo>
                    <a:pt x="537" y="435"/>
                  </a:moveTo>
                  <a:cubicBezTo>
                    <a:pt x="535" y="434"/>
                    <a:pt x="536" y="430"/>
                    <a:pt x="532" y="431"/>
                  </a:cubicBezTo>
                  <a:cubicBezTo>
                    <a:pt x="532" y="433"/>
                    <a:pt x="531" y="437"/>
                    <a:pt x="533" y="437"/>
                  </a:cubicBezTo>
                  <a:cubicBezTo>
                    <a:pt x="534" y="435"/>
                    <a:pt x="536" y="439"/>
                    <a:pt x="537" y="435"/>
                  </a:cubicBezTo>
                  <a:close/>
                  <a:moveTo>
                    <a:pt x="674" y="400"/>
                  </a:moveTo>
                  <a:cubicBezTo>
                    <a:pt x="672" y="407"/>
                    <a:pt x="674" y="429"/>
                    <a:pt x="676" y="435"/>
                  </a:cubicBezTo>
                  <a:cubicBezTo>
                    <a:pt x="676" y="423"/>
                    <a:pt x="676" y="410"/>
                    <a:pt x="674" y="400"/>
                  </a:cubicBezTo>
                  <a:close/>
                  <a:moveTo>
                    <a:pt x="529" y="432"/>
                  </a:moveTo>
                  <a:cubicBezTo>
                    <a:pt x="528" y="431"/>
                    <a:pt x="525" y="431"/>
                    <a:pt x="524" y="430"/>
                  </a:cubicBezTo>
                  <a:cubicBezTo>
                    <a:pt x="524" y="432"/>
                    <a:pt x="524" y="435"/>
                    <a:pt x="525" y="436"/>
                  </a:cubicBezTo>
                  <a:cubicBezTo>
                    <a:pt x="526" y="436"/>
                    <a:pt x="528" y="436"/>
                    <a:pt x="529" y="436"/>
                  </a:cubicBezTo>
                  <a:cubicBezTo>
                    <a:pt x="529" y="435"/>
                    <a:pt x="529" y="433"/>
                    <a:pt x="529" y="432"/>
                  </a:cubicBezTo>
                  <a:close/>
                  <a:moveTo>
                    <a:pt x="554" y="403"/>
                  </a:moveTo>
                  <a:cubicBezTo>
                    <a:pt x="552" y="414"/>
                    <a:pt x="551" y="424"/>
                    <a:pt x="555" y="434"/>
                  </a:cubicBezTo>
                  <a:cubicBezTo>
                    <a:pt x="554" y="424"/>
                    <a:pt x="556" y="411"/>
                    <a:pt x="554" y="403"/>
                  </a:cubicBezTo>
                  <a:close/>
                  <a:moveTo>
                    <a:pt x="240" y="401"/>
                  </a:moveTo>
                  <a:cubicBezTo>
                    <a:pt x="232" y="406"/>
                    <a:pt x="237" y="426"/>
                    <a:pt x="238" y="432"/>
                  </a:cubicBezTo>
                  <a:cubicBezTo>
                    <a:pt x="242" y="427"/>
                    <a:pt x="247" y="408"/>
                    <a:pt x="240" y="401"/>
                  </a:cubicBezTo>
                  <a:close/>
                  <a:moveTo>
                    <a:pt x="532" y="413"/>
                  </a:moveTo>
                  <a:cubicBezTo>
                    <a:pt x="531" y="417"/>
                    <a:pt x="530" y="425"/>
                    <a:pt x="532" y="429"/>
                  </a:cubicBezTo>
                  <a:cubicBezTo>
                    <a:pt x="533" y="429"/>
                    <a:pt x="534" y="429"/>
                    <a:pt x="536" y="429"/>
                  </a:cubicBezTo>
                  <a:cubicBezTo>
                    <a:pt x="535" y="423"/>
                    <a:pt x="538" y="414"/>
                    <a:pt x="532" y="413"/>
                  </a:cubicBezTo>
                  <a:close/>
                  <a:moveTo>
                    <a:pt x="779" y="392"/>
                  </a:moveTo>
                  <a:cubicBezTo>
                    <a:pt x="764" y="403"/>
                    <a:pt x="747" y="411"/>
                    <a:pt x="739" y="427"/>
                  </a:cubicBezTo>
                  <a:cubicBezTo>
                    <a:pt x="739" y="427"/>
                    <a:pt x="740" y="428"/>
                    <a:pt x="741" y="428"/>
                  </a:cubicBezTo>
                  <a:cubicBezTo>
                    <a:pt x="783" y="399"/>
                    <a:pt x="824" y="370"/>
                    <a:pt x="872" y="346"/>
                  </a:cubicBezTo>
                  <a:cubicBezTo>
                    <a:pt x="873" y="336"/>
                    <a:pt x="881" y="332"/>
                    <a:pt x="885" y="324"/>
                  </a:cubicBezTo>
                  <a:cubicBezTo>
                    <a:pt x="851" y="344"/>
                    <a:pt x="813" y="370"/>
                    <a:pt x="779" y="392"/>
                  </a:cubicBezTo>
                  <a:close/>
                  <a:moveTo>
                    <a:pt x="525" y="416"/>
                  </a:moveTo>
                  <a:cubicBezTo>
                    <a:pt x="526" y="416"/>
                    <a:pt x="527" y="416"/>
                    <a:pt x="528" y="416"/>
                  </a:cubicBezTo>
                  <a:cubicBezTo>
                    <a:pt x="528" y="413"/>
                    <a:pt x="528" y="411"/>
                    <a:pt x="525" y="411"/>
                  </a:cubicBezTo>
                  <a:cubicBezTo>
                    <a:pt x="524" y="418"/>
                    <a:pt x="523" y="421"/>
                    <a:pt x="523" y="427"/>
                  </a:cubicBezTo>
                  <a:cubicBezTo>
                    <a:pt x="524" y="428"/>
                    <a:pt x="526" y="428"/>
                    <a:pt x="528" y="428"/>
                  </a:cubicBezTo>
                  <a:cubicBezTo>
                    <a:pt x="528" y="423"/>
                    <a:pt x="529" y="417"/>
                    <a:pt x="525" y="416"/>
                  </a:cubicBezTo>
                  <a:close/>
                  <a:moveTo>
                    <a:pt x="931" y="409"/>
                  </a:moveTo>
                  <a:cubicBezTo>
                    <a:pt x="930" y="412"/>
                    <a:pt x="929" y="418"/>
                    <a:pt x="932" y="419"/>
                  </a:cubicBezTo>
                  <a:cubicBezTo>
                    <a:pt x="931" y="416"/>
                    <a:pt x="933" y="411"/>
                    <a:pt x="931" y="409"/>
                  </a:cubicBezTo>
                  <a:close/>
                  <a:moveTo>
                    <a:pt x="925" y="384"/>
                  </a:moveTo>
                  <a:cubicBezTo>
                    <a:pt x="923" y="388"/>
                    <a:pt x="924" y="396"/>
                    <a:pt x="927" y="398"/>
                  </a:cubicBezTo>
                  <a:cubicBezTo>
                    <a:pt x="923" y="401"/>
                    <a:pt x="927" y="417"/>
                    <a:pt x="927" y="418"/>
                  </a:cubicBezTo>
                  <a:cubicBezTo>
                    <a:pt x="926" y="406"/>
                    <a:pt x="932" y="394"/>
                    <a:pt x="925" y="384"/>
                  </a:cubicBezTo>
                  <a:close/>
                  <a:moveTo>
                    <a:pt x="232" y="401"/>
                  </a:moveTo>
                  <a:cubicBezTo>
                    <a:pt x="230" y="400"/>
                    <a:pt x="229" y="399"/>
                    <a:pt x="225" y="400"/>
                  </a:cubicBezTo>
                  <a:cubicBezTo>
                    <a:pt x="227" y="406"/>
                    <a:pt x="223" y="412"/>
                    <a:pt x="225" y="417"/>
                  </a:cubicBezTo>
                  <a:cubicBezTo>
                    <a:pt x="227" y="411"/>
                    <a:pt x="230" y="406"/>
                    <a:pt x="232" y="401"/>
                  </a:cubicBezTo>
                  <a:close/>
                  <a:moveTo>
                    <a:pt x="534" y="405"/>
                  </a:moveTo>
                  <a:cubicBezTo>
                    <a:pt x="530" y="404"/>
                    <a:pt x="532" y="409"/>
                    <a:pt x="532" y="411"/>
                  </a:cubicBezTo>
                  <a:cubicBezTo>
                    <a:pt x="533" y="411"/>
                    <a:pt x="534" y="411"/>
                    <a:pt x="536" y="411"/>
                  </a:cubicBezTo>
                  <a:cubicBezTo>
                    <a:pt x="535" y="409"/>
                    <a:pt x="537" y="404"/>
                    <a:pt x="534" y="405"/>
                  </a:cubicBezTo>
                  <a:close/>
                  <a:moveTo>
                    <a:pt x="528" y="404"/>
                  </a:moveTo>
                  <a:cubicBezTo>
                    <a:pt x="525" y="404"/>
                    <a:pt x="524" y="405"/>
                    <a:pt x="524" y="408"/>
                  </a:cubicBezTo>
                  <a:cubicBezTo>
                    <a:pt x="525" y="409"/>
                    <a:pt x="526" y="410"/>
                    <a:pt x="528" y="409"/>
                  </a:cubicBezTo>
                  <a:cubicBezTo>
                    <a:pt x="528" y="408"/>
                    <a:pt x="528" y="406"/>
                    <a:pt x="528" y="404"/>
                  </a:cubicBezTo>
                  <a:close/>
                  <a:moveTo>
                    <a:pt x="922" y="387"/>
                  </a:moveTo>
                  <a:cubicBezTo>
                    <a:pt x="918" y="387"/>
                    <a:pt x="917" y="399"/>
                    <a:pt x="921" y="401"/>
                  </a:cubicBezTo>
                  <a:cubicBezTo>
                    <a:pt x="923" y="398"/>
                    <a:pt x="922" y="392"/>
                    <a:pt x="922" y="387"/>
                  </a:cubicBezTo>
                  <a:close/>
                  <a:moveTo>
                    <a:pt x="673" y="386"/>
                  </a:moveTo>
                  <a:cubicBezTo>
                    <a:pt x="673" y="392"/>
                    <a:pt x="672" y="398"/>
                    <a:pt x="675" y="399"/>
                  </a:cubicBezTo>
                  <a:cubicBezTo>
                    <a:pt x="674" y="393"/>
                    <a:pt x="676" y="389"/>
                    <a:pt x="673" y="386"/>
                  </a:cubicBezTo>
                  <a:close/>
                  <a:moveTo>
                    <a:pt x="355" y="383"/>
                  </a:moveTo>
                  <a:cubicBezTo>
                    <a:pt x="356" y="386"/>
                    <a:pt x="354" y="397"/>
                    <a:pt x="356" y="396"/>
                  </a:cubicBezTo>
                  <a:cubicBezTo>
                    <a:pt x="356" y="392"/>
                    <a:pt x="357" y="382"/>
                    <a:pt x="355" y="383"/>
                  </a:cubicBezTo>
                  <a:close/>
                  <a:moveTo>
                    <a:pt x="527" y="393"/>
                  </a:moveTo>
                  <a:cubicBezTo>
                    <a:pt x="496" y="392"/>
                    <a:pt x="450" y="383"/>
                    <a:pt x="418" y="382"/>
                  </a:cubicBezTo>
                  <a:cubicBezTo>
                    <a:pt x="453" y="389"/>
                    <a:pt x="492" y="398"/>
                    <a:pt x="527" y="393"/>
                  </a:cubicBezTo>
                  <a:close/>
                  <a:moveTo>
                    <a:pt x="205" y="394"/>
                  </a:moveTo>
                  <a:cubicBezTo>
                    <a:pt x="205" y="388"/>
                    <a:pt x="204" y="382"/>
                    <a:pt x="205" y="378"/>
                  </a:cubicBezTo>
                  <a:cubicBezTo>
                    <a:pt x="207" y="378"/>
                    <a:pt x="206" y="380"/>
                    <a:pt x="207" y="381"/>
                  </a:cubicBezTo>
                  <a:cubicBezTo>
                    <a:pt x="206" y="376"/>
                    <a:pt x="210" y="371"/>
                    <a:pt x="206" y="369"/>
                  </a:cubicBezTo>
                  <a:cubicBezTo>
                    <a:pt x="206" y="371"/>
                    <a:pt x="204" y="375"/>
                    <a:pt x="206" y="377"/>
                  </a:cubicBezTo>
                  <a:cubicBezTo>
                    <a:pt x="200" y="379"/>
                    <a:pt x="201" y="388"/>
                    <a:pt x="199" y="394"/>
                  </a:cubicBezTo>
                  <a:cubicBezTo>
                    <a:pt x="202" y="394"/>
                    <a:pt x="203" y="396"/>
                    <a:pt x="205" y="394"/>
                  </a:cubicBezTo>
                  <a:close/>
                  <a:moveTo>
                    <a:pt x="213" y="393"/>
                  </a:moveTo>
                  <a:cubicBezTo>
                    <a:pt x="220" y="372"/>
                    <a:pt x="226" y="350"/>
                    <a:pt x="227" y="322"/>
                  </a:cubicBezTo>
                  <a:cubicBezTo>
                    <a:pt x="220" y="325"/>
                    <a:pt x="216" y="337"/>
                    <a:pt x="213" y="346"/>
                  </a:cubicBezTo>
                  <a:cubicBezTo>
                    <a:pt x="209" y="359"/>
                    <a:pt x="209" y="373"/>
                    <a:pt x="208" y="387"/>
                  </a:cubicBezTo>
                  <a:cubicBezTo>
                    <a:pt x="206" y="388"/>
                    <a:pt x="209" y="383"/>
                    <a:pt x="206" y="384"/>
                  </a:cubicBezTo>
                  <a:cubicBezTo>
                    <a:pt x="207" y="387"/>
                    <a:pt x="206" y="393"/>
                    <a:pt x="209" y="394"/>
                  </a:cubicBezTo>
                  <a:cubicBezTo>
                    <a:pt x="209" y="393"/>
                    <a:pt x="211" y="393"/>
                    <a:pt x="213" y="393"/>
                  </a:cubicBezTo>
                  <a:close/>
                  <a:moveTo>
                    <a:pt x="225" y="360"/>
                  </a:moveTo>
                  <a:cubicBezTo>
                    <a:pt x="224" y="370"/>
                    <a:pt x="215" y="383"/>
                    <a:pt x="219" y="392"/>
                  </a:cubicBezTo>
                  <a:cubicBezTo>
                    <a:pt x="225" y="386"/>
                    <a:pt x="225" y="367"/>
                    <a:pt x="225" y="360"/>
                  </a:cubicBezTo>
                  <a:close/>
                  <a:moveTo>
                    <a:pt x="232" y="388"/>
                  </a:moveTo>
                  <a:cubicBezTo>
                    <a:pt x="232" y="384"/>
                    <a:pt x="233" y="378"/>
                    <a:pt x="231" y="374"/>
                  </a:cubicBezTo>
                  <a:cubicBezTo>
                    <a:pt x="229" y="377"/>
                    <a:pt x="224" y="387"/>
                    <a:pt x="227" y="390"/>
                  </a:cubicBezTo>
                  <a:cubicBezTo>
                    <a:pt x="228" y="389"/>
                    <a:pt x="231" y="389"/>
                    <a:pt x="232" y="388"/>
                  </a:cubicBezTo>
                  <a:close/>
                  <a:moveTo>
                    <a:pt x="147" y="387"/>
                  </a:moveTo>
                  <a:cubicBezTo>
                    <a:pt x="148" y="388"/>
                    <a:pt x="152" y="392"/>
                    <a:pt x="153" y="389"/>
                  </a:cubicBezTo>
                  <a:cubicBezTo>
                    <a:pt x="152" y="389"/>
                    <a:pt x="149" y="385"/>
                    <a:pt x="147" y="387"/>
                  </a:cubicBezTo>
                  <a:close/>
                  <a:moveTo>
                    <a:pt x="242" y="381"/>
                  </a:moveTo>
                  <a:cubicBezTo>
                    <a:pt x="243" y="383"/>
                    <a:pt x="238" y="387"/>
                    <a:pt x="243" y="387"/>
                  </a:cubicBezTo>
                  <a:cubicBezTo>
                    <a:pt x="242" y="385"/>
                    <a:pt x="244" y="381"/>
                    <a:pt x="242" y="381"/>
                  </a:cubicBezTo>
                  <a:close/>
                  <a:moveTo>
                    <a:pt x="244" y="361"/>
                  </a:moveTo>
                  <a:cubicBezTo>
                    <a:pt x="234" y="360"/>
                    <a:pt x="233" y="378"/>
                    <a:pt x="234" y="387"/>
                  </a:cubicBezTo>
                  <a:cubicBezTo>
                    <a:pt x="235" y="387"/>
                    <a:pt x="237" y="387"/>
                    <a:pt x="238" y="387"/>
                  </a:cubicBezTo>
                  <a:cubicBezTo>
                    <a:pt x="239" y="378"/>
                    <a:pt x="245" y="373"/>
                    <a:pt x="244" y="361"/>
                  </a:cubicBezTo>
                  <a:close/>
                  <a:moveTo>
                    <a:pt x="935" y="270"/>
                  </a:moveTo>
                  <a:cubicBezTo>
                    <a:pt x="932" y="302"/>
                    <a:pt x="930" y="347"/>
                    <a:pt x="932" y="384"/>
                  </a:cubicBezTo>
                  <a:cubicBezTo>
                    <a:pt x="933" y="345"/>
                    <a:pt x="938" y="307"/>
                    <a:pt x="935" y="270"/>
                  </a:cubicBezTo>
                  <a:close/>
                  <a:moveTo>
                    <a:pt x="400" y="382"/>
                  </a:moveTo>
                  <a:cubicBezTo>
                    <a:pt x="404" y="381"/>
                    <a:pt x="408" y="385"/>
                    <a:pt x="411" y="383"/>
                  </a:cubicBezTo>
                  <a:cubicBezTo>
                    <a:pt x="407" y="383"/>
                    <a:pt x="403" y="379"/>
                    <a:pt x="400" y="382"/>
                  </a:cubicBezTo>
                  <a:close/>
                  <a:moveTo>
                    <a:pt x="925" y="372"/>
                  </a:moveTo>
                  <a:cubicBezTo>
                    <a:pt x="925" y="378"/>
                    <a:pt x="924" y="380"/>
                    <a:pt x="925" y="383"/>
                  </a:cubicBezTo>
                  <a:cubicBezTo>
                    <a:pt x="928" y="381"/>
                    <a:pt x="927" y="372"/>
                    <a:pt x="925" y="372"/>
                  </a:cubicBezTo>
                  <a:close/>
                  <a:moveTo>
                    <a:pt x="389" y="379"/>
                  </a:moveTo>
                  <a:cubicBezTo>
                    <a:pt x="392" y="378"/>
                    <a:pt x="396" y="383"/>
                    <a:pt x="399" y="380"/>
                  </a:cubicBezTo>
                  <a:cubicBezTo>
                    <a:pt x="396" y="380"/>
                    <a:pt x="391" y="376"/>
                    <a:pt x="389" y="379"/>
                  </a:cubicBezTo>
                  <a:close/>
                  <a:moveTo>
                    <a:pt x="230" y="335"/>
                  </a:moveTo>
                  <a:cubicBezTo>
                    <a:pt x="229" y="350"/>
                    <a:pt x="225" y="368"/>
                    <a:pt x="227" y="379"/>
                  </a:cubicBezTo>
                  <a:cubicBezTo>
                    <a:pt x="235" y="368"/>
                    <a:pt x="231" y="351"/>
                    <a:pt x="230" y="335"/>
                  </a:cubicBezTo>
                  <a:close/>
                  <a:moveTo>
                    <a:pt x="368" y="347"/>
                  </a:moveTo>
                  <a:cubicBezTo>
                    <a:pt x="370" y="341"/>
                    <a:pt x="371" y="317"/>
                    <a:pt x="368" y="306"/>
                  </a:cubicBezTo>
                  <a:cubicBezTo>
                    <a:pt x="370" y="327"/>
                    <a:pt x="358" y="364"/>
                    <a:pt x="373" y="367"/>
                  </a:cubicBezTo>
                  <a:cubicBezTo>
                    <a:pt x="368" y="363"/>
                    <a:pt x="373" y="352"/>
                    <a:pt x="368" y="347"/>
                  </a:cubicBezTo>
                  <a:close/>
                  <a:moveTo>
                    <a:pt x="105" y="363"/>
                  </a:moveTo>
                  <a:cubicBezTo>
                    <a:pt x="105" y="362"/>
                    <a:pt x="106" y="357"/>
                    <a:pt x="105" y="352"/>
                  </a:cubicBezTo>
                  <a:cubicBezTo>
                    <a:pt x="101" y="353"/>
                    <a:pt x="97" y="355"/>
                    <a:pt x="90" y="355"/>
                  </a:cubicBezTo>
                  <a:cubicBezTo>
                    <a:pt x="90" y="358"/>
                    <a:pt x="89" y="359"/>
                    <a:pt x="88" y="363"/>
                  </a:cubicBezTo>
                  <a:cubicBezTo>
                    <a:pt x="93" y="362"/>
                    <a:pt x="101" y="365"/>
                    <a:pt x="105" y="363"/>
                  </a:cubicBezTo>
                  <a:close/>
                  <a:moveTo>
                    <a:pt x="86" y="356"/>
                  </a:moveTo>
                  <a:cubicBezTo>
                    <a:pt x="73" y="358"/>
                    <a:pt x="66" y="354"/>
                    <a:pt x="52" y="357"/>
                  </a:cubicBezTo>
                  <a:cubicBezTo>
                    <a:pt x="63" y="359"/>
                    <a:pt x="72" y="362"/>
                    <a:pt x="85" y="362"/>
                  </a:cubicBezTo>
                  <a:cubicBezTo>
                    <a:pt x="85" y="359"/>
                    <a:pt x="86" y="358"/>
                    <a:pt x="86" y="356"/>
                  </a:cubicBezTo>
                  <a:close/>
                  <a:moveTo>
                    <a:pt x="352" y="290"/>
                  </a:moveTo>
                  <a:cubicBezTo>
                    <a:pt x="353" y="320"/>
                    <a:pt x="351" y="338"/>
                    <a:pt x="352" y="361"/>
                  </a:cubicBezTo>
                  <a:cubicBezTo>
                    <a:pt x="354" y="342"/>
                    <a:pt x="356" y="312"/>
                    <a:pt x="352" y="290"/>
                  </a:cubicBezTo>
                  <a:close/>
                  <a:moveTo>
                    <a:pt x="110" y="352"/>
                  </a:moveTo>
                  <a:cubicBezTo>
                    <a:pt x="111" y="357"/>
                    <a:pt x="111" y="360"/>
                    <a:pt x="111" y="354"/>
                  </a:cubicBezTo>
                  <a:cubicBezTo>
                    <a:pt x="111" y="351"/>
                    <a:pt x="113" y="345"/>
                    <a:pt x="109" y="343"/>
                  </a:cubicBezTo>
                  <a:cubicBezTo>
                    <a:pt x="108" y="346"/>
                    <a:pt x="110" y="349"/>
                    <a:pt x="110" y="352"/>
                  </a:cubicBezTo>
                  <a:close/>
                  <a:moveTo>
                    <a:pt x="407" y="338"/>
                  </a:moveTo>
                  <a:cubicBezTo>
                    <a:pt x="401" y="342"/>
                    <a:pt x="395" y="345"/>
                    <a:pt x="390" y="350"/>
                  </a:cubicBezTo>
                  <a:cubicBezTo>
                    <a:pt x="395" y="347"/>
                    <a:pt x="406" y="343"/>
                    <a:pt x="407" y="338"/>
                  </a:cubicBezTo>
                  <a:close/>
                  <a:moveTo>
                    <a:pt x="376" y="343"/>
                  </a:moveTo>
                  <a:cubicBezTo>
                    <a:pt x="376" y="342"/>
                    <a:pt x="378" y="342"/>
                    <a:pt x="379" y="342"/>
                  </a:cubicBezTo>
                  <a:cubicBezTo>
                    <a:pt x="380" y="332"/>
                    <a:pt x="381" y="318"/>
                    <a:pt x="379" y="311"/>
                  </a:cubicBezTo>
                  <a:cubicBezTo>
                    <a:pt x="379" y="324"/>
                    <a:pt x="374" y="335"/>
                    <a:pt x="376" y="343"/>
                  </a:cubicBezTo>
                  <a:close/>
                  <a:moveTo>
                    <a:pt x="391" y="292"/>
                  </a:moveTo>
                  <a:cubicBezTo>
                    <a:pt x="385" y="293"/>
                    <a:pt x="384" y="297"/>
                    <a:pt x="383" y="301"/>
                  </a:cubicBezTo>
                  <a:cubicBezTo>
                    <a:pt x="380" y="313"/>
                    <a:pt x="385" y="326"/>
                    <a:pt x="383" y="338"/>
                  </a:cubicBezTo>
                  <a:cubicBezTo>
                    <a:pt x="383" y="339"/>
                    <a:pt x="384" y="340"/>
                    <a:pt x="385" y="339"/>
                  </a:cubicBezTo>
                  <a:cubicBezTo>
                    <a:pt x="389" y="324"/>
                    <a:pt x="390" y="310"/>
                    <a:pt x="391" y="292"/>
                  </a:cubicBezTo>
                  <a:close/>
                  <a:moveTo>
                    <a:pt x="560" y="215"/>
                  </a:moveTo>
                  <a:cubicBezTo>
                    <a:pt x="546" y="224"/>
                    <a:pt x="532" y="233"/>
                    <a:pt x="516" y="240"/>
                  </a:cubicBezTo>
                  <a:cubicBezTo>
                    <a:pt x="500" y="252"/>
                    <a:pt x="485" y="258"/>
                    <a:pt x="475" y="264"/>
                  </a:cubicBezTo>
                  <a:cubicBezTo>
                    <a:pt x="472" y="266"/>
                    <a:pt x="466" y="270"/>
                    <a:pt x="471" y="267"/>
                  </a:cubicBezTo>
                  <a:cubicBezTo>
                    <a:pt x="484" y="262"/>
                    <a:pt x="492" y="257"/>
                    <a:pt x="505" y="250"/>
                  </a:cubicBezTo>
                  <a:cubicBezTo>
                    <a:pt x="536" y="233"/>
                    <a:pt x="575" y="211"/>
                    <a:pt x="601" y="196"/>
                  </a:cubicBezTo>
                  <a:cubicBezTo>
                    <a:pt x="551" y="231"/>
                    <a:pt x="494" y="257"/>
                    <a:pt x="442" y="287"/>
                  </a:cubicBezTo>
                  <a:cubicBezTo>
                    <a:pt x="441" y="287"/>
                    <a:pt x="440" y="285"/>
                    <a:pt x="439" y="286"/>
                  </a:cubicBezTo>
                  <a:cubicBezTo>
                    <a:pt x="429" y="293"/>
                    <a:pt x="415" y="296"/>
                    <a:pt x="410" y="308"/>
                  </a:cubicBezTo>
                  <a:cubicBezTo>
                    <a:pt x="406" y="308"/>
                    <a:pt x="405" y="306"/>
                    <a:pt x="403" y="308"/>
                  </a:cubicBezTo>
                  <a:cubicBezTo>
                    <a:pt x="399" y="312"/>
                    <a:pt x="401" y="323"/>
                    <a:pt x="394" y="325"/>
                  </a:cubicBezTo>
                  <a:cubicBezTo>
                    <a:pt x="391" y="324"/>
                    <a:pt x="394" y="319"/>
                    <a:pt x="392" y="317"/>
                  </a:cubicBezTo>
                  <a:cubicBezTo>
                    <a:pt x="391" y="323"/>
                    <a:pt x="390" y="330"/>
                    <a:pt x="389" y="336"/>
                  </a:cubicBezTo>
                  <a:cubicBezTo>
                    <a:pt x="425" y="311"/>
                    <a:pt x="466" y="289"/>
                    <a:pt x="506" y="264"/>
                  </a:cubicBezTo>
                  <a:cubicBezTo>
                    <a:pt x="545" y="240"/>
                    <a:pt x="584" y="212"/>
                    <a:pt x="629" y="195"/>
                  </a:cubicBezTo>
                  <a:cubicBezTo>
                    <a:pt x="628" y="186"/>
                    <a:pt x="629" y="177"/>
                    <a:pt x="631" y="168"/>
                  </a:cubicBezTo>
                  <a:cubicBezTo>
                    <a:pt x="604" y="180"/>
                    <a:pt x="579" y="197"/>
                    <a:pt x="553" y="212"/>
                  </a:cubicBezTo>
                  <a:cubicBezTo>
                    <a:pt x="533" y="223"/>
                    <a:pt x="512" y="233"/>
                    <a:pt x="492" y="243"/>
                  </a:cubicBezTo>
                  <a:cubicBezTo>
                    <a:pt x="486" y="247"/>
                    <a:pt x="479" y="253"/>
                    <a:pt x="471" y="252"/>
                  </a:cubicBezTo>
                  <a:cubicBezTo>
                    <a:pt x="525" y="224"/>
                    <a:pt x="580" y="195"/>
                    <a:pt x="631" y="164"/>
                  </a:cubicBezTo>
                  <a:cubicBezTo>
                    <a:pt x="630" y="160"/>
                    <a:pt x="632" y="154"/>
                    <a:pt x="630" y="152"/>
                  </a:cubicBezTo>
                  <a:cubicBezTo>
                    <a:pt x="578" y="182"/>
                    <a:pt x="525" y="210"/>
                    <a:pt x="472" y="239"/>
                  </a:cubicBezTo>
                  <a:cubicBezTo>
                    <a:pt x="472" y="236"/>
                    <a:pt x="480" y="234"/>
                    <a:pt x="475" y="233"/>
                  </a:cubicBezTo>
                  <a:cubicBezTo>
                    <a:pt x="438" y="246"/>
                    <a:pt x="402" y="268"/>
                    <a:pt x="365" y="284"/>
                  </a:cubicBezTo>
                  <a:cubicBezTo>
                    <a:pt x="364" y="289"/>
                    <a:pt x="364" y="295"/>
                    <a:pt x="363" y="300"/>
                  </a:cubicBezTo>
                  <a:cubicBezTo>
                    <a:pt x="368" y="301"/>
                    <a:pt x="366" y="295"/>
                    <a:pt x="369" y="295"/>
                  </a:cubicBezTo>
                  <a:cubicBezTo>
                    <a:pt x="371" y="299"/>
                    <a:pt x="375" y="295"/>
                    <a:pt x="378" y="295"/>
                  </a:cubicBezTo>
                  <a:cubicBezTo>
                    <a:pt x="381" y="293"/>
                    <a:pt x="379" y="285"/>
                    <a:pt x="383" y="284"/>
                  </a:cubicBezTo>
                  <a:cubicBezTo>
                    <a:pt x="386" y="284"/>
                    <a:pt x="383" y="291"/>
                    <a:pt x="386" y="292"/>
                  </a:cubicBezTo>
                  <a:cubicBezTo>
                    <a:pt x="392" y="292"/>
                    <a:pt x="390" y="283"/>
                    <a:pt x="394" y="281"/>
                  </a:cubicBezTo>
                  <a:cubicBezTo>
                    <a:pt x="397" y="282"/>
                    <a:pt x="395" y="286"/>
                    <a:pt x="397" y="288"/>
                  </a:cubicBezTo>
                  <a:cubicBezTo>
                    <a:pt x="402" y="285"/>
                    <a:pt x="406" y="283"/>
                    <a:pt x="408" y="278"/>
                  </a:cubicBezTo>
                  <a:cubicBezTo>
                    <a:pt x="410" y="278"/>
                    <a:pt x="409" y="282"/>
                    <a:pt x="412" y="281"/>
                  </a:cubicBezTo>
                  <a:cubicBezTo>
                    <a:pt x="433" y="271"/>
                    <a:pt x="452" y="259"/>
                    <a:pt x="473" y="248"/>
                  </a:cubicBezTo>
                  <a:cubicBezTo>
                    <a:pt x="455" y="262"/>
                    <a:pt x="434" y="273"/>
                    <a:pt x="411" y="283"/>
                  </a:cubicBezTo>
                  <a:cubicBezTo>
                    <a:pt x="410" y="288"/>
                    <a:pt x="407" y="295"/>
                    <a:pt x="410" y="300"/>
                  </a:cubicBezTo>
                  <a:cubicBezTo>
                    <a:pt x="416" y="293"/>
                    <a:pt x="421" y="284"/>
                    <a:pt x="429" y="278"/>
                  </a:cubicBezTo>
                  <a:cubicBezTo>
                    <a:pt x="428" y="284"/>
                    <a:pt x="420" y="289"/>
                    <a:pt x="420" y="293"/>
                  </a:cubicBezTo>
                  <a:cubicBezTo>
                    <a:pt x="466" y="266"/>
                    <a:pt x="512" y="240"/>
                    <a:pt x="560" y="215"/>
                  </a:cubicBezTo>
                  <a:close/>
                  <a:moveTo>
                    <a:pt x="378" y="297"/>
                  </a:moveTo>
                  <a:cubicBezTo>
                    <a:pt x="375" y="298"/>
                    <a:pt x="374" y="299"/>
                    <a:pt x="371" y="300"/>
                  </a:cubicBezTo>
                  <a:cubicBezTo>
                    <a:pt x="374" y="308"/>
                    <a:pt x="371" y="323"/>
                    <a:pt x="373" y="332"/>
                  </a:cubicBezTo>
                  <a:cubicBezTo>
                    <a:pt x="375" y="320"/>
                    <a:pt x="378" y="310"/>
                    <a:pt x="378" y="297"/>
                  </a:cubicBezTo>
                  <a:close/>
                  <a:moveTo>
                    <a:pt x="251" y="321"/>
                  </a:moveTo>
                  <a:cubicBezTo>
                    <a:pt x="249" y="321"/>
                    <a:pt x="247" y="328"/>
                    <a:pt x="250" y="329"/>
                  </a:cubicBezTo>
                  <a:cubicBezTo>
                    <a:pt x="251" y="324"/>
                    <a:pt x="250" y="324"/>
                    <a:pt x="251" y="321"/>
                  </a:cubicBezTo>
                  <a:close/>
                  <a:moveTo>
                    <a:pt x="366" y="304"/>
                  </a:moveTo>
                  <a:cubicBezTo>
                    <a:pt x="361" y="307"/>
                    <a:pt x="364" y="320"/>
                    <a:pt x="365" y="328"/>
                  </a:cubicBezTo>
                  <a:cubicBezTo>
                    <a:pt x="365" y="320"/>
                    <a:pt x="364" y="311"/>
                    <a:pt x="366" y="304"/>
                  </a:cubicBezTo>
                  <a:close/>
                  <a:moveTo>
                    <a:pt x="209" y="208"/>
                  </a:moveTo>
                  <a:cubicBezTo>
                    <a:pt x="213" y="205"/>
                    <a:pt x="220" y="203"/>
                    <a:pt x="220" y="197"/>
                  </a:cubicBezTo>
                  <a:cubicBezTo>
                    <a:pt x="188" y="217"/>
                    <a:pt x="155" y="240"/>
                    <a:pt x="121" y="262"/>
                  </a:cubicBezTo>
                  <a:cubicBezTo>
                    <a:pt x="87" y="283"/>
                    <a:pt x="49" y="301"/>
                    <a:pt x="19" y="326"/>
                  </a:cubicBezTo>
                  <a:cubicBezTo>
                    <a:pt x="79" y="284"/>
                    <a:pt x="151" y="251"/>
                    <a:pt x="209" y="208"/>
                  </a:cubicBezTo>
                  <a:close/>
                  <a:moveTo>
                    <a:pt x="117" y="312"/>
                  </a:moveTo>
                  <a:cubicBezTo>
                    <a:pt x="113" y="312"/>
                    <a:pt x="111" y="318"/>
                    <a:pt x="112" y="320"/>
                  </a:cubicBezTo>
                  <a:cubicBezTo>
                    <a:pt x="113" y="317"/>
                    <a:pt x="116" y="316"/>
                    <a:pt x="117" y="312"/>
                  </a:cubicBezTo>
                  <a:close/>
                  <a:moveTo>
                    <a:pt x="395" y="311"/>
                  </a:moveTo>
                  <a:cubicBezTo>
                    <a:pt x="396" y="313"/>
                    <a:pt x="394" y="318"/>
                    <a:pt x="396" y="318"/>
                  </a:cubicBezTo>
                  <a:cubicBezTo>
                    <a:pt x="396" y="315"/>
                    <a:pt x="399" y="311"/>
                    <a:pt x="395" y="311"/>
                  </a:cubicBezTo>
                  <a:close/>
                  <a:moveTo>
                    <a:pt x="489" y="280"/>
                  </a:moveTo>
                  <a:cubicBezTo>
                    <a:pt x="469" y="292"/>
                    <a:pt x="445" y="304"/>
                    <a:pt x="429" y="317"/>
                  </a:cubicBezTo>
                  <a:cubicBezTo>
                    <a:pt x="448" y="304"/>
                    <a:pt x="474" y="293"/>
                    <a:pt x="489" y="280"/>
                  </a:cubicBezTo>
                  <a:close/>
                  <a:moveTo>
                    <a:pt x="137" y="258"/>
                  </a:moveTo>
                  <a:cubicBezTo>
                    <a:pt x="104" y="276"/>
                    <a:pt x="72" y="295"/>
                    <a:pt x="42" y="315"/>
                  </a:cubicBezTo>
                  <a:cubicBezTo>
                    <a:pt x="74" y="297"/>
                    <a:pt x="107" y="278"/>
                    <a:pt x="137" y="258"/>
                  </a:cubicBezTo>
                  <a:close/>
                  <a:moveTo>
                    <a:pt x="136" y="308"/>
                  </a:moveTo>
                  <a:cubicBezTo>
                    <a:pt x="142" y="315"/>
                    <a:pt x="159" y="311"/>
                    <a:pt x="169" y="313"/>
                  </a:cubicBezTo>
                  <a:cubicBezTo>
                    <a:pt x="159" y="311"/>
                    <a:pt x="146" y="305"/>
                    <a:pt x="136" y="308"/>
                  </a:cubicBezTo>
                  <a:close/>
                  <a:moveTo>
                    <a:pt x="403" y="287"/>
                  </a:moveTo>
                  <a:cubicBezTo>
                    <a:pt x="401" y="288"/>
                    <a:pt x="399" y="289"/>
                    <a:pt x="395" y="289"/>
                  </a:cubicBezTo>
                  <a:cubicBezTo>
                    <a:pt x="396" y="296"/>
                    <a:pt x="394" y="304"/>
                    <a:pt x="396" y="309"/>
                  </a:cubicBezTo>
                  <a:cubicBezTo>
                    <a:pt x="401" y="305"/>
                    <a:pt x="403" y="292"/>
                    <a:pt x="403" y="287"/>
                  </a:cubicBezTo>
                  <a:close/>
                  <a:moveTo>
                    <a:pt x="405" y="293"/>
                  </a:moveTo>
                  <a:cubicBezTo>
                    <a:pt x="406" y="297"/>
                    <a:pt x="401" y="302"/>
                    <a:pt x="405" y="303"/>
                  </a:cubicBezTo>
                  <a:cubicBezTo>
                    <a:pt x="406" y="301"/>
                    <a:pt x="407" y="295"/>
                    <a:pt x="405" y="293"/>
                  </a:cubicBezTo>
                  <a:close/>
                  <a:moveTo>
                    <a:pt x="71" y="303"/>
                  </a:moveTo>
                  <a:cubicBezTo>
                    <a:pt x="81" y="298"/>
                    <a:pt x="80" y="295"/>
                    <a:pt x="71" y="303"/>
                  </a:cubicBezTo>
                  <a:close/>
                  <a:moveTo>
                    <a:pt x="567" y="241"/>
                  </a:moveTo>
                  <a:cubicBezTo>
                    <a:pt x="540" y="255"/>
                    <a:pt x="506" y="276"/>
                    <a:pt x="485" y="289"/>
                  </a:cubicBezTo>
                  <a:cubicBezTo>
                    <a:pt x="513" y="275"/>
                    <a:pt x="542" y="259"/>
                    <a:pt x="567" y="241"/>
                  </a:cubicBezTo>
                  <a:close/>
                  <a:moveTo>
                    <a:pt x="352" y="273"/>
                  </a:moveTo>
                  <a:cubicBezTo>
                    <a:pt x="353" y="277"/>
                    <a:pt x="351" y="287"/>
                    <a:pt x="353" y="286"/>
                  </a:cubicBezTo>
                  <a:cubicBezTo>
                    <a:pt x="353" y="282"/>
                    <a:pt x="354" y="272"/>
                    <a:pt x="352" y="273"/>
                  </a:cubicBezTo>
                  <a:close/>
                  <a:moveTo>
                    <a:pt x="357" y="271"/>
                  </a:moveTo>
                  <a:cubicBezTo>
                    <a:pt x="357" y="275"/>
                    <a:pt x="353" y="283"/>
                    <a:pt x="358" y="285"/>
                  </a:cubicBezTo>
                  <a:cubicBezTo>
                    <a:pt x="362" y="285"/>
                    <a:pt x="359" y="278"/>
                    <a:pt x="364" y="278"/>
                  </a:cubicBezTo>
                  <a:cubicBezTo>
                    <a:pt x="366" y="277"/>
                    <a:pt x="363" y="282"/>
                    <a:pt x="366" y="282"/>
                  </a:cubicBezTo>
                  <a:cubicBezTo>
                    <a:pt x="383" y="273"/>
                    <a:pt x="400" y="265"/>
                    <a:pt x="418" y="256"/>
                  </a:cubicBezTo>
                  <a:cubicBezTo>
                    <a:pt x="439" y="246"/>
                    <a:pt x="461" y="232"/>
                    <a:pt x="483" y="231"/>
                  </a:cubicBezTo>
                  <a:cubicBezTo>
                    <a:pt x="531" y="204"/>
                    <a:pt x="580" y="179"/>
                    <a:pt x="628" y="151"/>
                  </a:cubicBezTo>
                  <a:cubicBezTo>
                    <a:pt x="626" y="151"/>
                    <a:pt x="621" y="152"/>
                    <a:pt x="621" y="150"/>
                  </a:cubicBezTo>
                  <a:cubicBezTo>
                    <a:pt x="631" y="149"/>
                    <a:pt x="633" y="141"/>
                    <a:pt x="632" y="129"/>
                  </a:cubicBezTo>
                  <a:cubicBezTo>
                    <a:pt x="621" y="133"/>
                    <a:pt x="614" y="141"/>
                    <a:pt x="602" y="143"/>
                  </a:cubicBezTo>
                  <a:cubicBezTo>
                    <a:pt x="610" y="132"/>
                    <a:pt x="631" y="136"/>
                    <a:pt x="632" y="119"/>
                  </a:cubicBezTo>
                  <a:cubicBezTo>
                    <a:pt x="609" y="132"/>
                    <a:pt x="585" y="142"/>
                    <a:pt x="561" y="155"/>
                  </a:cubicBezTo>
                  <a:cubicBezTo>
                    <a:pt x="538" y="168"/>
                    <a:pt x="516" y="182"/>
                    <a:pt x="491" y="192"/>
                  </a:cubicBezTo>
                  <a:cubicBezTo>
                    <a:pt x="488" y="192"/>
                    <a:pt x="494" y="189"/>
                    <a:pt x="489" y="190"/>
                  </a:cubicBezTo>
                  <a:cubicBezTo>
                    <a:pt x="449" y="206"/>
                    <a:pt x="408" y="227"/>
                    <a:pt x="368" y="240"/>
                  </a:cubicBezTo>
                  <a:cubicBezTo>
                    <a:pt x="376" y="232"/>
                    <a:pt x="390" y="229"/>
                    <a:pt x="401" y="223"/>
                  </a:cubicBezTo>
                  <a:cubicBezTo>
                    <a:pt x="404" y="223"/>
                    <a:pt x="399" y="226"/>
                    <a:pt x="403" y="225"/>
                  </a:cubicBezTo>
                  <a:cubicBezTo>
                    <a:pt x="433" y="213"/>
                    <a:pt x="460" y="197"/>
                    <a:pt x="493" y="188"/>
                  </a:cubicBezTo>
                  <a:cubicBezTo>
                    <a:pt x="497" y="186"/>
                    <a:pt x="494" y="191"/>
                    <a:pt x="496" y="191"/>
                  </a:cubicBezTo>
                  <a:cubicBezTo>
                    <a:pt x="538" y="163"/>
                    <a:pt x="587" y="142"/>
                    <a:pt x="631" y="116"/>
                  </a:cubicBezTo>
                  <a:cubicBezTo>
                    <a:pt x="631" y="107"/>
                    <a:pt x="632" y="102"/>
                    <a:pt x="630" y="95"/>
                  </a:cubicBezTo>
                  <a:cubicBezTo>
                    <a:pt x="587" y="115"/>
                    <a:pt x="545" y="136"/>
                    <a:pt x="505" y="160"/>
                  </a:cubicBezTo>
                  <a:cubicBezTo>
                    <a:pt x="503" y="160"/>
                    <a:pt x="506" y="164"/>
                    <a:pt x="503" y="165"/>
                  </a:cubicBezTo>
                  <a:cubicBezTo>
                    <a:pt x="491" y="165"/>
                    <a:pt x="486" y="177"/>
                    <a:pt x="476" y="176"/>
                  </a:cubicBezTo>
                  <a:cubicBezTo>
                    <a:pt x="478" y="174"/>
                    <a:pt x="482" y="173"/>
                    <a:pt x="483" y="170"/>
                  </a:cubicBezTo>
                  <a:cubicBezTo>
                    <a:pt x="442" y="185"/>
                    <a:pt x="402" y="205"/>
                    <a:pt x="364" y="218"/>
                  </a:cubicBezTo>
                  <a:cubicBezTo>
                    <a:pt x="368" y="212"/>
                    <a:pt x="378" y="207"/>
                    <a:pt x="388" y="208"/>
                  </a:cubicBezTo>
                  <a:cubicBezTo>
                    <a:pt x="438" y="187"/>
                    <a:pt x="487" y="167"/>
                    <a:pt x="534" y="142"/>
                  </a:cubicBezTo>
                  <a:cubicBezTo>
                    <a:pt x="565" y="124"/>
                    <a:pt x="597" y="107"/>
                    <a:pt x="631" y="93"/>
                  </a:cubicBezTo>
                  <a:cubicBezTo>
                    <a:pt x="630" y="90"/>
                    <a:pt x="632" y="85"/>
                    <a:pt x="630" y="84"/>
                  </a:cubicBezTo>
                  <a:cubicBezTo>
                    <a:pt x="596" y="101"/>
                    <a:pt x="561" y="116"/>
                    <a:pt x="527" y="133"/>
                  </a:cubicBezTo>
                  <a:cubicBezTo>
                    <a:pt x="527" y="136"/>
                    <a:pt x="525" y="139"/>
                    <a:pt x="521" y="140"/>
                  </a:cubicBezTo>
                  <a:cubicBezTo>
                    <a:pt x="521" y="138"/>
                    <a:pt x="524" y="137"/>
                    <a:pt x="520" y="137"/>
                  </a:cubicBezTo>
                  <a:cubicBezTo>
                    <a:pt x="511" y="141"/>
                    <a:pt x="502" y="145"/>
                    <a:pt x="495" y="151"/>
                  </a:cubicBezTo>
                  <a:cubicBezTo>
                    <a:pt x="494" y="150"/>
                    <a:pt x="494" y="147"/>
                    <a:pt x="492" y="149"/>
                  </a:cubicBezTo>
                  <a:cubicBezTo>
                    <a:pt x="462" y="162"/>
                    <a:pt x="427" y="178"/>
                    <a:pt x="396" y="192"/>
                  </a:cubicBezTo>
                  <a:cubicBezTo>
                    <a:pt x="387" y="197"/>
                    <a:pt x="375" y="204"/>
                    <a:pt x="365" y="206"/>
                  </a:cubicBezTo>
                  <a:cubicBezTo>
                    <a:pt x="375" y="197"/>
                    <a:pt x="389" y="193"/>
                    <a:pt x="402" y="187"/>
                  </a:cubicBezTo>
                  <a:cubicBezTo>
                    <a:pt x="441" y="168"/>
                    <a:pt x="483" y="154"/>
                    <a:pt x="519" y="133"/>
                  </a:cubicBezTo>
                  <a:cubicBezTo>
                    <a:pt x="505" y="133"/>
                    <a:pt x="491" y="141"/>
                    <a:pt x="478" y="146"/>
                  </a:cubicBezTo>
                  <a:cubicBezTo>
                    <a:pt x="451" y="157"/>
                    <a:pt x="422" y="167"/>
                    <a:pt x="395" y="178"/>
                  </a:cubicBezTo>
                  <a:cubicBezTo>
                    <a:pt x="382" y="184"/>
                    <a:pt x="370" y="192"/>
                    <a:pt x="356" y="194"/>
                  </a:cubicBezTo>
                  <a:cubicBezTo>
                    <a:pt x="366" y="186"/>
                    <a:pt x="380" y="182"/>
                    <a:pt x="394" y="177"/>
                  </a:cubicBezTo>
                  <a:cubicBezTo>
                    <a:pt x="421" y="167"/>
                    <a:pt x="448" y="157"/>
                    <a:pt x="475" y="146"/>
                  </a:cubicBezTo>
                  <a:cubicBezTo>
                    <a:pt x="492" y="140"/>
                    <a:pt x="509" y="127"/>
                    <a:pt x="524" y="132"/>
                  </a:cubicBezTo>
                  <a:cubicBezTo>
                    <a:pt x="558" y="113"/>
                    <a:pt x="596" y="99"/>
                    <a:pt x="631" y="81"/>
                  </a:cubicBezTo>
                  <a:cubicBezTo>
                    <a:pt x="630" y="68"/>
                    <a:pt x="628" y="67"/>
                    <a:pt x="629" y="53"/>
                  </a:cubicBezTo>
                  <a:cubicBezTo>
                    <a:pt x="590" y="69"/>
                    <a:pt x="553" y="85"/>
                    <a:pt x="520" y="106"/>
                  </a:cubicBezTo>
                  <a:cubicBezTo>
                    <a:pt x="516" y="103"/>
                    <a:pt x="511" y="113"/>
                    <a:pt x="507" y="111"/>
                  </a:cubicBezTo>
                  <a:cubicBezTo>
                    <a:pt x="506" y="107"/>
                    <a:pt x="510" y="109"/>
                    <a:pt x="511" y="106"/>
                  </a:cubicBezTo>
                  <a:cubicBezTo>
                    <a:pt x="473" y="119"/>
                    <a:pt x="436" y="134"/>
                    <a:pt x="400" y="148"/>
                  </a:cubicBezTo>
                  <a:cubicBezTo>
                    <a:pt x="389" y="152"/>
                    <a:pt x="379" y="158"/>
                    <a:pt x="369" y="165"/>
                  </a:cubicBezTo>
                  <a:cubicBezTo>
                    <a:pt x="363" y="167"/>
                    <a:pt x="352" y="170"/>
                    <a:pt x="355" y="179"/>
                  </a:cubicBezTo>
                  <a:cubicBezTo>
                    <a:pt x="393" y="164"/>
                    <a:pt x="433" y="149"/>
                    <a:pt x="470" y="133"/>
                  </a:cubicBezTo>
                  <a:cubicBezTo>
                    <a:pt x="487" y="126"/>
                    <a:pt x="503" y="117"/>
                    <a:pt x="520" y="118"/>
                  </a:cubicBezTo>
                  <a:cubicBezTo>
                    <a:pt x="535" y="108"/>
                    <a:pt x="552" y="100"/>
                    <a:pt x="568" y="92"/>
                  </a:cubicBezTo>
                  <a:cubicBezTo>
                    <a:pt x="585" y="83"/>
                    <a:pt x="601" y="73"/>
                    <a:pt x="618" y="69"/>
                  </a:cubicBezTo>
                  <a:cubicBezTo>
                    <a:pt x="584" y="86"/>
                    <a:pt x="547" y="105"/>
                    <a:pt x="516" y="121"/>
                  </a:cubicBezTo>
                  <a:cubicBezTo>
                    <a:pt x="515" y="122"/>
                    <a:pt x="513" y="120"/>
                    <a:pt x="510" y="120"/>
                  </a:cubicBezTo>
                  <a:cubicBezTo>
                    <a:pt x="458" y="140"/>
                    <a:pt x="405" y="160"/>
                    <a:pt x="355" y="183"/>
                  </a:cubicBezTo>
                  <a:cubicBezTo>
                    <a:pt x="354" y="189"/>
                    <a:pt x="356" y="193"/>
                    <a:pt x="353" y="196"/>
                  </a:cubicBezTo>
                  <a:cubicBezTo>
                    <a:pt x="351" y="194"/>
                    <a:pt x="354" y="186"/>
                    <a:pt x="351" y="184"/>
                  </a:cubicBezTo>
                  <a:cubicBezTo>
                    <a:pt x="349" y="189"/>
                    <a:pt x="351" y="198"/>
                    <a:pt x="350" y="205"/>
                  </a:cubicBezTo>
                  <a:cubicBezTo>
                    <a:pt x="355" y="204"/>
                    <a:pt x="353" y="208"/>
                    <a:pt x="353" y="211"/>
                  </a:cubicBezTo>
                  <a:cubicBezTo>
                    <a:pt x="353" y="210"/>
                    <a:pt x="353" y="206"/>
                    <a:pt x="352" y="207"/>
                  </a:cubicBezTo>
                  <a:cubicBezTo>
                    <a:pt x="348" y="213"/>
                    <a:pt x="351" y="227"/>
                    <a:pt x="351" y="234"/>
                  </a:cubicBezTo>
                  <a:cubicBezTo>
                    <a:pt x="365" y="229"/>
                    <a:pt x="387" y="215"/>
                    <a:pt x="401" y="211"/>
                  </a:cubicBezTo>
                  <a:cubicBezTo>
                    <a:pt x="407" y="209"/>
                    <a:pt x="409" y="211"/>
                    <a:pt x="408" y="208"/>
                  </a:cubicBezTo>
                  <a:cubicBezTo>
                    <a:pt x="435" y="203"/>
                    <a:pt x="466" y="178"/>
                    <a:pt x="496" y="176"/>
                  </a:cubicBezTo>
                  <a:cubicBezTo>
                    <a:pt x="492" y="179"/>
                    <a:pt x="491" y="180"/>
                    <a:pt x="484" y="179"/>
                  </a:cubicBezTo>
                  <a:cubicBezTo>
                    <a:pt x="439" y="198"/>
                    <a:pt x="394" y="217"/>
                    <a:pt x="350" y="238"/>
                  </a:cubicBezTo>
                  <a:cubicBezTo>
                    <a:pt x="350" y="246"/>
                    <a:pt x="352" y="252"/>
                    <a:pt x="352" y="259"/>
                  </a:cubicBezTo>
                  <a:cubicBezTo>
                    <a:pt x="389" y="244"/>
                    <a:pt x="426" y="224"/>
                    <a:pt x="464" y="213"/>
                  </a:cubicBezTo>
                  <a:cubicBezTo>
                    <a:pt x="436" y="224"/>
                    <a:pt x="407" y="237"/>
                    <a:pt x="380" y="249"/>
                  </a:cubicBezTo>
                  <a:cubicBezTo>
                    <a:pt x="372" y="253"/>
                    <a:pt x="358" y="255"/>
                    <a:pt x="357" y="266"/>
                  </a:cubicBezTo>
                  <a:cubicBezTo>
                    <a:pt x="406" y="254"/>
                    <a:pt x="444" y="231"/>
                    <a:pt x="489" y="215"/>
                  </a:cubicBezTo>
                  <a:cubicBezTo>
                    <a:pt x="447" y="236"/>
                    <a:pt x="401" y="253"/>
                    <a:pt x="357" y="271"/>
                  </a:cubicBezTo>
                  <a:close/>
                  <a:moveTo>
                    <a:pt x="135" y="271"/>
                  </a:moveTo>
                  <a:cubicBezTo>
                    <a:pt x="130" y="274"/>
                    <a:pt x="124" y="277"/>
                    <a:pt x="120" y="281"/>
                  </a:cubicBezTo>
                  <a:cubicBezTo>
                    <a:pt x="126" y="278"/>
                    <a:pt x="131" y="275"/>
                    <a:pt x="135" y="271"/>
                  </a:cubicBezTo>
                  <a:close/>
                  <a:moveTo>
                    <a:pt x="685" y="278"/>
                  </a:moveTo>
                  <a:cubicBezTo>
                    <a:pt x="753" y="242"/>
                    <a:pt x="830" y="197"/>
                    <a:pt x="897" y="159"/>
                  </a:cubicBezTo>
                  <a:cubicBezTo>
                    <a:pt x="906" y="154"/>
                    <a:pt x="922" y="151"/>
                    <a:pt x="922" y="137"/>
                  </a:cubicBezTo>
                  <a:cubicBezTo>
                    <a:pt x="843" y="177"/>
                    <a:pt x="767" y="222"/>
                    <a:pt x="690" y="267"/>
                  </a:cubicBezTo>
                  <a:cubicBezTo>
                    <a:pt x="687" y="269"/>
                    <a:pt x="689" y="272"/>
                    <a:pt x="686" y="273"/>
                  </a:cubicBezTo>
                  <a:cubicBezTo>
                    <a:pt x="682" y="273"/>
                    <a:pt x="677" y="272"/>
                    <a:pt x="678" y="278"/>
                  </a:cubicBezTo>
                  <a:cubicBezTo>
                    <a:pt x="679" y="283"/>
                    <a:pt x="685" y="278"/>
                    <a:pt x="685" y="278"/>
                  </a:cubicBezTo>
                  <a:close/>
                  <a:moveTo>
                    <a:pt x="576" y="273"/>
                  </a:moveTo>
                  <a:cubicBezTo>
                    <a:pt x="591" y="278"/>
                    <a:pt x="615" y="280"/>
                    <a:pt x="628" y="279"/>
                  </a:cubicBezTo>
                  <a:cubicBezTo>
                    <a:pt x="611" y="277"/>
                    <a:pt x="594" y="272"/>
                    <a:pt x="576" y="273"/>
                  </a:cubicBezTo>
                  <a:close/>
                  <a:moveTo>
                    <a:pt x="707" y="269"/>
                  </a:moveTo>
                  <a:cubicBezTo>
                    <a:pt x="704" y="271"/>
                    <a:pt x="697" y="273"/>
                    <a:pt x="700" y="275"/>
                  </a:cubicBezTo>
                  <a:cubicBezTo>
                    <a:pt x="757" y="246"/>
                    <a:pt x="821" y="217"/>
                    <a:pt x="869" y="180"/>
                  </a:cubicBezTo>
                  <a:cubicBezTo>
                    <a:pt x="816" y="209"/>
                    <a:pt x="760" y="240"/>
                    <a:pt x="707" y="269"/>
                  </a:cubicBezTo>
                  <a:close/>
                  <a:moveTo>
                    <a:pt x="932" y="236"/>
                  </a:moveTo>
                  <a:cubicBezTo>
                    <a:pt x="928" y="245"/>
                    <a:pt x="928" y="263"/>
                    <a:pt x="930" y="274"/>
                  </a:cubicBezTo>
                  <a:cubicBezTo>
                    <a:pt x="933" y="263"/>
                    <a:pt x="930" y="244"/>
                    <a:pt x="932" y="236"/>
                  </a:cubicBezTo>
                  <a:close/>
                  <a:moveTo>
                    <a:pt x="654" y="238"/>
                  </a:moveTo>
                  <a:cubicBezTo>
                    <a:pt x="635" y="248"/>
                    <a:pt x="615" y="257"/>
                    <a:pt x="598" y="269"/>
                  </a:cubicBezTo>
                  <a:cubicBezTo>
                    <a:pt x="618" y="262"/>
                    <a:pt x="640" y="245"/>
                    <a:pt x="654" y="238"/>
                  </a:cubicBezTo>
                  <a:close/>
                  <a:moveTo>
                    <a:pt x="216" y="253"/>
                  </a:moveTo>
                  <a:cubicBezTo>
                    <a:pt x="211" y="258"/>
                    <a:pt x="201" y="263"/>
                    <a:pt x="200" y="267"/>
                  </a:cubicBezTo>
                  <a:cubicBezTo>
                    <a:pt x="205" y="263"/>
                    <a:pt x="214" y="258"/>
                    <a:pt x="216" y="253"/>
                  </a:cubicBezTo>
                  <a:close/>
                  <a:moveTo>
                    <a:pt x="626" y="200"/>
                  </a:moveTo>
                  <a:cubicBezTo>
                    <a:pt x="583" y="219"/>
                    <a:pt x="545" y="242"/>
                    <a:pt x="512" y="266"/>
                  </a:cubicBezTo>
                  <a:cubicBezTo>
                    <a:pt x="550" y="245"/>
                    <a:pt x="592" y="226"/>
                    <a:pt x="626" y="200"/>
                  </a:cubicBezTo>
                  <a:close/>
                  <a:moveTo>
                    <a:pt x="700" y="217"/>
                  </a:moveTo>
                  <a:cubicBezTo>
                    <a:pt x="695" y="217"/>
                    <a:pt x="704" y="213"/>
                    <a:pt x="703" y="216"/>
                  </a:cubicBezTo>
                  <a:cubicBezTo>
                    <a:pt x="702" y="212"/>
                    <a:pt x="713" y="207"/>
                    <a:pt x="717" y="207"/>
                  </a:cubicBezTo>
                  <a:cubicBezTo>
                    <a:pt x="715" y="210"/>
                    <a:pt x="705" y="211"/>
                    <a:pt x="706" y="215"/>
                  </a:cubicBezTo>
                  <a:cubicBezTo>
                    <a:pt x="715" y="209"/>
                    <a:pt x="729" y="204"/>
                    <a:pt x="733" y="198"/>
                  </a:cubicBezTo>
                  <a:cubicBezTo>
                    <a:pt x="730" y="200"/>
                    <a:pt x="724" y="205"/>
                    <a:pt x="720" y="204"/>
                  </a:cubicBezTo>
                  <a:cubicBezTo>
                    <a:pt x="754" y="187"/>
                    <a:pt x="790" y="167"/>
                    <a:pt x="821" y="149"/>
                  </a:cubicBezTo>
                  <a:cubicBezTo>
                    <a:pt x="819" y="147"/>
                    <a:pt x="815" y="153"/>
                    <a:pt x="814" y="148"/>
                  </a:cubicBezTo>
                  <a:cubicBezTo>
                    <a:pt x="816" y="142"/>
                    <a:pt x="820" y="139"/>
                    <a:pt x="822" y="133"/>
                  </a:cubicBezTo>
                  <a:cubicBezTo>
                    <a:pt x="748" y="179"/>
                    <a:pt x="670" y="220"/>
                    <a:pt x="594" y="264"/>
                  </a:cubicBezTo>
                  <a:cubicBezTo>
                    <a:pt x="613" y="257"/>
                    <a:pt x="631" y="246"/>
                    <a:pt x="649" y="236"/>
                  </a:cubicBezTo>
                  <a:cubicBezTo>
                    <a:pt x="693" y="210"/>
                    <a:pt x="741" y="185"/>
                    <a:pt x="784" y="160"/>
                  </a:cubicBezTo>
                  <a:cubicBezTo>
                    <a:pt x="792" y="155"/>
                    <a:pt x="802" y="144"/>
                    <a:pt x="810" y="149"/>
                  </a:cubicBezTo>
                  <a:cubicBezTo>
                    <a:pt x="761" y="179"/>
                    <a:pt x="708" y="206"/>
                    <a:pt x="659" y="238"/>
                  </a:cubicBezTo>
                  <a:cubicBezTo>
                    <a:pt x="675" y="233"/>
                    <a:pt x="689" y="220"/>
                    <a:pt x="700" y="217"/>
                  </a:cubicBezTo>
                  <a:close/>
                  <a:moveTo>
                    <a:pt x="938" y="248"/>
                  </a:moveTo>
                  <a:cubicBezTo>
                    <a:pt x="939" y="226"/>
                    <a:pt x="934" y="244"/>
                    <a:pt x="938" y="248"/>
                  </a:cubicBezTo>
                  <a:close/>
                  <a:moveTo>
                    <a:pt x="593" y="231"/>
                  </a:moveTo>
                  <a:cubicBezTo>
                    <a:pt x="586" y="237"/>
                    <a:pt x="575" y="241"/>
                    <a:pt x="568" y="247"/>
                  </a:cubicBezTo>
                  <a:cubicBezTo>
                    <a:pt x="577" y="243"/>
                    <a:pt x="589" y="237"/>
                    <a:pt x="593" y="231"/>
                  </a:cubicBezTo>
                  <a:close/>
                  <a:moveTo>
                    <a:pt x="202" y="224"/>
                  </a:moveTo>
                  <a:cubicBezTo>
                    <a:pt x="214" y="216"/>
                    <a:pt x="223" y="206"/>
                    <a:pt x="237" y="201"/>
                  </a:cubicBezTo>
                  <a:cubicBezTo>
                    <a:pt x="238" y="206"/>
                    <a:pt x="234" y="206"/>
                    <a:pt x="232" y="209"/>
                  </a:cubicBezTo>
                  <a:cubicBezTo>
                    <a:pt x="237" y="206"/>
                    <a:pt x="248" y="204"/>
                    <a:pt x="247" y="198"/>
                  </a:cubicBezTo>
                  <a:cubicBezTo>
                    <a:pt x="246" y="196"/>
                    <a:pt x="245" y="201"/>
                    <a:pt x="242" y="199"/>
                  </a:cubicBezTo>
                  <a:cubicBezTo>
                    <a:pt x="240" y="198"/>
                    <a:pt x="241" y="194"/>
                    <a:pt x="239" y="192"/>
                  </a:cubicBezTo>
                  <a:cubicBezTo>
                    <a:pt x="237" y="198"/>
                    <a:pt x="230" y="203"/>
                    <a:pt x="225" y="199"/>
                  </a:cubicBezTo>
                  <a:cubicBezTo>
                    <a:pt x="207" y="216"/>
                    <a:pt x="177" y="234"/>
                    <a:pt x="159" y="245"/>
                  </a:cubicBezTo>
                  <a:cubicBezTo>
                    <a:pt x="175" y="240"/>
                    <a:pt x="184" y="227"/>
                    <a:pt x="202" y="224"/>
                  </a:cubicBezTo>
                  <a:close/>
                  <a:moveTo>
                    <a:pt x="920" y="243"/>
                  </a:moveTo>
                  <a:cubicBezTo>
                    <a:pt x="923" y="214"/>
                    <a:pt x="927" y="180"/>
                    <a:pt x="923" y="155"/>
                  </a:cubicBezTo>
                  <a:cubicBezTo>
                    <a:pt x="916" y="177"/>
                    <a:pt x="917" y="193"/>
                    <a:pt x="914" y="222"/>
                  </a:cubicBezTo>
                  <a:cubicBezTo>
                    <a:pt x="925" y="223"/>
                    <a:pt x="912" y="240"/>
                    <a:pt x="917" y="245"/>
                  </a:cubicBezTo>
                  <a:cubicBezTo>
                    <a:pt x="917" y="244"/>
                    <a:pt x="919" y="244"/>
                    <a:pt x="920" y="243"/>
                  </a:cubicBezTo>
                  <a:close/>
                  <a:moveTo>
                    <a:pt x="914" y="225"/>
                  </a:moveTo>
                  <a:cubicBezTo>
                    <a:pt x="913" y="229"/>
                    <a:pt x="911" y="238"/>
                    <a:pt x="913" y="241"/>
                  </a:cubicBezTo>
                  <a:cubicBezTo>
                    <a:pt x="912" y="236"/>
                    <a:pt x="918" y="228"/>
                    <a:pt x="914" y="225"/>
                  </a:cubicBezTo>
                  <a:close/>
                  <a:moveTo>
                    <a:pt x="930" y="231"/>
                  </a:moveTo>
                  <a:cubicBezTo>
                    <a:pt x="933" y="230"/>
                    <a:pt x="929" y="235"/>
                    <a:pt x="932" y="235"/>
                  </a:cubicBezTo>
                  <a:cubicBezTo>
                    <a:pt x="932" y="221"/>
                    <a:pt x="932" y="220"/>
                    <a:pt x="930" y="231"/>
                  </a:cubicBezTo>
                  <a:close/>
                  <a:moveTo>
                    <a:pt x="905" y="202"/>
                  </a:moveTo>
                  <a:cubicBezTo>
                    <a:pt x="894" y="205"/>
                    <a:pt x="901" y="225"/>
                    <a:pt x="897" y="234"/>
                  </a:cubicBezTo>
                  <a:cubicBezTo>
                    <a:pt x="897" y="234"/>
                    <a:pt x="898" y="234"/>
                    <a:pt x="899" y="234"/>
                  </a:cubicBezTo>
                  <a:cubicBezTo>
                    <a:pt x="902" y="224"/>
                    <a:pt x="903" y="212"/>
                    <a:pt x="905" y="202"/>
                  </a:cubicBezTo>
                  <a:close/>
                  <a:moveTo>
                    <a:pt x="919" y="152"/>
                  </a:moveTo>
                  <a:cubicBezTo>
                    <a:pt x="908" y="157"/>
                    <a:pt x="909" y="174"/>
                    <a:pt x="911" y="184"/>
                  </a:cubicBezTo>
                  <a:cubicBezTo>
                    <a:pt x="911" y="186"/>
                    <a:pt x="907" y="185"/>
                    <a:pt x="908" y="188"/>
                  </a:cubicBezTo>
                  <a:cubicBezTo>
                    <a:pt x="909" y="200"/>
                    <a:pt x="903" y="215"/>
                    <a:pt x="905" y="224"/>
                  </a:cubicBezTo>
                  <a:cubicBezTo>
                    <a:pt x="907" y="219"/>
                    <a:pt x="906" y="211"/>
                    <a:pt x="911" y="208"/>
                  </a:cubicBezTo>
                  <a:cubicBezTo>
                    <a:pt x="911" y="215"/>
                    <a:pt x="905" y="221"/>
                    <a:pt x="909" y="226"/>
                  </a:cubicBezTo>
                  <a:cubicBezTo>
                    <a:pt x="915" y="205"/>
                    <a:pt x="916" y="173"/>
                    <a:pt x="919" y="152"/>
                  </a:cubicBezTo>
                  <a:close/>
                  <a:moveTo>
                    <a:pt x="893" y="202"/>
                  </a:moveTo>
                  <a:cubicBezTo>
                    <a:pt x="881" y="204"/>
                    <a:pt x="874" y="215"/>
                    <a:pt x="870" y="221"/>
                  </a:cubicBezTo>
                  <a:cubicBezTo>
                    <a:pt x="876" y="213"/>
                    <a:pt x="893" y="216"/>
                    <a:pt x="893" y="202"/>
                  </a:cubicBezTo>
                  <a:close/>
                  <a:moveTo>
                    <a:pt x="666" y="202"/>
                  </a:moveTo>
                  <a:cubicBezTo>
                    <a:pt x="663" y="199"/>
                    <a:pt x="664" y="208"/>
                    <a:pt x="658" y="206"/>
                  </a:cubicBezTo>
                  <a:cubicBezTo>
                    <a:pt x="653" y="148"/>
                    <a:pt x="662" y="113"/>
                    <a:pt x="653" y="57"/>
                  </a:cubicBezTo>
                  <a:cubicBezTo>
                    <a:pt x="654" y="106"/>
                    <a:pt x="655" y="151"/>
                    <a:pt x="655" y="211"/>
                  </a:cubicBezTo>
                  <a:cubicBezTo>
                    <a:pt x="655" y="211"/>
                    <a:pt x="655" y="212"/>
                    <a:pt x="656" y="212"/>
                  </a:cubicBezTo>
                  <a:cubicBezTo>
                    <a:pt x="658" y="208"/>
                    <a:pt x="666" y="209"/>
                    <a:pt x="666" y="202"/>
                  </a:cubicBezTo>
                  <a:close/>
                  <a:moveTo>
                    <a:pt x="637" y="208"/>
                  </a:moveTo>
                  <a:cubicBezTo>
                    <a:pt x="637" y="206"/>
                    <a:pt x="637" y="205"/>
                    <a:pt x="635" y="204"/>
                  </a:cubicBezTo>
                  <a:cubicBezTo>
                    <a:pt x="635" y="206"/>
                    <a:pt x="634" y="208"/>
                    <a:pt x="633" y="210"/>
                  </a:cubicBezTo>
                  <a:cubicBezTo>
                    <a:pt x="635" y="210"/>
                    <a:pt x="634" y="207"/>
                    <a:pt x="637" y="208"/>
                  </a:cubicBezTo>
                  <a:close/>
                  <a:moveTo>
                    <a:pt x="629" y="205"/>
                  </a:moveTo>
                  <a:cubicBezTo>
                    <a:pt x="626" y="205"/>
                    <a:pt x="625" y="208"/>
                    <a:pt x="623" y="209"/>
                  </a:cubicBezTo>
                  <a:cubicBezTo>
                    <a:pt x="626" y="208"/>
                    <a:pt x="625" y="210"/>
                    <a:pt x="628" y="210"/>
                  </a:cubicBezTo>
                  <a:cubicBezTo>
                    <a:pt x="629" y="209"/>
                    <a:pt x="629" y="207"/>
                    <a:pt x="629" y="205"/>
                  </a:cubicBezTo>
                  <a:close/>
                  <a:moveTo>
                    <a:pt x="898" y="199"/>
                  </a:moveTo>
                  <a:cubicBezTo>
                    <a:pt x="895" y="198"/>
                    <a:pt x="895" y="205"/>
                    <a:pt x="897" y="205"/>
                  </a:cubicBezTo>
                  <a:cubicBezTo>
                    <a:pt x="897" y="202"/>
                    <a:pt x="898" y="201"/>
                    <a:pt x="898" y="199"/>
                  </a:cubicBezTo>
                  <a:close/>
                  <a:moveTo>
                    <a:pt x="893" y="194"/>
                  </a:moveTo>
                  <a:cubicBezTo>
                    <a:pt x="891" y="198"/>
                    <a:pt x="885" y="201"/>
                    <a:pt x="886" y="203"/>
                  </a:cubicBezTo>
                  <a:cubicBezTo>
                    <a:pt x="888" y="200"/>
                    <a:pt x="897" y="200"/>
                    <a:pt x="893" y="194"/>
                  </a:cubicBezTo>
                  <a:close/>
                  <a:moveTo>
                    <a:pt x="651" y="200"/>
                  </a:moveTo>
                  <a:cubicBezTo>
                    <a:pt x="651" y="168"/>
                    <a:pt x="652" y="160"/>
                    <a:pt x="652" y="119"/>
                  </a:cubicBezTo>
                  <a:cubicBezTo>
                    <a:pt x="646" y="119"/>
                    <a:pt x="648" y="121"/>
                    <a:pt x="642" y="122"/>
                  </a:cubicBezTo>
                  <a:cubicBezTo>
                    <a:pt x="644" y="145"/>
                    <a:pt x="639" y="163"/>
                    <a:pt x="641" y="180"/>
                  </a:cubicBezTo>
                  <a:cubicBezTo>
                    <a:pt x="641" y="178"/>
                    <a:pt x="640" y="175"/>
                    <a:pt x="643" y="176"/>
                  </a:cubicBezTo>
                  <a:cubicBezTo>
                    <a:pt x="641" y="178"/>
                    <a:pt x="642" y="184"/>
                    <a:pt x="642" y="188"/>
                  </a:cubicBezTo>
                  <a:cubicBezTo>
                    <a:pt x="644" y="189"/>
                    <a:pt x="645" y="185"/>
                    <a:pt x="646" y="188"/>
                  </a:cubicBezTo>
                  <a:cubicBezTo>
                    <a:pt x="645" y="191"/>
                    <a:pt x="640" y="190"/>
                    <a:pt x="641" y="196"/>
                  </a:cubicBezTo>
                  <a:cubicBezTo>
                    <a:pt x="648" y="193"/>
                    <a:pt x="645" y="199"/>
                    <a:pt x="648" y="202"/>
                  </a:cubicBezTo>
                  <a:cubicBezTo>
                    <a:pt x="648" y="201"/>
                    <a:pt x="650" y="201"/>
                    <a:pt x="651" y="200"/>
                  </a:cubicBezTo>
                  <a:close/>
                  <a:moveTo>
                    <a:pt x="663" y="137"/>
                  </a:moveTo>
                  <a:cubicBezTo>
                    <a:pt x="664" y="120"/>
                    <a:pt x="667" y="102"/>
                    <a:pt x="666" y="93"/>
                  </a:cubicBezTo>
                  <a:cubicBezTo>
                    <a:pt x="668" y="89"/>
                    <a:pt x="662" y="92"/>
                    <a:pt x="662" y="90"/>
                  </a:cubicBezTo>
                  <a:cubicBezTo>
                    <a:pt x="664" y="89"/>
                    <a:pt x="666" y="89"/>
                    <a:pt x="665" y="86"/>
                  </a:cubicBezTo>
                  <a:cubicBezTo>
                    <a:pt x="668" y="65"/>
                    <a:pt x="658" y="46"/>
                    <a:pt x="660" y="31"/>
                  </a:cubicBezTo>
                  <a:cubicBezTo>
                    <a:pt x="663" y="33"/>
                    <a:pt x="663" y="38"/>
                    <a:pt x="665" y="40"/>
                  </a:cubicBezTo>
                  <a:cubicBezTo>
                    <a:pt x="665" y="35"/>
                    <a:pt x="666" y="28"/>
                    <a:pt x="664" y="25"/>
                  </a:cubicBezTo>
                  <a:cubicBezTo>
                    <a:pt x="662" y="28"/>
                    <a:pt x="657" y="29"/>
                    <a:pt x="656" y="32"/>
                  </a:cubicBezTo>
                  <a:cubicBezTo>
                    <a:pt x="661" y="78"/>
                    <a:pt x="657" y="143"/>
                    <a:pt x="661" y="201"/>
                  </a:cubicBezTo>
                  <a:cubicBezTo>
                    <a:pt x="667" y="185"/>
                    <a:pt x="662" y="162"/>
                    <a:pt x="663" y="137"/>
                  </a:cubicBezTo>
                  <a:close/>
                  <a:moveTo>
                    <a:pt x="250" y="184"/>
                  </a:moveTo>
                  <a:cubicBezTo>
                    <a:pt x="251" y="189"/>
                    <a:pt x="250" y="196"/>
                    <a:pt x="253" y="198"/>
                  </a:cubicBezTo>
                  <a:cubicBezTo>
                    <a:pt x="252" y="194"/>
                    <a:pt x="253" y="187"/>
                    <a:pt x="250" y="184"/>
                  </a:cubicBezTo>
                  <a:close/>
                  <a:moveTo>
                    <a:pt x="228" y="192"/>
                  </a:moveTo>
                  <a:cubicBezTo>
                    <a:pt x="228" y="195"/>
                    <a:pt x="221" y="196"/>
                    <a:pt x="224" y="198"/>
                  </a:cubicBezTo>
                  <a:cubicBezTo>
                    <a:pt x="225" y="196"/>
                    <a:pt x="231" y="195"/>
                    <a:pt x="228" y="192"/>
                  </a:cubicBezTo>
                  <a:close/>
                  <a:moveTo>
                    <a:pt x="905" y="195"/>
                  </a:moveTo>
                  <a:cubicBezTo>
                    <a:pt x="904" y="191"/>
                    <a:pt x="908" y="187"/>
                    <a:pt x="905" y="184"/>
                  </a:cubicBezTo>
                  <a:cubicBezTo>
                    <a:pt x="904" y="186"/>
                    <a:pt x="901" y="186"/>
                    <a:pt x="899" y="188"/>
                  </a:cubicBezTo>
                  <a:cubicBezTo>
                    <a:pt x="899" y="191"/>
                    <a:pt x="899" y="193"/>
                    <a:pt x="899" y="196"/>
                  </a:cubicBezTo>
                  <a:cubicBezTo>
                    <a:pt x="902" y="196"/>
                    <a:pt x="902" y="195"/>
                    <a:pt x="905" y="195"/>
                  </a:cubicBezTo>
                  <a:close/>
                  <a:moveTo>
                    <a:pt x="638" y="163"/>
                  </a:moveTo>
                  <a:cubicBezTo>
                    <a:pt x="629" y="164"/>
                    <a:pt x="630" y="188"/>
                    <a:pt x="633" y="192"/>
                  </a:cubicBezTo>
                  <a:cubicBezTo>
                    <a:pt x="640" y="187"/>
                    <a:pt x="636" y="172"/>
                    <a:pt x="638" y="163"/>
                  </a:cubicBezTo>
                  <a:close/>
                  <a:moveTo>
                    <a:pt x="902" y="184"/>
                  </a:moveTo>
                  <a:cubicBezTo>
                    <a:pt x="902" y="182"/>
                    <a:pt x="905" y="183"/>
                    <a:pt x="906" y="183"/>
                  </a:cubicBezTo>
                  <a:cubicBezTo>
                    <a:pt x="907" y="176"/>
                    <a:pt x="908" y="170"/>
                    <a:pt x="908" y="162"/>
                  </a:cubicBezTo>
                  <a:cubicBezTo>
                    <a:pt x="903" y="167"/>
                    <a:pt x="898" y="179"/>
                    <a:pt x="902" y="184"/>
                  </a:cubicBezTo>
                  <a:close/>
                  <a:moveTo>
                    <a:pt x="884" y="173"/>
                  </a:moveTo>
                  <a:cubicBezTo>
                    <a:pt x="892" y="168"/>
                    <a:pt x="888" y="168"/>
                    <a:pt x="882" y="171"/>
                  </a:cubicBezTo>
                  <a:cubicBezTo>
                    <a:pt x="879" y="173"/>
                    <a:pt x="873" y="176"/>
                    <a:pt x="875" y="178"/>
                  </a:cubicBezTo>
                  <a:cubicBezTo>
                    <a:pt x="878" y="174"/>
                    <a:pt x="881" y="176"/>
                    <a:pt x="884" y="173"/>
                  </a:cubicBezTo>
                  <a:close/>
                  <a:moveTo>
                    <a:pt x="355" y="156"/>
                  </a:moveTo>
                  <a:cubicBezTo>
                    <a:pt x="355" y="160"/>
                    <a:pt x="355" y="163"/>
                    <a:pt x="355" y="167"/>
                  </a:cubicBezTo>
                  <a:cubicBezTo>
                    <a:pt x="402" y="146"/>
                    <a:pt x="448" y="127"/>
                    <a:pt x="495" y="109"/>
                  </a:cubicBezTo>
                  <a:cubicBezTo>
                    <a:pt x="503" y="106"/>
                    <a:pt x="511" y="106"/>
                    <a:pt x="518" y="103"/>
                  </a:cubicBezTo>
                  <a:cubicBezTo>
                    <a:pt x="527" y="100"/>
                    <a:pt x="535" y="93"/>
                    <a:pt x="544" y="89"/>
                  </a:cubicBezTo>
                  <a:cubicBezTo>
                    <a:pt x="576" y="73"/>
                    <a:pt x="609" y="58"/>
                    <a:pt x="642" y="46"/>
                  </a:cubicBezTo>
                  <a:cubicBezTo>
                    <a:pt x="644" y="43"/>
                    <a:pt x="642" y="37"/>
                    <a:pt x="645" y="36"/>
                  </a:cubicBezTo>
                  <a:cubicBezTo>
                    <a:pt x="648" y="36"/>
                    <a:pt x="644" y="45"/>
                    <a:pt x="648" y="42"/>
                  </a:cubicBezTo>
                  <a:cubicBezTo>
                    <a:pt x="652" y="42"/>
                    <a:pt x="650" y="37"/>
                    <a:pt x="651" y="33"/>
                  </a:cubicBezTo>
                  <a:cubicBezTo>
                    <a:pt x="603" y="43"/>
                    <a:pt x="567" y="64"/>
                    <a:pt x="521" y="75"/>
                  </a:cubicBezTo>
                  <a:cubicBezTo>
                    <a:pt x="520" y="77"/>
                    <a:pt x="517" y="78"/>
                    <a:pt x="515" y="80"/>
                  </a:cubicBezTo>
                  <a:cubicBezTo>
                    <a:pt x="465" y="95"/>
                    <a:pt x="411" y="113"/>
                    <a:pt x="364" y="134"/>
                  </a:cubicBezTo>
                  <a:cubicBezTo>
                    <a:pt x="365" y="134"/>
                    <a:pt x="366" y="134"/>
                    <a:pt x="367" y="135"/>
                  </a:cubicBezTo>
                  <a:cubicBezTo>
                    <a:pt x="356" y="134"/>
                    <a:pt x="354" y="142"/>
                    <a:pt x="355" y="153"/>
                  </a:cubicBezTo>
                  <a:cubicBezTo>
                    <a:pt x="391" y="141"/>
                    <a:pt x="427" y="126"/>
                    <a:pt x="463" y="112"/>
                  </a:cubicBezTo>
                  <a:cubicBezTo>
                    <a:pt x="483" y="104"/>
                    <a:pt x="503" y="95"/>
                    <a:pt x="523" y="93"/>
                  </a:cubicBezTo>
                  <a:cubicBezTo>
                    <a:pt x="467" y="110"/>
                    <a:pt x="411" y="135"/>
                    <a:pt x="355" y="156"/>
                  </a:cubicBezTo>
                  <a:close/>
                  <a:moveTo>
                    <a:pt x="929" y="144"/>
                  </a:moveTo>
                  <a:cubicBezTo>
                    <a:pt x="924" y="149"/>
                    <a:pt x="927" y="161"/>
                    <a:pt x="928" y="166"/>
                  </a:cubicBezTo>
                  <a:cubicBezTo>
                    <a:pt x="927" y="157"/>
                    <a:pt x="932" y="151"/>
                    <a:pt x="929" y="144"/>
                  </a:cubicBezTo>
                  <a:close/>
                  <a:moveTo>
                    <a:pt x="904" y="160"/>
                  </a:moveTo>
                  <a:cubicBezTo>
                    <a:pt x="901" y="162"/>
                    <a:pt x="897" y="163"/>
                    <a:pt x="895" y="166"/>
                  </a:cubicBezTo>
                  <a:cubicBezTo>
                    <a:pt x="899" y="164"/>
                    <a:pt x="903" y="164"/>
                    <a:pt x="904" y="160"/>
                  </a:cubicBezTo>
                  <a:close/>
                  <a:moveTo>
                    <a:pt x="639" y="125"/>
                  </a:moveTo>
                  <a:cubicBezTo>
                    <a:pt x="627" y="129"/>
                    <a:pt x="638" y="151"/>
                    <a:pt x="633" y="161"/>
                  </a:cubicBezTo>
                  <a:cubicBezTo>
                    <a:pt x="633" y="161"/>
                    <a:pt x="633" y="162"/>
                    <a:pt x="633" y="162"/>
                  </a:cubicBezTo>
                  <a:cubicBezTo>
                    <a:pt x="643" y="157"/>
                    <a:pt x="638" y="140"/>
                    <a:pt x="639" y="125"/>
                  </a:cubicBezTo>
                  <a:close/>
                  <a:moveTo>
                    <a:pt x="665" y="145"/>
                  </a:moveTo>
                  <a:cubicBezTo>
                    <a:pt x="666" y="147"/>
                    <a:pt x="664" y="152"/>
                    <a:pt x="667" y="151"/>
                  </a:cubicBezTo>
                  <a:cubicBezTo>
                    <a:pt x="667" y="149"/>
                    <a:pt x="669" y="145"/>
                    <a:pt x="665" y="145"/>
                  </a:cubicBezTo>
                  <a:close/>
                  <a:moveTo>
                    <a:pt x="352" y="140"/>
                  </a:moveTo>
                  <a:cubicBezTo>
                    <a:pt x="351" y="140"/>
                    <a:pt x="350" y="140"/>
                    <a:pt x="348" y="140"/>
                  </a:cubicBezTo>
                  <a:cubicBezTo>
                    <a:pt x="348" y="141"/>
                    <a:pt x="348" y="143"/>
                    <a:pt x="348" y="144"/>
                  </a:cubicBezTo>
                  <a:cubicBezTo>
                    <a:pt x="350" y="144"/>
                    <a:pt x="351" y="144"/>
                    <a:pt x="352" y="144"/>
                  </a:cubicBezTo>
                  <a:cubicBezTo>
                    <a:pt x="352" y="143"/>
                    <a:pt x="352" y="141"/>
                    <a:pt x="352" y="140"/>
                  </a:cubicBezTo>
                  <a:close/>
                  <a:moveTo>
                    <a:pt x="937" y="134"/>
                  </a:moveTo>
                  <a:cubicBezTo>
                    <a:pt x="931" y="134"/>
                    <a:pt x="930" y="138"/>
                    <a:pt x="924" y="138"/>
                  </a:cubicBezTo>
                  <a:cubicBezTo>
                    <a:pt x="925" y="139"/>
                    <a:pt x="923" y="143"/>
                    <a:pt x="925" y="144"/>
                  </a:cubicBezTo>
                  <a:cubicBezTo>
                    <a:pt x="928" y="139"/>
                    <a:pt x="933" y="137"/>
                    <a:pt x="937" y="134"/>
                  </a:cubicBezTo>
                  <a:close/>
                  <a:moveTo>
                    <a:pt x="408" y="114"/>
                  </a:moveTo>
                  <a:cubicBezTo>
                    <a:pt x="403" y="115"/>
                    <a:pt x="409" y="111"/>
                    <a:pt x="406" y="111"/>
                  </a:cubicBezTo>
                  <a:cubicBezTo>
                    <a:pt x="398" y="115"/>
                    <a:pt x="386" y="116"/>
                    <a:pt x="379" y="121"/>
                  </a:cubicBezTo>
                  <a:cubicBezTo>
                    <a:pt x="381" y="123"/>
                    <a:pt x="384" y="119"/>
                    <a:pt x="384" y="121"/>
                  </a:cubicBezTo>
                  <a:cubicBezTo>
                    <a:pt x="374" y="123"/>
                    <a:pt x="363" y="132"/>
                    <a:pt x="355" y="129"/>
                  </a:cubicBezTo>
                  <a:cubicBezTo>
                    <a:pt x="355" y="127"/>
                    <a:pt x="359" y="128"/>
                    <a:pt x="359" y="125"/>
                  </a:cubicBezTo>
                  <a:cubicBezTo>
                    <a:pt x="351" y="126"/>
                    <a:pt x="347" y="130"/>
                    <a:pt x="348" y="137"/>
                  </a:cubicBezTo>
                  <a:cubicBezTo>
                    <a:pt x="350" y="137"/>
                    <a:pt x="350" y="136"/>
                    <a:pt x="352" y="136"/>
                  </a:cubicBezTo>
                  <a:cubicBezTo>
                    <a:pt x="352" y="132"/>
                    <a:pt x="351" y="131"/>
                    <a:pt x="354" y="129"/>
                  </a:cubicBezTo>
                  <a:cubicBezTo>
                    <a:pt x="354" y="131"/>
                    <a:pt x="356" y="131"/>
                    <a:pt x="355" y="134"/>
                  </a:cubicBezTo>
                  <a:cubicBezTo>
                    <a:pt x="371" y="127"/>
                    <a:pt x="389" y="122"/>
                    <a:pt x="405" y="115"/>
                  </a:cubicBezTo>
                  <a:cubicBezTo>
                    <a:pt x="404" y="115"/>
                    <a:pt x="401" y="115"/>
                    <a:pt x="401" y="114"/>
                  </a:cubicBezTo>
                  <a:cubicBezTo>
                    <a:pt x="404" y="112"/>
                    <a:pt x="406" y="117"/>
                    <a:pt x="408" y="114"/>
                  </a:cubicBezTo>
                  <a:close/>
                  <a:moveTo>
                    <a:pt x="640" y="90"/>
                  </a:moveTo>
                  <a:cubicBezTo>
                    <a:pt x="639" y="90"/>
                    <a:pt x="637" y="90"/>
                    <a:pt x="637" y="89"/>
                  </a:cubicBezTo>
                  <a:cubicBezTo>
                    <a:pt x="642" y="91"/>
                    <a:pt x="641" y="81"/>
                    <a:pt x="639" y="80"/>
                  </a:cubicBezTo>
                  <a:cubicBezTo>
                    <a:pt x="637" y="82"/>
                    <a:pt x="635" y="82"/>
                    <a:pt x="633" y="83"/>
                  </a:cubicBezTo>
                  <a:cubicBezTo>
                    <a:pt x="633" y="86"/>
                    <a:pt x="633" y="88"/>
                    <a:pt x="633" y="91"/>
                  </a:cubicBezTo>
                  <a:cubicBezTo>
                    <a:pt x="634" y="91"/>
                    <a:pt x="636" y="91"/>
                    <a:pt x="635" y="93"/>
                  </a:cubicBezTo>
                  <a:cubicBezTo>
                    <a:pt x="631" y="96"/>
                    <a:pt x="633" y="103"/>
                    <a:pt x="633" y="108"/>
                  </a:cubicBezTo>
                  <a:cubicBezTo>
                    <a:pt x="637" y="107"/>
                    <a:pt x="638" y="108"/>
                    <a:pt x="639" y="110"/>
                  </a:cubicBezTo>
                  <a:cubicBezTo>
                    <a:pt x="637" y="114"/>
                    <a:pt x="632" y="116"/>
                    <a:pt x="633" y="124"/>
                  </a:cubicBezTo>
                  <a:cubicBezTo>
                    <a:pt x="645" y="122"/>
                    <a:pt x="638" y="102"/>
                    <a:pt x="640" y="90"/>
                  </a:cubicBezTo>
                  <a:close/>
                  <a:moveTo>
                    <a:pt x="652" y="114"/>
                  </a:moveTo>
                  <a:cubicBezTo>
                    <a:pt x="651" y="98"/>
                    <a:pt x="652" y="90"/>
                    <a:pt x="650" y="74"/>
                  </a:cubicBezTo>
                  <a:cubicBezTo>
                    <a:pt x="650" y="75"/>
                    <a:pt x="646" y="78"/>
                    <a:pt x="646" y="75"/>
                  </a:cubicBezTo>
                  <a:cubicBezTo>
                    <a:pt x="646" y="73"/>
                    <a:pt x="651" y="75"/>
                    <a:pt x="651" y="72"/>
                  </a:cubicBezTo>
                  <a:cubicBezTo>
                    <a:pt x="651" y="59"/>
                    <a:pt x="650" y="56"/>
                    <a:pt x="651" y="45"/>
                  </a:cubicBezTo>
                  <a:cubicBezTo>
                    <a:pt x="643" y="46"/>
                    <a:pt x="644" y="56"/>
                    <a:pt x="643" y="62"/>
                  </a:cubicBezTo>
                  <a:cubicBezTo>
                    <a:pt x="642" y="79"/>
                    <a:pt x="643" y="98"/>
                    <a:pt x="642" y="119"/>
                  </a:cubicBezTo>
                  <a:cubicBezTo>
                    <a:pt x="642" y="119"/>
                    <a:pt x="643" y="120"/>
                    <a:pt x="644" y="120"/>
                  </a:cubicBezTo>
                  <a:cubicBezTo>
                    <a:pt x="645" y="116"/>
                    <a:pt x="649" y="116"/>
                    <a:pt x="652" y="114"/>
                  </a:cubicBezTo>
                  <a:close/>
                  <a:moveTo>
                    <a:pt x="643" y="15"/>
                  </a:moveTo>
                  <a:cubicBezTo>
                    <a:pt x="564" y="38"/>
                    <a:pt x="487" y="67"/>
                    <a:pt x="416" y="96"/>
                  </a:cubicBezTo>
                  <a:cubicBezTo>
                    <a:pt x="405" y="101"/>
                    <a:pt x="393" y="102"/>
                    <a:pt x="386" y="112"/>
                  </a:cubicBezTo>
                  <a:cubicBezTo>
                    <a:pt x="386" y="112"/>
                    <a:pt x="387" y="112"/>
                    <a:pt x="388" y="112"/>
                  </a:cubicBezTo>
                  <a:cubicBezTo>
                    <a:pt x="476" y="82"/>
                    <a:pt x="565" y="54"/>
                    <a:pt x="643" y="15"/>
                  </a:cubicBezTo>
                  <a:close/>
                  <a:moveTo>
                    <a:pt x="417" y="108"/>
                  </a:moveTo>
                  <a:cubicBezTo>
                    <a:pt x="415" y="108"/>
                    <a:pt x="414" y="108"/>
                    <a:pt x="413" y="110"/>
                  </a:cubicBezTo>
                  <a:cubicBezTo>
                    <a:pt x="414" y="111"/>
                    <a:pt x="418" y="111"/>
                    <a:pt x="417" y="108"/>
                  </a:cubicBezTo>
                  <a:close/>
                  <a:moveTo>
                    <a:pt x="464" y="93"/>
                  </a:moveTo>
                  <a:cubicBezTo>
                    <a:pt x="460" y="93"/>
                    <a:pt x="457" y="94"/>
                    <a:pt x="455" y="96"/>
                  </a:cubicBezTo>
                  <a:cubicBezTo>
                    <a:pt x="458" y="96"/>
                    <a:pt x="462" y="95"/>
                    <a:pt x="464" y="93"/>
                  </a:cubicBezTo>
                  <a:close/>
                  <a:moveTo>
                    <a:pt x="640" y="78"/>
                  </a:moveTo>
                  <a:cubicBezTo>
                    <a:pt x="641" y="70"/>
                    <a:pt x="641" y="58"/>
                    <a:pt x="642" y="48"/>
                  </a:cubicBezTo>
                  <a:cubicBezTo>
                    <a:pt x="638" y="48"/>
                    <a:pt x="636" y="51"/>
                    <a:pt x="632" y="51"/>
                  </a:cubicBezTo>
                  <a:cubicBezTo>
                    <a:pt x="632" y="54"/>
                    <a:pt x="632" y="56"/>
                    <a:pt x="632" y="59"/>
                  </a:cubicBezTo>
                  <a:cubicBezTo>
                    <a:pt x="635" y="60"/>
                    <a:pt x="637" y="56"/>
                    <a:pt x="639" y="57"/>
                  </a:cubicBezTo>
                  <a:cubicBezTo>
                    <a:pt x="638" y="60"/>
                    <a:pt x="634" y="60"/>
                    <a:pt x="632" y="62"/>
                  </a:cubicBezTo>
                  <a:cubicBezTo>
                    <a:pt x="633" y="69"/>
                    <a:pt x="631" y="73"/>
                    <a:pt x="633" y="81"/>
                  </a:cubicBezTo>
                  <a:cubicBezTo>
                    <a:pt x="635" y="80"/>
                    <a:pt x="638" y="79"/>
                    <a:pt x="640"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8" name="Freeform 448"/>
            <p:cNvSpPr/>
            <p:nvPr/>
          </p:nvSpPr>
          <p:spPr bwMode="auto">
            <a:xfrm>
              <a:off x="7049419" y="5944493"/>
              <a:ext cx="131110" cy="125925"/>
            </a:xfrm>
            <a:custGeom>
              <a:avLst/>
              <a:gdLst>
                <a:gd name="T0" fmla="*/ 39 w 88"/>
                <a:gd name="T1" fmla="*/ 37 h 85"/>
                <a:gd name="T2" fmla="*/ 55 w 88"/>
                <a:gd name="T3" fmla="*/ 24 h 85"/>
                <a:gd name="T4" fmla="*/ 88 w 88"/>
                <a:gd name="T5" fmla="*/ 0 h 85"/>
                <a:gd name="T6" fmla="*/ 63 w 88"/>
                <a:gd name="T7" fmla="*/ 26 h 85"/>
                <a:gd name="T8" fmla="*/ 4 w 88"/>
                <a:gd name="T9" fmla="*/ 81 h 85"/>
                <a:gd name="T10" fmla="*/ 50 w 88"/>
                <a:gd name="T11" fmla="*/ 51 h 85"/>
                <a:gd name="T12" fmla="*/ 26 w 88"/>
                <a:gd name="T13" fmla="*/ 70 h 85"/>
                <a:gd name="T14" fmla="*/ 0 w 88"/>
                <a:gd name="T15" fmla="*/ 85 h 85"/>
                <a:gd name="T16" fmla="*/ 17 w 88"/>
                <a:gd name="T17" fmla="*/ 65 h 85"/>
                <a:gd name="T18" fmla="*/ 78 w 88"/>
                <a:gd name="T19" fmla="*/ 8 h 85"/>
                <a:gd name="T20" fmla="*/ 39 w 88"/>
                <a:gd name="T21" fmla="*/ 37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85">
                  <a:moveTo>
                    <a:pt x="39" y="37"/>
                  </a:moveTo>
                  <a:cubicBezTo>
                    <a:pt x="41" y="31"/>
                    <a:pt x="49" y="28"/>
                    <a:pt x="55" y="24"/>
                  </a:cubicBezTo>
                  <a:cubicBezTo>
                    <a:pt x="65" y="16"/>
                    <a:pt x="75" y="3"/>
                    <a:pt x="88" y="0"/>
                  </a:cubicBezTo>
                  <a:cubicBezTo>
                    <a:pt x="84" y="11"/>
                    <a:pt x="72" y="17"/>
                    <a:pt x="63" y="26"/>
                  </a:cubicBezTo>
                  <a:cubicBezTo>
                    <a:pt x="44" y="44"/>
                    <a:pt x="24" y="63"/>
                    <a:pt x="4" y="81"/>
                  </a:cubicBezTo>
                  <a:cubicBezTo>
                    <a:pt x="17" y="74"/>
                    <a:pt x="36" y="58"/>
                    <a:pt x="50" y="51"/>
                  </a:cubicBezTo>
                  <a:cubicBezTo>
                    <a:pt x="43" y="57"/>
                    <a:pt x="34" y="64"/>
                    <a:pt x="26" y="70"/>
                  </a:cubicBezTo>
                  <a:cubicBezTo>
                    <a:pt x="18" y="76"/>
                    <a:pt x="9" y="84"/>
                    <a:pt x="0" y="85"/>
                  </a:cubicBezTo>
                  <a:cubicBezTo>
                    <a:pt x="1" y="76"/>
                    <a:pt x="11" y="71"/>
                    <a:pt x="17" y="65"/>
                  </a:cubicBezTo>
                  <a:cubicBezTo>
                    <a:pt x="37" y="47"/>
                    <a:pt x="59" y="28"/>
                    <a:pt x="78" y="8"/>
                  </a:cubicBezTo>
                  <a:cubicBezTo>
                    <a:pt x="64" y="17"/>
                    <a:pt x="51" y="27"/>
                    <a:pt x="3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9" name="Freeform 449"/>
            <p:cNvSpPr>
              <a:spLocks noEditPoints="1"/>
            </p:cNvSpPr>
            <p:nvPr/>
          </p:nvSpPr>
          <p:spPr bwMode="auto">
            <a:xfrm>
              <a:off x="6588682" y="5798568"/>
              <a:ext cx="119999" cy="264443"/>
            </a:xfrm>
            <a:custGeom>
              <a:avLst/>
              <a:gdLst>
                <a:gd name="T0" fmla="*/ 31 w 81"/>
                <a:gd name="T1" fmla="*/ 30 h 178"/>
                <a:gd name="T2" fmla="*/ 35 w 81"/>
                <a:gd name="T3" fmla="*/ 29 h 178"/>
                <a:gd name="T4" fmla="*/ 44 w 81"/>
                <a:gd name="T5" fmla="*/ 27 h 178"/>
                <a:gd name="T6" fmla="*/ 57 w 81"/>
                <a:gd name="T7" fmla="*/ 0 h 178"/>
                <a:gd name="T8" fmla="*/ 67 w 81"/>
                <a:gd name="T9" fmla="*/ 28 h 178"/>
                <a:gd name="T10" fmla="*/ 56 w 81"/>
                <a:gd name="T11" fmla="*/ 35 h 178"/>
                <a:gd name="T12" fmla="*/ 55 w 81"/>
                <a:gd name="T13" fmla="*/ 39 h 178"/>
                <a:gd name="T14" fmla="*/ 81 w 81"/>
                <a:gd name="T15" fmla="*/ 99 h 178"/>
                <a:gd name="T16" fmla="*/ 56 w 81"/>
                <a:gd name="T17" fmla="*/ 112 h 178"/>
                <a:gd name="T18" fmla="*/ 73 w 81"/>
                <a:gd name="T19" fmla="*/ 110 h 178"/>
                <a:gd name="T20" fmla="*/ 56 w 81"/>
                <a:gd name="T21" fmla="*/ 117 h 178"/>
                <a:gd name="T22" fmla="*/ 54 w 81"/>
                <a:gd name="T23" fmla="*/ 117 h 178"/>
                <a:gd name="T24" fmla="*/ 45 w 81"/>
                <a:gd name="T25" fmla="*/ 177 h 178"/>
                <a:gd name="T26" fmla="*/ 43 w 81"/>
                <a:gd name="T27" fmla="*/ 116 h 178"/>
                <a:gd name="T28" fmla="*/ 41 w 81"/>
                <a:gd name="T29" fmla="*/ 163 h 178"/>
                <a:gd name="T30" fmla="*/ 36 w 81"/>
                <a:gd name="T31" fmla="*/ 153 h 178"/>
                <a:gd name="T32" fmla="*/ 29 w 81"/>
                <a:gd name="T33" fmla="*/ 114 h 178"/>
                <a:gd name="T34" fmla="*/ 25 w 81"/>
                <a:gd name="T35" fmla="*/ 134 h 178"/>
                <a:gd name="T36" fmla="*/ 23 w 81"/>
                <a:gd name="T37" fmla="*/ 112 h 178"/>
                <a:gd name="T38" fmla="*/ 9 w 81"/>
                <a:gd name="T39" fmla="*/ 100 h 178"/>
                <a:gd name="T40" fmla="*/ 21 w 81"/>
                <a:gd name="T41" fmla="*/ 41 h 178"/>
                <a:gd name="T42" fmla="*/ 21 w 81"/>
                <a:gd name="T43" fmla="*/ 38 h 178"/>
                <a:gd name="T44" fmla="*/ 2 w 81"/>
                <a:gd name="T45" fmla="*/ 25 h 178"/>
                <a:gd name="T46" fmla="*/ 21 w 81"/>
                <a:gd name="T47" fmla="*/ 12 h 178"/>
                <a:gd name="T48" fmla="*/ 23 w 81"/>
                <a:gd name="T49" fmla="*/ 29 h 178"/>
                <a:gd name="T50" fmla="*/ 46 w 81"/>
                <a:gd name="T51" fmla="*/ 108 h 178"/>
                <a:gd name="T52" fmla="*/ 54 w 81"/>
                <a:gd name="T53" fmla="*/ 113 h 178"/>
                <a:gd name="T54" fmla="*/ 43 w 81"/>
                <a:gd name="T55" fmla="*/ 108 h 178"/>
                <a:gd name="T56" fmla="*/ 38 w 81"/>
                <a:gd name="T57" fmla="*/ 113 h 178"/>
                <a:gd name="T58" fmla="*/ 43 w 81"/>
                <a:gd name="T59" fmla="*/ 108 h 178"/>
                <a:gd name="T60" fmla="*/ 28 w 81"/>
                <a:gd name="T61" fmla="*/ 106 h 178"/>
                <a:gd name="T62" fmla="*/ 35 w 81"/>
                <a:gd name="T63" fmla="*/ 112 h 178"/>
                <a:gd name="T64" fmla="*/ 48 w 81"/>
                <a:gd name="T65" fmla="*/ 105 h 178"/>
                <a:gd name="T66" fmla="*/ 53 w 81"/>
                <a:gd name="T67" fmla="*/ 40 h 178"/>
                <a:gd name="T68" fmla="*/ 48 w 81"/>
                <a:gd name="T69" fmla="*/ 105 h 178"/>
                <a:gd name="T70" fmla="*/ 39 w 81"/>
                <a:gd name="T71" fmla="*/ 46 h 178"/>
                <a:gd name="T72" fmla="*/ 38 w 81"/>
                <a:gd name="T73" fmla="*/ 105 h 178"/>
                <a:gd name="T74" fmla="*/ 42 w 81"/>
                <a:gd name="T75" fmla="*/ 41 h 178"/>
                <a:gd name="T76" fmla="*/ 24 w 81"/>
                <a:gd name="T77" fmla="*/ 42 h 178"/>
                <a:gd name="T78" fmla="*/ 35 w 81"/>
                <a:gd name="T79" fmla="*/ 105 h 178"/>
                <a:gd name="T80" fmla="*/ 31 w 81"/>
                <a:gd name="T81" fmla="*/ 33 h 178"/>
                <a:gd name="T82" fmla="*/ 24 w 81"/>
                <a:gd name="T83" fmla="*/ 38 h 178"/>
                <a:gd name="T84" fmla="*/ 31 w 81"/>
                <a:gd name="T85" fmla="*/ 33 h 178"/>
                <a:gd name="T86" fmla="*/ 53 w 81"/>
                <a:gd name="T87" fmla="*/ 30 h 178"/>
                <a:gd name="T88" fmla="*/ 44 w 81"/>
                <a:gd name="T89" fmla="*/ 38 h 178"/>
                <a:gd name="T90" fmla="*/ 40 w 81"/>
                <a:gd name="T91" fmla="*/ 32 h 178"/>
                <a:gd name="T92" fmla="*/ 40 w 81"/>
                <a:gd name="T93" fmla="*/ 3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78">
                  <a:moveTo>
                    <a:pt x="23" y="29"/>
                  </a:moveTo>
                  <a:cubicBezTo>
                    <a:pt x="26" y="30"/>
                    <a:pt x="27" y="28"/>
                    <a:pt x="31" y="30"/>
                  </a:cubicBezTo>
                  <a:cubicBezTo>
                    <a:pt x="33" y="24"/>
                    <a:pt x="29" y="10"/>
                    <a:pt x="35" y="8"/>
                  </a:cubicBezTo>
                  <a:cubicBezTo>
                    <a:pt x="37" y="13"/>
                    <a:pt x="37" y="24"/>
                    <a:pt x="35" y="29"/>
                  </a:cubicBezTo>
                  <a:cubicBezTo>
                    <a:pt x="48" y="29"/>
                    <a:pt x="35" y="11"/>
                    <a:pt x="43" y="8"/>
                  </a:cubicBezTo>
                  <a:cubicBezTo>
                    <a:pt x="47" y="10"/>
                    <a:pt x="44" y="20"/>
                    <a:pt x="44" y="27"/>
                  </a:cubicBezTo>
                  <a:cubicBezTo>
                    <a:pt x="45" y="29"/>
                    <a:pt x="51" y="27"/>
                    <a:pt x="53" y="27"/>
                  </a:cubicBezTo>
                  <a:cubicBezTo>
                    <a:pt x="56" y="19"/>
                    <a:pt x="50" y="3"/>
                    <a:pt x="57" y="0"/>
                  </a:cubicBezTo>
                  <a:cubicBezTo>
                    <a:pt x="59" y="9"/>
                    <a:pt x="56" y="15"/>
                    <a:pt x="56" y="25"/>
                  </a:cubicBezTo>
                  <a:cubicBezTo>
                    <a:pt x="57" y="26"/>
                    <a:pt x="68" y="22"/>
                    <a:pt x="67" y="28"/>
                  </a:cubicBezTo>
                  <a:cubicBezTo>
                    <a:pt x="65" y="27"/>
                    <a:pt x="58" y="28"/>
                    <a:pt x="55" y="30"/>
                  </a:cubicBezTo>
                  <a:cubicBezTo>
                    <a:pt x="55" y="32"/>
                    <a:pt x="57" y="32"/>
                    <a:pt x="56" y="35"/>
                  </a:cubicBezTo>
                  <a:cubicBezTo>
                    <a:pt x="63" y="35"/>
                    <a:pt x="73" y="29"/>
                    <a:pt x="79" y="33"/>
                  </a:cubicBezTo>
                  <a:cubicBezTo>
                    <a:pt x="73" y="37"/>
                    <a:pt x="62" y="36"/>
                    <a:pt x="55" y="39"/>
                  </a:cubicBezTo>
                  <a:cubicBezTo>
                    <a:pt x="56" y="60"/>
                    <a:pt x="56" y="73"/>
                    <a:pt x="56" y="105"/>
                  </a:cubicBezTo>
                  <a:cubicBezTo>
                    <a:pt x="65" y="102"/>
                    <a:pt x="72" y="99"/>
                    <a:pt x="81" y="99"/>
                  </a:cubicBezTo>
                  <a:cubicBezTo>
                    <a:pt x="77" y="105"/>
                    <a:pt x="65" y="105"/>
                    <a:pt x="56" y="107"/>
                  </a:cubicBezTo>
                  <a:cubicBezTo>
                    <a:pt x="56" y="109"/>
                    <a:pt x="56" y="111"/>
                    <a:pt x="56" y="112"/>
                  </a:cubicBezTo>
                  <a:cubicBezTo>
                    <a:pt x="65" y="116"/>
                    <a:pt x="73" y="111"/>
                    <a:pt x="75" y="105"/>
                  </a:cubicBezTo>
                  <a:cubicBezTo>
                    <a:pt x="77" y="106"/>
                    <a:pt x="72" y="108"/>
                    <a:pt x="73" y="110"/>
                  </a:cubicBezTo>
                  <a:cubicBezTo>
                    <a:pt x="73" y="112"/>
                    <a:pt x="78" y="111"/>
                    <a:pt x="79" y="111"/>
                  </a:cubicBezTo>
                  <a:cubicBezTo>
                    <a:pt x="76" y="117"/>
                    <a:pt x="63" y="114"/>
                    <a:pt x="56" y="117"/>
                  </a:cubicBezTo>
                  <a:cubicBezTo>
                    <a:pt x="56" y="136"/>
                    <a:pt x="57" y="150"/>
                    <a:pt x="57" y="164"/>
                  </a:cubicBezTo>
                  <a:cubicBezTo>
                    <a:pt x="53" y="153"/>
                    <a:pt x="55" y="134"/>
                    <a:pt x="54" y="117"/>
                  </a:cubicBezTo>
                  <a:cubicBezTo>
                    <a:pt x="52" y="116"/>
                    <a:pt x="49" y="116"/>
                    <a:pt x="47" y="116"/>
                  </a:cubicBezTo>
                  <a:cubicBezTo>
                    <a:pt x="45" y="137"/>
                    <a:pt x="46" y="159"/>
                    <a:pt x="45" y="177"/>
                  </a:cubicBezTo>
                  <a:cubicBezTo>
                    <a:pt x="39" y="171"/>
                    <a:pt x="43" y="161"/>
                    <a:pt x="43" y="154"/>
                  </a:cubicBezTo>
                  <a:cubicBezTo>
                    <a:pt x="44" y="142"/>
                    <a:pt x="43" y="129"/>
                    <a:pt x="43" y="116"/>
                  </a:cubicBezTo>
                  <a:cubicBezTo>
                    <a:pt x="42" y="116"/>
                    <a:pt x="40" y="116"/>
                    <a:pt x="39" y="116"/>
                  </a:cubicBezTo>
                  <a:cubicBezTo>
                    <a:pt x="38" y="129"/>
                    <a:pt x="36" y="156"/>
                    <a:pt x="41" y="163"/>
                  </a:cubicBezTo>
                  <a:cubicBezTo>
                    <a:pt x="40" y="165"/>
                    <a:pt x="41" y="169"/>
                    <a:pt x="39" y="170"/>
                  </a:cubicBezTo>
                  <a:cubicBezTo>
                    <a:pt x="33" y="168"/>
                    <a:pt x="36" y="159"/>
                    <a:pt x="36" y="153"/>
                  </a:cubicBezTo>
                  <a:cubicBezTo>
                    <a:pt x="36" y="140"/>
                    <a:pt x="35" y="128"/>
                    <a:pt x="35" y="116"/>
                  </a:cubicBezTo>
                  <a:cubicBezTo>
                    <a:pt x="34" y="115"/>
                    <a:pt x="31" y="114"/>
                    <a:pt x="29" y="114"/>
                  </a:cubicBezTo>
                  <a:cubicBezTo>
                    <a:pt x="25" y="137"/>
                    <a:pt x="25" y="161"/>
                    <a:pt x="25" y="178"/>
                  </a:cubicBezTo>
                  <a:cubicBezTo>
                    <a:pt x="18" y="166"/>
                    <a:pt x="24" y="150"/>
                    <a:pt x="25" y="134"/>
                  </a:cubicBezTo>
                  <a:cubicBezTo>
                    <a:pt x="25" y="128"/>
                    <a:pt x="24" y="122"/>
                    <a:pt x="26" y="116"/>
                  </a:cubicBezTo>
                  <a:cubicBezTo>
                    <a:pt x="26" y="114"/>
                    <a:pt x="24" y="113"/>
                    <a:pt x="23" y="112"/>
                  </a:cubicBezTo>
                  <a:cubicBezTo>
                    <a:pt x="24" y="111"/>
                    <a:pt x="27" y="111"/>
                    <a:pt x="26" y="107"/>
                  </a:cubicBezTo>
                  <a:cubicBezTo>
                    <a:pt x="22" y="103"/>
                    <a:pt x="11" y="106"/>
                    <a:pt x="9" y="100"/>
                  </a:cubicBezTo>
                  <a:cubicBezTo>
                    <a:pt x="13" y="99"/>
                    <a:pt x="18" y="103"/>
                    <a:pt x="24" y="103"/>
                  </a:cubicBezTo>
                  <a:cubicBezTo>
                    <a:pt x="27" y="87"/>
                    <a:pt x="23" y="60"/>
                    <a:pt x="21" y="41"/>
                  </a:cubicBezTo>
                  <a:cubicBezTo>
                    <a:pt x="12" y="41"/>
                    <a:pt x="8" y="41"/>
                    <a:pt x="0" y="41"/>
                  </a:cubicBezTo>
                  <a:cubicBezTo>
                    <a:pt x="1" y="36"/>
                    <a:pt x="13" y="39"/>
                    <a:pt x="21" y="38"/>
                  </a:cubicBezTo>
                  <a:cubicBezTo>
                    <a:pt x="21" y="37"/>
                    <a:pt x="21" y="35"/>
                    <a:pt x="21" y="33"/>
                  </a:cubicBezTo>
                  <a:cubicBezTo>
                    <a:pt x="17" y="29"/>
                    <a:pt x="3" y="33"/>
                    <a:pt x="2" y="25"/>
                  </a:cubicBezTo>
                  <a:cubicBezTo>
                    <a:pt x="7" y="23"/>
                    <a:pt x="11" y="30"/>
                    <a:pt x="19" y="29"/>
                  </a:cubicBezTo>
                  <a:cubicBezTo>
                    <a:pt x="21" y="24"/>
                    <a:pt x="18" y="18"/>
                    <a:pt x="21" y="12"/>
                  </a:cubicBezTo>
                  <a:cubicBezTo>
                    <a:pt x="25" y="12"/>
                    <a:pt x="24" y="17"/>
                    <a:pt x="26" y="18"/>
                  </a:cubicBezTo>
                  <a:cubicBezTo>
                    <a:pt x="23" y="17"/>
                    <a:pt x="23" y="24"/>
                    <a:pt x="23" y="29"/>
                  </a:cubicBezTo>
                  <a:close/>
                  <a:moveTo>
                    <a:pt x="54" y="107"/>
                  </a:moveTo>
                  <a:cubicBezTo>
                    <a:pt x="50" y="107"/>
                    <a:pt x="49" y="109"/>
                    <a:pt x="46" y="108"/>
                  </a:cubicBezTo>
                  <a:cubicBezTo>
                    <a:pt x="46" y="110"/>
                    <a:pt x="46" y="112"/>
                    <a:pt x="46" y="113"/>
                  </a:cubicBezTo>
                  <a:cubicBezTo>
                    <a:pt x="48" y="113"/>
                    <a:pt x="51" y="113"/>
                    <a:pt x="54" y="113"/>
                  </a:cubicBezTo>
                  <a:cubicBezTo>
                    <a:pt x="54" y="111"/>
                    <a:pt x="54" y="109"/>
                    <a:pt x="54" y="107"/>
                  </a:cubicBezTo>
                  <a:close/>
                  <a:moveTo>
                    <a:pt x="43" y="108"/>
                  </a:moveTo>
                  <a:cubicBezTo>
                    <a:pt x="41" y="108"/>
                    <a:pt x="40" y="108"/>
                    <a:pt x="38" y="108"/>
                  </a:cubicBezTo>
                  <a:cubicBezTo>
                    <a:pt x="38" y="110"/>
                    <a:pt x="38" y="112"/>
                    <a:pt x="38" y="113"/>
                  </a:cubicBezTo>
                  <a:cubicBezTo>
                    <a:pt x="40" y="113"/>
                    <a:pt x="41" y="113"/>
                    <a:pt x="43" y="113"/>
                  </a:cubicBezTo>
                  <a:cubicBezTo>
                    <a:pt x="43" y="112"/>
                    <a:pt x="43" y="110"/>
                    <a:pt x="43" y="108"/>
                  </a:cubicBezTo>
                  <a:close/>
                  <a:moveTo>
                    <a:pt x="35" y="108"/>
                  </a:moveTo>
                  <a:cubicBezTo>
                    <a:pt x="33" y="107"/>
                    <a:pt x="30" y="107"/>
                    <a:pt x="28" y="106"/>
                  </a:cubicBezTo>
                  <a:cubicBezTo>
                    <a:pt x="28" y="108"/>
                    <a:pt x="28" y="110"/>
                    <a:pt x="28" y="112"/>
                  </a:cubicBezTo>
                  <a:cubicBezTo>
                    <a:pt x="30" y="112"/>
                    <a:pt x="33" y="112"/>
                    <a:pt x="35" y="112"/>
                  </a:cubicBezTo>
                  <a:cubicBezTo>
                    <a:pt x="35" y="111"/>
                    <a:pt x="35" y="110"/>
                    <a:pt x="35" y="108"/>
                  </a:cubicBezTo>
                  <a:close/>
                  <a:moveTo>
                    <a:pt x="48" y="105"/>
                  </a:moveTo>
                  <a:cubicBezTo>
                    <a:pt x="48" y="103"/>
                    <a:pt x="52" y="105"/>
                    <a:pt x="54" y="105"/>
                  </a:cubicBezTo>
                  <a:cubicBezTo>
                    <a:pt x="54" y="89"/>
                    <a:pt x="54" y="63"/>
                    <a:pt x="53" y="40"/>
                  </a:cubicBezTo>
                  <a:cubicBezTo>
                    <a:pt x="49" y="40"/>
                    <a:pt x="46" y="40"/>
                    <a:pt x="44" y="41"/>
                  </a:cubicBezTo>
                  <a:cubicBezTo>
                    <a:pt x="46" y="62"/>
                    <a:pt x="43" y="86"/>
                    <a:pt x="48" y="105"/>
                  </a:cubicBezTo>
                  <a:close/>
                  <a:moveTo>
                    <a:pt x="42" y="41"/>
                  </a:moveTo>
                  <a:cubicBezTo>
                    <a:pt x="38" y="40"/>
                    <a:pt x="42" y="46"/>
                    <a:pt x="39" y="46"/>
                  </a:cubicBezTo>
                  <a:cubicBezTo>
                    <a:pt x="40" y="42"/>
                    <a:pt x="38" y="41"/>
                    <a:pt x="35" y="41"/>
                  </a:cubicBezTo>
                  <a:cubicBezTo>
                    <a:pt x="33" y="63"/>
                    <a:pt x="37" y="89"/>
                    <a:pt x="38" y="105"/>
                  </a:cubicBezTo>
                  <a:cubicBezTo>
                    <a:pt x="40" y="105"/>
                    <a:pt x="41" y="105"/>
                    <a:pt x="43" y="105"/>
                  </a:cubicBezTo>
                  <a:cubicBezTo>
                    <a:pt x="44" y="84"/>
                    <a:pt x="41" y="65"/>
                    <a:pt x="42" y="41"/>
                  </a:cubicBezTo>
                  <a:close/>
                  <a:moveTo>
                    <a:pt x="31" y="41"/>
                  </a:moveTo>
                  <a:cubicBezTo>
                    <a:pt x="28" y="43"/>
                    <a:pt x="26" y="40"/>
                    <a:pt x="24" y="42"/>
                  </a:cubicBezTo>
                  <a:cubicBezTo>
                    <a:pt x="26" y="59"/>
                    <a:pt x="28" y="84"/>
                    <a:pt x="28" y="104"/>
                  </a:cubicBezTo>
                  <a:cubicBezTo>
                    <a:pt x="30" y="104"/>
                    <a:pt x="32" y="105"/>
                    <a:pt x="35" y="105"/>
                  </a:cubicBezTo>
                  <a:cubicBezTo>
                    <a:pt x="34" y="80"/>
                    <a:pt x="33" y="64"/>
                    <a:pt x="31" y="41"/>
                  </a:cubicBezTo>
                  <a:close/>
                  <a:moveTo>
                    <a:pt x="31" y="33"/>
                  </a:moveTo>
                  <a:cubicBezTo>
                    <a:pt x="29" y="31"/>
                    <a:pt x="28" y="32"/>
                    <a:pt x="24" y="33"/>
                  </a:cubicBezTo>
                  <a:cubicBezTo>
                    <a:pt x="24" y="34"/>
                    <a:pt x="24" y="36"/>
                    <a:pt x="24" y="38"/>
                  </a:cubicBezTo>
                  <a:cubicBezTo>
                    <a:pt x="26" y="39"/>
                    <a:pt x="28" y="40"/>
                    <a:pt x="31" y="39"/>
                  </a:cubicBezTo>
                  <a:cubicBezTo>
                    <a:pt x="31" y="37"/>
                    <a:pt x="31" y="35"/>
                    <a:pt x="31" y="33"/>
                  </a:cubicBezTo>
                  <a:close/>
                  <a:moveTo>
                    <a:pt x="54" y="35"/>
                  </a:moveTo>
                  <a:cubicBezTo>
                    <a:pt x="50" y="36"/>
                    <a:pt x="53" y="31"/>
                    <a:pt x="53" y="30"/>
                  </a:cubicBezTo>
                  <a:cubicBezTo>
                    <a:pt x="50" y="31"/>
                    <a:pt x="46" y="30"/>
                    <a:pt x="44" y="32"/>
                  </a:cubicBezTo>
                  <a:cubicBezTo>
                    <a:pt x="45" y="35"/>
                    <a:pt x="44" y="35"/>
                    <a:pt x="44" y="38"/>
                  </a:cubicBezTo>
                  <a:cubicBezTo>
                    <a:pt x="47" y="37"/>
                    <a:pt x="52" y="38"/>
                    <a:pt x="54" y="35"/>
                  </a:cubicBezTo>
                  <a:close/>
                  <a:moveTo>
                    <a:pt x="40" y="32"/>
                  </a:moveTo>
                  <a:cubicBezTo>
                    <a:pt x="35" y="31"/>
                    <a:pt x="35" y="34"/>
                    <a:pt x="35" y="38"/>
                  </a:cubicBezTo>
                  <a:cubicBezTo>
                    <a:pt x="37" y="38"/>
                    <a:pt x="39" y="38"/>
                    <a:pt x="40" y="38"/>
                  </a:cubicBezTo>
                  <a:cubicBezTo>
                    <a:pt x="40" y="36"/>
                    <a:pt x="38" y="33"/>
                    <a:pt x="4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0" name="Freeform 450"/>
            <p:cNvSpPr/>
            <p:nvPr/>
          </p:nvSpPr>
          <p:spPr bwMode="auto">
            <a:xfrm>
              <a:off x="6837569" y="5928196"/>
              <a:ext cx="10370" cy="66666"/>
            </a:xfrm>
            <a:custGeom>
              <a:avLst/>
              <a:gdLst>
                <a:gd name="T0" fmla="*/ 3 w 7"/>
                <a:gd name="T1" fmla="*/ 41 h 45"/>
                <a:gd name="T2" fmla="*/ 7 w 7"/>
                <a:gd name="T3" fmla="*/ 38 h 45"/>
                <a:gd name="T4" fmla="*/ 3 w 7"/>
                <a:gd name="T5" fmla="*/ 45 h 45"/>
                <a:gd name="T6" fmla="*/ 4 w 7"/>
                <a:gd name="T7" fmla="*/ 0 h 45"/>
                <a:gd name="T8" fmla="*/ 3 w 7"/>
                <a:gd name="T9" fmla="*/ 41 h 45"/>
              </a:gdLst>
              <a:ahLst/>
              <a:cxnLst>
                <a:cxn ang="0">
                  <a:pos x="T0" y="T1"/>
                </a:cxn>
                <a:cxn ang="0">
                  <a:pos x="T2" y="T3"/>
                </a:cxn>
                <a:cxn ang="0">
                  <a:pos x="T4" y="T5"/>
                </a:cxn>
                <a:cxn ang="0">
                  <a:pos x="T6" y="T7"/>
                </a:cxn>
                <a:cxn ang="0">
                  <a:pos x="T8" y="T9"/>
                </a:cxn>
              </a:cxnLst>
              <a:rect l="0" t="0" r="r" b="b"/>
              <a:pathLst>
                <a:path w="7" h="45">
                  <a:moveTo>
                    <a:pt x="3" y="41"/>
                  </a:moveTo>
                  <a:cubicBezTo>
                    <a:pt x="5" y="44"/>
                    <a:pt x="4" y="36"/>
                    <a:pt x="7" y="38"/>
                  </a:cubicBezTo>
                  <a:cubicBezTo>
                    <a:pt x="5" y="40"/>
                    <a:pt x="6" y="45"/>
                    <a:pt x="3" y="45"/>
                  </a:cubicBezTo>
                  <a:cubicBezTo>
                    <a:pt x="1" y="33"/>
                    <a:pt x="0" y="18"/>
                    <a:pt x="4" y="0"/>
                  </a:cubicBezTo>
                  <a:cubicBezTo>
                    <a:pt x="5" y="12"/>
                    <a:pt x="4" y="26"/>
                    <a:pt x="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1" name="Freeform 451"/>
            <p:cNvSpPr/>
            <p:nvPr/>
          </p:nvSpPr>
          <p:spPr bwMode="auto">
            <a:xfrm>
              <a:off x="7007938" y="5944493"/>
              <a:ext cx="38518" cy="32592"/>
            </a:xfrm>
            <a:custGeom>
              <a:avLst/>
              <a:gdLst>
                <a:gd name="T0" fmla="*/ 0 w 26"/>
                <a:gd name="T1" fmla="*/ 22 h 22"/>
                <a:gd name="T2" fmla="*/ 26 w 26"/>
                <a:gd name="T3" fmla="*/ 0 h 22"/>
                <a:gd name="T4" fmla="*/ 0 w 26"/>
                <a:gd name="T5" fmla="*/ 22 h 22"/>
              </a:gdLst>
              <a:ahLst/>
              <a:cxnLst>
                <a:cxn ang="0">
                  <a:pos x="T0" y="T1"/>
                </a:cxn>
                <a:cxn ang="0">
                  <a:pos x="T2" y="T3"/>
                </a:cxn>
                <a:cxn ang="0">
                  <a:pos x="T4" y="T5"/>
                </a:cxn>
              </a:cxnLst>
              <a:rect l="0" t="0" r="r" b="b"/>
              <a:pathLst>
                <a:path w="26" h="22">
                  <a:moveTo>
                    <a:pt x="0" y="22"/>
                  </a:moveTo>
                  <a:cubicBezTo>
                    <a:pt x="8" y="13"/>
                    <a:pt x="18" y="8"/>
                    <a:pt x="26" y="0"/>
                  </a:cubicBezTo>
                  <a:cubicBezTo>
                    <a:pt x="22" y="8"/>
                    <a:pt x="9"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2" name="Freeform 452"/>
            <p:cNvSpPr/>
            <p:nvPr/>
          </p:nvSpPr>
          <p:spPr bwMode="auto">
            <a:xfrm>
              <a:off x="7053864" y="5894864"/>
              <a:ext cx="51111" cy="48148"/>
            </a:xfrm>
            <a:custGeom>
              <a:avLst/>
              <a:gdLst>
                <a:gd name="T0" fmla="*/ 0 w 34"/>
                <a:gd name="T1" fmla="*/ 32 h 32"/>
                <a:gd name="T2" fmla="*/ 34 w 34"/>
                <a:gd name="T3" fmla="*/ 0 h 32"/>
                <a:gd name="T4" fmla="*/ 0 w 34"/>
                <a:gd name="T5" fmla="*/ 32 h 32"/>
              </a:gdLst>
              <a:ahLst/>
              <a:cxnLst>
                <a:cxn ang="0">
                  <a:pos x="T0" y="T1"/>
                </a:cxn>
                <a:cxn ang="0">
                  <a:pos x="T2" y="T3"/>
                </a:cxn>
                <a:cxn ang="0">
                  <a:pos x="T4" y="T5"/>
                </a:cxn>
              </a:cxnLst>
              <a:rect l="0" t="0" r="r" b="b"/>
              <a:pathLst>
                <a:path w="34" h="32">
                  <a:moveTo>
                    <a:pt x="0" y="32"/>
                  </a:moveTo>
                  <a:cubicBezTo>
                    <a:pt x="7" y="21"/>
                    <a:pt x="22" y="10"/>
                    <a:pt x="34" y="0"/>
                  </a:cubicBezTo>
                  <a:cubicBezTo>
                    <a:pt x="26" y="10"/>
                    <a:pt x="10" y="21"/>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3" name="Freeform 453"/>
            <p:cNvSpPr/>
            <p:nvPr/>
          </p:nvSpPr>
          <p:spPr bwMode="auto">
            <a:xfrm>
              <a:off x="7070160" y="5847457"/>
              <a:ext cx="42222" cy="28148"/>
            </a:xfrm>
            <a:custGeom>
              <a:avLst/>
              <a:gdLst>
                <a:gd name="T0" fmla="*/ 8 w 28"/>
                <a:gd name="T1" fmla="*/ 19 h 19"/>
                <a:gd name="T2" fmla="*/ 14 w 28"/>
                <a:gd name="T3" fmla="*/ 11 h 19"/>
                <a:gd name="T4" fmla="*/ 0 w 28"/>
                <a:gd name="T5" fmla="*/ 19 h 19"/>
                <a:gd name="T6" fmla="*/ 28 w 28"/>
                <a:gd name="T7" fmla="*/ 0 h 19"/>
                <a:gd name="T8" fmla="*/ 8 w 28"/>
                <a:gd name="T9" fmla="*/ 19 h 19"/>
              </a:gdLst>
              <a:ahLst/>
              <a:cxnLst>
                <a:cxn ang="0">
                  <a:pos x="T0" y="T1"/>
                </a:cxn>
                <a:cxn ang="0">
                  <a:pos x="T2" y="T3"/>
                </a:cxn>
                <a:cxn ang="0">
                  <a:pos x="T4" y="T5"/>
                </a:cxn>
                <a:cxn ang="0">
                  <a:pos x="T6" y="T7"/>
                </a:cxn>
                <a:cxn ang="0">
                  <a:pos x="T8" y="T9"/>
                </a:cxn>
              </a:cxnLst>
              <a:rect l="0" t="0" r="r" b="b"/>
              <a:pathLst>
                <a:path w="28" h="19">
                  <a:moveTo>
                    <a:pt x="8" y="19"/>
                  </a:moveTo>
                  <a:cubicBezTo>
                    <a:pt x="6" y="16"/>
                    <a:pt x="13" y="14"/>
                    <a:pt x="14" y="11"/>
                  </a:cubicBezTo>
                  <a:cubicBezTo>
                    <a:pt x="8" y="13"/>
                    <a:pt x="5" y="17"/>
                    <a:pt x="0" y="19"/>
                  </a:cubicBezTo>
                  <a:cubicBezTo>
                    <a:pt x="7" y="10"/>
                    <a:pt x="17" y="5"/>
                    <a:pt x="28" y="0"/>
                  </a:cubicBezTo>
                  <a:cubicBezTo>
                    <a:pt x="24" y="6"/>
                    <a:pt x="13" y="12"/>
                    <a:pt x="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4" name="Freeform 454"/>
            <p:cNvSpPr/>
            <p:nvPr/>
          </p:nvSpPr>
          <p:spPr bwMode="auto">
            <a:xfrm>
              <a:off x="6884976" y="5844494"/>
              <a:ext cx="4444" cy="31111"/>
            </a:xfrm>
            <a:custGeom>
              <a:avLst/>
              <a:gdLst>
                <a:gd name="T0" fmla="*/ 0 w 3"/>
                <a:gd name="T1" fmla="*/ 21 h 21"/>
                <a:gd name="T2" fmla="*/ 0 w 3"/>
                <a:gd name="T3" fmla="*/ 0 h 21"/>
                <a:gd name="T4" fmla="*/ 0 w 3"/>
                <a:gd name="T5" fmla="*/ 21 h 21"/>
              </a:gdLst>
              <a:ahLst/>
              <a:cxnLst>
                <a:cxn ang="0">
                  <a:pos x="T0" y="T1"/>
                </a:cxn>
                <a:cxn ang="0">
                  <a:pos x="T2" y="T3"/>
                </a:cxn>
                <a:cxn ang="0">
                  <a:pos x="T4" y="T5"/>
                </a:cxn>
              </a:cxnLst>
              <a:rect l="0" t="0" r="r" b="b"/>
              <a:pathLst>
                <a:path w="3" h="21">
                  <a:moveTo>
                    <a:pt x="0" y="21"/>
                  </a:moveTo>
                  <a:cubicBezTo>
                    <a:pt x="2" y="14"/>
                    <a:pt x="0" y="6"/>
                    <a:pt x="0" y="0"/>
                  </a:cubicBezTo>
                  <a:cubicBezTo>
                    <a:pt x="3" y="4"/>
                    <a:pt x="3" y="16"/>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5" name="Freeform 455"/>
            <p:cNvSpPr/>
            <p:nvPr/>
          </p:nvSpPr>
          <p:spPr bwMode="auto">
            <a:xfrm>
              <a:off x="5808687" y="5788198"/>
              <a:ext cx="26666" cy="54814"/>
            </a:xfrm>
            <a:custGeom>
              <a:avLst/>
              <a:gdLst>
                <a:gd name="T0" fmla="*/ 0 w 18"/>
                <a:gd name="T1" fmla="*/ 37 h 37"/>
                <a:gd name="T2" fmla="*/ 18 w 18"/>
                <a:gd name="T3" fmla="*/ 0 h 37"/>
                <a:gd name="T4" fmla="*/ 13 w 18"/>
                <a:gd name="T5" fmla="*/ 13 h 37"/>
                <a:gd name="T6" fmla="*/ 15 w 18"/>
                <a:gd name="T7" fmla="*/ 11 h 37"/>
                <a:gd name="T8" fmla="*/ 0 w 18"/>
                <a:gd name="T9" fmla="*/ 37 h 37"/>
              </a:gdLst>
              <a:ahLst/>
              <a:cxnLst>
                <a:cxn ang="0">
                  <a:pos x="T0" y="T1"/>
                </a:cxn>
                <a:cxn ang="0">
                  <a:pos x="T2" y="T3"/>
                </a:cxn>
                <a:cxn ang="0">
                  <a:pos x="T4" y="T5"/>
                </a:cxn>
                <a:cxn ang="0">
                  <a:pos x="T6" y="T7"/>
                </a:cxn>
                <a:cxn ang="0">
                  <a:pos x="T8" y="T9"/>
                </a:cxn>
              </a:cxnLst>
              <a:rect l="0" t="0" r="r" b="b"/>
              <a:pathLst>
                <a:path w="18" h="37">
                  <a:moveTo>
                    <a:pt x="0" y="37"/>
                  </a:moveTo>
                  <a:cubicBezTo>
                    <a:pt x="3" y="25"/>
                    <a:pt x="11" y="10"/>
                    <a:pt x="18" y="0"/>
                  </a:cubicBezTo>
                  <a:cubicBezTo>
                    <a:pt x="16" y="4"/>
                    <a:pt x="15" y="8"/>
                    <a:pt x="13" y="13"/>
                  </a:cubicBezTo>
                  <a:cubicBezTo>
                    <a:pt x="14" y="12"/>
                    <a:pt x="15" y="12"/>
                    <a:pt x="15" y="11"/>
                  </a:cubicBezTo>
                  <a:cubicBezTo>
                    <a:pt x="12" y="18"/>
                    <a:pt x="6" y="30"/>
                    <a:pt x="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6" name="Freeform 456"/>
            <p:cNvSpPr/>
            <p:nvPr/>
          </p:nvSpPr>
          <p:spPr bwMode="auto">
            <a:xfrm>
              <a:off x="6922013" y="5662273"/>
              <a:ext cx="31111" cy="170369"/>
            </a:xfrm>
            <a:custGeom>
              <a:avLst/>
              <a:gdLst>
                <a:gd name="T0" fmla="*/ 16 w 21"/>
                <a:gd name="T1" fmla="*/ 7 h 115"/>
                <a:gd name="T2" fmla="*/ 5 w 21"/>
                <a:gd name="T3" fmla="*/ 106 h 115"/>
                <a:gd name="T4" fmla="*/ 9 w 21"/>
                <a:gd name="T5" fmla="*/ 104 h 115"/>
                <a:gd name="T6" fmla="*/ 5 w 21"/>
                <a:gd name="T7" fmla="*/ 115 h 115"/>
                <a:gd name="T8" fmla="*/ 8 w 21"/>
                <a:gd name="T9" fmla="*/ 5 h 115"/>
                <a:gd name="T10" fmla="*/ 18 w 21"/>
                <a:gd name="T11" fmla="*/ 0 h 115"/>
                <a:gd name="T12" fmla="*/ 16 w 21"/>
                <a:gd name="T13" fmla="*/ 7 h 115"/>
              </a:gdLst>
              <a:ahLst/>
              <a:cxnLst>
                <a:cxn ang="0">
                  <a:pos x="T0" y="T1"/>
                </a:cxn>
                <a:cxn ang="0">
                  <a:pos x="T2" y="T3"/>
                </a:cxn>
                <a:cxn ang="0">
                  <a:pos x="T4" y="T5"/>
                </a:cxn>
                <a:cxn ang="0">
                  <a:pos x="T6" y="T7"/>
                </a:cxn>
                <a:cxn ang="0">
                  <a:pos x="T8" y="T9"/>
                </a:cxn>
                <a:cxn ang="0">
                  <a:pos x="T10" y="T11"/>
                </a:cxn>
                <a:cxn ang="0">
                  <a:pos x="T12" y="T13"/>
                </a:cxn>
              </a:cxnLst>
              <a:rect l="0" t="0" r="r" b="b"/>
              <a:pathLst>
                <a:path w="21" h="115">
                  <a:moveTo>
                    <a:pt x="16" y="7"/>
                  </a:moveTo>
                  <a:cubicBezTo>
                    <a:pt x="0" y="28"/>
                    <a:pt x="9" y="74"/>
                    <a:pt x="5" y="106"/>
                  </a:cubicBezTo>
                  <a:cubicBezTo>
                    <a:pt x="7" y="109"/>
                    <a:pt x="6" y="103"/>
                    <a:pt x="9" y="104"/>
                  </a:cubicBezTo>
                  <a:cubicBezTo>
                    <a:pt x="7" y="107"/>
                    <a:pt x="8" y="113"/>
                    <a:pt x="5" y="115"/>
                  </a:cubicBezTo>
                  <a:cubicBezTo>
                    <a:pt x="3" y="87"/>
                    <a:pt x="3" y="39"/>
                    <a:pt x="8" y="5"/>
                  </a:cubicBezTo>
                  <a:cubicBezTo>
                    <a:pt x="13" y="10"/>
                    <a:pt x="15" y="3"/>
                    <a:pt x="18" y="0"/>
                  </a:cubicBezTo>
                  <a:cubicBezTo>
                    <a:pt x="21" y="2"/>
                    <a:pt x="11" y="7"/>
                    <a:pt x="1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7" name="Freeform 457"/>
            <p:cNvSpPr/>
            <p:nvPr/>
          </p:nvSpPr>
          <p:spPr bwMode="auto">
            <a:xfrm>
              <a:off x="6884976" y="5765976"/>
              <a:ext cx="20741" cy="62222"/>
            </a:xfrm>
            <a:custGeom>
              <a:avLst/>
              <a:gdLst>
                <a:gd name="T0" fmla="*/ 0 w 14"/>
                <a:gd name="T1" fmla="*/ 42 h 42"/>
                <a:gd name="T2" fmla="*/ 14 w 14"/>
                <a:gd name="T3" fmla="*/ 0 h 42"/>
                <a:gd name="T4" fmla="*/ 0 w 14"/>
                <a:gd name="T5" fmla="*/ 42 h 42"/>
              </a:gdLst>
              <a:ahLst/>
              <a:cxnLst>
                <a:cxn ang="0">
                  <a:pos x="T0" y="T1"/>
                </a:cxn>
                <a:cxn ang="0">
                  <a:pos x="T2" y="T3"/>
                </a:cxn>
                <a:cxn ang="0">
                  <a:pos x="T4" y="T5"/>
                </a:cxn>
              </a:cxnLst>
              <a:rect l="0" t="0" r="r" b="b"/>
              <a:pathLst>
                <a:path w="14" h="42">
                  <a:moveTo>
                    <a:pt x="0" y="42"/>
                  </a:moveTo>
                  <a:cubicBezTo>
                    <a:pt x="1" y="28"/>
                    <a:pt x="9" y="12"/>
                    <a:pt x="14" y="0"/>
                  </a:cubicBezTo>
                  <a:cubicBezTo>
                    <a:pt x="11" y="12"/>
                    <a:pt x="5" y="28"/>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8" name="Freeform 458"/>
            <p:cNvSpPr/>
            <p:nvPr/>
          </p:nvSpPr>
          <p:spPr bwMode="auto">
            <a:xfrm>
              <a:off x="6864235" y="5811901"/>
              <a:ext cx="10370" cy="13333"/>
            </a:xfrm>
            <a:custGeom>
              <a:avLst/>
              <a:gdLst>
                <a:gd name="T0" fmla="*/ 2 w 7"/>
                <a:gd name="T1" fmla="*/ 9 h 9"/>
                <a:gd name="T2" fmla="*/ 3 w 7"/>
                <a:gd name="T3" fmla="*/ 0 h 9"/>
                <a:gd name="T4" fmla="*/ 2 w 7"/>
                <a:gd name="T5" fmla="*/ 9 h 9"/>
              </a:gdLst>
              <a:ahLst/>
              <a:cxnLst>
                <a:cxn ang="0">
                  <a:pos x="T0" y="T1"/>
                </a:cxn>
                <a:cxn ang="0">
                  <a:pos x="T2" y="T3"/>
                </a:cxn>
                <a:cxn ang="0">
                  <a:pos x="T4" y="T5"/>
                </a:cxn>
              </a:cxnLst>
              <a:rect l="0" t="0" r="r" b="b"/>
              <a:pathLst>
                <a:path w="7" h="9">
                  <a:moveTo>
                    <a:pt x="2" y="9"/>
                  </a:moveTo>
                  <a:cubicBezTo>
                    <a:pt x="0" y="9"/>
                    <a:pt x="3" y="5"/>
                    <a:pt x="3" y="0"/>
                  </a:cubicBezTo>
                  <a:cubicBezTo>
                    <a:pt x="7" y="2"/>
                    <a:pt x="2" y="6"/>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9" name="Freeform 459"/>
            <p:cNvSpPr/>
            <p:nvPr/>
          </p:nvSpPr>
          <p:spPr bwMode="auto">
            <a:xfrm>
              <a:off x="6982753" y="5631162"/>
              <a:ext cx="50370" cy="189628"/>
            </a:xfrm>
            <a:custGeom>
              <a:avLst/>
              <a:gdLst>
                <a:gd name="T0" fmla="*/ 9 w 34"/>
                <a:gd name="T1" fmla="*/ 15 h 128"/>
                <a:gd name="T2" fmla="*/ 19 w 34"/>
                <a:gd name="T3" fmla="*/ 9 h 128"/>
                <a:gd name="T4" fmla="*/ 8 w 34"/>
                <a:gd name="T5" fmla="*/ 20 h 128"/>
                <a:gd name="T6" fmla="*/ 8 w 34"/>
                <a:gd name="T7" fmla="*/ 37 h 128"/>
                <a:gd name="T8" fmla="*/ 25 w 34"/>
                <a:gd name="T9" fmla="*/ 9 h 128"/>
                <a:gd name="T10" fmla="*/ 27 w 34"/>
                <a:gd name="T11" fmla="*/ 3 h 128"/>
                <a:gd name="T12" fmla="*/ 26 w 34"/>
                <a:gd name="T13" fmla="*/ 16 h 128"/>
                <a:gd name="T14" fmla="*/ 9 w 34"/>
                <a:gd name="T15" fmla="*/ 39 h 128"/>
                <a:gd name="T16" fmla="*/ 2 w 34"/>
                <a:gd name="T17" fmla="*/ 119 h 128"/>
                <a:gd name="T18" fmla="*/ 4 w 34"/>
                <a:gd name="T19" fmla="*/ 112 h 128"/>
                <a:gd name="T20" fmla="*/ 0 w 34"/>
                <a:gd name="T21" fmla="*/ 128 h 128"/>
                <a:gd name="T22" fmla="*/ 7 w 34"/>
                <a:gd name="T23" fmla="*/ 22 h 128"/>
                <a:gd name="T24" fmla="*/ 2 w 34"/>
                <a:gd name="T25" fmla="*/ 22 h 128"/>
                <a:gd name="T26" fmla="*/ 9 w 34"/>
                <a:gd name="T27" fmla="*/ 1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28">
                  <a:moveTo>
                    <a:pt x="9" y="15"/>
                  </a:moveTo>
                  <a:cubicBezTo>
                    <a:pt x="12" y="16"/>
                    <a:pt x="15" y="10"/>
                    <a:pt x="19" y="9"/>
                  </a:cubicBezTo>
                  <a:cubicBezTo>
                    <a:pt x="16" y="13"/>
                    <a:pt x="11" y="16"/>
                    <a:pt x="8" y="20"/>
                  </a:cubicBezTo>
                  <a:cubicBezTo>
                    <a:pt x="8" y="26"/>
                    <a:pt x="8" y="31"/>
                    <a:pt x="8" y="37"/>
                  </a:cubicBezTo>
                  <a:cubicBezTo>
                    <a:pt x="14" y="28"/>
                    <a:pt x="22" y="22"/>
                    <a:pt x="25" y="9"/>
                  </a:cubicBezTo>
                  <a:cubicBezTo>
                    <a:pt x="24" y="8"/>
                    <a:pt x="32" y="5"/>
                    <a:pt x="27" y="3"/>
                  </a:cubicBezTo>
                  <a:cubicBezTo>
                    <a:pt x="34" y="0"/>
                    <a:pt x="27" y="13"/>
                    <a:pt x="26" y="16"/>
                  </a:cubicBezTo>
                  <a:cubicBezTo>
                    <a:pt x="22" y="23"/>
                    <a:pt x="12" y="31"/>
                    <a:pt x="9" y="39"/>
                  </a:cubicBezTo>
                  <a:cubicBezTo>
                    <a:pt x="1" y="59"/>
                    <a:pt x="9" y="89"/>
                    <a:pt x="2" y="119"/>
                  </a:cubicBezTo>
                  <a:cubicBezTo>
                    <a:pt x="4" y="118"/>
                    <a:pt x="4" y="115"/>
                    <a:pt x="4" y="112"/>
                  </a:cubicBezTo>
                  <a:cubicBezTo>
                    <a:pt x="5" y="116"/>
                    <a:pt x="4" y="126"/>
                    <a:pt x="0" y="128"/>
                  </a:cubicBezTo>
                  <a:cubicBezTo>
                    <a:pt x="2" y="103"/>
                    <a:pt x="6" y="54"/>
                    <a:pt x="7" y="22"/>
                  </a:cubicBezTo>
                  <a:cubicBezTo>
                    <a:pt x="6" y="19"/>
                    <a:pt x="4" y="25"/>
                    <a:pt x="2" y="22"/>
                  </a:cubicBezTo>
                  <a:cubicBezTo>
                    <a:pt x="3" y="16"/>
                    <a:pt x="16" y="3"/>
                    <a:pt x="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0" name="Freeform 460"/>
            <p:cNvSpPr/>
            <p:nvPr/>
          </p:nvSpPr>
          <p:spPr bwMode="auto">
            <a:xfrm>
              <a:off x="6870161" y="5780790"/>
              <a:ext cx="13333" cy="29629"/>
            </a:xfrm>
            <a:custGeom>
              <a:avLst/>
              <a:gdLst>
                <a:gd name="T0" fmla="*/ 0 w 9"/>
                <a:gd name="T1" fmla="*/ 20 h 20"/>
                <a:gd name="T2" fmla="*/ 9 w 9"/>
                <a:gd name="T3" fmla="*/ 0 h 20"/>
                <a:gd name="T4" fmla="*/ 0 w 9"/>
                <a:gd name="T5" fmla="*/ 20 h 20"/>
              </a:gdLst>
              <a:ahLst/>
              <a:cxnLst>
                <a:cxn ang="0">
                  <a:pos x="T0" y="T1"/>
                </a:cxn>
                <a:cxn ang="0">
                  <a:pos x="T2" y="T3"/>
                </a:cxn>
                <a:cxn ang="0">
                  <a:pos x="T4" y="T5"/>
                </a:cxn>
              </a:cxnLst>
              <a:rect l="0" t="0" r="r" b="b"/>
              <a:pathLst>
                <a:path w="9" h="20">
                  <a:moveTo>
                    <a:pt x="0" y="20"/>
                  </a:moveTo>
                  <a:cubicBezTo>
                    <a:pt x="3" y="14"/>
                    <a:pt x="4" y="5"/>
                    <a:pt x="9" y="0"/>
                  </a:cubicBezTo>
                  <a:cubicBezTo>
                    <a:pt x="5" y="6"/>
                    <a:pt x="6" y="16"/>
                    <a:pt x="0"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1" name="Freeform 461"/>
            <p:cNvSpPr/>
            <p:nvPr/>
          </p:nvSpPr>
          <p:spPr bwMode="auto">
            <a:xfrm>
              <a:off x="6056092" y="5734865"/>
              <a:ext cx="16296" cy="28148"/>
            </a:xfrm>
            <a:custGeom>
              <a:avLst/>
              <a:gdLst>
                <a:gd name="T0" fmla="*/ 6 w 11"/>
                <a:gd name="T1" fmla="*/ 9 h 19"/>
                <a:gd name="T2" fmla="*/ 7 w 11"/>
                <a:gd name="T3" fmla="*/ 13 h 19"/>
                <a:gd name="T4" fmla="*/ 4 w 11"/>
                <a:gd name="T5" fmla="*/ 19 h 19"/>
                <a:gd name="T6" fmla="*/ 9 w 11"/>
                <a:gd name="T7" fmla="*/ 0 h 19"/>
                <a:gd name="T8" fmla="*/ 6 w 11"/>
                <a:gd name="T9" fmla="*/ 9 h 19"/>
              </a:gdLst>
              <a:ahLst/>
              <a:cxnLst>
                <a:cxn ang="0">
                  <a:pos x="T0" y="T1"/>
                </a:cxn>
                <a:cxn ang="0">
                  <a:pos x="T2" y="T3"/>
                </a:cxn>
                <a:cxn ang="0">
                  <a:pos x="T4" y="T5"/>
                </a:cxn>
                <a:cxn ang="0">
                  <a:pos x="T6" y="T7"/>
                </a:cxn>
                <a:cxn ang="0">
                  <a:pos x="T8" y="T9"/>
                </a:cxn>
              </a:cxnLst>
              <a:rect l="0" t="0" r="r" b="b"/>
              <a:pathLst>
                <a:path w="11" h="19">
                  <a:moveTo>
                    <a:pt x="6" y="9"/>
                  </a:moveTo>
                  <a:cubicBezTo>
                    <a:pt x="6" y="11"/>
                    <a:pt x="6" y="12"/>
                    <a:pt x="7" y="13"/>
                  </a:cubicBezTo>
                  <a:cubicBezTo>
                    <a:pt x="6" y="14"/>
                    <a:pt x="5" y="17"/>
                    <a:pt x="4" y="19"/>
                  </a:cubicBezTo>
                  <a:cubicBezTo>
                    <a:pt x="0" y="13"/>
                    <a:pt x="7" y="7"/>
                    <a:pt x="9" y="0"/>
                  </a:cubicBezTo>
                  <a:cubicBezTo>
                    <a:pt x="11" y="2"/>
                    <a:pt x="8" y="7"/>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2" name="Freeform 462"/>
            <p:cNvSpPr/>
            <p:nvPr/>
          </p:nvSpPr>
          <p:spPr bwMode="auto">
            <a:xfrm>
              <a:off x="6893865" y="5708198"/>
              <a:ext cx="11852" cy="38518"/>
            </a:xfrm>
            <a:custGeom>
              <a:avLst/>
              <a:gdLst>
                <a:gd name="T0" fmla="*/ 0 w 8"/>
                <a:gd name="T1" fmla="*/ 26 h 26"/>
                <a:gd name="T2" fmla="*/ 8 w 8"/>
                <a:gd name="T3" fmla="*/ 0 h 26"/>
                <a:gd name="T4" fmla="*/ 0 w 8"/>
                <a:gd name="T5" fmla="*/ 26 h 26"/>
              </a:gdLst>
              <a:ahLst/>
              <a:cxnLst>
                <a:cxn ang="0">
                  <a:pos x="T0" y="T1"/>
                </a:cxn>
                <a:cxn ang="0">
                  <a:pos x="T2" y="T3"/>
                </a:cxn>
                <a:cxn ang="0">
                  <a:pos x="T4" y="T5"/>
                </a:cxn>
              </a:cxnLst>
              <a:rect l="0" t="0" r="r" b="b"/>
              <a:pathLst>
                <a:path w="8" h="26">
                  <a:moveTo>
                    <a:pt x="0" y="26"/>
                  </a:moveTo>
                  <a:cubicBezTo>
                    <a:pt x="0" y="20"/>
                    <a:pt x="2" y="6"/>
                    <a:pt x="8" y="0"/>
                  </a:cubicBezTo>
                  <a:cubicBezTo>
                    <a:pt x="5" y="9"/>
                    <a:pt x="2" y="17"/>
                    <a:pt x="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3" name="Freeform 463"/>
            <p:cNvSpPr/>
            <p:nvPr/>
          </p:nvSpPr>
          <p:spPr bwMode="auto">
            <a:xfrm>
              <a:off x="6870161" y="5720050"/>
              <a:ext cx="8889" cy="26666"/>
            </a:xfrm>
            <a:custGeom>
              <a:avLst/>
              <a:gdLst>
                <a:gd name="T0" fmla="*/ 1 w 6"/>
                <a:gd name="T1" fmla="*/ 18 h 18"/>
                <a:gd name="T2" fmla="*/ 0 w 6"/>
                <a:gd name="T3" fmla="*/ 15 h 18"/>
                <a:gd name="T4" fmla="*/ 4 w 6"/>
                <a:gd name="T5" fmla="*/ 11 h 18"/>
                <a:gd name="T6" fmla="*/ 1 w 6"/>
                <a:gd name="T7" fmla="*/ 18 h 18"/>
              </a:gdLst>
              <a:ahLst/>
              <a:cxnLst>
                <a:cxn ang="0">
                  <a:pos x="T0" y="T1"/>
                </a:cxn>
                <a:cxn ang="0">
                  <a:pos x="T2" y="T3"/>
                </a:cxn>
                <a:cxn ang="0">
                  <a:pos x="T4" y="T5"/>
                </a:cxn>
                <a:cxn ang="0">
                  <a:pos x="T6" y="T7"/>
                </a:cxn>
              </a:cxnLst>
              <a:rect l="0" t="0" r="r" b="b"/>
              <a:pathLst>
                <a:path w="6" h="18">
                  <a:moveTo>
                    <a:pt x="1" y="18"/>
                  </a:moveTo>
                  <a:cubicBezTo>
                    <a:pt x="0" y="18"/>
                    <a:pt x="0" y="17"/>
                    <a:pt x="0" y="15"/>
                  </a:cubicBezTo>
                  <a:cubicBezTo>
                    <a:pt x="2" y="8"/>
                    <a:pt x="6" y="0"/>
                    <a:pt x="4" y="11"/>
                  </a:cubicBezTo>
                  <a:cubicBezTo>
                    <a:pt x="3" y="12"/>
                    <a:pt x="0" y="14"/>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4" name="Freeform 464"/>
            <p:cNvSpPr/>
            <p:nvPr/>
          </p:nvSpPr>
          <p:spPr bwMode="auto">
            <a:xfrm>
              <a:off x="6051648" y="5669680"/>
              <a:ext cx="54814" cy="69629"/>
            </a:xfrm>
            <a:custGeom>
              <a:avLst/>
              <a:gdLst>
                <a:gd name="T0" fmla="*/ 5 w 37"/>
                <a:gd name="T1" fmla="*/ 40 h 47"/>
                <a:gd name="T2" fmla="*/ 37 w 37"/>
                <a:gd name="T3" fmla="*/ 0 h 47"/>
                <a:gd name="T4" fmla="*/ 25 w 37"/>
                <a:gd name="T5" fmla="*/ 24 h 47"/>
                <a:gd name="T6" fmla="*/ 26 w 37"/>
                <a:gd name="T7" fmla="*/ 19 h 47"/>
                <a:gd name="T8" fmla="*/ 0 w 37"/>
                <a:gd name="T9" fmla="*/ 47 h 47"/>
                <a:gd name="T10" fmla="*/ 8 w 37"/>
                <a:gd name="T11" fmla="*/ 30 h 47"/>
                <a:gd name="T12" fmla="*/ 5 w 37"/>
                <a:gd name="T13" fmla="*/ 40 h 47"/>
              </a:gdLst>
              <a:ahLst/>
              <a:cxnLst>
                <a:cxn ang="0">
                  <a:pos x="T0" y="T1"/>
                </a:cxn>
                <a:cxn ang="0">
                  <a:pos x="T2" y="T3"/>
                </a:cxn>
                <a:cxn ang="0">
                  <a:pos x="T4" y="T5"/>
                </a:cxn>
                <a:cxn ang="0">
                  <a:pos x="T6" y="T7"/>
                </a:cxn>
                <a:cxn ang="0">
                  <a:pos x="T8" y="T9"/>
                </a:cxn>
                <a:cxn ang="0">
                  <a:pos x="T10" y="T11"/>
                </a:cxn>
                <a:cxn ang="0">
                  <a:pos x="T12" y="T13"/>
                </a:cxn>
              </a:cxnLst>
              <a:rect l="0" t="0" r="r" b="b"/>
              <a:pathLst>
                <a:path w="37" h="47">
                  <a:moveTo>
                    <a:pt x="5" y="40"/>
                  </a:moveTo>
                  <a:cubicBezTo>
                    <a:pt x="17" y="31"/>
                    <a:pt x="25" y="11"/>
                    <a:pt x="37" y="0"/>
                  </a:cubicBezTo>
                  <a:cubicBezTo>
                    <a:pt x="36" y="8"/>
                    <a:pt x="28" y="16"/>
                    <a:pt x="25" y="24"/>
                  </a:cubicBezTo>
                  <a:cubicBezTo>
                    <a:pt x="22" y="23"/>
                    <a:pt x="26" y="20"/>
                    <a:pt x="26" y="19"/>
                  </a:cubicBezTo>
                  <a:cubicBezTo>
                    <a:pt x="15" y="26"/>
                    <a:pt x="12" y="40"/>
                    <a:pt x="0" y="47"/>
                  </a:cubicBezTo>
                  <a:cubicBezTo>
                    <a:pt x="1" y="40"/>
                    <a:pt x="4" y="34"/>
                    <a:pt x="8" y="30"/>
                  </a:cubicBezTo>
                  <a:cubicBezTo>
                    <a:pt x="6" y="33"/>
                    <a:pt x="7" y="38"/>
                    <a:pt x="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5" name="Freeform 465"/>
            <p:cNvSpPr/>
            <p:nvPr/>
          </p:nvSpPr>
          <p:spPr bwMode="auto">
            <a:xfrm>
              <a:off x="6073870" y="5705235"/>
              <a:ext cx="13333" cy="25185"/>
            </a:xfrm>
            <a:custGeom>
              <a:avLst/>
              <a:gdLst>
                <a:gd name="T0" fmla="*/ 0 w 9"/>
                <a:gd name="T1" fmla="*/ 17 h 17"/>
                <a:gd name="T2" fmla="*/ 7 w 9"/>
                <a:gd name="T3" fmla="*/ 0 h 17"/>
                <a:gd name="T4" fmla="*/ 0 w 9"/>
                <a:gd name="T5" fmla="*/ 17 h 17"/>
              </a:gdLst>
              <a:ahLst/>
              <a:cxnLst>
                <a:cxn ang="0">
                  <a:pos x="T0" y="T1"/>
                </a:cxn>
                <a:cxn ang="0">
                  <a:pos x="T2" y="T3"/>
                </a:cxn>
                <a:cxn ang="0">
                  <a:pos x="T4" y="T5"/>
                </a:cxn>
              </a:cxnLst>
              <a:rect l="0" t="0" r="r" b="b"/>
              <a:pathLst>
                <a:path w="9" h="17">
                  <a:moveTo>
                    <a:pt x="0" y="17"/>
                  </a:moveTo>
                  <a:cubicBezTo>
                    <a:pt x="0" y="12"/>
                    <a:pt x="6" y="6"/>
                    <a:pt x="7" y="0"/>
                  </a:cubicBezTo>
                  <a:cubicBezTo>
                    <a:pt x="9" y="6"/>
                    <a:pt x="3" y="12"/>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6" name="Freeform 466"/>
            <p:cNvSpPr/>
            <p:nvPr/>
          </p:nvSpPr>
          <p:spPr bwMode="auto">
            <a:xfrm>
              <a:off x="6877568" y="5705235"/>
              <a:ext cx="10370" cy="17778"/>
            </a:xfrm>
            <a:custGeom>
              <a:avLst/>
              <a:gdLst>
                <a:gd name="T0" fmla="*/ 2 w 7"/>
                <a:gd name="T1" fmla="*/ 12 h 12"/>
                <a:gd name="T2" fmla="*/ 6 w 7"/>
                <a:gd name="T3" fmla="*/ 0 h 12"/>
                <a:gd name="T4" fmla="*/ 2 w 7"/>
                <a:gd name="T5" fmla="*/ 12 h 12"/>
              </a:gdLst>
              <a:ahLst/>
              <a:cxnLst>
                <a:cxn ang="0">
                  <a:pos x="T0" y="T1"/>
                </a:cxn>
                <a:cxn ang="0">
                  <a:pos x="T2" y="T3"/>
                </a:cxn>
                <a:cxn ang="0">
                  <a:pos x="T4" y="T5"/>
                </a:cxn>
              </a:cxnLst>
              <a:rect l="0" t="0" r="r" b="b"/>
              <a:pathLst>
                <a:path w="7" h="12">
                  <a:moveTo>
                    <a:pt x="2" y="12"/>
                  </a:moveTo>
                  <a:cubicBezTo>
                    <a:pt x="0" y="8"/>
                    <a:pt x="4" y="2"/>
                    <a:pt x="6" y="0"/>
                  </a:cubicBezTo>
                  <a:cubicBezTo>
                    <a:pt x="7" y="2"/>
                    <a:pt x="2" y="7"/>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7" name="Freeform 467"/>
            <p:cNvSpPr/>
            <p:nvPr/>
          </p:nvSpPr>
          <p:spPr bwMode="auto">
            <a:xfrm>
              <a:off x="6882013" y="5448941"/>
              <a:ext cx="130369" cy="254813"/>
            </a:xfrm>
            <a:custGeom>
              <a:avLst/>
              <a:gdLst>
                <a:gd name="T0" fmla="*/ 19 w 88"/>
                <a:gd name="T1" fmla="*/ 106 h 172"/>
                <a:gd name="T2" fmla="*/ 13 w 88"/>
                <a:gd name="T3" fmla="*/ 112 h 172"/>
                <a:gd name="T4" fmla="*/ 15 w 88"/>
                <a:gd name="T5" fmla="*/ 111 h 172"/>
                <a:gd name="T6" fmla="*/ 7 w 88"/>
                <a:gd name="T7" fmla="*/ 119 h 172"/>
                <a:gd name="T8" fmla="*/ 22 w 88"/>
                <a:gd name="T9" fmla="*/ 82 h 172"/>
                <a:gd name="T10" fmla="*/ 10 w 88"/>
                <a:gd name="T11" fmla="*/ 95 h 172"/>
                <a:gd name="T12" fmla="*/ 15 w 88"/>
                <a:gd name="T13" fmla="*/ 94 h 172"/>
                <a:gd name="T14" fmla="*/ 5 w 88"/>
                <a:gd name="T15" fmla="*/ 101 h 172"/>
                <a:gd name="T16" fmla="*/ 4 w 88"/>
                <a:gd name="T17" fmla="*/ 79 h 172"/>
                <a:gd name="T18" fmla="*/ 0 w 88"/>
                <a:gd name="T19" fmla="*/ 98 h 172"/>
                <a:gd name="T20" fmla="*/ 1 w 88"/>
                <a:gd name="T21" fmla="*/ 76 h 172"/>
                <a:gd name="T22" fmla="*/ 3 w 88"/>
                <a:gd name="T23" fmla="*/ 78 h 172"/>
                <a:gd name="T24" fmla="*/ 1 w 88"/>
                <a:gd name="T25" fmla="*/ 67 h 172"/>
                <a:gd name="T26" fmla="*/ 7 w 88"/>
                <a:gd name="T27" fmla="*/ 51 h 172"/>
                <a:gd name="T28" fmla="*/ 8 w 88"/>
                <a:gd name="T29" fmla="*/ 54 h 172"/>
                <a:gd name="T30" fmla="*/ 54 w 88"/>
                <a:gd name="T31" fmla="*/ 0 h 172"/>
                <a:gd name="T32" fmla="*/ 7 w 88"/>
                <a:gd name="T33" fmla="*/ 63 h 172"/>
                <a:gd name="T34" fmla="*/ 10 w 88"/>
                <a:gd name="T35" fmla="*/ 61 h 172"/>
                <a:gd name="T36" fmla="*/ 7 w 88"/>
                <a:gd name="T37" fmla="*/ 71 h 172"/>
                <a:gd name="T38" fmla="*/ 6 w 88"/>
                <a:gd name="T39" fmla="*/ 67 h 172"/>
                <a:gd name="T40" fmla="*/ 6 w 88"/>
                <a:gd name="T41" fmla="*/ 73 h 172"/>
                <a:gd name="T42" fmla="*/ 5 w 88"/>
                <a:gd name="T43" fmla="*/ 98 h 172"/>
                <a:gd name="T44" fmla="*/ 22 w 88"/>
                <a:gd name="T45" fmla="*/ 76 h 172"/>
                <a:gd name="T46" fmla="*/ 19 w 88"/>
                <a:gd name="T47" fmla="*/ 78 h 172"/>
                <a:gd name="T48" fmla="*/ 25 w 88"/>
                <a:gd name="T49" fmla="*/ 65 h 172"/>
                <a:gd name="T50" fmla="*/ 25 w 88"/>
                <a:gd name="T51" fmla="*/ 73 h 172"/>
                <a:gd name="T52" fmla="*/ 51 w 88"/>
                <a:gd name="T53" fmla="*/ 46 h 172"/>
                <a:gd name="T54" fmla="*/ 23 w 88"/>
                <a:gd name="T55" fmla="*/ 98 h 172"/>
                <a:gd name="T56" fmla="*/ 68 w 88"/>
                <a:gd name="T57" fmla="*/ 43 h 172"/>
                <a:gd name="T58" fmla="*/ 22 w 88"/>
                <a:gd name="T59" fmla="*/ 101 h 172"/>
                <a:gd name="T60" fmla="*/ 20 w 88"/>
                <a:gd name="T61" fmla="*/ 119 h 172"/>
                <a:gd name="T62" fmla="*/ 23 w 88"/>
                <a:gd name="T63" fmla="*/ 116 h 172"/>
                <a:gd name="T64" fmla="*/ 18 w 88"/>
                <a:gd name="T65" fmla="*/ 148 h 172"/>
                <a:gd name="T66" fmla="*/ 88 w 88"/>
                <a:gd name="T67" fmla="*/ 58 h 172"/>
                <a:gd name="T68" fmla="*/ 17 w 88"/>
                <a:gd name="T69" fmla="*/ 152 h 172"/>
                <a:gd name="T70" fmla="*/ 14 w 88"/>
                <a:gd name="T71" fmla="*/ 172 h 172"/>
                <a:gd name="T72" fmla="*/ 10 w 88"/>
                <a:gd name="T73" fmla="*/ 162 h 172"/>
                <a:gd name="T74" fmla="*/ 17 w 88"/>
                <a:gd name="T75" fmla="*/ 127 h 172"/>
                <a:gd name="T76" fmla="*/ 3 w 88"/>
                <a:gd name="T77" fmla="*/ 144 h 172"/>
                <a:gd name="T78" fmla="*/ 3 w 88"/>
                <a:gd name="T79" fmla="*/ 139 h 172"/>
                <a:gd name="T80" fmla="*/ 19 w 88"/>
                <a:gd name="T81" fmla="*/ 10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72">
                  <a:moveTo>
                    <a:pt x="19" y="106"/>
                  </a:moveTo>
                  <a:cubicBezTo>
                    <a:pt x="17" y="105"/>
                    <a:pt x="15" y="111"/>
                    <a:pt x="13" y="112"/>
                  </a:cubicBezTo>
                  <a:cubicBezTo>
                    <a:pt x="13" y="113"/>
                    <a:pt x="15" y="112"/>
                    <a:pt x="15" y="111"/>
                  </a:cubicBezTo>
                  <a:cubicBezTo>
                    <a:pt x="16" y="113"/>
                    <a:pt x="12" y="119"/>
                    <a:pt x="7" y="119"/>
                  </a:cubicBezTo>
                  <a:cubicBezTo>
                    <a:pt x="14" y="107"/>
                    <a:pt x="22" y="99"/>
                    <a:pt x="22" y="82"/>
                  </a:cubicBezTo>
                  <a:cubicBezTo>
                    <a:pt x="18" y="83"/>
                    <a:pt x="14" y="91"/>
                    <a:pt x="10" y="95"/>
                  </a:cubicBezTo>
                  <a:cubicBezTo>
                    <a:pt x="12" y="98"/>
                    <a:pt x="12" y="93"/>
                    <a:pt x="15" y="94"/>
                  </a:cubicBezTo>
                  <a:cubicBezTo>
                    <a:pt x="12" y="97"/>
                    <a:pt x="11" y="101"/>
                    <a:pt x="5" y="101"/>
                  </a:cubicBezTo>
                  <a:cubicBezTo>
                    <a:pt x="2" y="94"/>
                    <a:pt x="4" y="89"/>
                    <a:pt x="4" y="79"/>
                  </a:cubicBezTo>
                  <a:cubicBezTo>
                    <a:pt x="0" y="85"/>
                    <a:pt x="3" y="94"/>
                    <a:pt x="0" y="98"/>
                  </a:cubicBezTo>
                  <a:cubicBezTo>
                    <a:pt x="0" y="91"/>
                    <a:pt x="1" y="83"/>
                    <a:pt x="1" y="76"/>
                  </a:cubicBezTo>
                  <a:cubicBezTo>
                    <a:pt x="3" y="76"/>
                    <a:pt x="3" y="77"/>
                    <a:pt x="3" y="78"/>
                  </a:cubicBezTo>
                  <a:cubicBezTo>
                    <a:pt x="5" y="73"/>
                    <a:pt x="4" y="71"/>
                    <a:pt x="1" y="67"/>
                  </a:cubicBezTo>
                  <a:cubicBezTo>
                    <a:pt x="6" y="63"/>
                    <a:pt x="5" y="55"/>
                    <a:pt x="7" y="51"/>
                  </a:cubicBezTo>
                  <a:cubicBezTo>
                    <a:pt x="9" y="51"/>
                    <a:pt x="8" y="53"/>
                    <a:pt x="8" y="54"/>
                  </a:cubicBezTo>
                  <a:cubicBezTo>
                    <a:pt x="25" y="37"/>
                    <a:pt x="39" y="18"/>
                    <a:pt x="54" y="0"/>
                  </a:cubicBezTo>
                  <a:cubicBezTo>
                    <a:pt x="44" y="22"/>
                    <a:pt x="19" y="38"/>
                    <a:pt x="7" y="63"/>
                  </a:cubicBezTo>
                  <a:cubicBezTo>
                    <a:pt x="8" y="65"/>
                    <a:pt x="10" y="62"/>
                    <a:pt x="10" y="61"/>
                  </a:cubicBezTo>
                  <a:cubicBezTo>
                    <a:pt x="9" y="63"/>
                    <a:pt x="10" y="66"/>
                    <a:pt x="7" y="71"/>
                  </a:cubicBezTo>
                  <a:cubicBezTo>
                    <a:pt x="7" y="72"/>
                    <a:pt x="6" y="67"/>
                    <a:pt x="6" y="67"/>
                  </a:cubicBezTo>
                  <a:cubicBezTo>
                    <a:pt x="2" y="65"/>
                    <a:pt x="6" y="73"/>
                    <a:pt x="6" y="73"/>
                  </a:cubicBezTo>
                  <a:cubicBezTo>
                    <a:pt x="7" y="77"/>
                    <a:pt x="5" y="91"/>
                    <a:pt x="5" y="98"/>
                  </a:cubicBezTo>
                  <a:cubicBezTo>
                    <a:pt x="11" y="90"/>
                    <a:pt x="18" y="85"/>
                    <a:pt x="22" y="76"/>
                  </a:cubicBezTo>
                  <a:cubicBezTo>
                    <a:pt x="19" y="75"/>
                    <a:pt x="22" y="80"/>
                    <a:pt x="19" y="78"/>
                  </a:cubicBezTo>
                  <a:cubicBezTo>
                    <a:pt x="20" y="73"/>
                    <a:pt x="21" y="67"/>
                    <a:pt x="25" y="65"/>
                  </a:cubicBezTo>
                  <a:cubicBezTo>
                    <a:pt x="25" y="67"/>
                    <a:pt x="27" y="72"/>
                    <a:pt x="25" y="73"/>
                  </a:cubicBezTo>
                  <a:cubicBezTo>
                    <a:pt x="34" y="68"/>
                    <a:pt x="41" y="52"/>
                    <a:pt x="51" y="46"/>
                  </a:cubicBezTo>
                  <a:cubicBezTo>
                    <a:pt x="41" y="62"/>
                    <a:pt x="21" y="69"/>
                    <a:pt x="23" y="98"/>
                  </a:cubicBezTo>
                  <a:cubicBezTo>
                    <a:pt x="37" y="79"/>
                    <a:pt x="53" y="61"/>
                    <a:pt x="68" y="43"/>
                  </a:cubicBezTo>
                  <a:cubicBezTo>
                    <a:pt x="56" y="61"/>
                    <a:pt x="37" y="82"/>
                    <a:pt x="22" y="101"/>
                  </a:cubicBezTo>
                  <a:cubicBezTo>
                    <a:pt x="21" y="108"/>
                    <a:pt x="21" y="115"/>
                    <a:pt x="20" y="119"/>
                  </a:cubicBezTo>
                  <a:cubicBezTo>
                    <a:pt x="22" y="119"/>
                    <a:pt x="22" y="117"/>
                    <a:pt x="23" y="116"/>
                  </a:cubicBezTo>
                  <a:cubicBezTo>
                    <a:pt x="20" y="121"/>
                    <a:pt x="17" y="139"/>
                    <a:pt x="18" y="148"/>
                  </a:cubicBezTo>
                  <a:cubicBezTo>
                    <a:pt x="42" y="118"/>
                    <a:pt x="65" y="89"/>
                    <a:pt x="88" y="58"/>
                  </a:cubicBezTo>
                  <a:cubicBezTo>
                    <a:pt x="68" y="90"/>
                    <a:pt x="40" y="121"/>
                    <a:pt x="17" y="152"/>
                  </a:cubicBezTo>
                  <a:cubicBezTo>
                    <a:pt x="19" y="155"/>
                    <a:pt x="17" y="168"/>
                    <a:pt x="14" y="172"/>
                  </a:cubicBezTo>
                  <a:cubicBezTo>
                    <a:pt x="14" y="166"/>
                    <a:pt x="17" y="159"/>
                    <a:pt x="10" y="162"/>
                  </a:cubicBezTo>
                  <a:cubicBezTo>
                    <a:pt x="15" y="153"/>
                    <a:pt x="16" y="140"/>
                    <a:pt x="17" y="127"/>
                  </a:cubicBezTo>
                  <a:cubicBezTo>
                    <a:pt x="12" y="129"/>
                    <a:pt x="6" y="137"/>
                    <a:pt x="3" y="144"/>
                  </a:cubicBezTo>
                  <a:cubicBezTo>
                    <a:pt x="1" y="144"/>
                    <a:pt x="3" y="135"/>
                    <a:pt x="3" y="139"/>
                  </a:cubicBezTo>
                  <a:cubicBezTo>
                    <a:pt x="11" y="131"/>
                    <a:pt x="20" y="123"/>
                    <a:pt x="19"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8" name="Freeform 468"/>
            <p:cNvSpPr/>
            <p:nvPr/>
          </p:nvSpPr>
          <p:spPr bwMode="auto">
            <a:xfrm>
              <a:off x="5817576" y="5644495"/>
              <a:ext cx="35555" cy="57777"/>
            </a:xfrm>
            <a:custGeom>
              <a:avLst/>
              <a:gdLst>
                <a:gd name="T0" fmla="*/ 0 w 24"/>
                <a:gd name="T1" fmla="*/ 39 h 39"/>
                <a:gd name="T2" fmla="*/ 21 w 24"/>
                <a:gd name="T3" fmla="*/ 0 h 39"/>
                <a:gd name="T4" fmla="*/ 19 w 24"/>
                <a:gd name="T5" fmla="*/ 8 h 39"/>
                <a:gd name="T6" fmla="*/ 24 w 24"/>
                <a:gd name="T7" fmla="*/ 2 h 39"/>
                <a:gd name="T8" fmla="*/ 0 w 24"/>
                <a:gd name="T9" fmla="*/ 39 h 39"/>
              </a:gdLst>
              <a:ahLst/>
              <a:cxnLst>
                <a:cxn ang="0">
                  <a:pos x="T0" y="T1"/>
                </a:cxn>
                <a:cxn ang="0">
                  <a:pos x="T2" y="T3"/>
                </a:cxn>
                <a:cxn ang="0">
                  <a:pos x="T4" y="T5"/>
                </a:cxn>
                <a:cxn ang="0">
                  <a:pos x="T6" y="T7"/>
                </a:cxn>
                <a:cxn ang="0">
                  <a:pos x="T8" y="T9"/>
                </a:cxn>
              </a:cxnLst>
              <a:rect l="0" t="0" r="r" b="b"/>
              <a:pathLst>
                <a:path w="24" h="39">
                  <a:moveTo>
                    <a:pt x="0" y="39"/>
                  </a:moveTo>
                  <a:cubicBezTo>
                    <a:pt x="8" y="24"/>
                    <a:pt x="16" y="13"/>
                    <a:pt x="21" y="0"/>
                  </a:cubicBezTo>
                  <a:cubicBezTo>
                    <a:pt x="23" y="2"/>
                    <a:pt x="19" y="5"/>
                    <a:pt x="19" y="8"/>
                  </a:cubicBezTo>
                  <a:cubicBezTo>
                    <a:pt x="21" y="10"/>
                    <a:pt x="21" y="2"/>
                    <a:pt x="24" y="2"/>
                  </a:cubicBezTo>
                  <a:cubicBezTo>
                    <a:pt x="16" y="14"/>
                    <a:pt x="10" y="32"/>
                    <a:pt x="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9" name="Freeform 469"/>
            <p:cNvSpPr/>
            <p:nvPr/>
          </p:nvSpPr>
          <p:spPr bwMode="auto">
            <a:xfrm>
              <a:off x="6456831" y="5690421"/>
              <a:ext cx="11852" cy="7407"/>
            </a:xfrm>
            <a:custGeom>
              <a:avLst/>
              <a:gdLst>
                <a:gd name="T0" fmla="*/ 2 w 8"/>
                <a:gd name="T1" fmla="*/ 5 h 5"/>
                <a:gd name="T2" fmla="*/ 7 w 8"/>
                <a:gd name="T3" fmla="*/ 0 h 5"/>
                <a:gd name="T4" fmla="*/ 2 w 8"/>
                <a:gd name="T5" fmla="*/ 5 h 5"/>
              </a:gdLst>
              <a:ahLst/>
              <a:cxnLst>
                <a:cxn ang="0">
                  <a:pos x="T0" y="T1"/>
                </a:cxn>
                <a:cxn ang="0">
                  <a:pos x="T2" y="T3"/>
                </a:cxn>
                <a:cxn ang="0">
                  <a:pos x="T4" y="T5"/>
                </a:cxn>
              </a:cxnLst>
              <a:rect l="0" t="0" r="r" b="b"/>
              <a:pathLst>
                <a:path w="8" h="5">
                  <a:moveTo>
                    <a:pt x="2" y="5"/>
                  </a:moveTo>
                  <a:cubicBezTo>
                    <a:pt x="0" y="3"/>
                    <a:pt x="5" y="0"/>
                    <a:pt x="7" y="0"/>
                  </a:cubicBezTo>
                  <a:cubicBezTo>
                    <a:pt x="8" y="1"/>
                    <a:pt x="3" y="3"/>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0" name="Freeform 470"/>
            <p:cNvSpPr/>
            <p:nvPr/>
          </p:nvSpPr>
          <p:spPr bwMode="auto">
            <a:xfrm>
              <a:off x="7064234" y="5592644"/>
              <a:ext cx="11852" cy="100740"/>
            </a:xfrm>
            <a:custGeom>
              <a:avLst/>
              <a:gdLst>
                <a:gd name="T0" fmla="*/ 1 w 8"/>
                <a:gd name="T1" fmla="*/ 68 h 68"/>
                <a:gd name="T2" fmla="*/ 4 w 8"/>
                <a:gd name="T3" fmla="*/ 0 h 68"/>
                <a:gd name="T4" fmla="*/ 3 w 8"/>
                <a:gd name="T5" fmla="*/ 59 h 68"/>
                <a:gd name="T6" fmla="*/ 6 w 8"/>
                <a:gd name="T7" fmla="*/ 49 h 68"/>
                <a:gd name="T8" fmla="*/ 1 w 8"/>
                <a:gd name="T9" fmla="*/ 68 h 68"/>
              </a:gdLst>
              <a:ahLst/>
              <a:cxnLst>
                <a:cxn ang="0">
                  <a:pos x="T0" y="T1"/>
                </a:cxn>
                <a:cxn ang="0">
                  <a:pos x="T2" y="T3"/>
                </a:cxn>
                <a:cxn ang="0">
                  <a:pos x="T4" y="T5"/>
                </a:cxn>
                <a:cxn ang="0">
                  <a:pos x="T6" y="T7"/>
                </a:cxn>
                <a:cxn ang="0">
                  <a:pos x="T8" y="T9"/>
                </a:cxn>
              </a:cxnLst>
              <a:rect l="0" t="0" r="r" b="b"/>
              <a:pathLst>
                <a:path w="8" h="68">
                  <a:moveTo>
                    <a:pt x="1" y="68"/>
                  </a:moveTo>
                  <a:cubicBezTo>
                    <a:pt x="0" y="49"/>
                    <a:pt x="4" y="19"/>
                    <a:pt x="4" y="0"/>
                  </a:cubicBezTo>
                  <a:cubicBezTo>
                    <a:pt x="8" y="15"/>
                    <a:pt x="1" y="41"/>
                    <a:pt x="3" y="59"/>
                  </a:cubicBezTo>
                  <a:cubicBezTo>
                    <a:pt x="5" y="57"/>
                    <a:pt x="3" y="50"/>
                    <a:pt x="6" y="49"/>
                  </a:cubicBezTo>
                  <a:cubicBezTo>
                    <a:pt x="5" y="52"/>
                    <a:pt x="7" y="66"/>
                    <a:pt x="1"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1" name="Freeform 471"/>
            <p:cNvSpPr/>
            <p:nvPr/>
          </p:nvSpPr>
          <p:spPr bwMode="auto">
            <a:xfrm>
              <a:off x="6045722" y="5656347"/>
              <a:ext cx="23704" cy="35555"/>
            </a:xfrm>
            <a:custGeom>
              <a:avLst/>
              <a:gdLst>
                <a:gd name="T0" fmla="*/ 6 w 16"/>
                <a:gd name="T1" fmla="*/ 16 h 24"/>
                <a:gd name="T2" fmla="*/ 16 w 16"/>
                <a:gd name="T3" fmla="*/ 4 h 24"/>
                <a:gd name="T4" fmla="*/ 0 w 16"/>
                <a:gd name="T5" fmla="*/ 24 h 24"/>
                <a:gd name="T6" fmla="*/ 12 w 16"/>
                <a:gd name="T7" fmla="*/ 0 h 24"/>
                <a:gd name="T8" fmla="*/ 6 w 16"/>
                <a:gd name="T9" fmla="*/ 16 h 24"/>
              </a:gdLst>
              <a:ahLst/>
              <a:cxnLst>
                <a:cxn ang="0">
                  <a:pos x="T0" y="T1"/>
                </a:cxn>
                <a:cxn ang="0">
                  <a:pos x="T2" y="T3"/>
                </a:cxn>
                <a:cxn ang="0">
                  <a:pos x="T4" y="T5"/>
                </a:cxn>
                <a:cxn ang="0">
                  <a:pos x="T6" y="T7"/>
                </a:cxn>
                <a:cxn ang="0">
                  <a:pos x="T8" y="T9"/>
                </a:cxn>
              </a:cxnLst>
              <a:rect l="0" t="0" r="r" b="b"/>
              <a:pathLst>
                <a:path w="16" h="24">
                  <a:moveTo>
                    <a:pt x="6" y="16"/>
                  </a:moveTo>
                  <a:cubicBezTo>
                    <a:pt x="10" y="12"/>
                    <a:pt x="13" y="8"/>
                    <a:pt x="16" y="4"/>
                  </a:cubicBezTo>
                  <a:cubicBezTo>
                    <a:pt x="14" y="10"/>
                    <a:pt x="7" y="19"/>
                    <a:pt x="0" y="24"/>
                  </a:cubicBezTo>
                  <a:cubicBezTo>
                    <a:pt x="1" y="13"/>
                    <a:pt x="8" y="9"/>
                    <a:pt x="12" y="0"/>
                  </a:cubicBezTo>
                  <a:cubicBezTo>
                    <a:pt x="13" y="5"/>
                    <a:pt x="7" y="10"/>
                    <a:pt x="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2" name="Freeform 472"/>
            <p:cNvSpPr/>
            <p:nvPr/>
          </p:nvSpPr>
          <p:spPr bwMode="auto">
            <a:xfrm>
              <a:off x="6877568" y="5662273"/>
              <a:ext cx="11852" cy="8889"/>
            </a:xfrm>
            <a:custGeom>
              <a:avLst/>
              <a:gdLst>
                <a:gd name="T0" fmla="*/ 0 w 8"/>
                <a:gd name="T1" fmla="*/ 6 h 6"/>
                <a:gd name="T2" fmla="*/ 7 w 8"/>
                <a:gd name="T3" fmla="*/ 0 h 6"/>
                <a:gd name="T4" fmla="*/ 0 w 8"/>
                <a:gd name="T5" fmla="*/ 6 h 6"/>
              </a:gdLst>
              <a:ahLst/>
              <a:cxnLst>
                <a:cxn ang="0">
                  <a:pos x="T0" y="T1"/>
                </a:cxn>
                <a:cxn ang="0">
                  <a:pos x="T2" y="T3"/>
                </a:cxn>
                <a:cxn ang="0">
                  <a:pos x="T4" y="T5"/>
                </a:cxn>
              </a:cxnLst>
              <a:rect l="0" t="0" r="r" b="b"/>
              <a:pathLst>
                <a:path w="8" h="6">
                  <a:moveTo>
                    <a:pt x="0" y="6"/>
                  </a:moveTo>
                  <a:cubicBezTo>
                    <a:pt x="1" y="1"/>
                    <a:pt x="4" y="2"/>
                    <a:pt x="7" y="0"/>
                  </a:cubicBezTo>
                  <a:cubicBezTo>
                    <a:pt x="8" y="2"/>
                    <a:pt x="4" y="6"/>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3" name="Freeform 473"/>
            <p:cNvSpPr/>
            <p:nvPr/>
          </p:nvSpPr>
          <p:spPr bwMode="auto">
            <a:xfrm>
              <a:off x="6038315" y="5588199"/>
              <a:ext cx="68148" cy="74074"/>
            </a:xfrm>
            <a:custGeom>
              <a:avLst/>
              <a:gdLst>
                <a:gd name="T0" fmla="*/ 4 w 46"/>
                <a:gd name="T1" fmla="*/ 43 h 50"/>
                <a:gd name="T2" fmla="*/ 46 w 46"/>
                <a:gd name="T3" fmla="*/ 0 h 50"/>
                <a:gd name="T4" fmla="*/ 31 w 46"/>
                <a:gd name="T5" fmla="*/ 25 h 50"/>
                <a:gd name="T6" fmla="*/ 41 w 46"/>
                <a:gd name="T7" fmla="*/ 8 h 50"/>
                <a:gd name="T8" fmla="*/ 0 w 46"/>
                <a:gd name="T9" fmla="*/ 50 h 50"/>
                <a:gd name="T10" fmla="*/ 17 w 46"/>
                <a:gd name="T11" fmla="*/ 17 h 50"/>
                <a:gd name="T12" fmla="*/ 4 w 46"/>
                <a:gd name="T13" fmla="*/ 43 h 50"/>
              </a:gdLst>
              <a:ahLst/>
              <a:cxnLst>
                <a:cxn ang="0">
                  <a:pos x="T0" y="T1"/>
                </a:cxn>
                <a:cxn ang="0">
                  <a:pos x="T2" y="T3"/>
                </a:cxn>
                <a:cxn ang="0">
                  <a:pos x="T4" y="T5"/>
                </a:cxn>
                <a:cxn ang="0">
                  <a:pos x="T6" y="T7"/>
                </a:cxn>
                <a:cxn ang="0">
                  <a:pos x="T8" y="T9"/>
                </a:cxn>
                <a:cxn ang="0">
                  <a:pos x="T10" y="T11"/>
                </a:cxn>
                <a:cxn ang="0">
                  <a:pos x="T12" y="T13"/>
                </a:cxn>
              </a:cxnLst>
              <a:rect l="0" t="0" r="r" b="b"/>
              <a:pathLst>
                <a:path w="46" h="50">
                  <a:moveTo>
                    <a:pt x="4" y="43"/>
                  </a:moveTo>
                  <a:cubicBezTo>
                    <a:pt x="20" y="34"/>
                    <a:pt x="29" y="11"/>
                    <a:pt x="46" y="0"/>
                  </a:cubicBezTo>
                  <a:cubicBezTo>
                    <a:pt x="44" y="11"/>
                    <a:pt x="37" y="17"/>
                    <a:pt x="31" y="25"/>
                  </a:cubicBezTo>
                  <a:cubicBezTo>
                    <a:pt x="33" y="18"/>
                    <a:pt x="38" y="14"/>
                    <a:pt x="41" y="8"/>
                  </a:cubicBezTo>
                  <a:cubicBezTo>
                    <a:pt x="26" y="17"/>
                    <a:pt x="17" y="40"/>
                    <a:pt x="0" y="50"/>
                  </a:cubicBezTo>
                  <a:cubicBezTo>
                    <a:pt x="1" y="38"/>
                    <a:pt x="12" y="28"/>
                    <a:pt x="17" y="17"/>
                  </a:cubicBezTo>
                  <a:cubicBezTo>
                    <a:pt x="16" y="25"/>
                    <a:pt x="8" y="35"/>
                    <a:pt x="4"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4" name="Freeform 474"/>
            <p:cNvSpPr/>
            <p:nvPr/>
          </p:nvSpPr>
          <p:spPr bwMode="auto">
            <a:xfrm>
              <a:off x="6073870" y="5626717"/>
              <a:ext cx="26666" cy="34074"/>
            </a:xfrm>
            <a:custGeom>
              <a:avLst/>
              <a:gdLst>
                <a:gd name="T0" fmla="*/ 0 w 18"/>
                <a:gd name="T1" fmla="*/ 23 h 23"/>
                <a:gd name="T2" fmla="*/ 18 w 18"/>
                <a:gd name="T3" fmla="*/ 0 h 23"/>
                <a:gd name="T4" fmla="*/ 0 w 18"/>
                <a:gd name="T5" fmla="*/ 23 h 23"/>
              </a:gdLst>
              <a:ahLst/>
              <a:cxnLst>
                <a:cxn ang="0">
                  <a:pos x="T0" y="T1"/>
                </a:cxn>
                <a:cxn ang="0">
                  <a:pos x="T2" y="T3"/>
                </a:cxn>
                <a:cxn ang="0">
                  <a:pos x="T4" y="T5"/>
                </a:cxn>
              </a:cxnLst>
              <a:rect l="0" t="0" r="r" b="b"/>
              <a:pathLst>
                <a:path w="18" h="23">
                  <a:moveTo>
                    <a:pt x="0" y="23"/>
                  </a:moveTo>
                  <a:cubicBezTo>
                    <a:pt x="2" y="15"/>
                    <a:pt x="13" y="8"/>
                    <a:pt x="18" y="0"/>
                  </a:cubicBezTo>
                  <a:cubicBezTo>
                    <a:pt x="16" y="8"/>
                    <a:pt x="4" y="14"/>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5" name="Freeform 475"/>
            <p:cNvSpPr/>
            <p:nvPr/>
          </p:nvSpPr>
          <p:spPr bwMode="auto">
            <a:xfrm>
              <a:off x="6954605" y="5631162"/>
              <a:ext cx="19259" cy="26666"/>
            </a:xfrm>
            <a:custGeom>
              <a:avLst/>
              <a:gdLst>
                <a:gd name="T0" fmla="*/ 0 w 13"/>
                <a:gd name="T1" fmla="*/ 18 h 18"/>
                <a:gd name="T2" fmla="*/ 13 w 13"/>
                <a:gd name="T3" fmla="*/ 0 h 18"/>
                <a:gd name="T4" fmla="*/ 0 w 13"/>
                <a:gd name="T5" fmla="*/ 18 h 18"/>
              </a:gdLst>
              <a:ahLst/>
              <a:cxnLst>
                <a:cxn ang="0">
                  <a:pos x="T0" y="T1"/>
                </a:cxn>
                <a:cxn ang="0">
                  <a:pos x="T2" y="T3"/>
                </a:cxn>
                <a:cxn ang="0">
                  <a:pos x="T4" y="T5"/>
                </a:cxn>
              </a:cxnLst>
              <a:rect l="0" t="0" r="r" b="b"/>
              <a:pathLst>
                <a:path w="13" h="18">
                  <a:moveTo>
                    <a:pt x="0" y="18"/>
                  </a:moveTo>
                  <a:cubicBezTo>
                    <a:pt x="1" y="12"/>
                    <a:pt x="10" y="6"/>
                    <a:pt x="13" y="0"/>
                  </a:cubicBezTo>
                  <a:cubicBezTo>
                    <a:pt x="13" y="6"/>
                    <a:pt x="4" y="1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6" name="Freeform 476"/>
            <p:cNvSpPr/>
            <p:nvPr/>
          </p:nvSpPr>
          <p:spPr bwMode="auto">
            <a:xfrm>
              <a:off x="6919050" y="5491903"/>
              <a:ext cx="106666" cy="128888"/>
            </a:xfrm>
            <a:custGeom>
              <a:avLst/>
              <a:gdLst>
                <a:gd name="T0" fmla="*/ 0 w 72"/>
                <a:gd name="T1" fmla="*/ 87 h 87"/>
                <a:gd name="T2" fmla="*/ 72 w 72"/>
                <a:gd name="T3" fmla="*/ 0 h 87"/>
                <a:gd name="T4" fmla="*/ 0 w 72"/>
                <a:gd name="T5" fmla="*/ 87 h 87"/>
              </a:gdLst>
              <a:ahLst/>
              <a:cxnLst>
                <a:cxn ang="0">
                  <a:pos x="T0" y="T1"/>
                </a:cxn>
                <a:cxn ang="0">
                  <a:pos x="T2" y="T3"/>
                </a:cxn>
                <a:cxn ang="0">
                  <a:pos x="T4" y="T5"/>
                </a:cxn>
              </a:cxnLst>
              <a:rect l="0" t="0" r="r" b="b"/>
              <a:pathLst>
                <a:path w="72" h="87">
                  <a:moveTo>
                    <a:pt x="0" y="87"/>
                  </a:moveTo>
                  <a:cubicBezTo>
                    <a:pt x="20" y="58"/>
                    <a:pt x="48" y="28"/>
                    <a:pt x="72" y="0"/>
                  </a:cubicBezTo>
                  <a:cubicBezTo>
                    <a:pt x="50" y="30"/>
                    <a:pt x="24" y="57"/>
                    <a:pt x="0"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7" name="Freeform 477"/>
            <p:cNvSpPr/>
            <p:nvPr/>
          </p:nvSpPr>
          <p:spPr bwMode="auto">
            <a:xfrm>
              <a:off x="5848687" y="5594125"/>
              <a:ext cx="14815" cy="14815"/>
            </a:xfrm>
            <a:custGeom>
              <a:avLst/>
              <a:gdLst>
                <a:gd name="T0" fmla="*/ 3 w 10"/>
                <a:gd name="T1" fmla="*/ 10 h 10"/>
                <a:gd name="T2" fmla="*/ 8 w 10"/>
                <a:gd name="T3" fmla="*/ 0 h 10"/>
                <a:gd name="T4" fmla="*/ 3 w 10"/>
                <a:gd name="T5" fmla="*/ 10 h 10"/>
              </a:gdLst>
              <a:ahLst/>
              <a:cxnLst>
                <a:cxn ang="0">
                  <a:pos x="T0" y="T1"/>
                </a:cxn>
                <a:cxn ang="0">
                  <a:pos x="T2" y="T3"/>
                </a:cxn>
                <a:cxn ang="0">
                  <a:pos x="T4" y="T5"/>
                </a:cxn>
              </a:cxnLst>
              <a:rect l="0" t="0" r="r" b="b"/>
              <a:pathLst>
                <a:path w="10" h="10">
                  <a:moveTo>
                    <a:pt x="3" y="10"/>
                  </a:moveTo>
                  <a:cubicBezTo>
                    <a:pt x="0" y="9"/>
                    <a:pt x="7" y="3"/>
                    <a:pt x="8" y="0"/>
                  </a:cubicBezTo>
                  <a:cubicBezTo>
                    <a:pt x="10" y="3"/>
                    <a:pt x="4" y="7"/>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8" name="Freeform 478"/>
            <p:cNvSpPr/>
            <p:nvPr/>
          </p:nvSpPr>
          <p:spPr bwMode="auto">
            <a:xfrm>
              <a:off x="7025716" y="5592644"/>
              <a:ext cx="11852" cy="14815"/>
            </a:xfrm>
            <a:custGeom>
              <a:avLst/>
              <a:gdLst>
                <a:gd name="T0" fmla="*/ 0 w 8"/>
                <a:gd name="T1" fmla="*/ 10 h 10"/>
                <a:gd name="T2" fmla="*/ 7 w 8"/>
                <a:gd name="T3" fmla="*/ 0 h 10"/>
                <a:gd name="T4" fmla="*/ 0 w 8"/>
                <a:gd name="T5" fmla="*/ 10 h 10"/>
              </a:gdLst>
              <a:ahLst/>
              <a:cxnLst>
                <a:cxn ang="0">
                  <a:pos x="T0" y="T1"/>
                </a:cxn>
                <a:cxn ang="0">
                  <a:pos x="T2" y="T3"/>
                </a:cxn>
                <a:cxn ang="0">
                  <a:pos x="T4" y="T5"/>
                </a:cxn>
              </a:cxnLst>
              <a:rect l="0" t="0" r="r" b="b"/>
              <a:pathLst>
                <a:path w="8" h="10">
                  <a:moveTo>
                    <a:pt x="0" y="10"/>
                  </a:moveTo>
                  <a:cubicBezTo>
                    <a:pt x="2" y="6"/>
                    <a:pt x="5" y="3"/>
                    <a:pt x="7" y="0"/>
                  </a:cubicBezTo>
                  <a:cubicBezTo>
                    <a:pt x="8" y="2"/>
                    <a:pt x="3"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9" name="Freeform 479"/>
            <p:cNvSpPr/>
            <p:nvPr/>
          </p:nvSpPr>
          <p:spPr bwMode="auto">
            <a:xfrm>
              <a:off x="7012382" y="5546718"/>
              <a:ext cx="26666" cy="40000"/>
            </a:xfrm>
            <a:custGeom>
              <a:avLst/>
              <a:gdLst>
                <a:gd name="T0" fmla="*/ 0 w 18"/>
                <a:gd name="T1" fmla="*/ 27 h 27"/>
                <a:gd name="T2" fmla="*/ 18 w 18"/>
                <a:gd name="T3" fmla="*/ 0 h 27"/>
                <a:gd name="T4" fmla="*/ 0 w 18"/>
                <a:gd name="T5" fmla="*/ 27 h 27"/>
              </a:gdLst>
              <a:ahLst/>
              <a:cxnLst>
                <a:cxn ang="0">
                  <a:pos x="T0" y="T1"/>
                </a:cxn>
                <a:cxn ang="0">
                  <a:pos x="T2" y="T3"/>
                </a:cxn>
                <a:cxn ang="0">
                  <a:pos x="T4" y="T5"/>
                </a:cxn>
              </a:cxnLst>
              <a:rect l="0" t="0" r="r" b="b"/>
              <a:pathLst>
                <a:path w="18" h="27">
                  <a:moveTo>
                    <a:pt x="0" y="27"/>
                  </a:moveTo>
                  <a:cubicBezTo>
                    <a:pt x="2" y="18"/>
                    <a:pt x="14" y="10"/>
                    <a:pt x="18" y="0"/>
                  </a:cubicBezTo>
                  <a:cubicBezTo>
                    <a:pt x="17" y="10"/>
                    <a:pt x="5" y="18"/>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0" name="Freeform 480"/>
            <p:cNvSpPr/>
            <p:nvPr/>
          </p:nvSpPr>
          <p:spPr bwMode="auto">
            <a:xfrm>
              <a:off x="6005722" y="5549681"/>
              <a:ext cx="22222" cy="28148"/>
            </a:xfrm>
            <a:custGeom>
              <a:avLst/>
              <a:gdLst>
                <a:gd name="T0" fmla="*/ 0 w 15"/>
                <a:gd name="T1" fmla="*/ 19 h 19"/>
                <a:gd name="T2" fmla="*/ 15 w 15"/>
                <a:gd name="T3" fmla="*/ 0 h 19"/>
                <a:gd name="T4" fmla="*/ 0 w 15"/>
                <a:gd name="T5" fmla="*/ 19 h 19"/>
              </a:gdLst>
              <a:ahLst/>
              <a:cxnLst>
                <a:cxn ang="0">
                  <a:pos x="T0" y="T1"/>
                </a:cxn>
                <a:cxn ang="0">
                  <a:pos x="T2" y="T3"/>
                </a:cxn>
                <a:cxn ang="0">
                  <a:pos x="T4" y="T5"/>
                </a:cxn>
              </a:cxnLst>
              <a:rect l="0" t="0" r="r" b="b"/>
              <a:pathLst>
                <a:path w="15" h="19">
                  <a:moveTo>
                    <a:pt x="0" y="19"/>
                  </a:moveTo>
                  <a:cubicBezTo>
                    <a:pt x="5" y="13"/>
                    <a:pt x="10" y="7"/>
                    <a:pt x="15" y="0"/>
                  </a:cubicBezTo>
                  <a:cubicBezTo>
                    <a:pt x="13" y="6"/>
                    <a:pt x="6" y="14"/>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1" name="Freeform 481"/>
            <p:cNvSpPr/>
            <p:nvPr/>
          </p:nvSpPr>
          <p:spPr bwMode="auto">
            <a:xfrm>
              <a:off x="6446460" y="5564496"/>
              <a:ext cx="20741" cy="8889"/>
            </a:xfrm>
            <a:custGeom>
              <a:avLst/>
              <a:gdLst>
                <a:gd name="T0" fmla="*/ 2 w 14"/>
                <a:gd name="T1" fmla="*/ 6 h 6"/>
                <a:gd name="T2" fmla="*/ 13 w 14"/>
                <a:gd name="T3" fmla="*/ 1 h 6"/>
                <a:gd name="T4" fmla="*/ 2 w 14"/>
                <a:gd name="T5" fmla="*/ 6 h 6"/>
              </a:gdLst>
              <a:ahLst/>
              <a:cxnLst>
                <a:cxn ang="0">
                  <a:pos x="T0" y="T1"/>
                </a:cxn>
                <a:cxn ang="0">
                  <a:pos x="T2" y="T3"/>
                </a:cxn>
                <a:cxn ang="0">
                  <a:pos x="T4" y="T5"/>
                </a:cxn>
              </a:cxnLst>
              <a:rect l="0" t="0" r="r" b="b"/>
              <a:pathLst>
                <a:path w="14" h="6">
                  <a:moveTo>
                    <a:pt x="2" y="6"/>
                  </a:moveTo>
                  <a:cubicBezTo>
                    <a:pt x="0" y="4"/>
                    <a:pt x="14" y="0"/>
                    <a:pt x="13" y="1"/>
                  </a:cubicBezTo>
                  <a:cubicBezTo>
                    <a:pt x="9" y="3"/>
                    <a:pt x="5" y="4"/>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2" name="Freeform 482"/>
            <p:cNvSpPr/>
            <p:nvPr/>
          </p:nvSpPr>
          <p:spPr bwMode="auto">
            <a:xfrm>
              <a:off x="6896828" y="5451904"/>
              <a:ext cx="90370" cy="109629"/>
            </a:xfrm>
            <a:custGeom>
              <a:avLst/>
              <a:gdLst>
                <a:gd name="T0" fmla="*/ 0 w 61"/>
                <a:gd name="T1" fmla="*/ 73 h 74"/>
                <a:gd name="T2" fmla="*/ 61 w 61"/>
                <a:gd name="T3" fmla="*/ 0 h 74"/>
                <a:gd name="T4" fmla="*/ 8 w 61"/>
                <a:gd name="T5" fmla="*/ 66 h 74"/>
                <a:gd name="T6" fmla="*/ 0 w 61"/>
                <a:gd name="T7" fmla="*/ 73 h 74"/>
              </a:gdLst>
              <a:ahLst/>
              <a:cxnLst>
                <a:cxn ang="0">
                  <a:pos x="T0" y="T1"/>
                </a:cxn>
                <a:cxn ang="0">
                  <a:pos x="T2" y="T3"/>
                </a:cxn>
                <a:cxn ang="0">
                  <a:pos x="T4" y="T5"/>
                </a:cxn>
                <a:cxn ang="0">
                  <a:pos x="T6" y="T7"/>
                </a:cxn>
              </a:cxnLst>
              <a:rect l="0" t="0" r="r" b="b"/>
              <a:pathLst>
                <a:path w="61" h="74">
                  <a:moveTo>
                    <a:pt x="0" y="73"/>
                  </a:moveTo>
                  <a:cubicBezTo>
                    <a:pt x="18" y="46"/>
                    <a:pt x="40" y="24"/>
                    <a:pt x="61" y="0"/>
                  </a:cubicBezTo>
                  <a:cubicBezTo>
                    <a:pt x="47" y="21"/>
                    <a:pt x="19" y="46"/>
                    <a:pt x="8" y="66"/>
                  </a:cubicBezTo>
                  <a:cubicBezTo>
                    <a:pt x="9" y="68"/>
                    <a:pt x="3" y="74"/>
                    <a:pt x="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3" name="Freeform 483"/>
            <p:cNvSpPr/>
            <p:nvPr/>
          </p:nvSpPr>
          <p:spPr bwMode="auto">
            <a:xfrm>
              <a:off x="7070160" y="5548199"/>
              <a:ext cx="4444" cy="11852"/>
            </a:xfrm>
            <a:custGeom>
              <a:avLst/>
              <a:gdLst>
                <a:gd name="T0" fmla="*/ 1 w 3"/>
                <a:gd name="T1" fmla="*/ 8 h 8"/>
                <a:gd name="T2" fmla="*/ 1 w 3"/>
                <a:gd name="T3" fmla="*/ 0 h 8"/>
                <a:gd name="T4" fmla="*/ 1 w 3"/>
                <a:gd name="T5" fmla="*/ 8 h 8"/>
              </a:gdLst>
              <a:ahLst/>
              <a:cxnLst>
                <a:cxn ang="0">
                  <a:pos x="T0" y="T1"/>
                </a:cxn>
                <a:cxn ang="0">
                  <a:pos x="T2" y="T3"/>
                </a:cxn>
                <a:cxn ang="0">
                  <a:pos x="T4" y="T5"/>
                </a:cxn>
              </a:cxnLst>
              <a:rect l="0" t="0" r="r" b="b"/>
              <a:pathLst>
                <a:path w="3" h="8">
                  <a:moveTo>
                    <a:pt x="1" y="8"/>
                  </a:moveTo>
                  <a:cubicBezTo>
                    <a:pt x="0" y="5"/>
                    <a:pt x="1" y="4"/>
                    <a:pt x="1" y="0"/>
                  </a:cubicBezTo>
                  <a:cubicBezTo>
                    <a:pt x="3" y="1"/>
                    <a:pt x="2" y="7"/>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4" name="Freeform 484"/>
            <p:cNvSpPr/>
            <p:nvPr/>
          </p:nvSpPr>
          <p:spPr bwMode="auto">
            <a:xfrm>
              <a:off x="7070160" y="5511163"/>
              <a:ext cx="5926" cy="35555"/>
            </a:xfrm>
            <a:custGeom>
              <a:avLst/>
              <a:gdLst>
                <a:gd name="T0" fmla="*/ 0 w 4"/>
                <a:gd name="T1" fmla="*/ 24 h 24"/>
                <a:gd name="T2" fmla="*/ 1 w 4"/>
                <a:gd name="T3" fmla="*/ 0 h 24"/>
                <a:gd name="T4" fmla="*/ 0 w 4"/>
                <a:gd name="T5" fmla="*/ 24 h 24"/>
              </a:gdLst>
              <a:ahLst/>
              <a:cxnLst>
                <a:cxn ang="0">
                  <a:pos x="T0" y="T1"/>
                </a:cxn>
                <a:cxn ang="0">
                  <a:pos x="T2" y="T3"/>
                </a:cxn>
                <a:cxn ang="0">
                  <a:pos x="T4" y="T5"/>
                </a:cxn>
              </a:cxnLst>
              <a:rect l="0" t="0" r="r" b="b"/>
              <a:pathLst>
                <a:path w="4" h="24">
                  <a:moveTo>
                    <a:pt x="0" y="24"/>
                  </a:moveTo>
                  <a:cubicBezTo>
                    <a:pt x="1" y="16"/>
                    <a:pt x="0" y="8"/>
                    <a:pt x="1" y="0"/>
                  </a:cubicBezTo>
                  <a:cubicBezTo>
                    <a:pt x="1" y="8"/>
                    <a:pt x="4" y="17"/>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5" name="Freeform 485"/>
            <p:cNvSpPr/>
            <p:nvPr/>
          </p:nvSpPr>
          <p:spPr bwMode="auto">
            <a:xfrm>
              <a:off x="7042012" y="5505237"/>
              <a:ext cx="25185" cy="41481"/>
            </a:xfrm>
            <a:custGeom>
              <a:avLst/>
              <a:gdLst>
                <a:gd name="T0" fmla="*/ 0 w 17"/>
                <a:gd name="T1" fmla="*/ 28 h 28"/>
                <a:gd name="T2" fmla="*/ 17 w 17"/>
                <a:gd name="T3" fmla="*/ 0 h 28"/>
                <a:gd name="T4" fmla="*/ 0 w 17"/>
                <a:gd name="T5" fmla="*/ 28 h 28"/>
              </a:gdLst>
              <a:ahLst/>
              <a:cxnLst>
                <a:cxn ang="0">
                  <a:pos x="T0" y="T1"/>
                </a:cxn>
                <a:cxn ang="0">
                  <a:pos x="T2" y="T3"/>
                </a:cxn>
                <a:cxn ang="0">
                  <a:pos x="T4" y="T5"/>
                </a:cxn>
              </a:cxnLst>
              <a:rect l="0" t="0" r="r" b="b"/>
              <a:pathLst>
                <a:path w="17" h="28">
                  <a:moveTo>
                    <a:pt x="0" y="28"/>
                  </a:moveTo>
                  <a:cubicBezTo>
                    <a:pt x="4" y="17"/>
                    <a:pt x="13" y="11"/>
                    <a:pt x="17" y="0"/>
                  </a:cubicBezTo>
                  <a:cubicBezTo>
                    <a:pt x="17" y="11"/>
                    <a:pt x="6" y="19"/>
                    <a:pt x="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6" name="Freeform 486"/>
            <p:cNvSpPr/>
            <p:nvPr/>
          </p:nvSpPr>
          <p:spPr bwMode="auto">
            <a:xfrm>
              <a:off x="7016827" y="5453385"/>
              <a:ext cx="59259" cy="75555"/>
            </a:xfrm>
            <a:custGeom>
              <a:avLst/>
              <a:gdLst>
                <a:gd name="T0" fmla="*/ 2 w 40"/>
                <a:gd name="T1" fmla="*/ 50 h 51"/>
                <a:gd name="T2" fmla="*/ 0 w 40"/>
                <a:gd name="T3" fmla="*/ 51 h 51"/>
                <a:gd name="T4" fmla="*/ 35 w 40"/>
                <a:gd name="T5" fmla="*/ 0 h 51"/>
                <a:gd name="T6" fmla="*/ 36 w 40"/>
                <a:gd name="T7" fmla="*/ 8 h 51"/>
                <a:gd name="T8" fmla="*/ 37 w 40"/>
                <a:gd name="T9" fmla="*/ 20 h 51"/>
                <a:gd name="T10" fmla="*/ 36 w 40"/>
                <a:gd name="T11" fmla="*/ 21 h 51"/>
                <a:gd name="T12" fmla="*/ 35 w 40"/>
                <a:gd name="T13" fmla="*/ 8 h 51"/>
                <a:gd name="T14" fmla="*/ 2 w 40"/>
                <a:gd name="T15" fmla="*/ 50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1">
                  <a:moveTo>
                    <a:pt x="2" y="50"/>
                  </a:moveTo>
                  <a:cubicBezTo>
                    <a:pt x="2" y="51"/>
                    <a:pt x="1" y="51"/>
                    <a:pt x="0" y="51"/>
                  </a:cubicBezTo>
                  <a:cubicBezTo>
                    <a:pt x="10" y="33"/>
                    <a:pt x="29" y="19"/>
                    <a:pt x="35" y="0"/>
                  </a:cubicBezTo>
                  <a:cubicBezTo>
                    <a:pt x="40" y="1"/>
                    <a:pt x="37" y="5"/>
                    <a:pt x="36" y="8"/>
                  </a:cubicBezTo>
                  <a:cubicBezTo>
                    <a:pt x="37" y="12"/>
                    <a:pt x="38" y="15"/>
                    <a:pt x="37" y="20"/>
                  </a:cubicBezTo>
                  <a:cubicBezTo>
                    <a:pt x="38" y="22"/>
                    <a:pt x="38" y="22"/>
                    <a:pt x="36" y="21"/>
                  </a:cubicBezTo>
                  <a:cubicBezTo>
                    <a:pt x="37" y="14"/>
                    <a:pt x="35" y="14"/>
                    <a:pt x="35" y="8"/>
                  </a:cubicBezTo>
                  <a:cubicBezTo>
                    <a:pt x="24" y="18"/>
                    <a:pt x="13" y="37"/>
                    <a:pt x="2"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7" name="Freeform 487"/>
            <p:cNvSpPr/>
            <p:nvPr/>
          </p:nvSpPr>
          <p:spPr bwMode="auto">
            <a:xfrm>
              <a:off x="5827946" y="5477089"/>
              <a:ext cx="31111" cy="48889"/>
            </a:xfrm>
            <a:custGeom>
              <a:avLst/>
              <a:gdLst>
                <a:gd name="T0" fmla="*/ 0 w 21"/>
                <a:gd name="T1" fmla="*/ 33 h 33"/>
                <a:gd name="T2" fmla="*/ 21 w 21"/>
                <a:gd name="T3" fmla="*/ 0 h 33"/>
                <a:gd name="T4" fmla="*/ 0 w 21"/>
                <a:gd name="T5" fmla="*/ 33 h 33"/>
              </a:gdLst>
              <a:ahLst/>
              <a:cxnLst>
                <a:cxn ang="0">
                  <a:pos x="T0" y="T1"/>
                </a:cxn>
                <a:cxn ang="0">
                  <a:pos x="T2" y="T3"/>
                </a:cxn>
                <a:cxn ang="0">
                  <a:pos x="T4" y="T5"/>
                </a:cxn>
              </a:cxnLst>
              <a:rect l="0" t="0" r="r" b="b"/>
              <a:pathLst>
                <a:path w="21" h="33">
                  <a:moveTo>
                    <a:pt x="0" y="33"/>
                  </a:moveTo>
                  <a:cubicBezTo>
                    <a:pt x="4" y="22"/>
                    <a:pt x="14" y="10"/>
                    <a:pt x="21" y="0"/>
                  </a:cubicBezTo>
                  <a:cubicBezTo>
                    <a:pt x="18" y="7"/>
                    <a:pt x="9" y="24"/>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8" name="Freeform 488"/>
            <p:cNvSpPr/>
            <p:nvPr/>
          </p:nvSpPr>
          <p:spPr bwMode="auto">
            <a:xfrm>
              <a:off x="5816094" y="5478570"/>
              <a:ext cx="25185" cy="31111"/>
            </a:xfrm>
            <a:custGeom>
              <a:avLst/>
              <a:gdLst>
                <a:gd name="T0" fmla="*/ 3 w 17"/>
                <a:gd name="T1" fmla="*/ 21 h 21"/>
                <a:gd name="T2" fmla="*/ 12 w 17"/>
                <a:gd name="T3" fmla="*/ 0 h 21"/>
                <a:gd name="T4" fmla="*/ 11 w 17"/>
                <a:gd name="T5" fmla="*/ 6 h 21"/>
                <a:gd name="T6" fmla="*/ 17 w 17"/>
                <a:gd name="T7" fmla="*/ 0 h 21"/>
                <a:gd name="T8" fmla="*/ 3 w 17"/>
                <a:gd name="T9" fmla="*/ 21 h 21"/>
              </a:gdLst>
              <a:ahLst/>
              <a:cxnLst>
                <a:cxn ang="0">
                  <a:pos x="T0" y="T1"/>
                </a:cxn>
                <a:cxn ang="0">
                  <a:pos x="T2" y="T3"/>
                </a:cxn>
                <a:cxn ang="0">
                  <a:pos x="T4" y="T5"/>
                </a:cxn>
                <a:cxn ang="0">
                  <a:pos x="T6" y="T7"/>
                </a:cxn>
                <a:cxn ang="0">
                  <a:pos x="T8" y="T9"/>
                </a:cxn>
              </a:cxnLst>
              <a:rect l="0" t="0" r="r" b="b"/>
              <a:pathLst>
                <a:path w="17" h="21">
                  <a:moveTo>
                    <a:pt x="3" y="21"/>
                  </a:moveTo>
                  <a:cubicBezTo>
                    <a:pt x="0" y="15"/>
                    <a:pt x="11" y="7"/>
                    <a:pt x="12" y="0"/>
                  </a:cubicBezTo>
                  <a:cubicBezTo>
                    <a:pt x="15" y="1"/>
                    <a:pt x="10" y="3"/>
                    <a:pt x="11" y="6"/>
                  </a:cubicBezTo>
                  <a:cubicBezTo>
                    <a:pt x="15" y="6"/>
                    <a:pt x="13" y="0"/>
                    <a:pt x="17" y="0"/>
                  </a:cubicBezTo>
                  <a:cubicBezTo>
                    <a:pt x="13" y="7"/>
                    <a:pt x="7" y="13"/>
                    <a:pt x="3"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9" name="Freeform 489"/>
            <p:cNvSpPr/>
            <p:nvPr/>
          </p:nvSpPr>
          <p:spPr bwMode="auto">
            <a:xfrm>
              <a:off x="6988679" y="5490422"/>
              <a:ext cx="14815" cy="16296"/>
            </a:xfrm>
            <a:custGeom>
              <a:avLst/>
              <a:gdLst>
                <a:gd name="T0" fmla="*/ 1 w 10"/>
                <a:gd name="T1" fmla="*/ 11 h 11"/>
                <a:gd name="T2" fmla="*/ 8 w 10"/>
                <a:gd name="T3" fmla="*/ 0 h 11"/>
                <a:gd name="T4" fmla="*/ 1 w 10"/>
                <a:gd name="T5" fmla="*/ 11 h 11"/>
              </a:gdLst>
              <a:ahLst/>
              <a:cxnLst>
                <a:cxn ang="0">
                  <a:pos x="T0" y="T1"/>
                </a:cxn>
                <a:cxn ang="0">
                  <a:pos x="T2" y="T3"/>
                </a:cxn>
                <a:cxn ang="0">
                  <a:pos x="T4" y="T5"/>
                </a:cxn>
              </a:cxnLst>
              <a:rect l="0" t="0" r="r" b="b"/>
              <a:pathLst>
                <a:path w="10" h="11">
                  <a:moveTo>
                    <a:pt x="1" y="11"/>
                  </a:moveTo>
                  <a:cubicBezTo>
                    <a:pt x="0" y="7"/>
                    <a:pt x="6" y="3"/>
                    <a:pt x="8" y="0"/>
                  </a:cubicBezTo>
                  <a:cubicBezTo>
                    <a:pt x="10" y="3"/>
                    <a:pt x="2" y="6"/>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0" name="Freeform 490"/>
            <p:cNvSpPr/>
            <p:nvPr/>
          </p:nvSpPr>
          <p:spPr bwMode="auto">
            <a:xfrm>
              <a:off x="6966457" y="5459311"/>
              <a:ext cx="35555" cy="47407"/>
            </a:xfrm>
            <a:custGeom>
              <a:avLst/>
              <a:gdLst>
                <a:gd name="T0" fmla="*/ 0 w 24"/>
                <a:gd name="T1" fmla="*/ 32 h 32"/>
                <a:gd name="T2" fmla="*/ 24 w 24"/>
                <a:gd name="T3" fmla="*/ 0 h 32"/>
                <a:gd name="T4" fmla="*/ 0 w 24"/>
                <a:gd name="T5" fmla="*/ 32 h 32"/>
              </a:gdLst>
              <a:ahLst/>
              <a:cxnLst>
                <a:cxn ang="0">
                  <a:pos x="T0" y="T1"/>
                </a:cxn>
                <a:cxn ang="0">
                  <a:pos x="T2" y="T3"/>
                </a:cxn>
                <a:cxn ang="0">
                  <a:pos x="T4" y="T5"/>
                </a:cxn>
              </a:cxnLst>
              <a:rect l="0" t="0" r="r" b="b"/>
              <a:pathLst>
                <a:path w="24" h="32">
                  <a:moveTo>
                    <a:pt x="0" y="32"/>
                  </a:moveTo>
                  <a:cubicBezTo>
                    <a:pt x="4" y="22"/>
                    <a:pt x="17" y="11"/>
                    <a:pt x="24" y="0"/>
                  </a:cubicBezTo>
                  <a:cubicBezTo>
                    <a:pt x="20" y="11"/>
                    <a:pt x="8" y="22"/>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1" name="Freeform 491"/>
            <p:cNvSpPr/>
            <p:nvPr/>
          </p:nvSpPr>
          <p:spPr bwMode="auto">
            <a:xfrm>
              <a:off x="7024234" y="5477089"/>
              <a:ext cx="11852" cy="11852"/>
            </a:xfrm>
            <a:custGeom>
              <a:avLst/>
              <a:gdLst>
                <a:gd name="T0" fmla="*/ 3 w 8"/>
                <a:gd name="T1" fmla="*/ 8 h 8"/>
                <a:gd name="T2" fmla="*/ 6 w 8"/>
                <a:gd name="T3" fmla="*/ 0 h 8"/>
                <a:gd name="T4" fmla="*/ 3 w 8"/>
                <a:gd name="T5" fmla="*/ 8 h 8"/>
              </a:gdLst>
              <a:ahLst/>
              <a:cxnLst>
                <a:cxn ang="0">
                  <a:pos x="T0" y="T1"/>
                </a:cxn>
                <a:cxn ang="0">
                  <a:pos x="T2" y="T3"/>
                </a:cxn>
                <a:cxn ang="0">
                  <a:pos x="T4" y="T5"/>
                </a:cxn>
              </a:cxnLst>
              <a:rect l="0" t="0" r="r" b="b"/>
              <a:pathLst>
                <a:path w="8" h="8">
                  <a:moveTo>
                    <a:pt x="3" y="8"/>
                  </a:moveTo>
                  <a:cubicBezTo>
                    <a:pt x="0" y="7"/>
                    <a:pt x="6" y="2"/>
                    <a:pt x="6" y="0"/>
                  </a:cubicBezTo>
                  <a:cubicBezTo>
                    <a:pt x="8" y="2"/>
                    <a:pt x="3" y="5"/>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2" name="Freeform 492"/>
            <p:cNvSpPr/>
            <p:nvPr/>
          </p:nvSpPr>
          <p:spPr bwMode="auto">
            <a:xfrm>
              <a:off x="7009419" y="5463756"/>
              <a:ext cx="13333" cy="17778"/>
            </a:xfrm>
            <a:custGeom>
              <a:avLst/>
              <a:gdLst>
                <a:gd name="T0" fmla="*/ 1 w 9"/>
                <a:gd name="T1" fmla="*/ 12 h 12"/>
                <a:gd name="T2" fmla="*/ 9 w 9"/>
                <a:gd name="T3" fmla="*/ 0 h 12"/>
                <a:gd name="T4" fmla="*/ 1 w 9"/>
                <a:gd name="T5" fmla="*/ 12 h 12"/>
              </a:gdLst>
              <a:ahLst/>
              <a:cxnLst>
                <a:cxn ang="0">
                  <a:pos x="T0" y="T1"/>
                </a:cxn>
                <a:cxn ang="0">
                  <a:pos x="T2" y="T3"/>
                </a:cxn>
                <a:cxn ang="0">
                  <a:pos x="T4" y="T5"/>
                </a:cxn>
              </a:cxnLst>
              <a:rect l="0" t="0" r="r" b="b"/>
              <a:pathLst>
                <a:path w="9" h="12">
                  <a:moveTo>
                    <a:pt x="1" y="12"/>
                  </a:moveTo>
                  <a:cubicBezTo>
                    <a:pt x="0" y="9"/>
                    <a:pt x="6" y="4"/>
                    <a:pt x="9" y="0"/>
                  </a:cubicBezTo>
                  <a:cubicBezTo>
                    <a:pt x="9" y="3"/>
                    <a:pt x="3" y="8"/>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3" name="Freeform 493"/>
            <p:cNvSpPr/>
            <p:nvPr/>
          </p:nvSpPr>
          <p:spPr bwMode="auto">
            <a:xfrm>
              <a:off x="7036086" y="5465237"/>
              <a:ext cx="8889" cy="10370"/>
            </a:xfrm>
            <a:custGeom>
              <a:avLst/>
              <a:gdLst>
                <a:gd name="T0" fmla="*/ 2 w 6"/>
                <a:gd name="T1" fmla="*/ 7 h 7"/>
                <a:gd name="T2" fmla="*/ 6 w 6"/>
                <a:gd name="T3" fmla="*/ 0 h 7"/>
                <a:gd name="T4" fmla="*/ 2 w 6"/>
                <a:gd name="T5" fmla="*/ 7 h 7"/>
              </a:gdLst>
              <a:ahLst/>
              <a:cxnLst>
                <a:cxn ang="0">
                  <a:pos x="T0" y="T1"/>
                </a:cxn>
                <a:cxn ang="0">
                  <a:pos x="T2" y="T3"/>
                </a:cxn>
                <a:cxn ang="0">
                  <a:pos x="T4" y="T5"/>
                </a:cxn>
              </a:cxnLst>
              <a:rect l="0" t="0" r="r" b="b"/>
              <a:pathLst>
                <a:path w="6" h="7">
                  <a:moveTo>
                    <a:pt x="2" y="7"/>
                  </a:moveTo>
                  <a:cubicBezTo>
                    <a:pt x="0" y="5"/>
                    <a:pt x="4" y="1"/>
                    <a:pt x="6" y="0"/>
                  </a:cubicBezTo>
                  <a:cubicBezTo>
                    <a:pt x="6" y="3"/>
                    <a:pt x="2" y="4"/>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4" name="Freeform 494"/>
            <p:cNvSpPr/>
            <p:nvPr/>
          </p:nvSpPr>
          <p:spPr bwMode="auto">
            <a:xfrm>
              <a:off x="7009419" y="5308201"/>
              <a:ext cx="38518" cy="158517"/>
            </a:xfrm>
            <a:custGeom>
              <a:avLst/>
              <a:gdLst>
                <a:gd name="T0" fmla="*/ 11 w 26"/>
                <a:gd name="T1" fmla="*/ 82 h 107"/>
                <a:gd name="T2" fmla="*/ 11 w 26"/>
                <a:gd name="T3" fmla="*/ 82 h 107"/>
                <a:gd name="T4" fmla="*/ 9 w 26"/>
                <a:gd name="T5" fmla="*/ 93 h 107"/>
                <a:gd name="T6" fmla="*/ 1 w 26"/>
                <a:gd name="T7" fmla="*/ 97 h 107"/>
                <a:gd name="T8" fmla="*/ 8 w 26"/>
                <a:gd name="T9" fmla="*/ 28 h 107"/>
                <a:gd name="T10" fmla="*/ 2 w 26"/>
                <a:gd name="T11" fmla="*/ 38 h 107"/>
                <a:gd name="T12" fmla="*/ 9 w 26"/>
                <a:gd name="T13" fmla="*/ 25 h 107"/>
                <a:gd name="T14" fmla="*/ 12 w 26"/>
                <a:gd name="T15" fmla="*/ 16 h 107"/>
                <a:gd name="T16" fmla="*/ 10 w 26"/>
                <a:gd name="T17" fmla="*/ 33 h 107"/>
                <a:gd name="T18" fmla="*/ 15 w 26"/>
                <a:gd name="T19" fmla="*/ 16 h 107"/>
                <a:gd name="T20" fmla="*/ 26 w 26"/>
                <a:gd name="T21" fmla="*/ 0 h 107"/>
                <a:gd name="T22" fmla="*/ 17 w 26"/>
                <a:gd name="T23" fmla="*/ 52 h 107"/>
                <a:gd name="T24" fmla="*/ 22 w 26"/>
                <a:gd name="T25" fmla="*/ 48 h 107"/>
                <a:gd name="T26" fmla="*/ 18 w 26"/>
                <a:gd name="T27" fmla="*/ 68 h 107"/>
                <a:gd name="T28" fmla="*/ 22 w 26"/>
                <a:gd name="T29" fmla="*/ 65 h 107"/>
                <a:gd name="T30" fmla="*/ 19 w 26"/>
                <a:gd name="T31" fmla="*/ 100 h 107"/>
                <a:gd name="T32" fmla="*/ 22 w 26"/>
                <a:gd name="T33" fmla="*/ 98 h 107"/>
                <a:gd name="T34" fmla="*/ 18 w 26"/>
                <a:gd name="T35" fmla="*/ 107 h 107"/>
                <a:gd name="T36" fmla="*/ 17 w 26"/>
                <a:gd name="T37" fmla="*/ 98 h 107"/>
                <a:gd name="T38" fmla="*/ 13 w 26"/>
                <a:gd name="T39" fmla="*/ 100 h 107"/>
                <a:gd name="T40" fmla="*/ 17 w 26"/>
                <a:gd name="T41" fmla="*/ 76 h 107"/>
                <a:gd name="T42" fmla="*/ 12 w 26"/>
                <a:gd name="T43" fmla="*/ 81 h 107"/>
                <a:gd name="T44" fmla="*/ 16 w 26"/>
                <a:gd name="T45" fmla="*/ 60 h 107"/>
                <a:gd name="T46" fmla="*/ 13 w 26"/>
                <a:gd name="T47" fmla="*/ 62 h 107"/>
                <a:gd name="T48" fmla="*/ 16 w 26"/>
                <a:gd name="T49" fmla="*/ 55 h 107"/>
                <a:gd name="T50" fmla="*/ 15 w 26"/>
                <a:gd name="T51" fmla="*/ 28 h 107"/>
                <a:gd name="T52" fmla="*/ 9 w 26"/>
                <a:gd name="T53" fmla="*/ 50 h 107"/>
                <a:gd name="T54" fmla="*/ 11 w 26"/>
                <a:gd name="T55" fmla="*/ 49 h 107"/>
                <a:gd name="T56" fmla="*/ 8 w 26"/>
                <a:gd name="T57" fmla="*/ 55 h 107"/>
                <a:gd name="T58" fmla="*/ 8 w 26"/>
                <a:gd name="T59" fmla="*/ 80 h 107"/>
                <a:gd name="T60" fmla="*/ 11 w 26"/>
                <a:gd name="T61" fmla="*/ 8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 h="107">
                  <a:moveTo>
                    <a:pt x="11" y="82"/>
                  </a:moveTo>
                  <a:cubicBezTo>
                    <a:pt x="13" y="83"/>
                    <a:pt x="10" y="84"/>
                    <a:pt x="11" y="82"/>
                  </a:cubicBezTo>
                  <a:cubicBezTo>
                    <a:pt x="7" y="85"/>
                    <a:pt x="11" y="89"/>
                    <a:pt x="9" y="93"/>
                  </a:cubicBezTo>
                  <a:cubicBezTo>
                    <a:pt x="5" y="89"/>
                    <a:pt x="3" y="94"/>
                    <a:pt x="1" y="97"/>
                  </a:cubicBezTo>
                  <a:cubicBezTo>
                    <a:pt x="11" y="82"/>
                    <a:pt x="1" y="52"/>
                    <a:pt x="8" y="28"/>
                  </a:cubicBezTo>
                  <a:cubicBezTo>
                    <a:pt x="5" y="31"/>
                    <a:pt x="3" y="34"/>
                    <a:pt x="2" y="38"/>
                  </a:cubicBezTo>
                  <a:cubicBezTo>
                    <a:pt x="0" y="33"/>
                    <a:pt x="5" y="27"/>
                    <a:pt x="9" y="25"/>
                  </a:cubicBezTo>
                  <a:cubicBezTo>
                    <a:pt x="9" y="21"/>
                    <a:pt x="9" y="16"/>
                    <a:pt x="12" y="16"/>
                  </a:cubicBezTo>
                  <a:cubicBezTo>
                    <a:pt x="10" y="21"/>
                    <a:pt x="9" y="26"/>
                    <a:pt x="10" y="33"/>
                  </a:cubicBezTo>
                  <a:cubicBezTo>
                    <a:pt x="13" y="29"/>
                    <a:pt x="16" y="24"/>
                    <a:pt x="15" y="16"/>
                  </a:cubicBezTo>
                  <a:cubicBezTo>
                    <a:pt x="23" y="14"/>
                    <a:pt x="20" y="2"/>
                    <a:pt x="26" y="0"/>
                  </a:cubicBezTo>
                  <a:cubicBezTo>
                    <a:pt x="19" y="14"/>
                    <a:pt x="16" y="34"/>
                    <a:pt x="17" y="52"/>
                  </a:cubicBezTo>
                  <a:cubicBezTo>
                    <a:pt x="20" y="54"/>
                    <a:pt x="20" y="49"/>
                    <a:pt x="22" y="48"/>
                  </a:cubicBezTo>
                  <a:cubicBezTo>
                    <a:pt x="21" y="52"/>
                    <a:pt x="17" y="62"/>
                    <a:pt x="18" y="68"/>
                  </a:cubicBezTo>
                  <a:cubicBezTo>
                    <a:pt x="21" y="68"/>
                    <a:pt x="21" y="66"/>
                    <a:pt x="22" y="65"/>
                  </a:cubicBezTo>
                  <a:cubicBezTo>
                    <a:pt x="17" y="72"/>
                    <a:pt x="21" y="91"/>
                    <a:pt x="19" y="100"/>
                  </a:cubicBezTo>
                  <a:cubicBezTo>
                    <a:pt x="21" y="101"/>
                    <a:pt x="19" y="96"/>
                    <a:pt x="22" y="98"/>
                  </a:cubicBezTo>
                  <a:cubicBezTo>
                    <a:pt x="22" y="102"/>
                    <a:pt x="22" y="106"/>
                    <a:pt x="18" y="107"/>
                  </a:cubicBezTo>
                  <a:cubicBezTo>
                    <a:pt x="17" y="105"/>
                    <a:pt x="18" y="101"/>
                    <a:pt x="17" y="98"/>
                  </a:cubicBezTo>
                  <a:cubicBezTo>
                    <a:pt x="15" y="98"/>
                    <a:pt x="16" y="101"/>
                    <a:pt x="13" y="100"/>
                  </a:cubicBezTo>
                  <a:cubicBezTo>
                    <a:pt x="18" y="96"/>
                    <a:pt x="18" y="86"/>
                    <a:pt x="17" y="76"/>
                  </a:cubicBezTo>
                  <a:cubicBezTo>
                    <a:pt x="14" y="76"/>
                    <a:pt x="14" y="80"/>
                    <a:pt x="12" y="81"/>
                  </a:cubicBezTo>
                  <a:cubicBezTo>
                    <a:pt x="13" y="75"/>
                    <a:pt x="19" y="71"/>
                    <a:pt x="16" y="60"/>
                  </a:cubicBezTo>
                  <a:cubicBezTo>
                    <a:pt x="16" y="58"/>
                    <a:pt x="14" y="61"/>
                    <a:pt x="13" y="62"/>
                  </a:cubicBezTo>
                  <a:cubicBezTo>
                    <a:pt x="10" y="60"/>
                    <a:pt x="15" y="57"/>
                    <a:pt x="16" y="55"/>
                  </a:cubicBezTo>
                  <a:cubicBezTo>
                    <a:pt x="17" y="45"/>
                    <a:pt x="15" y="37"/>
                    <a:pt x="15" y="28"/>
                  </a:cubicBezTo>
                  <a:cubicBezTo>
                    <a:pt x="12" y="34"/>
                    <a:pt x="8" y="39"/>
                    <a:pt x="9" y="50"/>
                  </a:cubicBezTo>
                  <a:cubicBezTo>
                    <a:pt x="9" y="51"/>
                    <a:pt x="10" y="50"/>
                    <a:pt x="11" y="49"/>
                  </a:cubicBezTo>
                  <a:cubicBezTo>
                    <a:pt x="14" y="51"/>
                    <a:pt x="8" y="53"/>
                    <a:pt x="8" y="55"/>
                  </a:cubicBezTo>
                  <a:cubicBezTo>
                    <a:pt x="7" y="64"/>
                    <a:pt x="8" y="75"/>
                    <a:pt x="8" y="80"/>
                  </a:cubicBezTo>
                  <a:cubicBezTo>
                    <a:pt x="8" y="82"/>
                    <a:pt x="11" y="79"/>
                    <a:pt x="11"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5" name="Freeform 495"/>
            <p:cNvSpPr/>
            <p:nvPr/>
          </p:nvSpPr>
          <p:spPr bwMode="auto">
            <a:xfrm>
              <a:off x="6933864" y="5331905"/>
              <a:ext cx="48889" cy="118518"/>
            </a:xfrm>
            <a:custGeom>
              <a:avLst/>
              <a:gdLst>
                <a:gd name="T0" fmla="*/ 8 w 33"/>
                <a:gd name="T1" fmla="*/ 62 h 80"/>
                <a:gd name="T2" fmla="*/ 19 w 33"/>
                <a:gd name="T3" fmla="*/ 43 h 80"/>
                <a:gd name="T4" fmla="*/ 0 w 33"/>
                <a:gd name="T5" fmla="*/ 80 h 80"/>
                <a:gd name="T6" fmla="*/ 30 w 33"/>
                <a:gd name="T7" fmla="*/ 8 h 80"/>
                <a:gd name="T8" fmla="*/ 22 w 33"/>
                <a:gd name="T9" fmla="*/ 14 h 80"/>
                <a:gd name="T10" fmla="*/ 33 w 33"/>
                <a:gd name="T11" fmla="*/ 0 h 80"/>
                <a:gd name="T12" fmla="*/ 8 w 33"/>
                <a:gd name="T13" fmla="*/ 62 h 80"/>
              </a:gdLst>
              <a:ahLst/>
              <a:cxnLst>
                <a:cxn ang="0">
                  <a:pos x="T0" y="T1"/>
                </a:cxn>
                <a:cxn ang="0">
                  <a:pos x="T2" y="T3"/>
                </a:cxn>
                <a:cxn ang="0">
                  <a:pos x="T4" y="T5"/>
                </a:cxn>
                <a:cxn ang="0">
                  <a:pos x="T6" y="T7"/>
                </a:cxn>
                <a:cxn ang="0">
                  <a:pos x="T8" y="T9"/>
                </a:cxn>
                <a:cxn ang="0">
                  <a:pos x="T10" y="T11"/>
                </a:cxn>
                <a:cxn ang="0">
                  <a:pos x="T12" y="T13"/>
                </a:cxn>
              </a:cxnLst>
              <a:rect l="0" t="0" r="r" b="b"/>
              <a:pathLst>
                <a:path w="33" h="80">
                  <a:moveTo>
                    <a:pt x="8" y="62"/>
                  </a:moveTo>
                  <a:cubicBezTo>
                    <a:pt x="12" y="60"/>
                    <a:pt x="16" y="49"/>
                    <a:pt x="19" y="43"/>
                  </a:cubicBezTo>
                  <a:cubicBezTo>
                    <a:pt x="17" y="55"/>
                    <a:pt x="8" y="70"/>
                    <a:pt x="0" y="80"/>
                  </a:cubicBezTo>
                  <a:cubicBezTo>
                    <a:pt x="7" y="56"/>
                    <a:pt x="21" y="32"/>
                    <a:pt x="30" y="8"/>
                  </a:cubicBezTo>
                  <a:cubicBezTo>
                    <a:pt x="26" y="9"/>
                    <a:pt x="26" y="13"/>
                    <a:pt x="22" y="14"/>
                  </a:cubicBezTo>
                  <a:cubicBezTo>
                    <a:pt x="25" y="9"/>
                    <a:pt x="29" y="4"/>
                    <a:pt x="33" y="0"/>
                  </a:cubicBezTo>
                  <a:cubicBezTo>
                    <a:pt x="29" y="22"/>
                    <a:pt x="16" y="42"/>
                    <a:pt x="8"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6" name="Freeform 496"/>
            <p:cNvSpPr/>
            <p:nvPr/>
          </p:nvSpPr>
          <p:spPr bwMode="auto">
            <a:xfrm>
              <a:off x="6990160" y="5434126"/>
              <a:ext cx="11852" cy="13333"/>
            </a:xfrm>
            <a:custGeom>
              <a:avLst/>
              <a:gdLst>
                <a:gd name="T0" fmla="*/ 1 w 8"/>
                <a:gd name="T1" fmla="*/ 9 h 9"/>
                <a:gd name="T2" fmla="*/ 6 w 8"/>
                <a:gd name="T3" fmla="*/ 0 h 9"/>
                <a:gd name="T4" fmla="*/ 1 w 8"/>
                <a:gd name="T5" fmla="*/ 9 h 9"/>
              </a:gdLst>
              <a:ahLst/>
              <a:cxnLst>
                <a:cxn ang="0">
                  <a:pos x="T0" y="T1"/>
                </a:cxn>
                <a:cxn ang="0">
                  <a:pos x="T2" y="T3"/>
                </a:cxn>
                <a:cxn ang="0">
                  <a:pos x="T4" y="T5"/>
                </a:cxn>
              </a:cxnLst>
              <a:rect l="0" t="0" r="r" b="b"/>
              <a:pathLst>
                <a:path w="8" h="9">
                  <a:moveTo>
                    <a:pt x="1" y="9"/>
                  </a:moveTo>
                  <a:cubicBezTo>
                    <a:pt x="0" y="6"/>
                    <a:pt x="5" y="3"/>
                    <a:pt x="6" y="0"/>
                  </a:cubicBezTo>
                  <a:cubicBezTo>
                    <a:pt x="8" y="3"/>
                    <a:pt x="2" y="6"/>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7" name="Freeform 497"/>
            <p:cNvSpPr/>
            <p:nvPr/>
          </p:nvSpPr>
          <p:spPr bwMode="auto">
            <a:xfrm>
              <a:off x="6978309" y="5413386"/>
              <a:ext cx="13333" cy="19259"/>
            </a:xfrm>
            <a:custGeom>
              <a:avLst/>
              <a:gdLst>
                <a:gd name="T0" fmla="*/ 1 w 9"/>
                <a:gd name="T1" fmla="*/ 13 h 13"/>
                <a:gd name="T2" fmla="*/ 9 w 9"/>
                <a:gd name="T3" fmla="*/ 0 h 13"/>
                <a:gd name="T4" fmla="*/ 1 w 9"/>
                <a:gd name="T5" fmla="*/ 13 h 13"/>
              </a:gdLst>
              <a:ahLst/>
              <a:cxnLst>
                <a:cxn ang="0">
                  <a:pos x="T0" y="T1"/>
                </a:cxn>
                <a:cxn ang="0">
                  <a:pos x="T2" y="T3"/>
                </a:cxn>
                <a:cxn ang="0">
                  <a:pos x="T4" y="T5"/>
                </a:cxn>
              </a:cxnLst>
              <a:rect l="0" t="0" r="r" b="b"/>
              <a:pathLst>
                <a:path w="9" h="13">
                  <a:moveTo>
                    <a:pt x="1" y="13"/>
                  </a:moveTo>
                  <a:cubicBezTo>
                    <a:pt x="0" y="8"/>
                    <a:pt x="5" y="2"/>
                    <a:pt x="9" y="0"/>
                  </a:cubicBezTo>
                  <a:cubicBezTo>
                    <a:pt x="7" y="5"/>
                    <a:pt x="2" y="7"/>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8" name="Freeform 498"/>
            <p:cNvSpPr/>
            <p:nvPr/>
          </p:nvSpPr>
          <p:spPr bwMode="auto">
            <a:xfrm>
              <a:off x="7004975" y="5417830"/>
              <a:ext cx="10370" cy="11852"/>
            </a:xfrm>
            <a:custGeom>
              <a:avLst/>
              <a:gdLst>
                <a:gd name="T0" fmla="*/ 1 w 7"/>
                <a:gd name="T1" fmla="*/ 8 h 8"/>
                <a:gd name="T2" fmla="*/ 7 w 7"/>
                <a:gd name="T3" fmla="*/ 0 h 8"/>
                <a:gd name="T4" fmla="*/ 1 w 7"/>
                <a:gd name="T5" fmla="*/ 8 h 8"/>
              </a:gdLst>
              <a:ahLst/>
              <a:cxnLst>
                <a:cxn ang="0">
                  <a:pos x="T0" y="T1"/>
                </a:cxn>
                <a:cxn ang="0">
                  <a:pos x="T2" y="T3"/>
                </a:cxn>
                <a:cxn ang="0">
                  <a:pos x="T4" y="T5"/>
                </a:cxn>
              </a:cxnLst>
              <a:rect l="0" t="0" r="r" b="b"/>
              <a:pathLst>
                <a:path w="7" h="8">
                  <a:moveTo>
                    <a:pt x="1" y="8"/>
                  </a:moveTo>
                  <a:cubicBezTo>
                    <a:pt x="0" y="6"/>
                    <a:pt x="4" y="1"/>
                    <a:pt x="7" y="0"/>
                  </a:cubicBezTo>
                  <a:cubicBezTo>
                    <a:pt x="5" y="3"/>
                    <a:pt x="2" y="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9" name="Freeform 499"/>
            <p:cNvSpPr/>
            <p:nvPr/>
          </p:nvSpPr>
          <p:spPr bwMode="auto">
            <a:xfrm>
              <a:off x="6926457" y="5364497"/>
              <a:ext cx="81481" cy="103703"/>
            </a:xfrm>
            <a:custGeom>
              <a:avLst/>
              <a:gdLst>
                <a:gd name="T0" fmla="*/ 55 w 55"/>
                <a:gd name="T1" fmla="*/ 0 h 70"/>
                <a:gd name="T2" fmla="*/ 29 w 55"/>
                <a:gd name="T3" fmla="*/ 43 h 70"/>
                <a:gd name="T4" fmla="*/ 25 w 55"/>
                <a:gd name="T5" fmla="*/ 41 h 70"/>
                <a:gd name="T6" fmla="*/ 2 w 55"/>
                <a:gd name="T7" fmla="*/ 70 h 70"/>
                <a:gd name="T8" fmla="*/ 9 w 55"/>
                <a:gd name="T9" fmla="*/ 58 h 70"/>
                <a:gd name="T10" fmla="*/ 20 w 55"/>
                <a:gd name="T11" fmla="*/ 46 h 70"/>
                <a:gd name="T12" fmla="*/ 42 w 55"/>
                <a:gd name="T13" fmla="*/ 21 h 70"/>
                <a:gd name="T14" fmla="*/ 55 w 55"/>
                <a:gd name="T15" fmla="*/ 0 h 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0">
                  <a:moveTo>
                    <a:pt x="55" y="0"/>
                  </a:moveTo>
                  <a:cubicBezTo>
                    <a:pt x="51" y="15"/>
                    <a:pt x="37" y="29"/>
                    <a:pt x="29" y="43"/>
                  </a:cubicBezTo>
                  <a:cubicBezTo>
                    <a:pt x="26" y="44"/>
                    <a:pt x="27" y="42"/>
                    <a:pt x="25" y="41"/>
                  </a:cubicBezTo>
                  <a:cubicBezTo>
                    <a:pt x="18" y="51"/>
                    <a:pt x="9" y="59"/>
                    <a:pt x="2" y="70"/>
                  </a:cubicBezTo>
                  <a:cubicBezTo>
                    <a:pt x="0" y="67"/>
                    <a:pt x="6" y="61"/>
                    <a:pt x="9" y="58"/>
                  </a:cubicBezTo>
                  <a:cubicBezTo>
                    <a:pt x="13" y="53"/>
                    <a:pt x="17" y="49"/>
                    <a:pt x="20" y="46"/>
                  </a:cubicBezTo>
                  <a:cubicBezTo>
                    <a:pt x="27" y="38"/>
                    <a:pt x="31" y="26"/>
                    <a:pt x="42" y="21"/>
                  </a:cubicBezTo>
                  <a:cubicBezTo>
                    <a:pt x="45" y="13"/>
                    <a:pt x="51" y="7"/>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0" name="Freeform 500"/>
            <p:cNvSpPr/>
            <p:nvPr/>
          </p:nvSpPr>
          <p:spPr bwMode="auto">
            <a:xfrm>
              <a:off x="6978309" y="5373386"/>
              <a:ext cx="11852" cy="25185"/>
            </a:xfrm>
            <a:custGeom>
              <a:avLst/>
              <a:gdLst>
                <a:gd name="T0" fmla="*/ 1 w 8"/>
                <a:gd name="T1" fmla="*/ 17 h 17"/>
                <a:gd name="T2" fmla="*/ 7 w 8"/>
                <a:gd name="T3" fmla="*/ 0 h 17"/>
                <a:gd name="T4" fmla="*/ 1 w 8"/>
                <a:gd name="T5" fmla="*/ 17 h 17"/>
              </a:gdLst>
              <a:ahLst/>
              <a:cxnLst>
                <a:cxn ang="0">
                  <a:pos x="T0" y="T1"/>
                </a:cxn>
                <a:cxn ang="0">
                  <a:pos x="T2" y="T3"/>
                </a:cxn>
                <a:cxn ang="0">
                  <a:pos x="T4" y="T5"/>
                </a:cxn>
              </a:cxnLst>
              <a:rect l="0" t="0" r="r" b="b"/>
              <a:pathLst>
                <a:path w="8" h="17">
                  <a:moveTo>
                    <a:pt x="1" y="17"/>
                  </a:moveTo>
                  <a:cubicBezTo>
                    <a:pt x="0" y="13"/>
                    <a:pt x="5" y="6"/>
                    <a:pt x="7" y="0"/>
                  </a:cubicBezTo>
                  <a:cubicBezTo>
                    <a:pt x="8" y="5"/>
                    <a:pt x="3" y="12"/>
                    <a:pt x="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1" name="Freeform 501"/>
            <p:cNvSpPr/>
            <p:nvPr/>
          </p:nvSpPr>
          <p:spPr bwMode="auto">
            <a:xfrm>
              <a:off x="6745718" y="5314127"/>
              <a:ext cx="8889" cy="23704"/>
            </a:xfrm>
            <a:custGeom>
              <a:avLst/>
              <a:gdLst>
                <a:gd name="T0" fmla="*/ 2 w 6"/>
                <a:gd name="T1" fmla="*/ 16 h 16"/>
                <a:gd name="T2" fmla="*/ 2 w 6"/>
                <a:gd name="T3" fmla="*/ 0 h 16"/>
                <a:gd name="T4" fmla="*/ 2 w 6"/>
                <a:gd name="T5" fmla="*/ 16 h 16"/>
              </a:gdLst>
              <a:ahLst/>
              <a:cxnLst>
                <a:cxn ang="0">
                  <a:pos x="T0" y="T1"/>
                </a:cxn>
                <a:cxn ang="0">
                  <a:pos x="T2" y="T3"/>
                </a:cxn>
                <a:cxn ang="0">
                  <a:pos x="T4" y="T5"/>
                </a:cxn>
              </a:cxnLst>
              <a:rect l="0" t="0" r="r" b="b"/>
              <a:pathLst>
                <a:path w="6" h="16">
                  <a:moveTo>
                    <a:pt x="2" y="16"/>
                  </a:moveTo>
                  <a:cubicBezTo>
                    <a:pt x="0" y="12"/>
                    <a:pt x="3" y="7"/>
                    <a:pt x="2" y="0"/>
                  </a:cubicBezTo>
                  <a:cubicBezTo>
                    <a:pt x="6" y="5"/>
                    <a:pt x="3" y="10"/>
                    <a:pt x="2"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2" name="Freeform 502"/>
            <p:cNvSpPr/>
            <p:nvPr/>
          </p:nvSpPr>
          <p:spPr bwMode="auto">
            <a:xfrm>
              <a:off x="5782020" y="5186720"/>
              <a:ext cx="65185" cy="130369"/>
            </a:xfrm>
            <a:custGeom>
              <a:avLst/>
              <a:gdLst>
                <a:gd name="T0" fmla="*/ 12 w 44"/>
                <a:gd name="T1" fmla="*/ 40 h 88"/>
                <a:gd name="T2" fmla="*/ 11 w 44"/>
                <a:gd name="T3" fmla="*/ 39 h 88"/>
                <a:gd name="T4" fmla="*/ 8 w 44"/>
                <a:gd name="T5" fmla="*/ 88 h 88"/>
                <a:gd name="T6" fmla="*/ 7 w 44"/>
                <a:gd name="T7" fmla="*/ 45 h 88"/>
                <a:gd name="T8" fmla="*/ 2 w 44"/>
                <a:gd name="T9" fmla="*/ 53 h 88"/>
                <a:gd name="T10" fmla="*/ 0 w 44"/>
                <a:gd name="T11" fmla="*/ 42 h 88"/>
                <a:gd name="T12" fmla="*/ 2 w 44"/>
                <a:gd name="T13" fmla="*/ 46 h 88"/>
                <a:gd name="T14" fmla="*/ 7 w 44"/>
                <a:gd name="T15" fmla="*/ 31 h 88"/>
                <a:gd name="T16" fmla="*/ 10 w 44"/>
                <a:gd name="T17" fmla="*/ 36 h 88"/>
                <a:gd name="T18" fmla="*/ 44 w 44"/>
                <a:gd name="T19" fmla="*/ 0 h 88"/>
                <a:gd name="T20" fmla="*/ 23 w 44"/>
                <a:gd name="T21" fmla="*/ 23 h 88"/>
                <a:gd name="T22" fmla="*/ 12 w 44"/>
                <a:gd name="T23" fmla="*/ 4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88">
                  <a:moveTo>
                    <a:pt x="12" y="40"/>
                  </a:moveTo>
                  <a:cubicBezTo>
                    <a:pt x="11" y="42"/>
                    <a:pt x="11" y="40"/>
                    <a:pt x="11" y="39"/>
                  </a:cubicBezTo>
                  <a:cubicBezTo>
                    <a:pt x="7" y="53"/>
                    <a:pt x="12" y="68"/>
                    <a:pt x="8" y="88"/>
                  </a:cubicBezTo>
                  <a:cubicBezTo>
                    <a:pt x="6" y="76"/>
                    <a:pt x="8" y="59"/>
                    <a:pt x="7" y="45"/>
                  </a:cubicBezTo>
                  <a:cubicBezTo>
                    <a:pt x="5" y="44"/>
                    <a:pt x="2" y="49"/>
                    <a:pt x="2" y="53"/>
                  </a:cubicBezTo>
                  <a:cubicBezTo>
                    <a:pt x="0" y="52"/>
                    <a:pt x="2" y="46"/>
                    <a:pt x="0" y="42"/>
                  </a:cubicBezTo>
                  <a:cubicBezTo>
                    <a:pt x="3" y="41"/>
                    <a:pt x="2" y="44"/>
                    <a:pt x="2" y="46"/>
                  </a:cubicBezTo>
                  <a:cubicBezTo>
                    <a:pt x="9" y="45"/>
                    <a:pt x="6" y="35"/>
                    <a:pt x="7" y="31"/>
                  </a:cubicBezTo>
                  <a:cubicBezTo>
                    <a:pt x="11" y="29"/>
                    <a:pt x="7" y="36"/>
                    <a:pt x="10" y="36"/>
                  </a:cubicBezTo>
                  <a:cubicBezTo>
                    <a:pt x="22" y="24"/>
                    <a:pt x="30" y="10"/>
                    <a:pt x="44" y="0"/>
                  </a:cubicBezTo>
                  <a:cubicBezTo>
                    <a:pt x="38" y="7"/>
                    <a:pt x="30" y="15"/>
                    <a:pt x="23" y="23"/>
                  </a:cubicBezTo>
                  <a:cubicBezTo>
                    <a:pt x="19" y="28"/>
                    <a:pt x="12" y="37"/>
                    <a:pt x="12"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3" name="Freeform 503"/>
            <p:cNvSpPr/>
            <p:nvPr/>
          </p:nvSpPr>
          <p:spPr bwMode="auto">
            <a:xfrm>
              <a:off x="6862754" y="5262275"/>
              <a:ext cx="19259" cy="10370"/>
            </a:xfrm>
            <a:custGeom>
              <a:avLst/>
              <a:gdLst>
                <a:gd name="T0" fmla="*/ 0 w 13"/>
                <a:gd name="T1" fmla="*/ 7 h 7"/>
                <a:gd name="T2" fmla="*/ 6 w 13"/>
                <a:gd name="T3" fmla="*/ 3 h 7"/>
                <a:gd name="T4" fmla="*/ 0 w 13"/>
                <a:gd name="T5" fmla="*/ 7 h 7"/>
              </a:gdLst>
              <a:ahLst/>
              <a:cxnLst>
                <a:cxn ang="0">
                  <a:pos x="T0" y="T1"/>
                </a:cxn>
                <a:cxn ang="0">
                  <a:pos x="T2" y="T3"/>
                </a:cxn>
                <a:cxn ang="0">
                  <a:pos x="T4" y="T5"/>
                </a:cxn>
              </a:cxnLst>
              <a:rect l="0" t="0" r="r" b="b"/>
              <a:pathLst>
                <a:path w="13" h="7">
                  <a:moveTo>
                    <a:pt x="0" y="7"/>
                  </a:moveTo>
                  <a:cubicBezTo>
                    <a:pt x="0" y="3"/>
                    <a:pt x="13" y="0"/>
                    <a:pt x="6" y="3"/>
                  </a:cubicBezTo>
                  <a:cubicBezTo>
                    <a:pt x="3" y="3"/>
                    <a:pt x="3"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4" name="Freeform 504"/>
            <p:cNvSpPr/>
            <p:nvPr/>
          </p:nvSpPr>
          <p:spPr bwMode="auto">
            <a:xfrm>
              <a:off x="7031642" y="5257831"/>
              <a:ext cx="11852" cy="13333"/>
            </a:xfrm>
            <a:custGeom>
              <a:avLst/>
              <a:gdLst>
                <a:gd name="T0" fmla="*/ 2 w 8"/>
                <a:gd name="T1" fmla="*/ 9 h 9"/>
                <a:gd name="T2" fmla="*/ 6 w 8"/>
                <a:gd name="T3" fmla="*/ 0 h 9"/>
                <a:gd name="T4" fmla="*/ 2 w 8"/>
                <a:gd name="T5" fmla="*/ 9 h 9"/>
              </a:gdLst>
              <a:ahLst/>
              <a:cxnLst>
                <a:cxn ang="0">
                  <a:pos x="T0" y="T1"/>
                </a:cxn>
                <a:cxn ang="0">
                  <a:pos x="T2" y="T3"/>
                </a:cxn>
                <a:cxn ang="0">
                  <a:pos x="T4" y="T5"/>
                </a:cxn>
              </a:cxnLst>
              <a:rect l="0" t="0" r="r" b="b"/>
              <a:pathLst>
                <a:path w="8" h="9">
                  <a:moveTo>
                    <a:pt x="2" y="9"/>
                  </a:moveTo>
                  <a:cubicBezTo>
                    <a:pt x="0" y="6"/>
                    <a:pt x="5" y="3"/>
                    <a:pt x="6" y="0"/>
                  </a:cubicBezTo>
                  <a:cubicBezTo>
                    <a:pt x="8" y="3"/>
                    <a:pt x="2"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5" name="Freeform 505"/>
            <p:cNvSpPr/>
            <p:nvPr/>
          </p:nvSpPr>
          <p:spPr bwMode="auto">
            <a:xfrm>
              <a:off x="6582756" y="5240053"/>
              <a:ext cx="114073" cy="23704"/>
            </a:xfrm>
            <a:custGeom>
              <a:avLst/>
              <a:gdLst>
                <a:gd name="T0" fmla="*/ 77 w 77"/>
                <a:gd name="T1" fmla="*/ 4 h 16"/>
                <a:gd name="T2" fmla="*/ 1 w 77"/>
                <a:gd name="T3" fmla="*/ 2 h 16"/>
                <a:gd name="T4" fmla="*/ 0 w 77"/>
                <a:gd name="T5" fmla="*/ 0 h 16"/>
                <a:gd name="T6" fmla="*/ 77 w 77"/>
                <a:gd name="T7" fmla="*/ 4 h 16"/>
              </a:gdLst>
              <a:ahLst/>
              <a:cxnLst>
                <a:cxn ang="0">
                  <a:pos x="T0" y="T1"/>
                </a:cxn>
                <a:cxn ang="0">
                  <a:pos x="T2" y="T3"/>
                </a:cxn>
                <a:cxn ang="0">
                  <a:pos x="T4" y="T5"/>
                </a:cxn>
                <a:cxn ang="0">
                  <a:pos x="T6" y="T7"/>
                </a:cxn>
              </a:cxnLst>
              <a:rect l="0" t="0" r="r" b="b"/>
              <a:pathLst>
                <a:path w="77" h="16">
                  <a:moveTo>
                    <a:pt x="77" y="4"/>
                  </a:moveTo>
                  <a:cubicBezTo>
                    <a:pt x="58" y="16"/>
                    <a:pt x="20" y="7"/>
                    <a:pt x="1" y="2"/>
                  </a:cubicBezTo>
                  <a:cubicBezTo>
                    <a:pt x="1" y="1"/>
                    <a:pt x="1" y="0"/>
                    <a:pt x="0" y="0"/>
                  </a:cubicBezTo>
                  <a:cubicBezTo>
                    <a:pt x="21" y="6"/>
                    <a:pt x="55" y="9"/>
                    <a:pt x="7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6" name="Freeform 506"/>
            <p:cNvSpPr/>
            <p:nvPr/>
          </p:nvSpPr>
          <p:spPr bwMode="auto">
            <a:xfrm>
              <a:off x="6956086" y="5225239"/>
              <a:ext cx="41481" cy="28148"/>
            </a:xfrm>
            <a:custGeom>
              <a:avLst/>
              <a:gdLst>
                <a:gd name="T0" fmla="*/ 0 w 28"/>
                <a:gd name="T1" fmla="*/ 19 h 19"/>
                <a:gd name="T2" fmla="*/ 28 w 28"/>
                <a:gd name="T3" fmla="*/ 0 h 19"/>
                <a:gd name="T4" fmla="*/ 0 w 28"/>
                <a:gd name="T5" fmla="*/ 19 h 19"/>
              </a:gdLst>
              <a:ahLst/>
              <a:cxnLst>
                <a:cxn ang="0">
                  <a:pos x="T0" y="T1"/>
                </a:cxn>
                <a:cxn ang="0">
                  <a:pos x="T2" y="T3"/>
                </a:cxn>
                <a:cxn ang="0">
                  <a:pos x="T4" y="T5"/>
                </a:cxn>
              </a:cxnLst>
              <a:rect l="0" t="0" r="r" b="b"/>
              <a:pathLst>
                <a:path w="28" h="19">
                  <a:moveTo>
                    <a:pt x="0" y="19"/>
                  </a:moveTo>
                  <a:cubicBezTo>
                    <a:pt x="4" y="11"/>
                    <a:pt x="19" y="6"/>
                    <a:pt x="28" y="0"/>
                  </a:cubicBezTo>
                  <a:cubicBezTo>
                    <a:pt x="20" y="8"/>
                    <a:pt x="8"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7" name="Freeform 507"/>
            <p:cNvSpPr/>
            <p:nvPr/>
          </p:nvSpPr>
          <p:spPr bwMode="auto">
            <a:xfrm>
              <a:off x="7064234" y="5216350"/>
              <a:ext cx="14074" cy="14815"/>
            </a:xfrm>
            <a:custGeom>
              <a:avLst/>
              <a:gdLst>
                <a:gd name="T0" fmla="*/ 1 w 9"/>
                <a:gd name="T1" fmla="*/ 9 h 10"/>
                <a:gd name="T2" fmla="*/ 7 w 9"/>
                <a:gd name="T3" fmla="*/ 0 h 10"/>
                <a:gd name="T4" fmla="*/ 1 w 9"/>
                <a:gd name="T5" fmla="*/ 9 h 10"/>
              </a:gdLst>
              <a:ahLst/>
              <a:cxnLst>
                <a:cxn ang="0">
                  <a:pos x="T0" y="T1"/>
                </a:cxn>
                <a:cxn ang="0">
                  <a:pos x="T2" y="T3"/>
                </a:cxn>
                <a:cxn ang="0">
                  <a:pos x="T4" y="T5"/>
                </a:cxn>
              </a:cxnLst>
              <a:rect l="0" t="0" r="r" b="b"/>
              <a:pathLst>
                <a:path w="9" h="10">
                  <a:moveTo>
                    <a:pt x="1" y="9"/>
                  </a:moveTo>
                  <a:cubicBezTo>
                    <a:pt x="0" y="10"/>
                    <a:pt x="6" y="3"/>
                    <a:pt x="7" y="0"/>
                  </a:cubicBezTo>
                  <a:cubicBezTo>
                    <a:pt x="9" y="3"/>
                    <a:pt x="4" y="7"/>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8" name="Freeform 508"/>
            <p:cNvSpPr/>
            <p:nvPr/>
          </p:nvSpPr>
          <p:spPr bwMode="auto">
            <a:xfrm>
              <a:off x="7000531" y="5124499"/>
              <a:ext cx="95555" cy="100740"/>
            </a:xfrm>
            <a:custGeom>
              <a:avLst/>
              <a:gdLst>
                <a:gd name="T0" fmla="*/ 12 w 64"/>
                <a:gd name="T1" fmla="*/ 65 h 68"/>
                <a:gd name="T2" fmla="*/ 12 w 64"/>
                <a:gd name="T3" fmla="*/ 61 h 68"/>
                <a:gd name="T4" fmla="*/ 0 w 64"/>
                <a:gd name="T5" fmla="*/ 68 h 68"/>
                <a:gd name="T6" fmla="*/ 15 w 64"/>
                <a:gd name="T7" fmla="*/ 58 h 68"/>
                <a:gd name="T8" fmla="*/ 27 w 64"/>
                <a:gd name="T9" fmla="*/ 44 h 68"/>
                <a:gd name="T10" fmla="*/ 64 w 64"/>
                <a:gd name="T11" fmla="*/ 0 h 68"/>
                <a:gd name="T12" fmla="*/ 12 w 64"/>
                <a:gd name="T13" fmla="*/ 65 h 68"/>
              </a:gdLst>
              <a:ahLst/>
              <a:cxnLst>
                <a:cxn ang="0">
                  <a:pos x="T0" y="T1"/>
                </a:cxn>
                <a:cxn ang="0">
                  <a:pos x="T2" y="T3"/>
                </a:cxn>
                <a:cxn ang="0">
                  <a:pos x="T4" y="T5"/>
                </a:cxn>
                <a:cxn ang="0">
                  <a:pos x="T6" y="T7"/>
                </a:cxn>
                <a:cxn ang="0">
                  <a:pos x="T8" y="T9"/>
                </a:cxn>
                <a:cxn ang="0">
                  <a:pos x="T10" y="T11"/>
                </a:cxn>
                <a:cxn ang="0">
                  <a:pos x="T12" y="T13"/>
                </a:cxn>
              </a:cxnLst>
              <a:rect l="0" t="0" r="r" b="b"/>
              <a:pathLst>
                <a:path w="64" h="68">
                  <a:moveTo>
                    <a:pt x="12" y="65"/>
                  </a:moveTo>
                  <a:cubicBezTo>
                    <a:pt x="12" y="64"/>
                    <a:pt x="12" y="63"/>
                    <a:pt x="12" y="61"/>
                  </a:cubicBezTo>
                  <a:cubicBezTo>
                    <a:pt x="8" y="64"/>
                    <a:pt x="4" y="65"/>
                    <a:pt x="0" y="68"/>
                  </a:cubicBezTo>
                  <a:cubicBezTo>
                    <a:pt x="1" y="62"/>
                    <a:pt x="10" y="61"/>
                    <a:pt x="15" y="58"/>
                  </a:cubicBezTo>
                  <a:cubicBezTo>
                    <a:pt x="19" y="55"/>
                    <a:pt x="23" y="49"/>
                    <a:pt x="27" y="44"/>
                  </a:cubicBezTo>
                  <a:cubicBezTo>
                    <a:pt x="39" y="30"/>
                    <a:pt x="51" y="13"/>
                    <a:pt x="64" y="0"/>
                  </a:cubicBezTo>
                  <a:cubicBezTo>
                    <a:pt x="50" y="21"/>
                    <a:pt x="29" y="44"/>
                    <a:pt x="1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9" name="Freeform 509"/>
            <p:cNvSpPr/>
            <p:nvPr/>
          </p:nvSpPr>
          <p:spPr bwMode="auto">
            <a:xfrm>
              <a:off x="6327202" y="5077092"/>
              <a:ext cx="212591" cy="128888"/>
            </a:xfrm>
            <a:custGeom>
              <a:avLst/>
              <a:gdLst>
                <a:gd name="T0" fmla="*/ 24 w 143"/>
                <a:gd name="T1" fmla="*/ 72 h 87"/>
                <a:gd name="T2" fmla="*/ 51 w 143"/>
                <a:gd name="T3" fmla="*/ 60 h 87"/>
                <a:gd name="T4" fmla="*/ 128 w 143"/>
                <a:gd name="T5" fmla="*/ 8 h 87"/>
                <a:gd name="T6" fmla="*/ 136 w 143"/>
                <a:gd name="T7" fmla="*/ 0 h 87"/>
                <a:gd name="T8" fmla="*/ 35 w 143"/>
                <a:gd name="T9" fmla="*/ 74 h 87"/>
                <a:gd name="T10" fmla="*/ 131 w 143"/>
                <a:gd name="T11" fmla="*/ 85 h 87"/>
                <a:gd name="T12" fmla="*/ 143 w 143"/>
                <a:gd name="T13" fmla="*/ 87 h 87"/>
                <a:gd name="T14" fmla="*/ 32 w 143"/>
                <a:gd name="T15" fmla="*/ 77 h 87"/>
                <a:gd name="T16" fmla="*/ 27 w 143"/>
                <a:gd name="T17" fmla="*/ 80 h 87"/>
                <a:gd name="T18" fmla="*/ 15 w 143"/>
                <a:gd name="T19" fmla="*/ 76 h 87"/>
                <a:gd name="T20" fmla="*/ 16 w 143"/>
                <a:gd name="T21" fmla="*/ 74 h 87"/>
                <a:gd name="T22" fmla="*/ 0 w 143"/>
                <a:gd name="T23" fmla="*/ 65 h 87"/>
                <a:gd name="T24" fmla="*/ 19 w 143"/>
                <a:gd name="T25" fmla="*/ 72 h 87"/>
                <a:gd name="T26" fmla="*/ 87 w 143"/>
                <a:gd name="T27" fmla="*/ 26 h 87"/>
                <a:gd name="T28" fmla="*/ 73 w 143"/>
                <a:gd name="T29" fmla="*/ 38 h 87"/>
                <a:gd name="T30" fmla="*/ 24 w 143"/>
                <a:gd name="T31" fmla="*/ 7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87">
                  <a:moveTo>
                    <a:pt x="24" y="72"/>
                  </a:moveTo>
                  <a:cubicBezTo>
                    <a:pt x="34" y="75"/>
                    <a:pt x="43" y="65"/>
                    <a:pt x="51" y="60"/>
                  </a:cubicBezTo>
                  <a:cubicBezTo>
                    <a:pt x="76" y="43"/>
                    <a:pt x="102" y="24"/>
                    <a:pt x="128" y="8"/>
                  </a:cubicBezTo>
                  <a:cubicBezTo>
                    <a:pt x="130" y="4"/>
                    <a:pt x="134" y="3"/>
                    <a:pt x="136" y="0"/>
                  </a:cubicBezTo>
                  <a:cubicBezTo>
                    <a:pt x="109" y="27"/>
                    <a:pt x="67" y="48"/>
                    <a:pt x="35" y="74"/>
                  </a:cubicBezTo>
                  <a:cubicBezTo>
                    <a:pt x="61" y="82"/>
                    <a:pt x="101" y="81"/>
                    <a:pt x="131" y="85"/>
                  </a:cubicBezTo>
                  <a:cubicBezTo>
                    <a:pt x="134" y="83"/>
                    <a:pt x="143" y="80"/>
                    <a:pt x="143" y="87"/>
                  </a:cubicBezTo>
                  <a:cubicBezTo>
                    <a:pt x="104" y="87"/>
                    <a:pt x="67" y="83"/>
                    <a:pt x="32" y="77"/>
                  </a:cubicBezTo>
                  <a:cubicBezTo>
                    <a:pt x="29" y="77"/>
                    <a:pt x="28" y="79"/>
                    <a:pt x="27" y="80"/>
                  </a:cubicBezTo>
                  <a:cubicBezTo>
                    <a:pt x="25" y="72"/>
                    <a:pt x="17" y="77"/>
                    <a:pt x="15" y="76"/>
                  </a:cubicBezTo>
                  <a:cubicBezTo>
                    <a:pt x="15" y="76"/>
                    <a:pt x="16" y="75"/>
                    <a:pt x="16" y="74"/>
                  </a:cubicBezTo>
                  <a:cubicBezTo>
                    <a:pt x="10" y="72"/>
                    <a:pt x="2" y="72"/>
                    <a:pt x="0" y="65"/>
                  </a:cubicBezTo>
                  <a:cubicBezTo>
                    <a:pt x="7" y="67"/>
                    <a:pt x="12" y="71"/>
                    <a:pt x="19" y="72"/>
                  </a:cubicBezTo>
                  <a:cubicBezTo>
                    <a:pt x="42" y="57"/>
                    <a:pt x="65" y="42"/>
                    <a:pt x="87" y="26"/>
                  </a:cubicBezTo>
                  <a:cubicBezTo>
                    <a:pt x="85" y="31"/>
                    <a:pt x="78" y="34"/>
                    <a:pt x="73" y="38"/>
                  </a:cubicBezTo>
                  <a:cubicBezTo>
                    <a:pt x="58" y="48"/>
                    <a:pt x="39" y="60"/>
                    <a:pt x="2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0" name="Freeform 510"/>
            <p:cNvSpPr/>
            <p:nvPr/>
          </p:nvSpPr>
          <p:spPr bwMode="auto">
            <a:xfrm>
              <a:off x="6742755" y="5123017"/>
              <a:ext cx="111110" cy="77036"/>
            </a:xfrm>
            <a:custGeom>
              <a:avLst/>
              <a:gdLst>
                <a:gd name="T0" fmla="*/ 0 w 75"/>
                <a:gd name="T1" fmla="*/ 52 h 52"/>
                <a:gd name="T2" fmla="*/ 26 w 75"/>
                <a:gd name="T3" fmla="*/ 31 h 52"/>
                <a:gd name="T4" fmla="*/ 55 w 75"/>
                <a:gd name="T5" fmla="*/ 13 h 52"/>
                <a:gd name="T6" fmla="*/ 75 w 75"/>
                <a:gd name="T7" fmla="*/ 0 h 52"/>
                <a:gd name="T8" fmla="*/ 38 w 75"/>
                <a:gd name="T9" fmla="*/ 26 h 52"/>
                <a:gd name="T10" fmla="*/ 0 w 75"/>
                <a:gd name="T11" fmla="*/ 52 h 52"/>
              </a:gdLst>
              <a:ahLst/>
              <a:cxnLst>
                <a:cxn ang="0">
                  <a:pos x="T0" y="T1"/>
                </a:cxn>
                <a:cxn ang="0">
                  <a:pos x="T2" y="T3"/>
                </a:cxn>
                <a:cxn ang="0">
                  <a:pos x="T4" y="T5"/>
                </a:cxn>
                <a:cxn ang="0">
                  <a:pos x="T6" y="T7"/>
                </a:cxn>
                <a:cxn ang="0">
                  <a:pos x="T8" y="T9"/>
                </a:cxn>
                <a:cxn ang="0">
                  <a:pos x="T10" y="T11"/>
                </a:cxn>
              </a:cxnLst>
              <a:rect l="0" t="0" r="r" b="b"/>
              <a:pathLst>
                <a:path w="75" h="52">
                  <a:moveTo>
                    <a:pt x="0" y="52"/>
                  </a:moveTo>
                  <a:cubicBezTo>
                    <a:pt x="7" y="43"/>
                    <a:pt x="17" y="37"/>
                    <a:pt x="26" y="31"/>
                  </a:cubicBezTo>
                  <a:cubicBezTo>
                    <a:pt x="35" y="24"/>
                    <a:pt x="45" y="18"/>
                    <a:pt x="55" y="13"/>
                  </a:cubicBezTo>
                  <a:cubicBezTo>
                    <a:pt x="61" y="8"/>
                    <a:pt x="67" y="3"/>
                    <a:pt x="75" y="0"/>
                  </a:cubicBezTo>
                  <a:cubicBezTo>
                    <a:pt x="64" y="10"/>
                    <a:pt x="51" y="17"/>
                    <a:pt x="38" y="26"/>
                  </a:cubicBezTo>
                  <a:cubicBezTo>
                    <a:pt x="25" y="34"/>
                    <a:pt x="14" y="44"/>
                    <a:pt x="0"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1" name="Freeform 511"/>
            <p:cNvSpPr/>
            <p:nvPr/>
          </p:nvSpPr>
          <p:spPr bwMode="auto">
            <a:xfrm>
              <a:off x="6865717" y="5106721"/>
              <a:ext cx="17778" cy="11852"/>
            </a:xfrm>
            <a:custGeom>
              <a:avLst/>
              <a:gdLst>
                <a:gd name="T0" fmla="*/ 0 w 12"/>
                <a:gd name="T1" fmla="*/ 8 h 8"/>
                <a:gd name="T2" fmla="*/ 12 w 12"/>
                <a:gd name="T3" fmla="*/ 0 h 8"/>
                <a:gd name="T4" fmla="*/ 0 w 12"/>
                <a:gd name="T5" fmla="*/ 8 h 8"/>
              </a:gdLst>
              <a:ahLst/>
              <a:cxnLst>
                <a:cxn ang="0">
                  <a:pos x="T0" y="T1"/>
                </a:cxn>
                <a:cxn ang="0">
                  <a:pos x="T2" y="T3"/>
                </a:cxn>
                <a:cxn ang="0">
                  <a:pos x="T4" y="T5"/>
                </a:cxn>
              </a:cxnLst>
              <a:rect l="0" t="0" r="r" b="b"/>
              <a:pathLst>
                <a:path w="12" h="8">
                  <a:moveTo>
                    <a:pt x="0" y="8"/>
                  </a:moveTo>
                  <a:cubicBezTo>
                    <a:pt x="0" y="5"/>
                    <a:pt x="6" y="1"/>
                    <a:pt x="12" y="0"/>
                  </a:cubicBezTo>
                  <a:cubicBezTo>
                    <a:pt x="8" y="3"/>
                    <a:pt x="3"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2" name="Freeform 512"/>
            <p:cNvSpPr/>
            <p:nvPr/>
          </p:nvSpPr>
          <p:spPr bwMode="auto">
            <a:xfrm>
              <a:off x="6499793" y="5075610"/>
              <a:ext cx="25185" cy="16296"/>
            </a:xfrm>
            <a:custGeom>
              <a:avLst/>
              <a:gdLst>
                <a:gd name="T0" fmla="*/ 0 w 17"/>
                <a:gd name="T1" fmla="*/ 11 h 11"/>
                <a:gd name="T2" fmla="*/ 17 w 17"/>
                <a:gd name="T3" fmla="*/ 0 h 11"/>
                <a:gd name="T4" fmla="*/ 0 w 17"/>
                <a:gd name="T5" fmla="*/ 11 h 11"/>
              </a:gdLst>
              <a:ahLst/>
              <a:cxnLst>
                <a:cxn ang="0">
                  <a:pos x="T0" y="T1"/>
                </a:cxn>
                <a:cxn ang="0">
                  <a:pos x="T2" y="T3"/>
                </a:cxn>
                <a:cxn ang="0">
                  <a:pos x="T4" y="T5"/>
                </a:cxn>
              </a:cxnLst>
              <a:rect l="0" t="0" r="r" b="b"/>
              <a:pathLst>
                <a:path w="17" h="11">
                  <a:moveTo>
                    <a:pt x="0" y="11"/>
                  </a:moveTo>
                  <a:cubicBezTo>
                    <a:pt x="1" y="6"/>
                    <a:pt x="10" y="2"/>
                    <a:pt x="17" y="0"/>
                  </a:cubicBezTo>
                  <a:cubicBezTo>
                    <a:pt x="11" y="4"/>
                    <a:pt x="5"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3" name="Freeform 513"/>
            <p:cNvSpPr/>
            <p:nvPr/>
          </p:nvSpPr>
          <p:spPr bwMode="auto">
            <a:xfrm>
              <a:off x="6868680" y="5072647"/>
              <a:ext cx="13333" cy="10370"/>
            </a:xfrm>
            <a:custGeom>
              <a:avLst/>
              <a:gdLst>
                <a:gd name="T0" fmla="*/ 2 w 9"/>
                <a:gd name="T1" fmla="*/ 5 h 7"/>
                <a:gd name="T2" fmla="*/ 9 w 9"/>
                <a:gd name="T3" fmla="*/ 1 h 7"/>
                <a:gd name="T4" fmla="*/ 2 w 9"/>
                <a:gd name="T5" fmla="*/ 5 h 7"/>
              </a:gdLst>
              <a:ahLst/>
              <a:cxnLst>
                <a:cxn ang="0">
                  <a:pos x="T0" y="T1"/>
                </a:cxn>
                <a:cxn ang="0">
                  <a:pos x="T2" y="T3"/>
                </a:cxn>
                <a:cxn ang="0">
                  <a:pos x="T4" y="T5"/>
                </a:cxn>
              </a:cxnLst>
              <a:rect l="0" t="0" r="r" b="b"/>
              <a:pathLst>
                <a:path w="9" h="7">
                  <a:moveTo>
                    <a:pt x="2" y="5"/>
                  </a:moveTo>
                  <a:cubicBezTo>
                    <a:pt x="0" y="7"/>
                    <a:pt x="5" y="0"/>
                    <a:pt x="9" y="1"/>
                  </a:cubicBezTo>
                  <a:cubicBezTo>
                    <a:pt x="7" y="4"/>
                    <a:pt x="5" y="4"/>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4" name="Freeform 514"/>
            <p:cNvSpPr/>
            <p:nvPr/>
          </p:nvSpPr>
          <p:spPr bwMode="auto">
            <a:xfrm>
              <a:off x="6763495" y="4959314"/>
              <a:ext cx="28148" cy="19259"/>
            </a:xfrm>
            <a:custGeom>
              <a:avLst/>
              <a:gdLst>
                <a:gd name="T0" fmla="*/ 0 w 19"/>
                <a:gd name="T1" fmla="*/ 13 h 13"/>
                <a:gd name="T2" fmla="*/ 19 w 19"/>
                <a:gd name="T3" fmla="*/ 0 h 13"/>
                <a:gd name="T4" fmla="*/ 0 w 19"/>
                <a:gd name="T5" fmla="*/ 13 h 13"/>
              </a:gdLst>
              <a:ahLst/>
              <a:cxnLst>
                <a:cxn ang="0">
                  <a:pos x="T0" y="T1"/>
                </a:cxn>
                <a:cxn ang="0">
                  <a:pos x="T2" y="T3"/>
                </a:cxn>
                <a:cxn ang="0">
                  <a:pos x="T4" y="T5"/>
                </a:cxn>
              </a:cxnLst>
              <a:rect l="0" t="0" r="r" b="b"/>
              <a:pathLst>
                <a:path w="19" h="13">
                  <a:moveTo>
                    <a:pt x="0" y="13"/>
                  </a:moveTo>
                  <a:cubicBezTo>
                    <a:pt x="4" y="7"/>
                    <a:pt x="13" y="5"/>
                    <a:pt x="19" y="0"/>
                  </a:cubicBezTo>
                  <a:cubicBezTo>
                    <a:pt x="17" y="5"/>
                    <a:pt x="7" y="10"/>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5" name="Freeform 515"/>
            <p:cNvSpPr/>
            <p:nvPr/>
          </p:nvSpPr>
          <p:spPr bwMode="auto">
            <a:xfrm>
              <a:off x="6930901" y="5874123"/>
              <a:ext cx="245184" cy="199258"/>
            </a:xfrm>
            <a:custGeom>
              <a:avLst/>
              <a:gdLst>
                <a:gd name="T0" fmla="*/ 4 w 165"/>
                <a:gd name="T1" fmla="*/ 134 h 134"/>
                <a:gd name="T2" fmla="*/ 10 w 165"/>
                <a:gd name="T3" fmla="*/ 125 h 134"/>
                <a:gd name="T4" fmla="*/ 82 w 165"/>
                <a:gd name="T5" fmla="*/ 66 h 134"/>
                <a:gd name="T6" fmla="*/ 165 w 165"/>
                <a:gd name="T7" fmla="*/ 0 h 134"/>
                <a:gd name="T8" fmla="*/ 146 w 165"/>
                <a:gd name="T9" fmla="*/ 15 h 134"/>
                <a:gd name="T10" fmla="*/ 14 w 165"/>
                <a:gd name="T11" fmla="*/ 124 h 134"/>
                <a:gd name="T12" fmla="*/ 15 w 165"/>
                <a:gd name="T13" fmla="*/ 127 h 134"/>
                <a:gd name="T14" fmla="*/ 5 w 165"/>
                <a:gd name="T15" fmla="*/ 134 h 134"/>
                <a:gd name="T16" fmla="*/ 4 w 165"/>
                <a:gd name="T17"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34">
                  <a:moveTo>
                    <a:pt x="4" y="134"/>
                  </a:moveTo>
                  <a:cubicBezTo>
                    <a:pt x="0" y="130"/>
                    <a:pt x="8" y="126"/>
                    <a:pt x="10" y="125"/>
                  </a:cubicBezTo>
                  <a:cubicBezTo>
                    <a:pt x="32" y="105"/>
                    <a:pt x="58" y="85"/>
                    <a:pt x="82" y="66"/>
                  </a:cubicBezTo>
                  <a:cubicBezTo>
                    <a:pt x="110" y="44"/>
                    <a:pt x="135" y="17"/>
                    <a:pt x="165" y="0"/>
                  </a:cubicBezTo>
                  <a:cubicBezTo>
                    <a:pt x="161" y="8"/>
                    <a:pt x="153" y="10"/>
                    <a:pt x="146" y="15"/>
                  </a:cubicBezTo>
                  <a:cubicBezTo>
                    <a:pt x="101" y="48"/>
                    <a:pt x="60" y="90"/>
                    <a:pt x="14" y="124"/>
                  </a:cubicBezTo>
                  <a:cubicBezTo>
                    <a:pt x="12" y="126"/>
                    <a:pt x="17" y="127"/>
                    <a:pt x="15" y="127"/>
                  </a:cubicBezTo>
                  <a:cubicBezTo>
                    <a:pt x="12" y="130"/>
                    <a:pt x="9" y="132"/>
                    <a:pt x="5" y="134"/>
                  </a:cubicBezTo>
                  <a:cubicBezTo>
                    <a:pt x="5" y="134"/>
                    <a:pt x="4" y="134"/>
                    <a:pt x="4"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6" name="Freeform 516"/>
            <p:cNvSpPr/>
            <p:nvPr/>
          </p:nvSpPr>
          <p:spPr bwMode="auto">
            <a:xfrm>
              <a:off x="6619793" y="5582273"/>
              <a:ext cx="54814" cy="47407"/>
            </a:xfrm>
            <a:custGeom>
              <a:avLst/>
              <a:gdLst>
                <a:gd name="T0" fmla="*/ 2 w 37"/>
                <a:gd name="T1" fmla="*/ 32 h 32"/>
                <a:gd name="T2" fmla="*/ 21 w 37"/>
                <a:gd name="T3" fmla="*/ 6 h 32"/>
                <a:gd name="T4" fmla="*/ 23 w 37"/>
                <a:gd name="T5" fmla="*/ 9 h 32"/>
                <a:gd name="T6" fmla="*/ 37 w 37"/>
                <a:gd name="T7" fmla="*/ 0 h 32"/>
                <a:gd name="T8" fmla="*/ 22 w 37"/>
                <a:gd name="T9" fmla="*/ 24 h 32"/>
                <a:gd name="T10" fmla="*/ 32 w 37"/>
                <a:gd name="T11" fmla="*/ 7 h 32"/>
                <a:gd name="T12" fmla="*/ 2 w 37"/>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37" h="32">
                  <a:moveTo>
                    <a:pt x="2" y="32"/>
                  </a:moveTo>
                  <a:cubicBezTo>
                    <a:pt x="0" y="22"/>
                    <a:pt x="17" y="16"/>
                    <a:pt x="21" y="6"/>
                  </a:cubicBezTo>
                  <a:cubicBezTo>
                    <a:pt x="25" y="6"/>
                    <a:pt x="21" y="7"/>
                    <a:pt x="23" y="9"/>
                  </a:cubicBezTo>
                  <a:cubicBezTo>
                    <a:pt x="29" y="7"/>
                    <a:pt x="30" y="0"/>
                    <a:pt x="37" y="0"/>
                  </a:cubicBezTo>
                  <a:cubicBezTo>
                    <a:pt x="35" y="11"/>
                    <a:pt x="28" y="17"/>
                    <a:pt x="22" y="24"/>
                  </a:cubicBezTo>
                  <a:cubicBezTo>
                    <a:pt x="19" y="20"/>
                    <a:pt x="31" y="14"/>
                    <a:pt x="32" y="7"/>
                  </a:cubicBezTo>
                  <a:cubicBezTo>
                    <a:pt x="20" y="14"/>
                    <a:pt x="12" y="23"/>
                    <a:pt x="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7" name="Freeform 517"/>
            <p:cNvSpPr>
              <a:spLocks noEditPoints="1"/>
            </p:cNvSpPr>
            <p:nvPr/>
          </p:nvSpPr>
          <p:spPr bwMode="auto">
            <a:xfrm>
              <a:off x="6596089" y="5214868"/>
              <a:ext cx="105184" cy="35555"/>
            </a:xfrm>
            <a:custGeom>
              <a:avLst/>
              <a:gdLst>
                <a:gd name="T0" fmla="*/ 0 w 71"/>
                <a:gd name="T1" fmla="*/ 6 h 24"/>
                <a:gd name="T2" fmla="*/ 10 w 71"/>
                <a:gd name="T3" fmla="*/ 6 h 24"/>
                <a:gd name="T4" fmla="*/ 71 w 71"/>
                <a:gd name="T5" fmla="*/ 5 h 24"/>
                <a:gd name="T6" fmla="*/ 0 w 71"/>
                <a:gd name="T7" fmla="*/ 6 h 24"/>
                <a:gd name="T8" fmla="*/ 47 w 71"/>
                <a:gd name="T9" fmla="*/ 13 h 24"/>
                <a:gd name="T10" fmla="*/ 35 w 71"/>
                <a:gd name="T11" fmla="*/ 12 h 24"/>
                <a:gd name="T12" fmla="*/ 47 w 71"/>
                <a:gd name="T13" fmla="*/ 13 h 24"/>
              </a:gdLst>
              <a:ahLst/>
              <a:cxnLst>
                <a:cxn ang="0">
                  <a:pos x="T0" y="T1"/>
                </a:cxn>
                <a:cxn ang="0">
                  <a:pos x="T2" y="T3"/>
                </a:cxn>
                <a:cxn ang="0">
                  <a:pos x="T4" y="T5"/>
                </a:cxn>
                <a:cxn ang="0">
                  <a:pos x="T6" y="T7"/>
                </a:cxn>
                <a:cxn ang="0">
                  <a:pos x="T8" y="T9"/>
                </a:cxn>
                <a:cxn ang="0">
                  <a:pos x="T10" y="T11"/>
                </a:cxn>
                <a:cxn ang="0">
                  <a:pos x="T12" y="T13"/>
                </a:cxn>
              </a:cxnLst>
              <a:rect l="0" t="0" r="r" b="b"/>
              <a:pathLst>
                <a:path w="71" h="24">
                  <a:moveTo>
                    <a:pt x="0" y="6"/>
                  </a:moveTo>
                  <a:cubicBezTo>
                    <a:pt x="1" y="0"/>
                    <a:pt x="7" y="5"/>
                    <a:pt x="10" y="6"/>
                  </a:cubicBezTo>
                  <a:cubicBezTo>
                    <a:pt x="28" y="9"/>
                    <a:pt x="59" y="14"/>
                    <a:pt x="71" y="5"/>
                  </a:cubicBezTo>
                  <a:cubicBezTo>
                    <a:pt x="61" y="24"/>
                    <a:pt x="17" y="16"/>
                    <a:pt x="0" y="6"/>
                  </a:cubicBezTo>
                  <a:close/>
                  <a:moveTo>
                    <a:pt x="47" y="13"/>
                  </a:moveTo>
                  <a:cubicBezTo>
                    <a:pt x="43" y="12"/>
                    <a:pt x="37" y="14"/>
                    <a:pt x="35" y="12"/>
                  </a:cubicBezTo>
                  <a:cubicBezTo>
                    <a:pt x="36" y="16"/>
                    <a:pt x="47" y="14"/>
                    <a:pt x="4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8" name="Freeform 518"/>
            <p:cNvSpPr/>
            <p:nvPr/>
          </p:nvSpPr>
          <p:spPr bwMode="auto">
            <a:xfrm>
              <a:off x="6309424" y="5048203"/>
              <a:ext cx="239258" cy="138518"/>
            </a:xfrm>
            <a:custGeom>
              <a:avLst/>
              <a:gdLst>
                <a:gd name="T0" fmla="*/ 2 w 161"/>
                <a:gd name="T1" fmla="*/ 93 h 93"/>
                <a:gd name="T2" fmla="*/ 0 w 161"/>
                <a:gd name="T3" fmla="*/ 92 h 93"/>
                <a:gd name="T4" fmla="*/ 67 w 161"/>
                <a:gd name="T5" fmla="*/ 43 h 93"/>
                <a:gd name="T6" fmla="*/ 103 w 161"/>
                <a:gd name="T7" fmla="*/ 21 h 93"/>
                <a:gd name="T8" fmla="*/ 142 w 161"/>
                <a:gd name="T9" fmla="*/ 4 h 93"/>
                <a:gd name="T10" fmla="*/ 24 w 161"/>
                <a:gd name="T11" fmla="*/ 75 h 93"/>
                <a:gd name="T12" fmla="*/ 91 w 161"/>
                <a:gd name="T13" fmla="*/ 36 h 93"/>
                <a:gd name="T14" fmla="*/ 161 w 161"/>
                <a:gd name="T15" fmla="*/ 0 h 93"/>
                <a:gd name="T16" fmla="*/ 19 w 161"/>
                <a:gd name="T17" fmla="*/ 83 h 93"/>
                <a:gd name="T18" fmla="*/ 14 w 161"/>
                <a:gd name="T19" fmla="*/ 82 h 93"/>
                <a:gd name="T20" fmla="*/ 2 w 161"/>
                <a:gd name="T21" fmla="*/ 9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1" h="93">
                  <a:moveTo>
                    <a:pt x="2" y="93"/>
                  </a:moveTo>
                  <a:cubicBezTo>
                    <a:pt x="0" y="93"/>
                    <a:pt x="0" y="93"/>
                    <a:pt x="0" y="92"/>
                  </a:cubicBezTo>
                  <a:cubicBezTo>
                    <a:pt x="19" y="73"/>
                    <a:pt x="43" y="58"/>
                    <a:pt x="67" y="43"/>
                  </a:cubicBezTo>
                  <a:cubicBezTo>
                    <a:pt x="79" y="36"/>
                    <a:pt x="91" y="29"/>
                    <a:pt x="103" y="21"/>
                  </a:cubicBezTo>
                  <a:cubicBezTo>
                    <a:pt x="115" y="14"/>
                    <a:pt x="128" y="5"/>
                    <a:pt x="142" y="4"/>
                  </a:cubicBezTo>
                  <a:cubicBezTo>
                    <a:pt x="99" y="24"/>
                    <a:pt x="60" y="49"/>
                    <a:pt x="24" y="75"/>
                  </a:cubicBezTo>
                  <a:cubicBezTo>
                    <a:pt x="46" y="64"/>
                    <a:pt x="68" y="49"/>
                    <a:pt x="91" y="36"/>
                  </a:cubicBezTo>
                  <a:cubicBezTo>
                    <a:pt x="113" y="24"/>
                    <a:pt x="135" y="8"/>
                    <a:pt x="161" y="0"/>
                  </a:cubicBezTo>
                  <a:cubicBezTo>
                    <a:pt x="112" y="26"/>
                    <a:pt x="65" y="54"/>
                    <a:pt x="19" y="83"/>
                  </a:cubicBezTo>
                  <a:cubicBezTo>
                    <a:pt x="16" y="83"/>
                    <a:pt x="16" y="81"/>
                    <a:pt x="14" y="82"/>
                  </a:cubicBezTo>
                  <a:cubicBezTo>
                    <a:pt x="10" y="85"/>
                    <a:pt x="4" y="87"/>
                    <a:pt x="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9" name="Freeform 519"/>
            <p:cNvSpPr/>
            <p:nvPr/>
          </p:nvSpPr>
          <p:spPr bwMode="auto">
            <a:xfrm>
              <a:off x="6125722" y="4809686"/>
              <a:ext cx="115555" cy="17778"/>
            </a:xfrm>
            <a:custGeom>
              <a:avLst/>
              <a:gdLst>
                <a:gd name="T0" fmla="*/ 1 w 78"/>
                <a:gd name="T1" fmla="*/ 8 h 12"/>
                <a:gd name="T2" fmla="*/ 2 w 78"/>
                <a:gd name="T3" fmla="*/ 3 h 12"/>
                <a:gd name="T4" fmla="*/ 78 w 78"/>
                <a:gd name="T5" fmla="*/ 3 h 12"/>
                <a:gd name="T6" fmla="*/ 59 w 78"/>
                <a:gd name="T7" fmla="*/ 9 h 12"/>
                <a:gd name="T8" fmla="*/ 1 w 78"/>
                <a:gd name="T9" fmla="*/ 8 h 12"/>
              </a:gdLst>
              <a:ahLst/>
              <a:cxnLst>
                <a:cxn ang="0">
                  <a:pos x="T0" y="T1"/>
                </a:cxn>
                <a:cxn ang="0">
                  <a:pos x="T2" y="T3"/>
                </a:cxn>
                <a:cxn ang="0">
                  <a:pos x="T4" y="T5"/>
                </a:cxn>
                <a:cxn ang="0">
                  <a:pos x="T6" y="T7"/>
                </a:cxn>
                <a:cxn ang="0">
                  <a:pos x="T8" y="T9"/>
                </a:cxn>
              </a:cxnLst>
              <a:rect l="0" t="0" r="r" b="b"/>
              <a:pathLst>
                <a:path w="78" h="12">
                  <a:moveTo>
                    <a:pt x="1" y="8"/>
                  </a:moveTo>
                  <a:cubicBezTo>
                    <a:pt x="0" y="5"/>
                    <a:pt x="2" y="5"/>
                    <a:pt x="2" y="3"/>
                  </a:cubicBezTo>
                  <a:cubicBezTo>
                    <a:pt x="21" y="0"/>
                    <a:pt x="58" y="7"/>
                    <a:pt x="78" y="3"/>
                  </a:cubicBezTo>
                  <a:cubicBezTo>
                    <a:pt x="78" y="8"/>
                    <a:pt x="64" y="9"/>
                    <a:pt x="59" y="9"/>
                  </a:cubicBezTo>
                  <a:cubicBezTo>
                    <a:pt x="38" y="11"/>
                    <a:pt x="20" y="12"/>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0" name="Freeform 520"/>
            <p:cNvSpPr>
              <a:spLocks noEditPoints="1"/>
            </p:cNvSpPr>
            <p:nvPr/>
          </p:nvSpPr>
          <p:spPr bwMode="auto">
            <a:xfrm>
              <a:off x="6143499" y="4624502"/>
              <a:ext cx="548885" cy="183702"/>
            </a:xfrm>
            <a:custGeom>
              <a:avLst/>
              <a:gdLst>
                <a:gd name="T0" fmla="*/ 20 w 370"/>
                <a:gd name="T1" fmla="*/ 124 h 124"/>
                <a:gd name="T2" fmla="*/ 44 w 370"/>
                <a:gd name="T3" fmla="*/ 110 h 124"/>
                <a:gd name="T4" fmla="*/ 71 w 370"/>
                <a:gd name="T5" fmla="*/ 100 h 124"/>
                <a:gd name="T6" fmla="*/ 4 w 370"/>
                <a:gd name="T7" fmla="*/ 119 h 124"/>
                <a:gd name="T8" fmla="*/ 0 w 370"/>
                <a:gd name="T9" fmla="*/ 115 h 124"/>
                <a:gd name="T10" fmla="*/ 91 w 370"/>
                <a:gd name="T11" fmla="*/ 78 h 124"/>
                <a:gd name="T12" fmla="*/ 239 w 370"/>
                <a:gd name="T13" fmla="*/ 27 h 124"/>
                <a:gd name="T14" fmla="*/ 276 w 370"/>
                <a:gd name="T15" fmla="*/ 13 h 124"/>
                <a:gd name="T16" fmla="*/ 310 w 370"/>
                <a:gd name="T17" fmla="*/ 0 h 124"/>
                <a:gd name="T18" fmla="*/ 293 w 370"/>
                <a:gd name="T19" fmla="*/ 12 h 124"/>
                <a:gd name="T20" fmla="*/ 320 w 370"/>
                <a:gd name="T21" fmla="*/ 6 h 124"/>
                <a:gd name="T22" fmla="*/ 314 w 370"/>
                <a:gd name="T23" fmla="*/ 12 h 124"/>
                <a:gd name="T24" fmla="*/ 324 w 370"/>
                <a:gd name="T25" fmla="*/ 11 h 124"/>
                <a:gd name="T26" fmla="*/ 321 w 370"/>
                <a:gd name="T27" fmla="*/ 16 h 124"/>
                <a:gd name="T28" fmla="*/ 370 w 370"/>
                <a:gd name="T29" fmla="*/ 13 h 124"/>
                <a:gd name="T30" fmla="*/ 347 w 370"/>
                <a:gd name="T31" fmla="*/ 18 h 124"/>
                <a:gd name="T32" fmla="*/ 310 w 370"/>
                <a:gd name="T33" fmla="*/ 18 h 124"/>
                <a:gd name="T34" fmla="*/ 20 w 370"/>
                <a:gd name="T35" fmla="*/ 124 h 124"/>
                <a:gd name="T36" fmla="*/ 65 w 370"/>
                <a:gd name="T37" fmla="*/ 94 h 124"/>
                <a:gd name="T38" fmla="*/ 10 w 370"/>
                <a:gd name="T39" fmla="*/ 115 h 124"/>
                <a:gd name="T40" fmla="*/ 65 w 370"/>
                <a:gd name="T41" fmla="*/ 94 h 124"/>
                <a:gd name="T42" fmla="*/ 125 w 370"/>
                <a:gd name="T43" fmla="*/ 77 h 124"/>
                <a:gd name="T44" fmla="*/ 62 w 370"/>
                <a:gd name="T45" fmla="*/ 99 h 124"/>
                <a:gd name="T46" fmla="*/ 125 w 370"/>
                <a:gd name="T47" fmla="*/ 77 h 124"/>
                <a:gd name="T48" fmla="*/ 200 w 370"/>
                <a:gd name="T49" fmla="*/ 42 h 124"/>
                <a:gd name="T50" fmla="*/ 85 w 370"/>
                <a:gd name="T51" fmla="*/ 83 h 124"/>
                <a:gd name="T52" fmla="*/ 200 w 370"/>
                <a:gd name="T53" fmla="*/ 42 h 124"/>
                <a:gd name="T54" fmla="*/ 128 w 370"/>
                <a:gd name="T55" fmla="*/ 81 h 124"/>
                <a:gd name="T56" fmla="*/ 143 w 370"/>
                <a:gd name="T57" fmla="*/ 74 h 124"/>
                <a:gd name="T58" fmla="*/ 128 w 370"/>
                <a:gd name="T59" fmla="*/ 81 h 124"/>
                <a:gd name="T60" fmla="*/ 162 w 370"/>
                <a:gd name="T61" fmla="*/ 67 h 124"/>
                <a:gd name="T62" fmla="*/ 144 w 370"/>
                <a:gd name="T63" fmla="*/ 74 h 124"/>
                <a:gd name="T64" fmla="*/ 162 w 370"/>
                <a:gd name="T65" fmla="*/ 67 h 124"/>
                <a:gd name="T66" fmla="*/ 143 w 370"/>
                <a:gd name="T67" fmla="*/ 66 h 124"/>
                <a:gd name="T68" fmla="*/ 143 w 370"/>
                <a:gd name="T69" fmla="*/ 66 h 124"/>
                <a:gd name="T70" fmla="*/ 219 w 370"/>
                <a:gd name="T71" fmla="*/ 41 h 124"/>
                <a:gd name="T72" fmla="*/ 245 w 370"/>
                <a:gd name="T73" fmla="*/ 33 h 124"/>
                <a:gd name="T74" fmla="*/ 272 w 370"/>
                <a:gd name="T75" fmla="*/ 20 h 124"/>
                <a:gd name="T76" fmla="*/ 143 w 370"/>
                <a:gd name="T77" fmla="*/ 66 h 124"/>
                <a:gd name="T78" fmla="*/ 307 w 370"/>
                <a:gd name="T79" fmla="*/ 15 h 124"/>
                <a:gd name="T80" fmla="*/ 307 w 370"/>
                <a:gd name="T81" fmla="*/ 11 h 124"/>
                <a:gd name="T82" fmla="*/ 252 w 370"/>
                <a:gd name="T83" fmla="*/ 33 h 124"/>
                <a:gd name="T84" fmla="*/ 307 w 370"/>
                <a:gd name="T85" fmla="*/ 15 h 124"/>
                <a:gd name="T86" fmla="*/ 276 w 370"/>
                <a:gd name="T87" fmla="*/ 20 h 124"/>
                <a:gd name="T88" fmla="*/ 276 w 370"/>
                <a:gd name="T89" fmla="*/ 2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70" h="124">
                  <a:moveTo>
                    <a:pt x="20" y="124"/>
                  </a:moveTo>
                  <a:cubicBezTo>
                    <a:pt x="26" y="117"/>
                    <a:pt x="36" y="114"/>
                    <a:pt x="44" y="110"/>
                  </a:cubicBezTo>
                  <a:cubicBezTo>
                    <a:pt x="54" y="107"/>
                    <a:pt x="63" y="104"/>
                    <a:pt x="71" y="100"/>
                  </a:cubicBezTo>
                  <a:cubicBezTo>
                    <a:pt x="50" y="103"/>
                    <a:pt x="32" y="118"/>
                    <a:pt x="4" y="119"/>
                  </a:cubicBezTo>
                  <a:cubicBezTo>
                    <a:pt x="5" y="115"/>
                    <a:pt x="2" y="116"/>
                    <a:pt x="0" y="115"/>
                  </a:cubicBezTo>
                  <a:cubicBezTo>
                    <a:pt x="27" y="99"/>
                    <a:pt x="59" y="90"/>
                    <a:pt x="91" y="78"/>
                  </a:cubicBezTo>
                  <a:cubicBezTo>
                    <a:pt x="138" y="59"/>
                    <a:pt x="188" y="43"/>
                    <a:pt x="239" y="27"/>
                  </a:cubicBezTo>
                  <a:cubicBezTo>
                    <a:pt x="252" y="23"/>
                    <a:pt x="264" y="18"/>
                    <a:pt x="276" y="13"/>
                  </a:cubicBezTo>
                  <a:cubicBezTo>
                    <a:pt x="287" y="8"/>
                    <a:pt x="298" y="1"/>
                    <a:pt x="310" y="0"/>
                  </a:cubicBezTo>
                  <a:cubicBezTo>
                    <a:pt x="307" y="6"/>
                    <a:pt x="297" y="7"/>
                    <a:pt x="293" y="12"/>
                  </a:cubicBezTo>
                  <a:cubicBezTo>
                    <a:pt x="298" y="13"/>
                    <a:pt x="310" y="2"/>
                    <a:pt x="320" y="6"/>
                  </a:cubicBezTo>
                  <a:cubicBezTo>
                    <a:pt x="320" y="10"/>
                    <a:pt x="313" y="7"/>
                    <a:pt x="314" y="12"/>
                  </a:cubicBezTo>
                  <a:cubicBezTo>
                    <a:pt x="316" y="14"/>
                    <a:pt x="321" y="11"/>
                    <a:pt x="324" y="11"/>
                  </a:cubicBezTo>
                  <a:cubicBezTo>
                    <a:pt x="326" y="14"/>
                    <a:pt x="322" y="14"/>
                    <a:pt x="321" y="16"/>
                  </a:cubicBezTo>
                  <a:cubicBezTo>
                    <a:pt x="337" y="20"/>
                    <a:pt x="356" y="12"/>
                    <a:pt x="370" y="13"/>
                  </a:cubicBezTo>
                  <a:cubicBezTo>
                    <a:pt x="364" y="18"/>
                    <a:pt x="355" y="17"/>
                    <a:pt x="347" y="18"/>
                  </a:cubicBezTo>
                  <a:cubicBezTo>
                    <a:pt x="335" y="20"/>
                    <a:pt x="322" y="22"/>
                    <a:pt x="310" y="18"/>
                  </a:cubicBezTo>
                  <a:cubicBezTo>
                    <a:pt x="208" y="48"/>
                    <a:pt x="117" y="89"/>
                    <a:pt x="20" y="124"/>
                  </a:cubicBezTo>
                  <a:close/>
                  <a:moveTo>
                    <a:pt x="65" y="94"/>
                  </a:moveTo>
                  <a:cubicBezTo>
                    <a:pt x="47" y="101"/>
                    <a:pt x="22" y="105"/>
                    <a:pt x="10" y="115"/>
                  </a:cubicBezTo>
                  <a:cubicBezTo>
                    <a:pt x="29" y="109"/>
                    <a:pt x="47" y="102"/>
                    <a:pt x="65" y="94"/>
                  </a:cubicBezTo>
                  <a:close/>
                  <a:moveTo>
                    <a:pt x="125" y="77"/>
                  </a:moveTo>
                  <a:cubicBezTo>
                    <a:pt x="101" y="81"/>
                    <a:pt x="81" y="90"/>
                    <a:pt x="62" y="99"/>
                  </a:cubicBezTo>
                  <a:cubicBezTo>
                    <a:pt x="83" y="92"/>
                    <a:pt x="104" y="85"/>
                    <a:pt x="125" y="77"/>
                  </a:cubicBezTo>
                  <a:close/>
                  <a:moveTo>
                    <a:pt x="200" y="42"/>
                  </a:moveTo>
                  <a:cubicBezTo>
                    <a:pt x="160" y="55"/>
                    <a:pt x="121" y="67"/>
                    <a:pt x="85" y="83"/>
                  </a:cubicBezTo>
                  <a:cubicBezTo>
                    <a:pt x="126" y="73"/>
                    <a:pt x="161" y="55"/>
                    <a:pt x="200" y="42"/>
                  </a:cubicBezTo>
                  <a:close/>
                  <a:moveTo>
                    <a:pt x="128" y="81"/>
                  </a:moveTo>
                  <a:cubicBezTo>
                    <a:pt x="133" y="79"/>
                    <a:pt x="139" y="77"/>
                    <a:pt x="143" y="74"/>
                  </a:cubicBezTo>
                  <a:cubicBezTo>
                    <a:pt x="138" y="76"/>
                    <a:pt x="132" y="77"/>
                    <a:pt x="128" y="81"/>
                  </a:cubicBezTo>
                  <a:close/>
                  <a:moveTo>
                    <a:pt x="162" y="67"/>
                  </a:moveTo>
                  <a:cubicBezTo>
                    <a:pt x="155" y="69"/>
                    <a:pt x="149" y="70"/>
                    <a:pt x="144" y="74"/>
                  </a:cubicBezTo>
                  <a:cubicBezTo>
                    <a:pt x="151" y="73"/>
                    <a:pt x="156" y="70"/>
                    <a:pt x="162" y="67"/>
                  </a:cubicBezTo>
                  <a:close/>
                  <a:moveTo>
                    <a:pt x="143" y="66"/>
                  </a:moveTo>
                  <a:cubicBezTo>
                    <a:pt x="139" y="67"/>
                    <a:pt x="144" y="66"/>
                    <a:pt x="143" y="66"/>
                  </a:cubicBezTo>
                  <a:cubicBezTo>
                    <a:pt x="170" y="62"/>
                    <a:pt x="195" y="47"/>
                    <a:pt x="219" y="41"/>
                  </a:cubicBezTo>
                  <a:cubicBezTo>
                    <a:pt x="226" y="36"/>
                    <a:pt x="236" y="33"/>
                    <a:pt x="245" y="33"/>
                  </a:cubicBezTo>
                  <a:cubicBezTo>
                    <a:pt x="253" y="26"/>
                    <a:pt x="265" y="27"/>
                    <a:pt x="272" y="20"/>
                  </a:cubicBezTo>
                  <a:cubicBezTo>
                    <a:pt x="228" y="35"/>
                    <a:pt x="185" y="50"/>
                    <a:pt x="143" y="66"/>
                  </a:cubicBezTo>
                  <a:close/>
                  <a:moveTo>
                    <a:pt x="307" y="15"/>
                  </a:moveTo>
                  <a:cubicBezTo>
                    <a:pt x="305" y="13"/>
                    <a:pt x="309" y="12"/>
                    <a:pt x="307" y="11"/>
                  </a:cubicBezTo>
                  <a:cubicBezTo>
                    <a:pt x="289" y="19"/>
                    <a:pt x="267" y="23"/>
                    <a:pt x="252" y="33"/>
                  </a:cubicBezTo>
                  <a:cubicBezTo>
                    <a:pt x="270" y="27"/>
                    <a:pt x="288" y="21"/>
                    <a:pt x="307" y="15"/>
                  </a:cubicBezTo>
                  <a:close/>
                  <a:moveTo>
                    <a:pt x="276" y="20"/>
                  </a:moveTo>
                  <a:cubicBezTo>
                    <a:pt x="286" y="18"/>
                    <a:pt x="282" y="14"/>
                    <a:pt x="276"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grpSp>
      <p:sp>
        <p:nvSpPr>
          <p:cNvPr id="121" name="WordArt 26"/>
          <p:cNvSpPr>
            <a:spLocks noChangeArrowheads="1" noChangeShapeType="1" noTextEdit="1"/>
          </p:cNvSpPr>
          <p:nvPr/>
        </p:nvSpPr>
        <p:spPr bwMode="auto">
          <a:xfrm>
            <a:off x="1583145" y="218286"/>
            <a:ext cx="9192591" cy="502803"/>
          </a:xfrm>
          <a:prstGeom prst="rect">
            <a:avLst/>
          </a:prstGeom>
        </p:spPr>
        <p:txBody>
          <a:bodyPr wrap="none" lIns="108674" tIns="54337" rIns="108674" bIns="54337" fromWordArt="1">
            <a:prstTxWarp prst="textPlain">
              <a:avLst>
                <a:gd name="adj" fmla="val 50000"/>
              </a:avLst>
            </a:prstTxWarp>
          </a:bodyPr>
          <a:lstStyle/>
          <a:p>
            <a:pPr algn="ctr"/>
            <a:r>
              <a:rPr lang="zh-CN" altLang="en-US" sz="2400" b="1" kern="10" dirty="0">
                <a:ln w="9525">
                  <a:solidFill>
                    <a:srgbClr val="FFCC00"/>
                  </a:solidFill>
                  <a:round/>
                </a:ln>
                <a:solidFill>
                  <a:srgbClr val="C00000"/>
                </a:solidFill>
                <a:latin typeface="隶书" panose="02010509060101010101" pitchFamily="49" charset="-122"/>
                <a:ea typeface="隶书" panose="02010509060101010101" pitchFamily="49" charset="-122"/>
              </a:rPr>
              <a:t>鸦片战争的爆发</a:t>
            </a:r>
            <a:r>
              <a:rPr lang="zh-CN" altLang="en-US" sz="2000" b="1" kern="10" dirty="0">
                <a:ln w="9525">
                  <a:solidFill>
                    <a:srgbClr val="FFCC00"/>
                  </a:solidFill>
                  <a:round/>
                </a:ln>
                <a:solidFill>
                  <a:srgbClr val="C00000"/>
                </a:solidFill>
                <a:latin typeface="隶书" panose="02010509060101010101" pitchFamily="49" charset="-122"/>
                <a:ea typeface="隶书" panose="02010509060101010101" pitchFamily="49" charset="-122"/>
              </a:rPr>
              <a:t>（</a:t>
            </a:r>
            <a:r>
              <a:rPr lang="en-US" altLang="zh-CN" sz="2000" b="1" kern="10" dirty="0">
                <a:ln w="9525">
                  <a:solidFill>
                    <a:srgbClr val="FFCC00"/>
                  </a:solidFill>
                  <a:round/>
                </a:ln>
                <a:solidFill>
                  <a:srgbClr val="C00000"/>
                </a:solidFill>
                <a:latin typeface="隶书" panose="02010509060101010101" pitchFamily="49" charset="-122"/>
                <a:ea typeface="隶书" panose="02010509060101010101" pitchFamily="49" charset="-122"/>
              </a:rPr>
              <a:t>1840—1842</a:t>
            </a:r>
            <a:r>
              <a:rPr lang="zh-CN" altLang="en-US" sz="2000" b="1" kern="10" dirty="0">
                <a:ln w="9525">
                  <a:solidFill>
                    <a:srgbClr val="FFCC00"/>
                  </a:solidFill>
                  <a:round/>
                </a:ln>
                <a:solidFill>
                  <a:srgbClr val="C00000"/>
                </a:solidFill>
                <a:latin typeface="隶书" panose="02010509060101010101" pitchFamily="49" charset="-122"/>
                <a:ea typeface="隶书" panose="02010509060101010101" pitchFamily="49" charset="-122"/>
              </a:rPr>
              <a:t>）</a:t>
            </a:r>
          </a:p>
        </p:txBody>
      </p:sp>
      <p:cxnSp>
        <p:nvCxnSpPr>
          <p:cNvPr id="122" name="直接连接符 121"/>
          <p:cNvCxnSpPr/>
          <p:nvPr/>
        </p:nvCxnSpPr>
        <p:spPr>
          <a:xfrm>
            <a:off x="1283590" y="838287"/>
            <a:ext cx="10078563" cy="0"/>
          </a:xfrm>
          <a:prstGeom prst="line">
            <a:avLst/>
          </a:prstGeom>
          <a:ln w="22225">
            <a:solidFill>
              <a:schemeClr val="accent1">
                <a:alpha val="81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23" name="Group 83"/>
          <p:cNvGrpSpPr>
            <a:grpSpLocks/>
          </p:cNvGrpSpPr>
          <p:nvPr/>
        </p:nvGrpSpPr>
        <p:grpSpPr bwMode="auto">
          <a:xfrm>
            <a:off x="218509" y="908388"/>
            <a:ext cx="11853373" cy="3539054"/>
            <a:chOff x="2095" y="1832"/>
            <a:chExt cx="2576" cy="516"/>
          </a:xfrm>
          <a:solidFill>
            <a:schemeClr val="accent1"/>
          </a:solidFill>
        </p:grpSpPr>
        <p:sp>
          <p:nvSpPr>
            <p:cNvPr id="124" name="Line 84"/>
            <p:cNvSpPr>
              <a:spLocks noChangeShapeType="1"/>
            </p:cNvSpPr>
            <p:nvPr/>
          </p:nvSpPr>
          <p:spPr bwMode="auto">
            <a:xfrm>
              <a:off x="2200" y="2348"/>
              <a:ext cx="2358" cy="0"/>
            </a:xfrm>
            <a:prstGeom prst="line">
              <a:avLst/>
            </a:prstGeom>
            <a:grpFill/>
            <a:ln w="3175">
              <a:solidFill>
                <a:srgbClr val="996633"/>
              </a:solidFill>
              <a:round/>
              <a:headEnd/>
              <a:tailEnd/>
            </a:ln>
            <a:extLst/>
          </p:spPr>
          <p:txBody>
            <a:bodyPr/>
            <a:lstStyle/>
            <a:p>
              <a:endParaRPr lang="zh-CN" altLang="en-US"/>
            </a:p>
          </p:txBody>
        </p:sp>
        <p:sp>
          <p:nvSpPr>
            <p:cNvPr id="125" name="Line 85"/>
            <p:cNvSpPr>
              <a:spLocks noChangeShapeType="1"/>
            </p:cNvSpPr>
            <p:nvPr/>
          </p:nvSpPr>
          <p:spPr bwMode="auto">
            <a:xfrm>
              <a:off x="2095" y="1944"/>
              <a:ext cx="0" cy="292"/>
            </a:xfrm>
            <a:prstGeom prst="line">
              <a:avLst/>
            </a:prstGeom>
            <a:grpFill/>
            <a:ln w="3175">
              <a:solidFill>
                <a:srgbClr val="996633"/>
              </a:solidFill>
              <a:round/>
              <a:headEnd/>
              <a:tailEnd/>
            </a:ln>
            <a:extLst/>
          </p:spPr>
          <p:txBody>
            <a:bodyPr/>
            <a:lstStyle/>
            <a:p>
              <a:endParaRPr lang="zh-CN" altLang="en-US"/>
            </a:p>
          </p:txBody>
        </p:sp>
        <p:sp>
          <p:nvSpPr>
            <p:cNvPr id="126" name="Line 86"/>
            <p:cNvSpPr>
              <a:spLocks noChangeShapeType="1"/>
            </p:cNvSpPr>
            <p:nvPr/>
          </p:nvSpPr>
          <p:spPr bwMode="auto">
            <a:xfrm>
              <a:off x="4671" y="1944"/>
              <a:ext cx="0" cy="292"/>
            </a:xfrm>
            <a:prstGeom prst="line">
              <a:avLst/>
            </a:prstGeom>
            <a:grpFill/>
            <a:ln w="3175">
              <a:solidFill>
                <a:srgbClr val="996633"/>
              </a:solidFill>
              <a:round/>
              <a:headEnd/>
              <a:tailEnd/>
            </a:ln>
            <a:extLst/>
          </p:spPr>
          <p:txBody>
            <a:bodyPr/>
            <a:lstStyle/>
            <a:p>
              <a:endParaRPr lang="zh-CN" altLang="en-US"/>
            </a:p>
          </p:txBody>
        </p:sp>
        <p:sp>
          <p:nvSpPr>
            <p:cNvPr id="127" name="Line 87"/>
            <p:cNvSpPr>
              <a:spLocks noChangeShapeType="1"/>
            </p:cNvSpPr>
            <p:nvPr/>
          </p:nvSpPr>
          <p:spPr bwMode="auto">
            <a:xfrm>
              <a:off x="2096" y="2239"/>
              <a:ext cx="102" cy="0"/>
            </a:xfrm>
            <a:prstGeom prst="line">
              <a:avLst/>
            </a:prstGeom>
            <a:grpFill/>
            <a:ln w="3175">
              <a:solidFill>
                <a:srgbClr val="996633"/>
              </a:solidFill>
              <a:round/>
              <a:headEnd/>
              <a:tailEnd/>
            </a:ln>
            <a:extLst/>
          </p:spPr>
          <p:txBody>
            <a:bodyPr/>
            <a:lstStyle/>
            <a:p>
              <a:endParaRPr lang="zh-CN" altLang="en-US"/>
            </a:p>
          </p:txBody>
        </p:sp>
        <p:sp>
          <p:nvSpPr>
            <p:cNvPr id="128" name="Line 88"/>
            <p:cNvSpPr>
              <a:spLocks noChangeShapeType="1"/>
            </p:cNvSpPr>
            <p:nvPr/>
          </p:nvSpPr>
          <p:spPr bwMode="auto">
            <a:xfrm>
              <a:off x="2200" y="2239"/>
              <a:ext cx="0" cy="108"/>
            </a:xfrm>
            <a:prstGeom prst="line">
              <a:avLst/>
            </a:prstGeom>
            <a:grpFill/>
            <a:ln w="3175">
              <a:solidFill>
                <a:srgbClr val="996633"/>
              </a:solidFill>
              <a:round/>
              <a:headEnd/>
              <a:tailEnd/>
            </a:ln>
            <a:extLst/>
          </p:spPr>
          <p:txBody>
            <a:bodyPr/>
            <a:lstStyle/>
            <a:p>
              <a:endParaRPr lang="zh-CN" altLang="en-US"/>
            </a:p>
          </p:txBody>
        </p:sp>
        <p:sp>
          <p:nvSpPr>
            <p:cNvPr id="129" name="Line 89"/>
            <p:cNvSpPr>
              <a:spLocks noChangeShapeType="1"/>
            </p:cNvSpPr>
            <p:nvPr/>
          </p:nvSpPr>
          <p:spPr bwMode="auto">
            <a:xfrm>
              <a:off x="4564" y="2239"/>
              <a:ext cx="102" cy="0"/>
            </a:xfrm>
            <a:prstGeom prst="line">
              <a:avLst/>
            </a:prstGeom>
            <a:grpFill/>
            <a:ln w="3175">
              <a:solidFill>
                <a:srgbClr val="996633"/>
              </a:solidFill>
              <a:round/>
              <a:headEnd/>
              <a:tailEnd/>
            </a:ln>
            <a:extLst/>
          </p:spPr>
          <p:txBody>
            <a:bodyPr/>
            <a:lstStyle/>
            <a:p>
              <a:endParaRPr lang="zh-CN" altLang="en-US"/>
            </a:p>
          </p:txBody>
        </p:sp>
        <p:sp>
          <p:nvSpPr>
            <p:cNvPr id="130" name="Line 90"/>
            <p:cNvSpPr>
              <a:spLocks noChangeShapeType="1"/>
            </p:cNvSpPr>
            <p:nvPr/>
          </p:nvSpPr>
          <p:spPr bwMode="auto">
            <a:xfrm>
              <a:off x="4562" y="2239"/>
              <a:ext cx="0" cy="108"/>
            </a:xfrm>
            <a:prstGeom prst="line">
              <a:avLst/>
            </a:prstGeom>
            <a:grpFill/>
            <a:ln w="3175">
              <a:solidFill>
                <a:srgbClr val="996633"/>
              </a:solidFill>
              <a:round/>
              <a:headEnd/>
              <a:tailEnd/>
            </a:ln>
            <a:extLst/>
          </p:spPr>
          <p:txBody>
            <a:bodyPr/>
            <a:lstStyle/>
            <a:p>
              <a:endParaRPr lang="zh-CN" altLang="en-US"/>
            </a:p>
          </p:txBody>
        </p:sp>
        <p:sp>
          <p:nvSpPr>
            <p:cNvPr id="131" name="Line 91"/>
            <p:cNvSpPr>
              <a:spLocks noChangeShapeType="1"/>
            </p:cNvSpPr>
            <p:nvPr/>
          </p:nvSpPr>
          <p:spPr bwMode="auto">
            <a:xfrm>
              <a:off x="2096" y="1943"/>
              <a:ext cx="102" cy="0"/>
            </a:xfrm>
            <a:prstGeom prst="line">
              <a:avLst/>
            </a:prstGeom>
            <a:grpFill/>
            <a:ln w="3175">
              <a:solidFill>
                <a:srgbClr val="996633"/>
              </a:solidFill>
              <a:round/>
              <a:headEnd/>
              <a:tailEnd/>
            </a:ln>
            <a:extLst/>
          </p:spPr>
          <p:txBody>
            <a:bodyPr/>
            <a:lstStyle/>
            <a:p>
              <a:endParaRPr lang="zh-CN" altLang="en-US"/>
            </a:p>
          </p:txBody>
        </p:sp>
        <p:sp>
          <p:nvSpPr>
            <p:cNvPr id="132" name="Line 92"/>
            <p:cNvSpPr>
              <a:spLocks noChangeShapeType="1"/>
            </p:cNvSpPr>
            <p:nvPr/>
          </p:nvSpPr>
          <p:spPr bwMode="auto">
            <a:xfrm>
              <a:off x="4564" y="1943"/>
              <a:ext cx="102" cy="0"/>
            </a:xfrm>
            <a:prstGeom prst="line">
              <a:avLst/>
            </a:prstGeom>
            <a:grpFill/>
            <a:ln w="3175">
              <a:solidFill>
                <a:srgbClr val="996633"/>
              </a:solidFill>
              <a:round/>
              <a:headEnd/>
              <a:tailEnd/>
            </a:ln>
            <a:extLst/>
          </p:spPr>
          <p:txBody>
            <a:bodyPr/>
            <a:lstStyle/>
            <a:p>
              <a:endParaRPr lang="zh-CN" altLang="en-US"/>
            </a:p>
          </p:txBody>
        </p:sp>
        <p:sp>
          <p:nvSpPr>
            <p:cNvPr id="133" name="Line 93"/>
            <p:cNvSpPr>
              <a:spLocks noChangeShapeType="1"/>
            </p:cNvSpPr>
            <p:nvPr/>
          </p:nvSpPr>
          <p:spPr bwMode="auto">
            <a:xfrm>
              <a:off x="2200" y="1835"/>
              <a:ext cx="0" cy="108"/>
            </a:xfrm>
            <a:prstGeom prst="line">
              <a:avLst/>
            </a:prstGeom>
            <a:grpFill/>
            <a:ln w="3175">
              <a:solidFill>
                <a:srgbClr val="996633"/>
              </a:solidFill>
              <a:round/>
              <a:headEnd/>
              <a:tailEnd/>
            </a:ln>
            <a:extLst/>
          </p:spPr>
          <p:txBody>
            <a:bodyPr/>
            <a:lstStyle/>
            <a:p>
              <a:endParaRPr lang="zh-CN" altLang="en-US"/>
            </a:p>
          </p:txBody>
        </p:sp>
        <p:sp>
          <p:nvSpPr>
            <p:cNvPr id="134" name="Line 94"/>
            <p:cNvSpPr>
              <a:spLocks noChangeShapeType="1"/>
            </p:cNvSpPr>
            <p:nvPr/>
          </p:nvSpPr>
          <p:spPr bwMode="auto">
            <a:xfrm>
              <a:off x="4562" y="1835"/>
              <a:ext cx="0" cy="108"/>
            </a:xfrm>
            <a:prstGeom prst="line">
              <a:avLst/>
            </a:prstGeom>
            <a:grpFill/>
            <a:ln w="3175">
              <a:solidFill>
                <a:srgbClr val="996633"/>
              </a:solidFill>
              <a:round/>
              <a:headEnd/>
              <a:tailEnd/>
            </a:ln>
            <a:extLst/>
          </p:spPr>
          <p:txBody>
            <a:bodyPr/>
            <a:lstStyle/>
            <a:p>
              <a:endParaRPr lang="zh-CN" altLang="en-US"/>
            </a:p>
          </p:txBody>
        </p:sp>
        <p:sp>
          <p:nvSpPr>
            <p:cNvPr id="135" name="Line 95"/>
            <p:cNvSpPr>
              <a:spLocks noChangeShapeType="1"/>
            </p:cNvSpPr>
            <p:nvPr/>
          </p:nvSpPr>
          <p:spPr bwMode="auto">
            <a:xfrm>
              <a:off x="2200" y="1832"/>
              <a:ext cx="2358" cy="0"/>
            </a:xfrm>
            <a:prstGeom prst="line">
              <a:avLst/>
            </a:prstGeom>
            <a:grpFill/>
            <a:ln w="3175">
              <a:solidFill>
                <a:srgbClr val="996633"/>
              </a:solidFill>
              <a:round/>
              <a:headEnd/>
              <a:tailEnd/>
            </a:ln>
            <a:extLst/>
          </p:spPr>
          <p:txBody>
            <a:bodyPr/>
            <a:lstStyle/>
            <a:p>
              <a:endParaRPr lang="zh-CN" altLang="en-US"/>
            </a:p>
          </p:txBody>
        </p:sp>
        <p:sp>
          <p:nvSpPr>
            <p:cNvPr id="136" name="Rectangle 96"/>
            <p:cNvSpPr>
              <a:spLocks noChangeArrowheads="1"/>
            </p:cNvSpPr>
            <p:nvPr/>
          </p:nvSpPr>
          <p:spPr bwMode="auto">
            <a:xfrm>
              <a:off x="4586" y="2262"/>
              <a:ext cx="76" cy="79"/>
            </a:xfrm>
            <a:prstGeom prst="rect">
              <a:avLst/>
            </a:prstGeom>
            <a:grpFill/>
            <a:ln w="3175">
              <a:solidFill>
                <a:srgbClr val="996633"/>
              </a:solidFill>
              <a:miter lim="800000"/>
              <a:headEnd/>
              <a:tailEnd/>
            </a:ln>
          </p:spPr>
          <p:txBody>
            <a:bodyPr wrap="none" anchor="ctr"/>
            <a:lstStyle/>
            <a:p>
              <a:endParaRPr lang="zh-CN" altLang="en-US" sz="2400">
                <a:latin typeface="Times New Roman" pitchFamily="18" charset="0"/>
                <a:ea typeface="宋体" pitchFamily="2" charset="-122"/>
              </a:endParaRPr>
            </a:p>
          </p:txBody>
        </p:sp>
        <p:sp>
          <p:nvSpPr>
            <p:cNvPr id="137" name="Rectangle 97"/>
            <p:cNvSpPr>
              <a:spLocks noChangeArrowheads="1"/>
            </p:cNvSpPr>
            <p:nvPr/>
          </p:nvSpPr>
          <p:spPr bwMode="auto">
            <a:xfrm>
              <a:off x="4586" y="1838"/>
              <a:ext cx="76" cy="79"/>
            </a:xfrm>
            <a:prstGeom prst="rect">
              <a:avLst/>
            </a:prstGeom>
            <a:grpFill/>
            <a:ln w="3175">
              <a:solidFill>
                <a:srgbClr val="996633"/>
              </a:solidFill>
              <a:miter lim="800000"/>
              <a:headEnd/>
              <a:tailEnd/>
            </a:ln>
          </p:spPr>
          <p:txBody>
            <a:bodyPr wrap="none" anchor="ctr"/>
            <a:lstStyle/>
            <a:p>
              <a:endParaRPr lang="zh-CN" altLang="en-US" sz="2400">
                <a:latin typeface="Times New Roman" pitchFamily="18" charset="0"/>
                <a:ea typeface="宋体" pitchFamily="2" charset="-122"/>
              </a:endParaRPr>
            </a:p>
          </p:txBody>
        </p:sp>
        <p:sp>
          <p:nvSpPr>
            <p:cNvPr id="138" name="Rectangle 98"/>
            <p:cNvSpPr>
              <a:spLocks noChangeArrowheads="1"/>
            </p:cNvSpPr>
            <p:nvPr/>
          </p:nvSpPr>
          <p:spPr bwMode="auto">
            <a:xfrm>
              <a:off x="2096" y="2262"/>
              <a:ext cx="76" cy="79"/>
            </a:xfrm>
            <a:prstGeom prst="rect">
              <a:avLst/>
            </a:prstGeom>
            <a:grpFill/>
            <a:ln w="3175">
              <a:solidFill>
                <a:srgbClr val="996633"/>
              </a:solidFill>
              <a:miter lim="800000"/>
              <a:headEnd/>
              <a:tailEnd/>
            </a:ln>
          </p:spPr>
          <p:txBody>
            <a:bodyPr wrap="none" anchor="ctr"/>
            <a:lstStyle/>
            <a:p>
              <a:endParaRPr lang="zh-CN" altLang="en-US" sz="2400">
                <a:latin typeface="Times New Roman" pitchFamily="18" charset="0"/>
                <a:ea typeface="宋体" pitchFamily="2" charset="-122"/>
              </a:endParaRPr>
            </a:p>
          </p:txBody>
        </p:sp>
        <p:sp>
          <p:nvSpPr>
            <p:cNvPr id="139" name="Rectangle 99"/>
            <p:cNvSpPr>
              <a:spLocks noChangeArrowheads="1"/>
            </p:cNvSpPr>
            <p:nvPr/>
          </p:nvSpPr>
          <p:spPr bwMode="auto">
            <a:xfrm>
              <a:off x="2096" y="1838"/>
              <a:ext cx="76" cy="79"/>
            </a:xfrm>
            <a:prstGeom prst="rect">
              <a:avLst/>
            </a:prstGeom>
            <a:grpFill/>
            <a:ln w="3175">
              <a:solidFill>
                <a:srgbClr val="996633"/>
              </a:solidFill>
              <a:miter lim="800000"/>
              <a:headEnd/>
              <a:tailEnd/>
            </a:ln>
          </p:spPr>
          <p:txBody>
            <a:bodyPr wrap="none" anchor="ctr"/>
            <a:lstStyle/>
            <a:p>
              <a:endParaRPr lang="zh-CN" altLang="en-US" sz="2400">
                <a:latin typeface="Times New Roman" pitchFamily="18" charset="0"/>
                <a:ea typeface="宋体" pitchFamily="2" charset="-122"/>
              </a:endParaRPr>
            </a:p>
          </p:txBody>
        </p:sp>
      </p:grpSp>
      <p:pic>
        <p:nvPicPr>
          <p:cNvPr id="140" name="Picture 3" descr="card1415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15725" y="4764957"/>
            <a:ext cx="2205974" cy="1850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1" name="文本框 21507"/>
          <p:cNvSpPr txBox="1"/>
          <p:nvPr/>
        </p:nvSpPr>
        <p:spPr>
          <a:xfrm>
            <a:off x="6637977" y="6119805"/>
            <a:ext cx="3303648" cy="848399"/>
          </a:xfrm>
          <a:prstGeom prst="rect">
            <a:avLst/>
          </a:prstGeom>
          <a:noFill/>
          <a:ln w="9525">
            <a:noFill/>
          </a:ln>
        </p:spPr>
        <p:txBody>
          <a:bodyPr wrap="none" lIns="108674" tIns="54337" rIns="108674" bIns="54337" anchor="t">
            <a:spAutoFit/>
          </a:bodyPr>
          <a:lstStyle/>
          <a:p>
            <a:pPr>
              <a:spcBef>
                <a:spcPct val="50000"/>
              </a:spcBef>
              <a:buClrTx/>
            </a:pPr>
            <a:r>
              <a:rPr lang="en-US" altLang="zh-CN" sz="4800" b="1" dirty="0">
                <a:solidFill>
                  <a:srgbClr val="00FF00"/>
                </a:solidFill>
                <a:latin typeface="Arial" panose="020B0604020202020204" pitchFamily="34" charset="0"/>
                <a:ea typeface="宋体" panose="02010600030101010101" pitchFamily="2" charset="-122"/>
              </a:rPr>
              <a:t>——</a:t>
            </a:r>
            <a:r>
              <a:rPr lang="zh-CN" altLang="en-US" sz="3600" b="1" dirty="0">
                <a:solidFill>
                  <a:srgbClr val="00FF00"/>
                </a:solidFill>
                <a:latin typeface="黑体" pitchFamily="49" charset="-122"/>
                <a:ea typeface="黑体" pitchFamily="49" charset="-122"/>
              </a:rPr>
              <a:t>直接原因</a:t>
            </a:r>
          </a:p>
        </p:txBody>
      </p:sp>
      <p:sp>
        <p:nvSpPr>
          <p:cNvPr id="142" name="文本框 21509"/>
          <p:cNvSpPr txBox="1"/>
          <p:nvPr/>
        </p:nvSpPr>
        <p:spPr>
          <a:xfrm>
            <a:off x="2134766" y="6150387"/>
            <a:ext cx="3600401" cy="663693"/>
          </a:xfrm>
          <a:prstGeom prst="rect">
            <a:avLst/>
          </a:prstGeom>
          <a:solidFill>
            <a:schemeClr val="bg1"/>
          </a:solidFill>
          <a:ln w="38100" cmpd="dbl">
            <a:solidFill>
              <a:srgbClr val="FFC000"/>
            </a:solidFill>
            <a:miter lim="800000"/>
            <a:headEnd/>
            <a:tailEnd/>
          </a:ln>
        </p:spPr>
        <p:txBody>
          <a:bodyPr wrap="square" lIns="108634" tIns="54317" rIns="108634" bIns="54317" anchor="ctr">
            <a:spAutoFit/>
          </a:bodyPr>
          <a:lstStyle>
            <a:defPPr>
              <a:defRPr lang="zh-CN"/>
            </a:defPPr>
            <a:lvl1pPr>
              <a:defRPr sz="2800" b="1">
                <a:solidFill>
                  <a:srgbClr val="0000FF"/>
                </a:solidFill>
                <a:latin typeface="微软雅黑" pitchFamily="34" charset="-122"/>
                <a:ea typeface="微软雅黑" pitchFamily="34" charset="-122"/>
              </a:defRPr>
            </a:lvl1pPr>
          </a:lstStyle>
          <a:p>
            <a:r>
              <a:rPr lang="zh-CN" altLang="en-US" sz="3600" dirty="0">
                <a:solidFill>
                  <a:srgbClr val="00FF00"/>
                </a:solidFill>
              </a:rPr>
              <a:t>林则徐虎门销烟</a:t>
            </a:r>
          </a:p>
        </p:txBody>
      </p:sp>
      <p:sp>
        <p:nvSpPr>
          <p:cNvPr id="143" name="文本框 21510"/>
          <p:cNvSpPr txBox="1"/>
          <p:nvPr/>
        </p:nvSpPr>
        <p:spPr>
          <a:xfrm>
            <a:off x="8180034" y="5633808"/>
            <a:ext cx="219535" cy="909954"/>
          </a:xfrm>
          <a:prstGeom prst="rect">
            <a:avLst/>
          </a:prstGeom>
          <a:noFill/>
          <a:ln w="9525">
            <a:noFill/>
          </a:ln>
        </p:spPr>
        <p:txBody>
          <a:bodyPr wrap="none" lIns="108674" tIns="54337" rIns="108674" bIns="54337" anchor="t">
            <a:spAutoFit/>
          </a:bodyPr>
          <a:lstStyle/>
          <a:p>
            <a:pPr>
              <a:buClrTx/>
            </a:pPr>
            <a:endParaRPr sz="5200" b="1">
              <a:latin typeface="黑体" panose="02010609060101010101" pitchFamily="49" charset="-122"/>
              <a:ea typeface="黑体" panose="02010609060101010101" pitchFamily="49" charset="-122"/>
            </a:endParaRPr>
          </a:p>
        </p:txBody>
      </p:sp>
      <p:sp>
        <p:nvSpPr>
          <p:cNvPr id="144" name="文本框 21511"/>
          <p:cNvSpPr txBox="1"/>
          <p:nvPr/>
        </p:nvSpPr>
        <p:spPr>
          <a:xfrm>
            <a:off x="6712433" y="5240295"/>
            <a:ext cx="3295642" cy="848399"/>
          </a:xfrm>
          <a:prstGeom prst="rect">
            <a:avLst/>
          </a:prstGeom>
          <a:noFill/>
          <a:ln w="9525">
            <a:noFill/>
          </a:ln>
        </p:spPr>
        <p:txBody>
          <a:bodyPr wrap="square" lIns="108674" tIns="54337" rIns="108674" bIns="54337">
            <a:spAutoFit/>
          </a:bodyPr>
          <a:lstStyle/>
          <a:p>
            <a:pPr>
              <a:spcBef>
                <a:spcPct val="50000"/>
              </a:spcBef>
            </a:pPr>
            <a:r>
              <a:rPr lang="en-US" altLang="zh-CN" sz="4800" b="1" dirty="0">
                <a:solidFill>
                  <a:srgbClr val="00FF00"/>
                </a:solidFill>
                <a:latin typeface="Arial" panose="020B0604020202020204" pitchFamily="34" charset="0"/>
                <a:ea typeface="宋体" panose="02010600030101010101" pitchFamily="2" charset="-122"/>
              </a:rPr>
              <a:t>——</a:t>
            </a:r>
            <a:r>
              <a:rPr lang="zh-CN" altLang="en-US" sz="3600" b="1" dirty="0">
                <a:solidFill>
                  <a:srgbClr val="00FF00"/>
                </a:solidFill>
                <a:latin typeface="黑体" pitchFamily="49" charset="-122"/>
                <a:ea typeface="黑体" pitchFamily="49" charset="-122"/>
              </a:rPr>
              <a:t>根本原因</a:t>
            </a:r>
          </a:p>
        </p:txBody>
      </p:sp>
      <p:pic>
        <p:nvPicPr>
          <p:cNvPr id="145" name="图片 144" descr="gif003a"/>
          <p:cNvPicPr>
            <a:picLocks noChangeAspect="1"/>
          </p:cNvPicPr>
          <p:nvPr/>
        </p:nvPicPr>
        <p:blipFill>
          <a:blip r:embed="rId7"/>
          <a:stretch>
            <a:fillRect/>
          </a:stretch>
        </p:blipFill>
        <p:spPr>
          <a:xfrm>
            <a:off x="431920" y="5967264"/>
            <a:ext cx="958726" cy="719304"/>
          </a:xfrm>
          <a:prstGeom prst="rect">
            <a:avLst/>
          </a:prstGeom>
          <a:noFill/>
          <a:ln w="9525">
            <a:noFill/>
          </a:ln>
        </p:spPr>
      </p:pic>
      <p:pic>
        <p:nvPicPr>
          <p:cNvPr id="146" name="图片 145" descr="gif003a"/>
          <p:cNvPicPr>
            <a:picLocks noChangeAspect="1"/>
          </p:cNvPicPr>
          <p:nvPr/>
        </p:nvPicPr>
        <p:blipFill>
          <a:blip r:embed="rId7"/>
          <a:stretch>
            <a:fillRect/>
          </a:stretch>
        </p:blipFill>
        <p:spPr>
          <a:xfrm>
            <a:off x="334566" y="5221215"/>
            <a:ext cx="960842" cy="720892"/>
          </a:xfrm>
          <a:prstGeom prst="rect">
            <a:avLst/>
          </a:prstGeom>
          <a:noFill/>
          <a:ln w="9525">
            <a:noFill/>
          </a:ln>
        </p:spPr>
      </p:pic>
      <p:sp>
        <p:nvSpPr>
          <p:cNvPr id="147" name="文本框 21513"/>
          <p:cNvSpPr txBox="1"/>
          <p:nvPr/>
        </p:nvSpPr>
        <p:spPr>
          <a:xfrm>
            <a:off x="1588000" y="5358300"/>
            <a:ext cx="4867246" cy="663693"/>
          </a:xfrm>
          <a:prstGeom prst="rect">
            <a:avLst/>
          </a:prstGeom>
          <a:solidFill>
            <a:schemeClr val="bg1"/>
          </a:solidFill>
          <a:ln w="38100" cmpd="dbl">
            <a:solidFill>
              <a:srgbClr val="FFC000"/>
            </a:solidFill>
            <a:miter lim="800000"/>
            <a:headEnd/>
            <a:tailEnd/>
          </a:ln>
        </p:spPr>
        <p:txBody>
          <a:bodyPr wrap="square" lIns="108634" tIns="54317" rIns="108634" bIns="54317" anchor="ctr">
            <a:spAutoFit/>
          </a:bodyPr>
          <a:lstStyle>
            <a:defPPr>
              <a:defRPr lang="zh-CN"/>
            </a:defPPr>
            <a:lvl1pPr>
              <a:defRPr sz="2800" b="1">
                <a:solidFill>
                  <a:srgbClr val="0000FF"/>
                </a:solidFill>
                <a:latin typeface="微软雅黑" pitchFamily="34" charset="-122"/>
                <a:ea typeface="微软雅黑" pitchFamily="34" charset="-122"/>
              </a:defRPr>
            </a:lvl1pPr>
          </a:lstStyle>
          <a:p>
            <a:r>
              <a:rPr lang="zh-CN" altLang="en-US" sz="3600" dirty="0">
                <a:solidFill>
                  <a:srgbClr val="00FF00"/>
                </a:solidFill>
              </a:rPr>
              <a:t>英国为了打开中国市场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blinds(horizontal)">
                                      <p:cBhvr>
                                        <p:cTn id="7" dur="500"/>
                                        <p:tgtEl>
                                          <p:spTgt spid="19460"/>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50" fill="hold"/>
                                        <p:tgtEl>
                                          <p:spTgt spid="7"/>
                                        </p:tgtEl>
                                        <p:attrNameLst>
                                          <p:attrName>ppt_x</p:attrName>
                                        </p:attrNameLst>
                                      </p:cBhvr>
                                      <p:tavLst>
                                        <p:tav tm="0">
                                          <p:val>
                                            <p:strVal val="0-#ppt_w/2"/>
                                          </p:val>
                                        </p:tav>
                                        <p:tav tm="100000">
                                          <p:val>
                                            <p:strVal val="#ppt_x"/>
                                          </p:val>
                                        </p:tav>
                                      </p:tavLst>
                                    </p:anim>
                                    <p:anim calcmode="lin" valueType="num">
                                      <p:cBhvr additive="base">
                                        <p:cTn id="16" dur="250" fill="hold"/>
                                        <p:tgtEl>
                                          <p:spTgt spid="7"/>
                                        </p:tgtEl>
                                        <p:attrNameLst>
                                          <p:attrName>ppt_y</p:attrName>
                                        </p:attrNameLst>
                                      </p:cBhvr>
                                      <p:tavLst>
                                        <p:tav tm="0">
                                          <p:val>
                                            <p:strVal val="#ppt_y"/>
                                          </p:val>
                                        </p:tav>
                                        <p:tav tm="100000">
                                          <p:val>
                                            <p:strVal val="#ppt_y"/>
                                          </p:val>
                                        </p:tav>
                                      </p:tavLst>
                                    </p:anim>
                                  </p:childTnLst>
                                </p:cTn>
                              </p:par>
                              <p:par>
                                <p:cTn id="17" presetID="22" presetClass="entr" presetSubtype="8" fill="hold" nodeType="withEffect">
                                  <p:stCondLst>
                                    <p:cond delay="0"/>
                                  </p:stCondLst>
                                  <p:childTnLst>
                                    <p:set>
                                      <p:cBhvr>
                                        <p:cTn id="18" dur="1" fill="hold">
                                          <p:stCondLst>
                                            <p:cond delay="0"/>
                                          </p:stCondLst>
                                        </p:cTn>
                                        <p:tgtEl>
                                          <p:spTgt spid="122"/>
                                        </p:tgtEl>
                                        <p:attrNameLst>
                                          <p:attrName>style.visibility</p:attrName>
                                        </p:attrNameLst>
                                      </p:cBhvr>
                                      <p:to>
                                        <p:strVal val="visible"/>
                                      </p:to>
                                    </p:set>
                                    <p:animEffect transition="in" filter="wipe(left)">
                                      <p:cBhvr>
                                        <p:cTn id="19" dur="250"/>
                                        <p:tgtEl>
                                          <p:spTgt spid="122"/>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47"/>
                                        </p:tgtEl>
                                        <p:attrNameLst>
                                          <p:attrName>style.visibility</p:attrName>
                                        </p:attrNameLst>
                                      </p:cBhvr>
                                      <p:to>
                                        <p:strVal val="visible"/>
                                      </p:to>
                                    </p:set>
                                    <p:animEffect transition="in" filter="blinds(horizontal)">
                                      <p:cBhvr>
                                        <p:cTn id="24" dur="500"/>
                                        <p:tgtEl>
                                          <p:spTgt spid="147"/>
                                        </p:tgtEl>
                                      </p:cBhvr>
                                    </p:animEffect>
                                  </p:childTnLst>
                                  <p:subTnLst>
                                    <p:audio>
                                      <p:cMediaNode>
                                        <p:cTn display="0" masterRel="sameClick">
                                          <p:stCondLst>
                                            <p:cond evt="begin" delay="0">
                                              <p:tn val="22"/>
                                            </p:cond>
                                          </p:stCondLst>
                                          <p:endCondLst>
                                            <p:cond evt="onStopAudio" delay="0">
                                              <p:tgtEl>
                                                <p:sldTgt/>
                                              </p:tgtEl>
                                            </p:cond>
                                          </p:endCondLst>
                                        </p:cTn>
                                        <p:tgtEl>
                                          <p:sndTgt r:embed="rId2" name="chimes.wav"/>
                                        </p:tgtEl>
                                      </p:cMediaNode>
                                    </p:audio>
                                  </p:sub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44"/>
                                        </p:tgtEl>
                                        <p:attrNameLst>
                                          <p:attrName>style.visibility</p:attrName>
                                        </p:attrNameLst>
                                      </p:cBhvr>
                                      <p:to>
                                        <p:strVal val="visible"/>
                                      </p:to>
                                    </p:set>
                                    <p:animEffect transition="in" filter="blinds(horizontal)">
                                      <p:cBhvr>
                                        <p:cTn id="29" dur="500"/>
                                        <p:tgtEl>
                                          <p:spTgt spid="144"/>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42"/>
                                        </p:tgtEl>
                                        <p:attrNameLst>
                                          <p:attrName>style.visibility</p:attrName>
                                        </p:attrNameLst>
                                      </p:cBhvr>
                                      <p:to>
                                        <p:strVal val="visible"/>
                                      </p:to>
                                    </p:set>
                                    <p:animEffect transition="in" filter="blinds(horizontal)">
                                      <p:cBhvr>
                                        <p:cTn id="34" dur="500"/>
                                        <p:tgtEl>
                                          <p:spTgt spid="142"/>
                                        </p:tgtEl>
                                      </p:cBhvr>
                                    </p:animEffect>
                                  </p:childTnLst>
                                  <p:subTnLst>
                                    <p:audio>
                                      <p:cMediaNode>
                                        <p:cTn display="0" masterRel="sameClick">
                                          <p:stCondLst>
                                            <p:cond evt="begin" delay="0">
                                              <p:tn val="32"/>
                                            </p:cond>
                                          </p:stCondLst>
                                          <p:endCondLst>
                                            <p:cond evt="onStopAudio" delay="0">
                                              <p:tgtEl>
                                                <p:sldTgt/>
                                              </p:tgtEl>
                                            </p:cond>
                                          </p:endCondLst>
                                        </p:cTn>
                                        <p:tgtEl>
                                          <p:sndTgt r:embed="rId3" name="wind.wav"/>
                                        </p:tgtEl>
                                      </p:cMediaNode>
                                    </p:audio>
                                  </p:sub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41"/>
                                        </p:tgtEl>
                                        <p:attrNameLst>
                                          <p:attrName>style.visibility</p:attrName>
                                        </p:attrNameLst>
                                      </p:cBhvr>
                                      <p:to>
                                        <p:strVal val="visible"/>
                                      </p:to>
                                    </p:set>
                                    <p:animEffect transition="in" filter="blinds(horizontal)">
                                      <p:cBhvr>
                                        <p:cTn id="39"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animBg="1"/>
      <p:bldP spid="141" grpId="0"/>
      <p:bldP spid="142" grpId="0" animBg="1"/>
      <p:bldP spid="144" grpId="0"/>
      <p:bldP spid="147"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bwMode="auto">
      <p:bgPr>
        <a:solidFill>
          <a:schemeClr val="tx1"/>
        </a:solidFill>
        <a:effectLst/>
      </p:bgPr>
    </p:bg>
    <p:spTree>
      <p:nvGrpSpPr>
        <p:cNvPr id="1" name=""/>
        <p:cNvGrpSpPr/>
        <p:nvPr/>
      </p:nvGrpSpPr>
      <p:grpSpPr>
        <a:xfrm>
          <a:off x="0" y="0"/>
          <a:ext cx="0" cy="0"/>
          <a:chOff x="0" y="0"/>
          <a:chExt cx="0" cy="0"/>
        </a:xfrm>
      </p:grpSpPr>
      <p:pic>
        <p:nvPicPr>
          <p:cNvPr id="130050" name="Picture 4" descr="白底"/>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9" y="733606"/>
            <a:ext cx="12188297" cy="5144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1" name="Text Box 3"/>
          <p:cNvSpPr txBox="1">
            <a:spLocks noChangeArrowheads="1"/>
          </p:cNvSpPr>
          <p:nvPr/>
        </p:nvSpPr>
        <p:spPr bwMode="auto">
          <a:xfrm>
            <a:off x="1102640" y="2565999"/>
            <a:ext cx="10751267" cy="2756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634" tIns="54317" rIns="108634" bIns="54317">
            <a:spAutoFit/>
          </a:bodyPr>
          <a:lstStyle>
            <a:lvl1pPr eaLnBrk="0" hangingPunct="0">
              <a:defRPr sz="2800" b="1">
                <a:solidFill>
                  <a:schemeClr val="bg1"/>
                </a:solidFill>
                <a:latin typeface="黑体" pitchFamily="49" charset="-122"/>
                <a:ea typeface="黑体" pitchFamily="49" charset="-122"/>
              </a:defRPr>
            </a:lvl1pPr>
            <a:lvl2pPr marL="742950" indent="-285750" eaLnBrk="0" hangingPunct="0">
              <a:defRPr sz="2800" b="1">
                <a:solidFill>
                  <a:schemeClr val="bg1"/>
                </a:solidFill>
                <a:latin typeface="黑体" pitchFamily="49" charset="-122"/>
                <a:ea typeface="黑体" pitchFamily="49" charset="-122"/>
              </a:defRPr>
            </a:lvl2pPr>
            <a:lvl3pPr marL="1143000" indent="-228600" eaLnBrk="0" hangingPunct="0">
              <a:defRPr sz="2800" b="1">
                <a:solidFill>
                  <a:schemeClr val="bg1"/>
                </a:solidFill>
                <a:latin typeface="黑体" pitchFamily="49" charset="-122"/>
                <a:ea typeface="黑体" pitchFamily="49" charset="-122"/>
              </a:defRPr>
            </a:lvl3pPr>
            <a:lvl4pPr marL="1600200" indent="-228600" eaLnBrk="0" hangingPunct="0">
              <a:defRPr sz="2800" b="1">
                <a:solidFill>
                  <a:schemeClr val="bg1"/>
                </a:solidFill>
                <a:latin typeface="黑体" pitchFamily="49" charset="-122"/>
                <a:ea typeface="黑体" pitchFamily="49" charset="-122"/>
              </a:defRPr>
            </a:lvl4pPr>
            <a:lvl5pPr marL="2057400" indent="-228600" eaLnBrk="0" hangingPunct="0">
              <a:defRPr sz="2800" b="1">
                <a:solidFill>
                  <a:schemeClr val="bg1"/>
                </a:solidFill>
                <a:latin typeface="黑体" pitchFamily="49" charset="-122"/>
                <a:ea typeface="黑体" pitchFamily="49" charset="-122"/>
              </a:defRPr>
            </a:lvl5pPr>
            <a:lvl6pPr marL="25146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6pPr>
            <a:lvl7pPr marL="29718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7pPr>
            <a:lvl8pPr marL="34290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8pPr>
            <a:lvl9pPr marL="38862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9pPr>
          </a:lstStyle>
          <a:p>
            <a:pPr algn="ctr">
              <a:spcBef>
                <a:spcPct val="25000"/>
              </a:spcBef>
            </a:pPr>
            <a:r>
              <a:rPr lang="zh-CN" altLang="en-US" sz="8600" dirty="0">
                <a:solidFill>
                  <a:schemeClr val="tx1"/>
                </a:solidFill>
                <a:latin typeface="华文隶书" pitchFamily="2" charset="-122"/>
                <a:ea typeface="华文隶书" pitchFamily="2" charset="-122"/>
              </a:rPr>
              <a:t>与“魔”共“武”（</a:t>
            </a:r>
            <a:r>
              <a:rPr lang="zh-CN" altLang="en-US" sz="8600" dirty="0">
                <a:solidFill>
                  <a:srgbClr val="FF0000"/>
                </a:solidFill>
                <a:latin typeface="华文隶书" pitchFamily="2" charset="-122"/>
                <a:ea typeface="华文隶书" pitchFamily="2" charset="-122"/>
              </a:rPr>
              <a:t>经过</a:t>
            </a:r>
            <a:r>
              <a:rPr lang="zh-CN" altLang="en-US" sz="8600" dirty="0">
                <a:solidFill>
                  <a:schemeClr val="tx1"/>
                </a:solidFill>
                <a:latin typeface="华文隶书" pitchFamily="2" charset="-122"/>
                <a:ea typeface="华文隶书" pitchFamily="2" charset="-122"/>
              </a:rPr>
              <a:t>）</a:t>
            </a:r>
          </a:p>
        </p:txBody>
      </p:sp>
      <p:pic>
        <p:nvPicPr>
          <p:cNvPr id="130052" name="Picture 4" descr="8"/>
          <p:cNvPicPr>
            <a:picLocks noChangeAspect="1" noChangeArrowheads="1"/>
          </p:cNvPicPr>
          <p:nvPr/>
        </p:nvPicPr>
        <p:blipFill>
          <a:blip r:embed="rId3">
            <a:extLst>
              <a:ext uri="{28A0092B-C50C-407E-A947-70E740481C1C}">
                <a14:useLocalDpi xmlns:a14="http://schemas.microsoft.com/office/drawing/2010/main" val="0"/>
              </a:ext>
            </a:extLst>
          </a:blip>
          <a:srcRect l="4724" t="6967" r="5905" b="6284"/>
          <a:stretch>
            <a:fillRect/>
          </a:stretch>
        </p:blipFill>
        <p:spPr bwMode="auto">
          <a:xfrm>
            <a:off x="10126948" y="4006202"/>
            <a:ext cx="1248671" cy="873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53" name="Picture 4" descr="卷轴"/>
          <p:cNvPicPr>
            <a:picLocks noChangeAspect="1" noChangeArrowheads="1"/>
          </p:cNvPicPr>
          <p:nvPr/>
        </p:nvPicPr>
        <p:blipFill>
          <a:blip r:embed="rId4">
            <a:extLst>
              <a:ext uri="{28A0092B-C50C-407E-A947-70E740481C1C}">
                <a14:useLocalDpi xmlns:a14="http://schemas.microsoft.com/office/drawing/2010/main" val="0"/>
              </a:ext>
            </a:extLst>
          </a:blip>
          <a:srcRect r="64160"/>
          <a:stretch>
            <a:fillRect/>
          </a:stretch>
        </p:blipFill>
        <p:spPr bwMode="auto">
          <a:xfrm>
            <a:off x="0" y="838394"/>
            <a:ext cx="4368231" cy="5144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a:spLocks noChangeArrowheads="1"/>
          </p:cNvSpPr>
          <p:nvPr/>
        </p:nvSpPr>
        <p:spPr bwMode="auto">
          <a:xfrm>
            <a:off x="4661799" y="1494184"/>
            <a:ext cx="2955716" cy="1202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34" tIns="54317" rIns="108634" bIns="54317">
            <a:spAutoFit/>
          </a:bodyPr>
          <a:lstStyle/>
          <a:p>
            <a:pPr algn="ctr"/>
            <a:r>
              <a:rPr lang="zh-CN" altLang="en-US" sz="7100" b="1" dirty="0">
                <a:latin typeface="华文隶书" pitchFamily="2" charset="-122"/>
                <a:ea typeface="华文隶书" pitchFamily="2" charset="-122"/>
              </a:rPr>
              <a:t>篇章二</a:t>
            </a:r>
          </a:p>
        </p:txBody>
      </p:sp>
    </p:spTree>
    <p:extLst>
      <p:ext uri="{BB962C8B-B14F-4D97-AF65-F5344CB8AC3E}">
        <p14:creationId xmlns:p14="http://schemas.microsoft.com/office/powerpoint/2010/main" val="382092731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30053"/>
                                        </p:tgtEl>
                                        <p:attrNameLst>
                                          <p:attrName>style.visibility</p:attrName>
                                        </p:attrNameLst>
                                      </p:cBhvr>
                                      <p:to>
                                        <p:strVal val="visible"/>
                                      </p:to>
                                    </p:set>
                                    <p:anim calcmode="lin" valueType="num">
                                      <p:cBhvr additive="base">
                                        <p:cTn id="7" dur="3000" fill="hold"/>
                                        <p:tgtEl>
                                          <p:spTgt spid="130053"/>
                                        </p:tgtEl>
                                        <p:attrNameLst>
                                          <p:attrName>ppt_x</p:attrName>
                                        </p:attrNameLst>
                                      </p:cBhvr>
                                      <p:tavLst>
                                        <p:tav tm="0">
                                          <p:val>
                                            <p:strVal val="1+#ppt_w/2"/>
                                          </p:val>
                                        </p:tav>
                                        <p:tav tm="100000">
                                          <p:val>
                                            <p:strVal val="#ppt_x"/>
                                          </p:val>
                                        </p:tav>
                                      </p:tavLst>
                                    </p:anim>
                                    <p:anim calcmode="lin" valueType="num">
                                      <p:cBhvr additive="base">
                                        <p:cTn id="8" dur="3000" fill="hold"/>
                                        <p:tgtEl>
                                          <p:spTgt spid="13005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0"/>
                                  </p:stCondLst>
                                  <p:childTnLst>
                                    <p:set>
                                      <p:cBhvr>
                                        <p:cTn id="10" dur="1" fill="hold">
                                          <p:stCondLst>
                                            <p:cond delay="0"/>
                                          </p:stCondLst>
                                        </p:cTn>
                                        <p:tgtEl>
                                          <p:spTgt spid="130050"/>
                                        </p:tgtEl>
                                        <p:attrNameLst>
                                          <p:attrName>style.visibility</p:attrName>
                                        </p:attrNameLst>
                                      </p:cBhvr>
                                      <p:to>
                                        <p:strVal val="visible"/>
                                      </p:to>
                                    </p:set>
                                    <p:animEffect transition="in" filter="wipe(right)">
                                      <p:cBhvr>
                                        <p:cTn id="11" dur="3000"/>
                                        <p:tgtEl>
                                          <p:spTgt spid="13005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30051"/>
                                        </p:tgtEl>
                                        <p:attrNameLst>
                                          <p:attrName>style.visibility</p:attrName>
                                        </p:attrNameLst>
                                      </p:cBhvr>
                                      <p:to>
                                        <p:strVal val="visible"/>
                                      </p:to>
                                    </p:set>
                                    <p:animEffect transition="in" filter="fade">
                                      <p:cBhvr>
                                        <p:cTn id="17" dur="2000"/>
                                        <p:tgtEl>
                                          <p:spTgt spid="130051"/>
                                        </p:tgtEl>
                                      </p:cBhvr>
                                    </p:animEffect>
                                  </p:childTnLst>
                                </p:cTn>
                              </p:par>
                            </p:childTnLst>
                          </p:cTn>
                        </p:par>
                        <p:par>
                          <p:cTn id="18" fill="hold" nodeType="afterGroup">
                            <p:stCondLst>
                              <p:cond delay="3000"/>
                            </p:stCondLst>
                            <p:childTnLst>
                              <p:par>
                                <p:cTn id="19" presetID="10" presetClass="entr" presetSubtype="0" fill="hold" nodeType="afterEffect">
                                  <p:stCondLst>
                                    <p:cond delay="0"/>
                                  </p:stCondLst>
                                  <p:childTnLst>
                                    <p:set>
                                      <p:cBhvr>
                                        <p:cTn id="20" dur="1" fill="hold">
                                          <p:stCondLst>
                                            <p:cond delay="0"/>
                                          </p:stCondLst>
                                        </p:cTn>
                                        <p:tgtEl>
                                          <p:spTgt spid="130052"/>
                                        </p:tgtEl>
                                        <p:attrNameLst>
                                          <p:attrName>style.visibility</p:attrName>
                                        </p:attrNameLst>
                                      </p:cBhvr>
                                      <p:to>
                                        <p:strVal val="visible"/>
                                      </p:to>
                                    </p:set>
                                    <p:animEffect transition="in" filter="fade">
                                      <p:cBhvr>
                                        <p:cTn id="21" dur="2000"/>
                                        <p:tgtEl>
                                          <p:spTgt spid="130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1"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5" name="文本占位符 23554"/>
          <p:cNvSpPr>
            <a:spLocks noGrp="1"/>
          </p:cNvSpPr>
          <p:nvPr>
            <p:ph type="body" idx="1"/>
          </p:nvPr>
        </p:nvSpPr>
        <p:spPr>
          <a:xfrm>
            <a:off x="232089" y="1247892"/>
            <a:ext cx="11653644" cy="1512168"/>
          </a:xfrm>
          <a:ln w="38100" cmpd="dbl">
            <a:solidFill>
              <a:srgbClr val="FFC000"/>
            </a:solidFill>
          </a:ln>
        </p:spPr>
        <p:txBody>
          <a:bodyPr/>
          <a:lstStyle/>
          <a:p>
            <a:pPr>
              <a:buNone/>
            </a:pPr>
            <a:r>
              <a:rPr lang="en-US" altLang="zh-CN" b="1" dirty="0">
                <a:latin typeface="黑体" panose="02010609060101010101" pitchFamily="49" charset="-122"/>
                <a:ea typeface="黑体" panose="02010609060101010101" pitchFamily="49" charset="-122"/>
              </a:rPr>
              <a:t>1)</a:t>
            </a:r>
            <a:r>
              <a:rPr lang="zh-CN" altLang="en-US" b="1" dirty="0">
                <a:latin typeface="黑体" panose="02010609060101010101" pitchFamily="49" charset="-122"/>
                <a:ea typeface="黑体" panose="02010609060101010101" pitchFamily="49" charset="-122"/>
              </a:rPr>
              <a:t>爆发：</a:t>
            </a:r>
            <a:r>
              <a:rPr lang="en-US" altLang="zh-CN" b="1" dirty="0">
                <a:solidFill>
                  <a:srgbClr val="FF0000"/>
                </a:solidFill>
                <a:latin typeface="黑体" panose="02010609060101010101" pitchFamily="49" charset="-122"/>
                <a:ea typeface="黑体" panose="02010609060101010101" pitchFamily="49" charset="-122"/>
              </a:rPr>
              <a:t>1840</a:t>
            </a:r>
            <a:r>
              <a:rPr lang="zh-CN" altLang="en-US" b="1" dirty="0">
                <a:solidFill>
                  <a:srgbClr val="FF0000"/>
                </a:solidFill>
                <a:latin typeface="黑体" panose="02010609060101010101" pitchFamily="49" charset="-122"/>
                <a:ea typeface="黑体" panose="02010609060101010101" pitchFamily="49" charset="-122"/>
              </a:rPr>
              <a:t>年</a:t>
            </a:r>
            <a:r>
              <a:rPr lang="en-US" altLang="zh-CN" b="1" dirty="0">
                <a:solidFill>
                  <a:srgbClr val="FF0000"/>
                </a:solidFill>
                <a:latin typeface="黑体" panose="02010609060101010101" pitchFamily="49" charset="-122"/>
                <a:ea typeface="黑体" panose="02010609060101010101" pitchFamily="49" charset="-122"/>
              </a:rPr>
              <a:t>6</a:t>
            </a:r>
            <a:r>
              <a:rPr lang="zh-CN" altLang="en-US" b="1" dirty="0">
                <a:solidFill>
                  <a:srgbClr val="FF0000"/>
                </a:solidFill>
                <a:latin typeface="黑体" panose="02010609060101010101" pitchFamily="49" charset="-122"/>
                <a:ea typeface="黑体" panose="02010609060101010101" pitchFamily="49" charset="-122"/>
              </a:rPr>
              <a:t>月</a:t>
            </a:r>
            <a:r>
              <a:rPr lang="zh-CN" altLang="en-US" b="1" dirty="0">
                <a:latin typeface="黑体" panose="02010609060101010101" pitchFamily="49" charset="-122"/>
                <a:ea typeface="黑体" panose="02010609060101010101" pitchFamily="49" charset="-122"/>
              </a:rPr>
              <a:t>，英国舰队驶入广东海面，鸦片战争开始。</a:t>
            </a:r>
          </a:p>
        </p:txBody>
      </p:sp>
      <p:pic>
        <p:nvPicPr>
          <p:cNvPr id="23556" name="图片 23555" descr="海战">
            <a:hlinkClick r:id="" action="ppaction://noaction">
              <a:snd r:embed="rId2" name="EXPLODE.WAV"/>
            </a:hlinkClick>
          </p:cNvPr>
          <p:cNvPicPr>
            <a:picLocks noChangeAspect="1"/>
          </p:cNvPicPr>
          <p:nvPr/>
        </p:nvPicPr>
        <p:blipFill>
          <a:blip r:embed="rId3"/>
          <a:stretch>
            <a:fillRect/>
          </a:stretch>
        </p:blipFill>
        <p:spPr>
          <a:xfrm>
            <a:off x="190561" y="2997746"/>
            <a:ext cx="9433315" cy="3601284"/>
          </a:xfrm>
          <a:prstGeom prst="rect">
            <a:avLst/>
          </a:prstGeom>
          <a:noFill/>
          <a:ln w="9525">
            <a:noFill/>
          </a:ln>
        </p:spPr>
      </p:pic>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33575" t="2147" r="50666" b="74140"/>
          <a:stretch>
            <a:fillRect/>
          </a:stretch>
        </p:blipFill>
        <p:spPr>
          <a:xfrm>
            <a:off x="-274585" y="-48159"/>
            <a:ext cx="1921149" cy="1316587"/>
          </a:xfrm>
          <a:prstGeom prst="rect">
            <a:avLst/>
          </a:prstGeom>
        </p:spPr>
      </p:pic>
      <p:grpSp>
        <p:nvGrpSpPr>
          <p:cNvPr id="10" name="组合 9"/>
          <p:cNvGrpSpPr/>
          <p:nvPr/>
        </p:nvGrpSpPr>
        <p:grpSpPr>
          <a:xfrm>
            <a:off x="10918125" y="109711"/>
            <a:ext cx="1105455" cy="786816"/>
            <a:chOff x="5731650" y="4624502"/>
            <a:chExt cx="1448879" cy="1481471"/>
          </a:xfrm>
          <a:solidFill>
            <a:schemeClr val="accent1"/>
          </a:solidFill>
        </p:grpSpPr>
        <p:sp>
          <p:nvSpPr>
            <p:cNvPr id="11" name="Freeform 408"/>
            <p:cNvSpPr/>
            <p:nvPr/>
          </p:nvSpPr>
          <p:spPr bwMode="auto">
            <a:xfrm>
              <a:off x="7073123" y="5444496"/>
              <a:ext cx="11111" cy="11852"/>
            </a:xfrm>
            <a:custGeom>
              <a:avLst/>
              <a:gdLst>
                <a:gd name="T0" fmla="*/ 0 w 7"/>
                <a:gd name="T1" fmla="*/ 8 h 8"/>
                <a:gd name="T2" fmla="*/ 7 w 7"/>
                <a:gd name="T3" fmla="*/ 0 h 8"/>
                <a:gd name="T4" fmla="*/ 0 w 7"/>
                <a:gd name="T5" fmla="*/ 8 h 8"/>
              </a:gdLst>
              <a:ahLst/>
              <a:cxnLst>
                <a:cxn ang="0">
                  <a:pos x="T0" y="T1"/>
                </a:cxn>
                <a:cxn ang="0">
                  <a:pos x="T2" y="T3"/>
                </a:cxn>
                <a:cxn ang="0">
                  <a:pos x="T4" y="T5"/>
                </a:cxn>
              </a:cxnLst>
              <a:rect l="0" t="0" r="r" b="b"/>
              <a:pathLst>
                <a:path w="7" h="8">
                  <a:moveTo>
                    <a:pt x="0" y="8"/>
                  </a:moveTo>
                  <a:cubicBezTo>
                    <a:pt x="2" y="4"/>
                    <a:pt x="3" y="1"/>
                    <a:pt x="7" y="0"/>
                  </a:cubicBezTo>
                  <a:cubicBezTo>
                    <a:pt x="6" y="4"/>
                    <a:pt x="3" y="6"/>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 name="Freeform 409"/>
            <p:cNvSpPr/>
            <p:nvPr/>
          </p:nvSpPr>
          <p:spPr bwMode="auto">
            <a:xfrm>
              <a:off x="6963494" y="5434126"/>
              <a:ext cx="13333" cy="14815"/>
            </a:xfrm>
            <a:custGeom>
              <a:avLst/>
              <a:gdLst>
                <a:gd name="T0" fmla="*/ 2 w 9"/>
                <a:gd name="T1" fmla="*/ 10 h 10"/>
                <a:gd name="T2" fmla="*/ 7 w 9"/>
                <a:gd name="T3" fmla="*/ 0 h 10"/>
                <a:gd name="T4" fmla="*/ 2 w 9"/>
                <a:gd name="T5" fmla="*/ 10 h 10"/>
              </a:gdLst>
              <a:ahLst/>
              <a:cxnLst>
                <a:cxn ang="0">
                  <a:pos x="T0" y="T1"/>
                </a:cxn>
                <a:cxn ang="0">
                  <a:pos x="T2" y="T3"/>
                </a:cxn>
                <a:cxn ang="0">
                  <a:pos x="T4" y="T5"/>
                </a:cxn>
              </a:cxnLst>
              <a:rect l="0" t="0" r="r" b="b"/>
              <a:pathLst>
                <a:path w="9" h="10">
                  <a:moveTo>
                    <a:pt x="2" y="10"/>
                  </a:moveTo>
                  <a:cubicBezTo>
                    <a:pt x="0" y="7"/>
                    <a:pt x="5" y="3"/>
                    <a:pt x="7" y="0"/>
                  </a:cubicBezTo>
                  <a:cubicBezTo>
                    <a:pt x="9" y="4"/>
                    <a:pt x="3" y="6"/>
                    <a:pt x="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3" name="Freeform 410"/>
            <p:cNvSpPr/>
            <p:nvPr/>
          </p:nvSpPr>
          <p:spPr bwMode="auto">
            <a:xfrm>
              <a:off x="6766458" y="5395608"/>
              <a:ext cx="14815" cy="53333"/>
            </a:xfrm>
            <a:custGeom>
              <a:avLst/>
              <a:gdLst>
                <a:gd name="T0" fmla="*/ 8 w 10"/>
                <a:gd name="T1" fmla="*/ 36 h 36"/>
                <a:gd name="T2" fmla="*/ 6 w 10"/>
                <a:gd name="T3" fmla="*/ 10 h 36"/>
                <a:gd name="T4" fmla="*/ 3 w 10"/>
                <a:gd name="T5" fmla="*/ 26 h 36"/>
                <a:gd name="T6" fmla="*/ 5 w 10"/>
                <a:gd name="T7" fmla="*/ 0 h 36"/>
                <a:gd name="T8" fmla="*/ 8 w 10"/>
                <a:gd name="T9" fmla="*/ 36 h 36"/>
              </a:gdLst>
              <a:ahLst/>
              <a:cxnLst>
                <a:cxn ang="0">
                  <a:pos x="T0" y="T1"/>
                </a:cxn>
                <a:cxn ang="0">
                  <a:pos x="T2" y="T3"/>
                </a:cxn>
                <a:cxn ang="0">
                  <a:pos x="T4" y="T5"/>
                </a:cxn>
                <a:cxn ang="0">
                  <a:pos x="T6" y="T7"/>
                </a:cxn>
                <a:cxn ang="0">
                  <a:pos x="T8" y="T9"/>
                </a:cxn>
              </a:cxnLst>
              <a:rect l="0" t="0" r="r" b="b"/>
              <a:pathLst>
                <a:path w="10" h="36">
                  <a:moveTo>
                    <a:pt x="8" y="36"/>
                  </a:moveTo>
                  <a:cubicBezTo>
                    <a:pt x="6" y="29"/>
                    <a:pt x="7" y="18"/>
                    <a:pt x="6" y="10"/>
                  </a:cubicBezTo>
                  <a:cubicBezTo>
                    <a:pt x="3" y="13"/>
                    <a:pt x="4" y="21"/>
                    <a:pt x="3" y="26"/>
                  </a:cubicBezTo>
                  <a:cubicBezTo>
                    <a:pt x="0" y="18"/>
                    <a:pt x="3" y="8"/>
                    <a:pt x="5" y="0"/>
                  </a:cubicBezTo>
                  <a:cubicBezTo>
                    <a:pt x="10" y="10"/>
                    <a:pt x="7" y="22"/>
                    <a:pt x="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4" name="Freeform 411"/>
            <p:cNvSpPr/>
            <p:nvPr/>
          </p:nvSpPr>
          <p:spPr bwMode="auto">
            <a:xfrm>
              <a:off x="6751643" y="5410423"/>
              <a:ext cx="11852" cy="25185"/>
            </a:xfrm>
            <a:custGeom>
              <a:avLst/>
              <a:gdLst>
                <a:gd name="T0" fmla="*/ 4 w 8"/>
                <a:gd name="T1" fmla="*/ 17 h 17"/>
                <a:gd name="T2" fmla="*/ 3 w 8"/>
                <a:gd name="T3" fmla="*/ 0 h 17"/>
                <a:gd name="T4" fmla="*/ 4 w 8"/>
                <a:gd name="T5" fmla="*/ 17 h 17"/>
              </a:gdLst>
              <a:ahLst/>
              <a:cxnLst>
                <a:cxn ang="0">
                  <a:pos x="T0" y="T1"/>
                </a:cxn>
                <a:cxn ang="0">
                  <a:pos x="T2" y="T3"/>
                </a:cxn>
                <a:cxn ang="0">
                  <a:pos x="T4" y="T5"/>
                </a:cxn>
              </a:cxnLst>
              <a:rect l="0" t="0" r="r" b="b"/>
              <a:pathLst>
                <a:path w="8" h="17">
                  <a:moveTo>
                    <a:pt x="4" y="17"/>
                  </a:moveTo>
                  <a:cubicBezTo>
                    <a:pt x="3" y="10"/>
                    <a:pt x="0" y="3"/>
                    <a:pt x="3" y="0"/>
                  </a:cubicBezTo>
                  <a:cubicBezTo>
                    <a:pt x="8" y="2"/>
                    <a:pt x="5" y="12"/>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5" name="Freeform 412"/>
            <p:cNvSpPr/>
            <p:nvPr/>
          </p:nvSpPr>
          <p:spPr bwMode="auto">
            <a:xfrm>
              <a:off x="7000531" y="5385238"/>
              <a:ext cx="13333" cy="11852"/>
            </a:xfrm>
            <a:custGeom>
              <a:avLst/>
              <a:gdLst>
                <a:gd name="T0" fmla="*/ 3 w 9"/>
                <a:gd name="T1" fmla="*/ 8 h 8"/>
                <a:gd name="T2" fmla="*/ 6 w 9"/>
                <a:gd name="T3" fmla="*/ 0 h 8"/>
                <a:gd name="T4" fmla="*/ 3 w 9"/>
                <a:gd name="T5" fmla="*/ 8 h 8"/>
              </a:gdLst>
              <a:ahLst/>
              <a:cxnLst>
                <a:cxn ang="0">
                  <a:pos x="T0" y="T1"/>
                </a:cxn>
                <a:cxn ang="0">
                  <a:pos x="T2" y="T3"/>
                </a:cxn>
                <a:cxn ang="0">
                  <a:pos x="T4" y="T5"/>
                </a:cxn>
              </a:cxnLst>
              <a:rect l="0" t="0" r="r" b="b"/>
              <a:pathLst>
                <a:path w="9" h="8">
                  <a:moveTo>
                    <a:pt x="3" y="8"/>
                  </a:moveTo>
                  <a:cubicBezTo>
                    <a:pt x="0" y="5"/>
                    <a:pt x="6" y="3"/>
                    <a:pt x="6" y="0"/>
                  </a:cubicBezTo>
                  <a:cubicBezTo>
                    <a:pt x="9" y="3"/>
                    <a:pt x="4" y="6"/>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6" name="Freeform 413"/>
            <p:cNvSpPr/>
            <p:nvPr/>
          </p:nvSpPr>
          <p:spPr bwMode="auto">
            <a:xfrm>
              <a:off x="6966457" y="5361534"/>
              <a:ext cx="17778" cy="32592"/>
            </a:xfrm>
            <a:custGeom>
              <a:avLst/>
              <a:gdLst>
                <a:gd name="T0" fmla="*/ 0 w 12"/>
                <a:gd name="T1" fmla="*/ 22 h 22"/>
                <a:gd name="T2" fmla="*/ 12 w 12"/>
                <a:gd name="T3" fmla="*/ 0 h 22"/>
                <a:gd name="T4" fmla="*/ 0 w 12"/>
                <a:gd name="T5" fmla="*/ 22 h 22"/>
              </a:gdLst>
              <a:ahLst/>
              <a:cxnLst>
                <a:cxn ang="0">
                  <a:pos x="T0" y="T1"/>
                </a:cxn>
                <a:cxn ang="0">
                  <a:pos x="T2" y="T3"/>
                </a:cxn>
                <a:cxn ang="0">
                  <a:pos x="T4" y="T5"/>
                </a:cxn>
              </a:cxnLst>
              <a:rect l="0" t="0" r="r" b="b"/>
              <a:pathLst>
                <a:path w="12" h="22">
                  <a:moveTo>
                    <a:pt x="0" y="22"/>
                  </a:moveTo>
                  <a:cubicBezTo>
                    <a:pt x="1" y="15"/>
                    <a:pt x="7" y="6"/>
                    <a:pt x="12" y="0"/>
                  </a:cubicBezTo>
                  <a:cubicBezTo>
                    <a:pt x="9" y="8"/>
                    <a:pt x="4"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7" name="Freeform 414"/>
            <p:cNvSpPr/>
            <p:nvPr/>
          </p:nvSpPr>
          <p:spPr bwMode="auto">
            <a:xfrm>
              <a:off x="6984234" y="5321534"/>
              <a:ext cx="26666" cy="50370"/>
            </a:xfrm>
            <a:custGeom>
              <a:avLst/>
              <a:gdLst>
                <a:gd name="T0" fmla="*/ 5 w 18"/>
                <a:gd name="T1" fmla="*/ 34 h 34"/>
                <a:gd name="T2" fmla="*/ 15 w 18"/>
                <a:gd name="T3" fmla="*/ 6 h 34"/>
                <a:gd name="T4" fmla="*/ 0 w 18"/>
                <a:gd name="T5" fmla="*/ 26 h 34"/>
                <a:gd name="T6" fmla="*/ 18 w 18"/>
                <a:gd name="T7" fmla="*/ 0 h 34"/>
                <a:gd name="T8" fmla="*/ 5 w 18"/>
                <a:gd name="T9" fmla="*/ 34 h 34"/>
              </a:gdLst>
              <a:ahLst/>
              <a:cxnLst>
                <a:cxn ang="0">
                  <a:pos x="T0" y="T1"/>
                </a:cxn>
                <a:cxn ang="0">
                  <a:pos x="T2" y="T3"/>
                </a:cxn>
                <a:cxn ang="0">
                  <a:pos x="T4" y="T5"/>
                </a:cxn>
                <a:cxn ang="0">
                  <a:pos x="T6" y="T7"/>
                </a:cxn>
                <a:cxn ang="0">
                  <a:pos x="T8" y="T9"/>
                </a:cxn>
              </a:cxnLst>
              <a:rect l="0" t="0" r="r" b="b"/>
              <a:pathLst>
                <a:path w="18" h="34">
                  <a:moveTo>
                    <a:pt x="5" y="34"/>
                  </a:moveTo>
                  <a:cubicBezTo>
                    <a:pt x="5" y="25"/>
                    <a:pt x="14" y="13"/>
                    <a:pt x="15" y="6"/>
                  </a:cubicBezTo>
                  <a:cubicBezTo>
                    <a:pt x="9" y="8"/>
                    <a:pt x="6" y="22"/>
                    <a:pt x="0" y="26"/>
                  </a:cubicBezTo>
                  <a:cubicBezTo>
                    <a:pt x="4" y="16"/>
                    <a:pt x="9" y="6"/>
                    <a:pt x="18" y="0"/>
                  </a:cubicBezTo>
                  <a:cubicBezTo>
                    <a:pt x="18" y="12"/>
                    <a:pt x="8" y="22"/>
                    <a:pt x="5"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8" name="Freeform 415"/>
            <p:cNvSpPr/>
            <p:nvPr/>
          </p:nvSpPr>
          <p:spPr bwMode="auto">
            <a:xfrm>
              <a:off x="7090159" y="5339312"/>
              <a:ext cx="11852" cy="23704"/>
            </a:xfrm>
            <a:custGeom>
              <a:avLst/>
              <a:gdLst>
                <a:gd name="T0" fmla="*/ 5 w 8"/>
                <a:gd name="T1" fmla="*/ 16 h 16"/>
                <a:gd name="T2" fmla="*/ 4 w 8"/>
                <a:gd name="T3" fmla="*/ 0 h 16"/>
                <a:gd name="T4" fmla="*/ 5 w 8"/>
                <a:gd name="T5" fmla="*/ 16 h 16"/>
              </a:gdLst>
              <a:ahLst/>
              <a:cxnLst>
                <a:cxn ang="0">
                  <a:pos x="T0" y="T1"/>
                </a:cxn>
                <a:cxn ang="0">
                  <a:pos x="T2" y="T3"/>
                </a:cxn>
                <a:cxn ang="0">
                  <a:pos x="T4" y="T5"/>
                </a:cxn>
              </a:cxnLst>
              <a:rect l="0" t="0" r="r" b="b"/>
              <a:pathLst>
                <a:path w="8" h="16">
                  <a:moveTo>
                    <a:pt x="5" y="16"/>
                  </a:moveTo>
                  <a:cubicBezTo>
                    <a:pt x="0" y="14"/>
                    <a:pt x="8" y="4"/>
                    <a:pt x="4" y="0"/>
                  </a:cubicBezTo>
                  <a:cubicBezTo>
                    <a:pt x="8" y="1"/>
                    <a:pt x="5" y="10"/>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9" name="Freeform 416"/>
            <p:cNvSpPr/>
            <p:nvPr/>
          </p:nvSpPr>
          <p:spPr bwMode="auto">
            <a:xfrm>
              <a:off x="5770169" y="5348201"/>
              <a:ext cx="8889" cy="14815"/>
            </a:xfrm>
            <a:custGeom>
              <a:avLst/>
              <a:gdLst>
                <a:gd name="T0" fmla="*/ 5 w 6"/>
                <a:gd name="T1" fmla="*/ 10 h 10"/>
                <a:gd name="T2" fmla="*/ 3 w 6"/>
                <a:gd name="T3" fmla="*/ 0 h 10"/>
                <a:gd name="T4" fmla="*/ 5 w 6"/>
                <a:gd name="T5" fmla="*/ 10 h 10"/>
              </a:gdLst>
              <a:ahLst/>
              <a:cxnLst>
                <a:cxn ang="0">
                  <a:pos x="T0" y="T1"/>
                </a:cxn>
                <a:cxn ang="0">
                  <a:pos x="T2" y="T3"/>
                </a:cxn>
                <a:cxn ang="0">
                  <a:pos x="T4" y="T5"/>
                </a:cxn>
              </a:cxnLst>
              <a:rect l="0" t="0" r="r" b="b"/>
              <a:pathLst>
                <a:path w="6" h="10">
                  <a:moveTo>
                    <a:pt x="5" y="10"/>
                  </a:moveTo>
                  <a:cubicBezTo>
                    <a:pt x="0" y="8"/>
                    <a:pt x="5" y="3"/>
                    <a:pt x="3" y="0"/>
                  </a:cubicBezTo>
                  <a:cubicBezTo>
                    <a:pt x="5" y="1"/>
                    <a:pt x="6" y="8"/>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0" name="Freeform 417"/>
            <p:cNvSpPr/>
            <p:nvPr/>
          </p:nvSpPr>
          <p:spPr bwMode="auto">
            <a:xfrm>
              <a:off x="6618311" y="5349682"/>
              <a:ext cx="81481" cy="11852"/>
            </a:xfrm>
            <a:custGeom>
              <a:avLst/>
              <a:gdLst>
                <a:gd name="T0" fmla="*/ 0 w 55"/>
                <a:gd name="T1" fmla="*/ 0 h 8"/>
                <a:gd name="T2" fmla="*/ 55 w 55"/>
                <a:gd name="T3" fmla="*/ 0 h 8"/>
                <a:gd name="T4" fmla="*/ 16 w 55"/>
                <a:gd name="T5" fmla="*/ 4 h 8"/>
                <a:gd name="T6" fmla="*/ 0 w 55"/>
                <a:gd name="T7" fmla="*/ 0 h 8"/>
              </a:gdLst>
              <a:ahLst/>
              <a:cxnLst>
                <a:cxn ang="0">
                  <a:pos x="T0" y="T1"/>
                </a:cxn>
                <a:cxn ang="0">
                  <a:pos x="T2" y="T3"/>
                </a:cxn>
                <a:cxn ang="0">
                  <a:pos x="T4" y="T5"/>
                </a:cxn>
                <a:cxn ang="0">
                  <a:pos x="T6" y="T7"/>
                </a:cxn>
              </a:cxnLst>
              <a:rect l="0" t="0" r="r" b="b"/>
              <a:pathLst>
                <a:path w="55" h="8">
                  <a:moveTo>
                    <a:pt x="0" y="0"/>
                  </a:moveTo>
                  <a:cubicBezTo>
                    <a:pt x="18" y="3"/>
                    <a:pt x="40" y="3"/>
                    <a:pt x="55" y="0"/>
                  </a:cubicBezTo>
                  <a:cubicBezTo>
                    <a:pt x="46" y="8"/>
                    <a:pt x="29" y="6"/>
                    <a:pt x="16" y="4"/>
                  </a:cubicBezTo>
                  <a:cubicBezTo>
                    <a:pt x="11" y="4"/>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1" name="Freeform 418"/>
            <p:cNvSpPr/>
            <p:nvPr/>
          </p:nvSpPr>
          <p:spPr bwMode="auto">
            <a:xfrm>
              <a:off x="5783502" y="5324497"/>
              <a:ext cx="5926" cy="29629"/>
            </a:xfrm>
            <a:custGeom>
              <a:avLst/>
              <a:gdLst>
                <a:gd name="T0" fmla="*/ 3 w 4"/>
                <a:gd name="T1" fmla="*/ 20 h 20"/>
                <a:gd name="T2" fmla="*/ 1 w 4"/>
                <a:gd name="T3" fmla="*/ 0 h 20"/>
                <a:gd name="T4" fmla="*/ 3 w 4"/>
                <a:gd name="T5" fmla="*/ 20 h 20"/>
              </a:gdLst>
              <a:ahLst/>
              <a:cxnLst>
                <a:cxn ang="0">
                  <a:pos x="T0" y="T1"/>
                </a:cxn>
                <a:cxn ang="0">
                  <a:pos x="T2" y="T3"/>
                </a:cxn>
                <a:cxn ang="0">
                  <a:pos x="T4" y="T5"/>
                </a:cxn>
              </a:cxnLst>
              <a:rect l="0" t="0" r="r" b="b"/>
              <a:pathLst>
                <a:path w="4" h="20">
                  <a:moveTo>
                    <a:pt x="3" y="20"/>
                  </a:moveTo>
                  <a:cubicBezTo>
                    <a:pt x="0" y="16"/>
                    <a:pt x="2" y="8"/>
                    <a:pt x="1" y="0"/>
                  </a:cubicBezTo>
                  <a:cubicBezTo>
                    <a:pt x="4" y="7"/>
                    <a:pt x="3" y="11"/>
                    <a:pt x="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2" name="Freeform 419"/>
            <p:cNvSpPr/>
            <p:nvPr/>
          </p:nvSpPr>
          <p:spPr bwMode="auto">
            <a:xfrm>
              <a:off x="7064234" y="5330423"/>
              <a:ext cx="7407" cy="19259"/>
            </a:xfrm>
            <a:custGeom>
              <a:avLst/>
              <a:gdLst>
                <a:gd name="T0" fmla="*/ 3 w 5"/>
                <a:gd name="T1" fmla="*/ 13 h 13"/>
                <a:gd name="T2" fmla="*/ 1 w 5"/>
                <a:gd name="T3" fmla="*/ 0 h 13"/>
                <a:gd name="T4" fmla="*/ 3 w 5"/>
                <a:gd name="T5" fmla="*/ 13 h 13"/>
              </a:gdLst>
              <a:ahLst/>
              <a:cxnLst>
                <a:cxn ang="0">
                  <a:pos x="T0" y="T1"/>
                </a:cxn>
                <a:cxn ang="0">
                  <a:pos x="T2" y="T3"/>
                </a:cxn>
                <a:cxn ang="0">
                  <a:pos x="T4" y="T5"/>
                </a:cxn>
              </a:cxnLst>
              <a:rect l="0" t="0" r="r" b="b"/>
              <a:pathLst>
                <a:path w="5" h="13">
                  <a:moveTo>
                    <a:pt x="3" y="13"/>
                  </a:moveTo>
                  <a:cubicBezTo>
                    <a:pt x="0" y="12"/>
                    <a:pt x="2" y="4"/>
                    <a:pt x="1" y="0"/>
                  </a:cubicBezTo>
                  <a:cubicBezTo>
                    <a:pt x="5" y="1"/>
                    <a:pt x="3" y="9"/>
                    <a:pt x="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3" name="Freeform 420"/>
            <p:cNvSpPr/>
            <p:nvPr/>
          </p:nvSpPr>
          <p:spPr bwMode="auto">
            <a:xfrm>
              <a:off x="6594607" y="5328942"/>
              <a:ext cx="106666" cy="29629"/>
            </a:xfrm>
            <a:custGeom>
              <a:avLst/>
              <a:gdLst>
                <a:gd name="T0" fmla="*/ 0 w 72"/>
                <a:gd name="T1" fmla="*/ 2 h 20"/>
                <a:gd name="T2" fmla="*/ 56 w 72"/>
                <a:gd name="T3" fmla="*/ 10 h 20"/>
                <a:gd name="T4" fmla="*/ 72 w 72"/>
                <a:gd name="T5" fmla="*/ 6 h 20"/>
                <a:gd name="T6" fmla="*/ 0 w 72"/>
                <a:gd name="T7" fmla="*/ 2 h 20"/>
              </a:gdLst>
              <a:ahLst/>
              <a:cxnLst>
                <a:cxn ang="0">
                  <a:pos x="T0" y="T1"/>
                </a:cxn>
                <a:cxn ang="0">
                  <a:pos x="T2" y="T3"/>
                </a:cxn>
                <a:cxn ang="0">
                  <a:pos x="T4" y="T5"/>
                </a:cxn>
                <a:cxn ang="0">
                  <a:pos x="T6" y="T7"/>
                </a:cxn>
              </a:cxnLst>
              <a:rect l="0" t="0" r="r" b="b"/>
              <a:pathLst>
                <a:path w="72" h="20">
                  <a:moveTo>
                    <a:pt x="0" y="2"/>
                  </a:moveTo>
                  <a:cubicBezTo>
                    <a:pt x="15" y="0"/>
                    <a:pt x="38" y="12"/>
                    <a:pt x="56" y="10"/>
                  </a:cubicBezTo>
                  <a:cubicBezTo>
                    <a:pt x="62" y="9"/>
                    <a:pt x="66" y="5"/>
                    <a:pt x="72" y="6"/>
                  </a:cubicBezTo>
                  <a:cubicBezTo>
                    <a:pt x="54" y="20"/>
                    <a:pt x="21" y="6"/>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4" name="Freeform 421"/>
            <p:cNvSpPr/>
            <p:nvPr/>
          </p:nvSpPr>
          <p:spPr bwMode="auto">
            <a:xfrm>
              <a:off x="7094604" y="5294868"/>
              <a:ext cx="5926" cy="37037"/>
            </a:xfrm>
            <a:custGeom>
              <a:avLst/>
              <a:gdLst>
                <a:gd name="T0" fmla="*/ 2 w 4"/>
                <a:gd name="T1" fmla="*/ 25 h 25"/>
                <a:gd name="T2" fmla="*/ 1 w 4"/>
                <a:gd name="T3" fmla="*/ 0 h 25"/>
                <a:gd name="T4" fmla="*/ 2 w 4"/>
                <a:gd name="T5" fmla="*/ 25 h 25"/>
              </a:gdLst>
              <a:ahLst/>
              <a:cxnLst>
                <a:cxn ang="0">
                  <a:pos x="T0" y="T1"/>
                </a:cxn>
                <a:cxn ang="0">
                  <a:pos x="T2" y="T3"/>
                </a:cxn>
                <a:cxn ang="0">
                  <a:pos x="T4" y="T5"/>
                </a:cxn>
              </a:cxnLst>
              <a:rect l="0" t="0" r="r" b="b"/>
              <a:pathLst>
                <a:path w="4" h="25">
                  <a:moveTo>
                    <a:pt x="2" y="25"/>
                  </a:moveTo>
                  <a:cubicBezTo>
                    <a:pt x="0" y="21"/>
                    <a:pt x="1" y="10"/>
                    <a:pt x="1" y="0"/>
                  </a:cubicBezTo>
                  <a:cubicBezTo>
                    <a:pt x="4" y="6"/>
                    <a:pt x="2" y="17"/>
                    <a:pt x="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5" name="Freeform 422"/>
            <p:cNvSpPr/>
            <p:nvPr/>
          </p:nvSpPr>
          <p:spPr bwMode="auto">
            <a:xfrm>
              <a:off x="7064234" y="5259313"/>
              <a:ext cx="27407" cy="69629"/>
            </a:xfrm>
            <a:custGeom>
              <a:avLst/>
              <a:gdLst>
                <a:gd name="T0" fmla="*/ 1 w 18"/>
                <a:gd name="T1" fmla="*/ 47 h 47"/>
                <a:gd name="T2" fmla="*/ 3 w 18"/>
                <a:gd name="T3" fmla="*/ 1 h 47"/>
                <a:gd name="T4" fmla="*/ 3 w 18"/>
                <a:gd name="T5" fmla="*/ 16 h 47"/>
                <a:gd name="T6" fmla="*/ 15 w 18"/>
                <a:gd name="T7" fmla="*/ 1 h 47"/>
                <a:gd name="T8" fmla="*/ 15 w 18"/>
                <a:gd name="T9" fmla="*/ 5 h 47"/>
                <a:gd name="T10" fmla="*/ 3 w 18"/>
                <a:gd name="T11" fmla="*/ 24 h 47"/>
                <a:gd name="T12" fmla="*/ 1 w 18"/>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8" h="47">
                  <a:moveTo>
                    <a:pt x="1" y="47"/>
                  </a:moveTo>
                  <a:cubicBezTo>
                    <a:pt x="1" y="31"/>
                    <a:pt x="0" y="18"/>
                    <a:pt x="3" y="1"/>
                  </a:cubicBezTo>
                  <a:cubicBezTo>
                    <a:pt x="6" y="5"/>
                    <a:pt x="2" y="11"/>
                    <a:pt x="3" y="16"/>
                  </a:cubicBezTo>
                  <a:cubicBezTo>
                    <a:pt x="10" y="14"/>
                    <a:pt x="8" y="0"/>
                    <a:pt x="15" y="1"/>
                  </a:cubicBezTo>
                  <a:cubicBezTo>
                    <a:pt x="18" y="1"/>
                    <a:pt x="12" y="8"/>
                    <a:pt x="15" y="5"/>
                  </a:cubicBezTo>
                  <a:cubicBezTo>
                    <a:pt x="14" y="10"/>
                    <a:pt x="7" y="18"/>
                    <a:pt x="3" y="24"/>
                  </a:cubicBezTo>
                  <a:cubicBezTo>
                    <a:pt x="1" y="34"/>
                    <a:pt x="6" y="39"/>
                    <a:pt x="1"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6" name="Freeform 423"/>
            <p:cNvSpPr/>
            <p:nvPr/>
          </p:nvSpPr>
          <p:spPr bwMode="auto">
            <a:xfrm>
              <a:off x="5782020" y="5290423"/>
              <a:ext cx="5926" cy="22222"/>
            </a:xfrm>
            <a:custGeom>
              <a:avLst/>
              <a:gdLst>
                <a:gd name="T0" fmla="*/ 3 w 4"/>
                <a:gd name="T1" fmla="*/ 15 h 15"/>
                <a:gd name="T2" fmla="*/ 1 w 4"/>
                <a:gd name="T3" fmla="*/ 0 h 15"/>
                <a:gd name="T4" fmla="*/ 3 w 4"/>
                <a:gd name="T5" fmla="*/ 15 h 15"/>
              </a:gdLst>
              <a:ahLst/>
              <a:cxnLst>
                <a:cxn ang="0">
                  <a:pos x="T0" y="T1"/>
                </a:cxn>
                <a:cxn ang="0">
                  <a:pos x="T2" y="T3"/>
                </a:cxn>
                <a:cxn ang="0">
                  <a:pos x="T4" y="T5"/>
                </a:cxn>
              </a:cxnLst>
              <a:rect l="0" t="0" r="r" b="b"/>
              <a:pathLst>
                <a:path w="4" h="15">
                  <a:moveTo>
                    <a:pt x="3" y="15"/>
                  </a:moveTo>
                  <a:cubicBezTo>
                    <a:pt x="0" y="12"/>
                    <a:pt x="2" y="5"/>
                    <a:pt x="1" y="0"/>
                  </a:cubicBezTo>
                  <a:cubicBezTo>
                    <a:pt x="4" y="2"/>
                    <a:pt x="3" y="7"/>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7" name="Freeform 424"/>
            <p:cNvSpPr/>
            <p:nvPr/>
          </p:nvSpPr>
          <p:spPr bwMode="auto">
            <a:xfrm>
              <a:off x="6770903" y="5296349"/>
              <a:ext cx="5926" cy="13333"/>
            </a:xfrm>
            <a:custGeom>
              <a:avLst/>
              <a:gdLst>
                <a:gd name="T0" fmla="*/ 2 w 4"/>
                <a:gd name="T1" fmla="*/ 9 h 9"/>
                <a:gd name="T2" fmla="*/ 4 w 4"/>
                <a:gd name="T3" fmla="*/ 0 h 9"/>
                <a:gd name="T4" fmla="*/ 2 w 4"/>
                <a:gd name="T5" fmla="*/ 9 h 9"/>
              </a:gdLst>
              <a:ahLst/>
              <a:cxnLst>
                <a:cxn ang="0">
                  <a:pos x="T0" y="T1"/>
                </a:cxn>
                <a:cxn ang="0">
                  <a:pos x="T2" y="T3"/>
                </a:cxn>
                <a:cxn ang="0">
                  <a:pos x="T4" y="T5"/>
                </a:cxn>
              </a:cxnLst>
              <a:rect l="0" t="0" r="r" b="b"/>
              <a:pathLst>
                <a:path w="4" h="9">
                  <a:moveTo>
                    <a:pt x="2" y="9"/>
                  </a:moveTo>
                  <a:cubicBezTo>
                    <a:pt x="0" y="7"/>
                    <a:pt x="0" y="0"/>
                    <a:pt x="4" y="0"/>
                  </a:cubicBezTo>
                  <a:cubicBezTo>
                    <a:pt x="4" y="4"/>
                    <a:pt x="1"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8" name="Freeform 425"/>
            <p:cNvSpPr/>
            <p:nvPr/>
          </p:nvSpPr>
          <p:spPr bwMode="auto">
            <a:xfrm>
              <a:off x="7006456" y="5285979"/>
              <a:ext cx="13333" cy="16296"/>
            </a:xfrm>
            <a:custGeom>
              <a:avLst/>
              <a:gdLst>
                <a:gd name="T0" fmla="*/ 0 w 9"/>
                <a:gd name="T1" fmla="*/ 11 h 11"/>
                <a:gd name="T2" fmla="*/ 9 w 9"/>
                <a:gd name="T3" fmla="*/ 0 h 11"/>
                <a:gd name="T4" fmla="*/ 0 w 9"/>
                <a:gd name="T5" fmla="*/ 11 h 11"/>
              </a:gdLst>
              <a:ahLst/>
              <a:cxnLst>
                <a:cxn ang="0">
                  <a:pos x="T0" y="T1"/>
                </a:cxn>
                <a:cxn ang="0">
                  <a:pos x="T2" y="T3"/>
                </a:cxn>
                <a:cxn ang="0">
                  <a:pos x="T4" y="T5"/>
                </a:cxn>
              </a:cxnLst>
              <a:rect l="0" t="0" r="r" b="b"/>
              <a:pathLst>
                <a:path w="9" h="11">
                  <a:moveTo>
                    <a:pt x="0" y="11"/>
                  </a:moveTo>
                  <a:cubicBezTo>
                    <a:pt x="2" y="6"/>
                    <a:pt x="5" y="3"/>
                    <a:pt x="9" y="0"/>
                  </a:cubicBezTo>
                  <a:cubicBezTo>
                    <a:pt x="6" y="4"/>
                    <a:pt x="5" y="9"/>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29" name="Freeform 426"/>
            <p:cNvSpPr/>
            <p:nvPr/>
          </p:nvSpPr>
          <p:spPr bwMode="auto">
            <a:xfrm>
              <a:off x="7047938" y="5285979"/>
              <a:ext cx="13333" cy="13333"/>
            </a:xfrm>
            <a:custGeom>
              <a:avLst/>
              <a:gdLst>
                <a:gd name="T0" fmla="*/ 4 w 9"/>
                <a:gd name="T1" fmla="*/ 9 h 9"/>
                <a:gd name="T2" fmla="*/ 7 w 9"/>
                <a:gd name="T3" fmla="*/ 0 h 9"/>
                <a:gd name="T4" fmla="*/ 4 w 9"/>
                <a:gd name="T5" fmla="*/ 9 h 9"/>
              </a:gdLst>
              <a:ahLst/>
              <a:cxnLst>
                <a:cxn ang="0">
                  <a:pos x="T0" y="T1"/>
                </a:cxn>
                <a:cxn ang="0">
                  <a:pos x="T2" y="T3"/>
                </a:cxn>
                <a:cxn ang="0">
                  <a:pos x="T4" y="T5"/>
                </a:cxn>
              </a:cxnLst>
              <a:rect l="0" t="0" r="r" b="b"/>
              <a:pathLst>
                <a:path w="9" h="9">
                  <a:moveTo>
                    <a:pt x="4" y="9"/>
                  </a:moveTo>
                  <a:cubicBezTo>
                    <a:pt x="0" y="5"/>
                    <a:pt x="7" y="4"/>
                    <a:pt x="7" y="0"/>
                  </a:cubicBezTo>
                  <a:cubicBezTo>
                    <a:pt x="9" y="3"/>
                    <a:pt x="5"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0" name="Freeform 427"/>
            <p:cNvSpPr/>
            <p:nvPr/>
          </p:nvSpPr>
          <p:spPr bwMode="auto">
            <a:xfrm>
              <a:off x="5767206" y="5259313"/>
              <a:ext cx="13333" cy="29629"/>
            </a:xfrm>
            <a:custGeom>
              <a:avLst/>
              <a:gdLst>
                <a:gd name="T0" fmla="*/ 4 w 9"/>
                <a:gd name="T1" fmla="*/ 20 h 20"/>
                <a:gd name="T2" fmla="*/ 0 w 9"/>
                <a:gd name="T3" fmla="*/ 3 h 20"/>
                <a:gd name="T4" fmla="*/ 3 w 9"/>
                <a:gd name="T5" fmla="*/ 12 h 20"/>
                <a:gd name="T6" fmla="*/ 9 w 9"/>
                <a:gd name="T7" fmla="*/ 4 h 20"/>
                <a:gd name="T8" fmla="*/ 4 w 9"/>
                <a:gd name="T9" fmla="*/ 20 h 20"/>
              </a:gdLst>
              <a:ahLst/>
              <a:cxnLst>
                <a:cxn ang="0">
                  <a:pos x="T0" y="T1"/>
                </a:cxn>
                <a:cxn ang="0">
                  <a:pos x="T2" y="T3"/>
                </a:cxn>
                <a:cxn ang="0">
                  <a:pos x="T4" y="T5"/>
                </a:cxn>
                <a:cxn ang="0">
                  <a:pos x="T6" y="T7"/>
                </a:cxn>
                <a:cxn ang="0">
                  <a:pos x="T8" y="T9"/>
                </a:cxn>
              </a:cxnLst>
              <a:rect l="0" t="0" r="r" b="b"/>
              <a:pathLst>
                <a:path w="9" h="20">
                  <a:moveTo>
                    <a:pt x="4" y="20"/>
                  </a:moveTo>
                  <a:cubicBezTo>
                    <a:pt x="0" y="18"/>
                    <a:pt x="3" y="10"/>
                    <a:pt x="0" y="3"/>
                  </a:cubicBezTo>
                  <a:cubicBezTo>
                    <a:pt x="3" y="0"/>
                    <a:pt x="2" y="9"/>
                    <a:pt x="3" y="12"/>
                  </a:cubicBezTo>
                  <a:cubicBezTo>
                    <a:pt x="6" y="10"/>
                    <a:pt x="5" y="4"/>
                    <a:pt x="9" y="4"/>
                  </a:cubicBezTo>
                  <a:cubicBezTo>
                    <a:pt x="8" y="9"/>
                    <a:pt x="1" y="12"/>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1" name="Freeform 428"/>
            <p:cNvSpPr/>
            <p:nvPr/>
          </p:nvSpPr>
          <p:spPr bwMode="auto">
            <a:xfrm>
              <a:off x="5813131" y="5223757"/>
              <a:ext cx="34074" cy="45926"/>
            </a:xfrm>
            <a:custGeom>
              <a:avLst/>
              <a:gdLst>
                <a:gd name="T0" fmla="*/ 2 w 23"/>
                <a:gd name="T1" fmla="*/ 31 h 31"/>
                <a:gd name="T2" fmla="*/ 0 w 23"/>
                <a:gd name="T3" fmla="*/ 30 h 31"/>
                <a:gd name="T4" fmla="*/ 23 w 23"/>
                <a:gd name="T5" fmla="*/ 0 h 31"/>
                <a:gd name="T6" fmla="*/ 2 w 23"/>
                <a:gd name="T7" fmla="*/ 31 h 31"/>
              </a:gdLst>
              <a:ahLst/>
              <a:cxnLst>
                <a:cxn ang="0">
                  <a:pos x="T0" y="T1"/>
                </a:cxn>
                <a:cxn ang="0">
                  <a:pos x="T2" y="T3"/>
                </a:cxn>
                <a:cxn ang="0">
                  <a:pos x="T4" y="T5"/>
                </a:cxn>
                <a:cxn ang="0">
                  <a:pos x="T6" y="T7"/>
                </a:cxn>
              </a:cxnLst>
              <a:rect l="0" t="0" r="r" b="b"/>
              <a:pathLst>
                <a:path w="23" h="31">
                  <a:moveTo>
                    <a:pt x="2" y="31"/>
                  </a:moveTo>
                  <a:cubicBezTo>
                    <a:pt x="1" y="31"/>
                    <a:pt x="1" y="30"/>
                    <a:pt x="0" y="30"/>
                  </a:cubicBezTo>
                  <a:cubicBezTo>
                    <a:pt x="6" y="19"/>
                    <a:pt x="14" y="5"/>
                    <a:pt x="23" y="0"/>
                  </a:cubicBezTo>
                  <a:cubicBezTo>
                    <a:pt x="19" y="10"/>
                    <a:pt x="8" y="20"/>
                    <a:pt x="2"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2" name="Freeform 429"/>
            <p:cNvSpPr/>
            <p:nvPr/>
          </p:nvSpPr>
          <p:spPr bwMode="auto">
            <a:xfrm>
              <a:off x="5764243" y="5208942"/>
              <a:ext cx="8889" cy="51851"/>
            </a:xfrm>
            <a:custGeom>
              <a:avLst/>
              <a:gdLst>
                <a:gd name="T0" fmla="*/ 4 w 6"/>
                <a:gd name="T1" fmla="*/ 35 h 35"/>
                <a:gd name="T2" fmla="*/ 2 w 6"/>
                <a:gd name="T3" fmla="*/ 0 h 35"/>
                <a:gd name="T4" fmla="*/ 4 w 6"/>
                <a:gd name="T5" fmla="*/ 35 h 35"/>
              </a:gdLst>
              <a:ahLst/>
              <a:cxnLst>
                <a:cxn ang="0">
                  <a:pos x="T0" y="T1"/>
                </a:cxn>
                <a:cxn ang="0">
                  <a:pos x="T2" y="T3"/>
                </a:cxn>
                <a:cxn ang="0">
                  <a:pos x="T4" y="T5"/>
                </a:cxn>
              </a:cxnLst>
              <a:rect l="0" t="0" r="r" b="b"/>
              <a:pathLst>
                <a:path w="6" h="35">
                  <a:moveTo>
                    <a:pt x="4" y="35"/>
                  </a:moveTo>
                  <a:cubicBezTo>
                    <a:pt x="0" y="29"/>
                    <a:pt x="3" y="14"/>
                    <a:pt x="2" y="0"/>
                  </a:cubicBezTo>
                  <a:cubicBezTo>
                    <a:pt x="6" y="8"/>
                    <a:pt x="3" y="24"/>
                    <a:pt x="4"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3" name="Freeform 430"/>
            <p:cNvSpPr/>
            <p:nvPr/>
          </p:nvSpPr>
          <p:spPr bwMode="auto">
            <a:xfrm>
              <a:off x="5782020" y="5223757"/>
              <a:ext cx="5926" cy="17778"/>
            </a:xfrm>
            <a:custGeom>
              <a:avLst/>
              <a:gdLst>
                <a:gd name="T0" fmla="*/ 2 w 4"/>
                <a:gd name="T1" fmla="*/ 12 h 12"/>
                <a:gd name="T2" fmla="*/ 0 w 4"/>
                <a:gd name="T3" fmla="*/ 0 h 12"/>
                <a:gd name="T4" fmla="*/ 2 w 4"/>
                <a:gd name="T5" fmla="*/ 12 h 12"/>
              </a:gdLst>
              <a:ahLst/>
              <a:cxnLst>
                <a:cxn ang="0">
                  <a:pos x="T0" y="T1"/>
                </a:cxn>
                <a:cxn ang="0">
                  <a:pos x="T2" y="T3"/>
                </a:cxn>
                <a:cxn ang="0">
                  <a:pos x="T4" y="T5"/>
                </a:cxn>
              </a:cxnLst>
              <a:rect l="0" t="0" r="r" b="b"/>
              <a:pathLst>
                <a:path w="4" h="12">
                  <a:moveTo>
                    <a:pt x="2" y="12"/>
                  </a:moveTo>
                  <a:cubicBezTo>
                    <a:pt x="0" y="9"/>
                    <a:pt x="0" y="5"/>
                    <a:pt x="0" y="0"/>
                  </a:cubicBezTo>
                  <a:cubicBezTo>
                    <a:pt x="4" y="1"/>
                    <a:pt x="2" y="8"/>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4" name="Freeform 431"/>
            <p:cNvSpPr/>
            <p:nvPr/>
          </p:nvSpPr>
          <p:spPr bwMode="auto">
            <a:xfrm>
              <a:off x="6468682" y="5128943"/>
              <a:ext cx="60740" cy="60740"/>
            </a:xfrm>
            <a:custGeom>
              <a:avLst/>
              <a:gdLst>
                <a:gd name="T0" fmla="*/ 4 w 41"/>
                <a:gd name="T1" fmla="*/ 41 h 41"/>
                <a:gd name="T2" fmla="*/ 0 w 41"/>
                <a:gd name="T3" fmla="*/ 40 h 41"/>
                <a:gd name="T4" fmla="*/ 38 w 41"/>
                <a:gd name="T5" fmla="*/ 5 h 41"/>
                <a:gd name="T6" fmla="*/ 36 w 41"/>
                <a:gd name="T7" fmla="*/ 3 h 41"/>
                <a:gd name="T8" fmla="*/ 41 w 41"/>
                <a:gd name="T9" fmla="*/ 2 h 41"/>
                <a:gd name="T10" fmla="*/ 3 w 41"/>
                <a:gd name="T11" fmla="*/ 38 h 41"/>
                <a:gd name="T12" fmla="*/ 4 w 41"/>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1" h="41">
                  <a:moveTo>
                    <a:pt x="4" y="41"/>
                  </a:moveTo>
                  <a:cubicBezTo>
                    <a:pt x="2" y="41"/>
                    <a:pt x="1" y="40"/>
                    <a:pt x="0" y="40"/>
                  </a:cubicBezTo>
                  <a:cubicBezTo>
                    <a:pt x="8" y="24"/>
                    <a:pt x="26" y="17"/>
                    <a:pt x="38" y="5"/>
                  </a:cubicBezTo>
                  <a:cubicBezTo>
                    <a:pt x="38" y="3"/>
                    <a:pt x="37" y="3"/>
                    <a:pt x="36" y="3"/>
                  </a:cubicBezTo>
                  <a:cubicBezTo>
                    <a:pt x="37" y="0"/>
                    <a:pt x="39" y="1"/>
                    <a:pt x="41" y="2"/>
                  </a:cubicBezTo>
                  <a:cubicBezTo>
                    <a:pt x="32" y="17"/>
                    <a:pt x="14" y="24"/>
                    <a:pt x="3" y="38"/>
                  </a:cubicBezTo>
                  <a:cubicBezTo>
                    <a:pt x="5" y="39"/>
                    <a:pt x="5" y="40"/>
                    <a:pt x="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5" name="Freeform 432"/>
            <p:cNvSpPr/>
            <p:nvPr/>
          </p:nvSpPr>
          <p:spPr bwMode="auto">
            <a:xfrm>
              <a:off x="7073123" y="5163017"/>
              <a:ext cx="21482" cy="22222"/>
            </a:xfrm>
            <a:custGeom>
              <a:avLst/>
              <a:gdLst>
                <a:gd name="T0" fmla="*/ 3 w 14"/>
                <a:gd name="T1" fmla="*/ 15 h 15"/>
                <a:gd name="T2" fmla="*/ 13 w 14"/>
                <a:gd name="T3" fmla="*/ 0 h 15"/>
                <a:gd name="T4" fmla="*/ 3 w 14"/>
                <a:gd name="T5" fmla="*/ 15 h 15"/>
              </a:gdLst>
              <a:ahLst/>
              <a:cxnLst>
                <a:cxn ang="0">
                  <a:pos x="T0" y="T1"/>
                </a:cxn>
                <a:cxn ang="0">
                  <a:pos x="T2" y="T3"/>
                </a:cxn>
                <a:cxn ang="0">
                  <a:pos x="T4" y="T5"/>
                </a:cxn>
              </a:cxnLst>
              <a:rect l="0" t="0" r="r" b="b"/>
              <a:pathLst>
                <a:path w="14" h="15">
                  <a:moveTo>
                    <a:pt x="3" y="15"/>
                  </a:moveTo>
                  <a:cubicBezTo>
                    <a:pt x="0" y="11"/>
                    <a:pt x="10" y="5"/>
                    <a:pt x="13" y="0"/>
                  </a:cubicBezTo>
                  <a:cubicBezTo>
                    <a:pt x="14" y="5"/>
                    <a:pt x="5" y="9"/>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6" name="Freeform 433"/>
            <p:cNvSpPr/>
            <p:nvPr/>
          </p:nvSpPr>
          <p:spPr bwMode="auto">
            <a:xfrm>
              <a:off x="6437572" y="5100795"/>
              <a:ext cx="96296" cy="77036"/>
            </a:xfrm>
            <a:custGeom>
              <a:avLst/>
              <a:gdLst>
                <a:gd name="T0" fmla="*/ 0 w 65"/>
                <a:gd name="T1" fmla="*/ 51 h 52"/>
                <a:gd name="T2" fmla="*/ 29 w 65"/>
                <a:gd name="T3" fmla="*/ 28 h 52"/>
                <a:gd name="T4" fmla="*/ 44 w 65"/>
                <a:gd name="T5" fmla="*/ 17 h 52"/>
                <a:gd name="T6" fmla="*/ 65 w 65"/>
                <a:gd name="T7" fmla="*/ 0 h 52"/>
                <a:gd name="T8" fmla="*/ 41 w 65"/>
                <a:gd name="T9" fmla="*/ 22 h 52"/>
                <a:gd name="T10" fmla="*/ 13 w 65"/>
                <a:gd name="T11" fmla="*/ 41 h 52"/>
                <a:gd name="T12" fmla="*/ 13 w 65"/>
                <a:gd name="T13" fmla="*/ 46 h 52"/>
                <a:gd name="T14" fmla="*/ 2 w 65"/>
                <a:gd name="T15" fmla="*/ 52 h 52"/>
                <a:gd name="T16" fmla="*/ 0 w 65"/>
                <a:gd name="T17" fmla="*/ 5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2">
                  <a:moveTo>
                    <a:pt x="0" y="51"/>
                  </a:moveTo>
                  <a:cubicBezTo>
                    <a:pt x="6" y="42"/>
                    <a:pt x="18" y="36"/>
                    <a:pt x="29" y="28"/>
                  </a:cubicBezTo>
                  <a:cubicBezTo>
                    <a:pt x="34" y="25"/>
                    <a:pt x="39" y="21"/>
                    <a:pt x="44" y="17"/>
                  </a:cubicBezTo>
                  <a:cubicBezTo>
                    <a:pt x="51" y="11"/>
                    <a:pt x="57" y="5"/>
                    <a:pt x="65" y="0"/>
                  </a:cubicBezTo>
                  <a:cubicBezTo>
                    <a:pt x="61" y="8"/>
                    <a:pt x="49" y="15"/>
                    <a:pt x="41" y="22"/>
                  </a:cubicBezTo>
                  <a:cubicBezTo>
                    <a:pt x="32" y="28"/>
                    <a:pt x="24" y="35"/>
                    <a:pt x="13" y="41"/>
                  </a:cubicBezTo>
                  <a:cubicBezTo>
                    <a:pt x="13" y="42"/>
                    <a:pt x="12" y="43"/>
                    <a:pt x="13" y="46"/>
                  </a:cubicBezTo>
                  <a:cubicBezTo>
                    <a:pt x="8" y="47"/>
                    <a:pt x="5" y="50"/>
                    <a:pt x="2" y="52"/>
                  </a:cubicBezTo>
                  <a:cubicBezTo>
                    <a:pt x="1" y="52"/>
                    <a:pt x="0" y="52"/>
                    <a:pt x="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7" name="Freeform 434"/>
            <p:cNvSpPr/>
            <p:nvPr/>
          </p:nvSpPr>
          <p:spPr bwMode="auto">
            <a:xfrm>
              <a:off x="7094604" y="5118573"/>
              <a:ext cx="11852" cy="7407"/>
            </a:xfrm>
            <a:custGeom>
              <a:avLst/>
              <a:gdLst>
                <a:gd name="T0" fmla="*/ 3 w 8"/>
                <a:gd name="T1" fmla="*/ 5 h 5"/>
                <a:gd name="T2" fmla="*/ 8 w 8"/>
                <a:gd name="T3" fmla="*/ 0 h 5"/>
                <a:gd name="T4" fmla="*/ 8 w 8"/>
                <a:gd name="T5" fmla="*/ 4 h 5"/>
                <a:gd name="T6" fmla="*/ 3 w 8"/>
                <a:gd name="T7" fmla="*/ 5 h 5"/>
              </a:gdLst>
              <a:ahLst/>
              <a:cxnLst>
                <a:cxn ang="0">
                  <a:pos x="T0" y="T1"/>
                </a:cxn>
                <a:cxn ang="0">
                  <a:pos x="T2" y="T3"/>
                </a:cxn>
                <a:cxn ang="0">
                  <a:pos x="T4" y="T5"/>
                </a:cxn>
                <a:cxn ang="0">
                  <a:pos x="T6" y="T7"/>
                </a:cxn>
              </a:cxnLst>
              <a:rect l="0" t="0" r="r" b="b"/>
              <a:pathLst>
                <a:path w="8" h="5">
                  <a:moveTo>
                    <a:pt x="3" y="5"/>
                  </a:moveTo>
                  <a:cubicBezTo>
                    <a:pt x="0" y="2"/>
                    <a:pt x="6" y="0"/>
                    <a:pt x="8" y="0"/>
                  </a:cubicBezTo>
                  <a:cubicBezTo>
                    <a:pt x="8" y="1"/>
                    <a:pt x="8" y="3"/>
                    <a:pt x="8" y="4"/>
                  </a:cubicBezTo>
                  <a:cubicBezTo>
                    <a:pt x="7" y="4"/>
                    <a:pt x="3" y="3"/>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8" name="Freeform 435"/>
            <p:cNvSpPr/>
            <p:nvPr/>
          </p:nvSpPr>
          <p:spPr bwMode="auto">
            <a:xfrm>
              <a:off x="6526460" y="5069684"/>
              <a:ext cx="10370" cy="7407"/>
            </a:xfrm>
            <a:custGeom>
              <a:avLst/>
              <a:gdLst>
                <a:gd name="T0" fmla="*/ 1 w 7"/>
                <a:gd name="T1" fmla="*/ 5 h 5"/>
                <a:gd name="T2" fmla="*/ 0 w 7"/>
                <a:gd name="T3" fmla="*/ 2 h 5"/>
                <a:gd name="T4" fmla="*/ 3 w 7"/>
                <a:gd name="T5" fmla="*/ 0 h 5"/>
                <a:gd name="T6" fmla="*/ 1 w 7"/>
                <a:gd name="T7" fmla="*/ 5 h 5"/>
              </a:gdLst>
              <a:ahLst/>
              <a:cxnLst>
                <a:cxn ang="0">
                  <a:pos x="T0" y="T1"/>
                </a:cxn>
                <a:cxn ang="0">
                  <a:pos x="T2" y="T3"/>
                </a:cxn>
                <a:cxn ang="0">
                  <a:pos x="T4" y="T5"/>
                </a:cxn>
                <a:cxn ang="0">
                  <a:pos x="T6" y="T7"/>
                </a:cxn>
              </a:cxnLst>
              <a:rect l="0" t="0" r="r" b="b"/>
              <a:pathLst>
                <a:path w="7" h="5">
                  <a:moveTo>
                    <a:pt x="1" y="5"/>
                  </a:moveTo>
                  <a:cubicBezTo>
                    <a:pt x="0" y="5"/>
                    <a:pt x="0" y="4"/>
                    <a:pt x="0" y="2"/>
                  </a:cubicBezTo>
                  <a:cubicBezTo>
                    <a:pt x="1" y="2"/>
                    <a:pt x="3" y="2"/>
                    <a:pt x="3" y="0"/>
                  </a:cubicBezTo>
                  <a:cubicBezTo>
                    <a:pt x="7" y="2"/>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39" name="Freeform 436"/>
            <p:cNvSpPr/>
            <p:nvPr/>
          </p:nvSpPr>
          <p:spPr bwMode="auto">
            <a:xfrm>
              <a:off x="7102011" y="5055610"/>
              <a:ext cx="5926" cy="8889"/>
            </a:xfrm>
            <a:custGeom>
              <a:avLst/>
              <a:gdLst>
                <a:gd name="T0" fmla="*/ 4 w 4"/>
                <a:gd name="T1" fmla="*/ 6 h 6"/>
                <a:gd name="T2" fmla="*/ 0 w 4"/>
                <a:gd name="T3" fmla="*/ 4 h 6"/>
                <a:gd name="T4" fmla="*/ 4 w 4"/>
                <a:gd name="T5" fmla="*/ 1 h 6"/>
                <a:gd name="T6" fmla="*/ 4 w 4"/>
                <a:gd name="T7" fmla="*/ 6 h 6"/>
              </a:gdLst>
              <a:ahLst/>
              <a:cxnLst>
                <a:cxn ang="0">
                  <a:pos x="T0" y="T1"/>
                </a:cxn>
                <a:cxn ang="0">
                  <a:pos x="T2" y="T3"/>
                </a:cxn>
                <a:cxn ang="0">
                  <a:pos x="T4" y="T5"/>
                </a:cxn>
                <a:cxn ang="0">
                  <a:pos x="T6" y="T7"/>
                </a:cxn>
              </a:cxnLst>
              <a:rect l="0" t="0" r="r" b="b"/>
              <a:pathLst>
                <a:path w="4" h="6">
                  <a:moveTo>
                    <a:pt x="4" y="6"/>
                  </a:moveTo>
                  <a:cubicBezTo>
                    <a:pt x="3" y="5"/>
                    <a:pt x="3" y="2"/>
                    <a:pt x="0" y="4"/>
                  </a:cubicBezTo>
                  <a:cubicBezTo>
                    <a:pt x="0" y="1"/>
                    <a:pt x="2" y="0"/>
                    <a:pt x="4" y="1"/>
                  </a:cubicBezTo>
                  <a:cubicBezTo>
                    <a:pt x="4" y="2"/>
                    <a:pt x="4" y="4"/>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0" name="Freeform 437"/>
            <p:cNvSpPr/>
            <p:nvPr/>
          </p:nvSpPr>
          <p:spPr bwMode="auto">
            <a:xfrm>
              <a:off x="6699792" y="4978574"/>
              <a:ext cx="62222" cy="34074"/>
            </a:xfrm>
            <a:custGeom>
              <a:avLst/>
              <a:gdLst>
                <a:gd name="T0" fmla="*/ 2 w 42"/>
                <a:gd name="T1" fmla="*/ 23 h 23"/>
                <a:gd name="T2" fmla="*/ 0 w 42"/>
                <a:gd name="T3" fmla="*/ 21 h 23"/>
                <a:gd name="T4" fmla="*/ 42 w 42"/>
                <a:gd name="T5" fmla="*/ 0 h 23"/>
                <a:gd name="T6" fmla="*/ 2 w 42"/>
                <a:gd name="T7" fmla="*/ 23 h 23"/>
              </a:gdLst>
              <a:ahLst/>
              <a:cxnLst>
                <a:cxn ang="0">
                  <a:pos x="T0" y="T1"/>
                </a:cxn>
                <a:cxn ang="0">
                  <a:pos x="T2" y="T3"/>
                </a:cxn>
                <a:cxn ang="0">
                  <a:pos x="T4" y="T5"/>
                </a:cxn>
                <a:cxn ang="0">
                  <a:pos x="T6" y="T7"/>
                </a:cxn>
              </a:cxnLst>
              <a:rect l="0" t="0" r="r" b="b"/>
              <a:pathLst>
                <a:path w="42" h="23">
                  <a:moveTo>
                    <a:pt x="2" y="23"/>
                  </a:moveTo>
                  <a:cubicBezTo>
                    <a:pt x="1" y="23"/>
                    <a:pt x="1" y="21"/>
                    <a:pt x="0" y="21"/>
                  </a:cubicBezTo>
                  <a:cubicBezTo>
                    <a:pt x="13" y="13"/>
                    <a:pt x="28" y="7"/>
                    <a:pt x="42" y="0"/>
                  </a:cubicBezTo>
                  <a:cubicBezTo>
                    <a:pt x="32" y="11"/>
                    <a:pt x="15" y="15"/>
                    <a:pt x="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1" name="Freeform 438"/>
            <p:cNvSpPr/>
            <p:nvPr/>
          </p:nvSpPr>
          <p:spPr bwMode="auto">
            <a:xfrm>
              <a:off x="6459794" y="4926722"/>
              <a:ext cx="37037" cy="28148"/>
            </a:xfrm>
            <a:custGeom>
              <a:avLst/>
              <a:gdLst>
                <a:gd name="T0" fmla="*/ 0 w 25"/>
                <a:gd name="T1" fmla="*/ 19 h 19"/>
                <a:gd name="T2" fmla="*/ 25 w 25"/>
                <a:gd name="T3" fmla="*/ 0 h 19"/>
                <a:gd name="T4" fmla="*/ 0 w 25"/>
                <a:gd name="T5" fmla="*/ 19 h 19"/>
              </a:gdLst>
              <a:ahLst/>
              <a:cxnLst>
                <a:cxn ang="0">
                  <a:pos x="T0" y="T1"/>
                </a:cxn>
                <a:cxn ang="0">
                  <a:pos x="T2" y="T3"/>
                </a:cxn>
                <a:cxn ang="0">
                  <a:pos x="T4" y="T5"/>
                </a:cxn>
              </a:cxnLst>
              <a:rect l="0" t="0" r="r" b="b"/>
              <a:pathLst>
                <a:path w="25" h="19">
                  <a:moveTo>
                    <a:pt x="0" y="19"/>
                  </a:moveTo>
                  <a:cubicBezTo>
                    <a:pt x="2" y="10"/>
                    <a:pt x="19" y="8"/>
                    <a:pt x="25" y="0"/>
                  </a:cubicBezTo>
                  <a:cubicBezTo>
                    <a:pt x="22" y="9"/>
                    <a:pt x="6"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2" name="Freeform 439"/>
            <p:cNvSpPr/>
            <p:nvPr/>
          </p:nvSpPr>
          <p:spPr bwMode="auto">
            <a:xfrm>
              <a:off x="6443497" y="4851167"/>
              <a:ext cx="180739" cy="102222"/>
            </a:xfrm>
            <a:custGeom>
              <a:avLst/>
              <a:gdLst>
                <a:gd name="T0" fmla="*/ 2 w 122"/>
                <a:gd name="T1" fmla="*/ 69 h 69"/>
                <a:gd name="T2" fmla="*/ 0 w 122"/>
                <a:gd name="T3" fmla="*/ 67 h 69"/>
                <a:gd name="T4" fmla="*/ 28 w 122"/>
                <a:gd name="T5" fmla="*/ 50 h 69"/>
                <a:gd name="T6" fmla="*/ 122 w 122"/>
                <a:gd name="T7" fmla="*/ 0 h 69"/>
                <a:gd name="T8" fmla="*/ 2 w 122"/>
                <a:gd name="T9" fmla="*/ 69 h 69"/>
              </a:gdLst>
              <a:ahLst/>
              <a:cxnLst>
                <a:cxn ang="0">
                  <a:pos x="T0" y="T1"/>
                </a:cxn>
                <a:cxn ang="0">
                  <a:pos x="T2" y="T3"/>
                </a:cxn>
                <a:cxn ang="0">
                  <a:pos x="T4" y="T5"/>
                </a:cxn>
                <a:cxn ang="0">
                  <a:pos x="T6" y="T7"/>
                </a:cxn>
                <a:cxn ang="0">
                  <a:pos x="T8" y="T9"/>
                </a:cxn>
              </a:cxnLst>
              <a:rect l="0" t="0" r="r" b="b"/>
              <a:pathLst>
                <a:path w="122" h="69">
                  <a:moveTo>
                    <a:pt x="2" y="69"/>
                  </a:moveTo>
                  <a:cubicBezTo>
                    <a:pt x="1" y="68"/>
                    <a:pt x="0" y="68"/>
                    <a:pt x="0" y="67"/>
                  </a:cubicBezTo>
                  <a:cubicBezTo>
                    <a:pt x="4" y="60"/>
                    <a:pt x="18" y="56"/>
                    <a:pt x="28" y="50"/>
                  </a:cubicBezTo>
                  <a:cubicBezTo>
                    <a:pt x="58" y="33"/>
                    <a:pt x="88" y="13"/>
                    <a:pt x="122" y="0"/>
                  </a:cubicBezTo>
                  <a:cubicBezTo>
                    <a:pt x="81" y="22"/>
                    <a:pt x="39" y="43"/>
                    <a:pt x="2"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3" name="Freeform 440"/>
            <p:cNvSpPr/>
            <p:nvPr/>
          </p:nvSpPr>
          <p:spPr bwMode="auto">
            <a:xfrm>
              <a:off x="6499793" y="4914870"/>
              <a:ext cx="26666" cy="13333"/>
            </a:xfrm>
            <a:custGeom>
              <a:avLst/>
              <a:gdLst>
                <a:gd name="T0" fmla="*/ 0 w 18"/>
                <a:gd name="T1" fmla="*/ 9 h 9"/>
                <a:gd name="T2" fmla="*/ 18 w 18"/>
                <a:gd name="T3" fmla="*/ 0 h 9"/>
                <a:gd name="T4" fmla="*/ 0 w 18"/>
                <a:gd name="T5" fmla="*/ 9 h 9"/>
              </a:gdLst>
              <a:ahLst/>
              <a:cxnLst>
                <a:cxn ang="0">
                  <a:pos x="T0" y="T1"/>
                </a:cxn>
                <a:cxn ang="0">
                  <a:pos x="T2" y="T3"/>
                </a:cxn>
                <a:cxn ang="0">
                  <a:pos x="T4" y="T5"/>
                </a:cxn>
              </a:cxnLst>
              <a:rect l="0" t="0" r="r" b="b"/>
              <a:pathLst>
                <a:path w="18" h="9">
                  <a:moveTo>
                    <a:pt x="0" y="9"/>
                  </a:moveTo>
                  <a:cubicBezTo>
                    <a:pt x="4" y="5"/>
                    <a:pt x="13" y="0"/>
                    <a:pt x="18" y="0"/>
                  </a:cubicBezTo>
                  <a:cubicBezTo>
                    <a:pt x="13" y="4"/>
                    <a:pt x="7" y="7"/>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4" name="Freeform 441"/>
            <p:cNvSpPr/>
            <p:nvPr/>
          </p:nvSpPr>
          <p:spPr bwMode="auto">
            <a:xfrm>
              <a:off x="6532386" y="4889685"/>
              <a:ext cx="34074" cy="20741"/>
            </a:xfrm>
            <a:custGeom>
              <a:avLst/>
              <a:gdLst>
                <a:gd name="T0" fmla="*/ 2 w 23"/>
                <a:gd name="T1" fmla="*/ 14 h 14"/>
                <a:gd name="T2" fmla="*/ 23 w 23"/>
                <a:gd name="T3" fmla="*/ 0 h 14"/>
                <a:gd name="T4" fmla="*/ 2 w 23"/>
                <a:gd name="T5" fmla="*/ 14 h 14"/>
              </a:gdLst>
              <a:ahLst/>
              <a:cxnLst>
                <a:cxn ang="0">
                  <a:pos x="T0" y="T1"/>
                </a:cxn>
                <a:cxn ang="0">
                  <a:pos x="T2" y="T3"/>
                </a:cxn>
                <a:cxn ang="0">
                  <a:pos x="T4" y="T5"/>
                </a:cxn>
              </a:cxnLst>
              <a:rect l="0" t="0" r="r" b="b"/>
              <a:pathLst>
                <a:path w="23" h="14">
                  <a:moveTo>
                    <a:pt x="2" y="14"/>
                  </a:moveTo>
                  <a:cubicBezTo>
                    <a:pt x="0" y="10"/>
                    <a:pt x="18" y="5"/>
                    <a:pt x="23" y="0"/>
                  </a:cubicBezTo>
                  <a:cubicBezTo>
                    <a:pt x="22" y="7"/>
                    <a:pt x="8" y="9"/>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5" name="Freeform 442"/>
            <p:cNvSpPr/>
            <p:nvPr/>
          </p:nvSpPr>
          <p:spPr bwMode="auto">
            <a:xfrm>
              <a:off x="6476090" y="4882278"/>
              <a:ext cx="14815" cy="8889"/>
            </a:xfrm>
            <a:custGeom>
              <a:avLst/>
              <a:gdLst>
                <a:gd name="T0" fmla="*/ 0 w 10"/>
                <a:gd name="T1" fmla="*/ 5 h 6"/>
                <a:gd name="T2" fmla="*/ 9 w 10"/>
                <a:gd name="T3" fmla="*/ 0 h 6"/>
                <a:gd name="T4" fmla="*/ 0 w 10"/>
                <a:gd name="T5" fmla="*/ 5 h 6"/>
              </a:gdLst>
              <a:ahLst/>
              <a:cxnLst>
                <a:cxn ang="0">
                  <a:pos x="T0" y="T1"/>
                </a:cxn>
                <a:cxn ang="0">
                  <a:pos x="T2" y="T3"/>
                </a:cxn>
                <a:cxn ang="0">
                  <a:pos x="T4" y="T5"/>
                </a:cxn>
              </a:cxnLst>
              <a:rect l="0" t="0" r="r" b="b"/>
              <a:pathLst>
                <a:path w="10" h="6">
                  <a:moveTo>
                    <a:pt x="0" y="5"/>
                  </a:moveTo>
                  <a:cubicBezTo>
                    <a:pt x="2" y="2"/>
                    <a:pt x="6" y="2"/>
                    <a:pt x="9" y="0"/>
                  </a:cubicBezTo>
                  <a:cubicBezTo>
                    <a:pt x="10" y="2"/>
                    <a:pt x="4" y="6"/>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6" name="Freeform 443"/>
            <p:cNvSpPr/>
            <p:nvPr/>
          </p:nvSpPr>
          <p:spPr bwMode="auto">
            <a:xfrm>
              <a:off x="6492386" y="4876352"/>
              <a:ext cx="7407" cy="5926"/>
            </a:xfrm>
            <a:custGeom>
              <a:avLst/>
              <a:gdLst>
                <a:gd name="T0" fmla="*/ 0 w 5"/>
                <a:gd name="T1" fmla="*/ 4 h 4"/>
                <a:gd name="T2" fmla="*/ 5 w 5"/>
                <a:gd name="T3" fmla="*/ 0 h 4"/>
                <a:gd name="T4" fmla="*/ 0 w 5"/>
                <a:gd name="T5" fmla="*/ 4 h 4"/>
              </a:gdLst>
              <a:ahLst/>
              <a:cxnLst>
                <a:cxn ang="0">
                  <a:pos x="T0" y="T1"/>
                </a:cxn>
                <a:cxn ang="0">
                  <a:pos x="T2" y="T3"/>
                </a:cxn>
                <a:cxn ang="0">
                  <a:pos x="T4" y="T5"/>
                </a:cxn>
              </a:cxnLst>
              <a:rect l="0" t="0" r="r" b="b"/>
              <a:pathLst>
                <a:path w="5" h="4">
                  <a:moveTo>
                    <a:pt x="0" y="4"/>
                  </a:moveTo>
                  <a:cubicBezTo>
                    <a:pt x="1" y="1"/>
                    <a:pt x="2" y="0"/>
                    <a:pt x="5" y="0"/>
                  </a:cubicBezTo>
                  <a:cubicBezTo>
                    <a:pt x="5" y="3"/>
                    <a:pt x="2" y="3"/>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7" name="Freeform 444"/>
            <p:cNvSpPr/>
            <p:nvPr/>
          </p:nvSpPr>
          <p:spPr bwMode="auto">
            <a:xfrm>
              <a:off x="6513127" y="4771168"/>
              <a:ext cx="7407" cy="7407"/>
            </a:xfrm>
            <a:custGeom>
              <a:avLst/>
              <a:gdLst>
                <a:gd name="T0" fmla="*/ 0 w 5"/>
                <a:gd name="T1" fmla="*/ 1 h 5"/>
                <a:gd name="T2" fmla="*/ 5 w 5"/>
                <a:gd name="T3" fmla="*/ 2 h 5"/>
                <a:gd name="T4" fmla="*/ 0 w 5"/>
                <a:gd name="T5" fmla="*/ 1 h 5"/>
              </a:gdLst>
              <a:ahLst/>
              <a:cxnLst>
                <a:cxn ang="0">
                  <a:pos x="T0" y="T1"/>
                </a:cxn>
                <a:cxn ang="0">
                  <a:pos x="T2" y="T3"/>
                </a:cxn>
                <a:cxn ang="0">
                  <a:pos x="T4" y="T5"/>
                </a:cxn>
              </a:cxnLst>
              <a:rect l="0" t="0" r="r" b="b"/>
              <a:pathLst>
                <a:path w="5" h="5">
                  <a:moveTo>
                    <a:pt x="0" y="1"/>
                  </a:moveTo>
                  <a:cubicBezTo>
                    <a:pt x="3" y="0"/>
                    <a:pt x="2" y="2"/>
                    <a:pt x="5" y="2"/>
                  </a:cubicBezTo>
                  <a:cubicBezTo>
                    <a:pt x="5" y="5"/>
                    <a:pt x="0"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8" name="Freeform 445"/>
            <p:cNvSpPr/>
            <p:nvPr/>
          </p:nvSpPr>
          <p:spPr bwMode="auto">
            <a:xfrm>
              <a:off x="6499793" y="4751908"/>
              <a:ext cx="10370" cy="8889"/>
            </a:xfrm>
            <a:custGeom>
              <a:avLst/>
              <a:gdLst>
                <a:gd name="T0" fmla="*/ 5 w 7"/>
                <a:gd name="T1" fmla="*/ 6 h 6"/>
                <a:gd name="T2" fmla="*/ 0 w 7"/>
                <a:gd name="T3" fmla="*/ 2 h 6"/>
                <a:gd name="T4" fmla="*/ 5 w 7"/>
                <a:gd name="T5" fmla="*/ 6 h 6"/>
              </a:gdLst>
              <a:ahLst/>
              <a:cxnLst>
                <a:cxn ang="0">
                  <a:pos x="T0" y="T1"/>
                </a:cxn>
                <a:cxn ang="0">
                  <a:pos x="T2" y="T3"/>
                </a:cxn>
                <a:cxn ang="0">
                  <a:pos x="T4" y="T5"/>
                </a:cxn>
              </a:cxnLst>
              <a:rect l="0" t="0" r="r" b="b"/>
              <a:pathLst>
                <a:path w="7" h="6">
                  <a:moveTo>
                    <a:pt x="5" y="6"/>
                  </a:moveTo>
                  <a:cubicBezTo>
                    <a:pt x="2" y="6"/>
                    <a:pt x="3" y="2"/>
                    <a:pt x="0" y="2"/>
                  </a:cubicBezTo>
                  <a:cubicBezTo>
                    <a:pt x="2" y="0"/>
                    <a:pt x="7" y="2"/>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49" name="Freeform 446"/>
            <p:cNvSpPr/>
            <p:nvPr/>
          </p:nvSpPr>
          <p:spPr bwMode="auto">
            <a:xfrm>
              <a:off x="6649422" y="4731168"/>
              <a:ext cx="11852" cy="7407"/>
            </a:xfrm>
            <a:custGeom>
              <a:avLst/>
              <a:gdLst>
                <a:gd name="T0" fmla="*/ 0 w 8"/>
                <a:gd name="T1" fmla="*/ 5 h 5"/>
                <a:gd name="T2" fmla="*/ 8 w 8"/>
                <a:gd name="T3" fmla="*/ 0 h 5"/>
                <a:gd name="T4" fmla="*/ 0 w 8"/>
                <a:gd name="T5" fmla="*/ 5 h 5"/>
              </a:gdLst>
              <a:ahLst/>
              <a:cxnLst>
                <a:cxn ang="0">
                  <a:pos x="T0" y="T1"/>
                </a:cxn>
                <a:cxn ang="0">
                  <a:pos x="T2" y="T3"/>
                </a:cxn>
                <a:cxn ang="0">
                  <a:pos x="T4" y="T5"/>
                </a:cxn>
              </a:cxnLst>
              <a:rect l="0" t="0" r="r" b="b"/>
              <a:pathLst>
                <a:path w="8" h="5">
                  <a:moveTo>
                    <a:pt x="0" y="5"/>
                  </a:moveTo>
                  <a:cubicBezTo>
                    <a:pt x="1" y="1"/>
                    <a:pt x="4" y="0"/>
                    <a:pt x="8" y="0"/>
                  </a:cubicBezTo>
                  <a:cubicBezTo>
                    <a:pt x="7" y="3"/>
                    <a:pt x="3"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0" name="Freeform 447"/>
            <p:cNvSpPr>
              <a:spLocks noEditPoints="1"/>
            </p:cNvSpPr>
            <p:nvPr/>
          </p:nvSpPr>
          <p:spPr bwMode="auto">
            <a:xfrm>
              <a:off x="5731650" y="4637835"/>
              <a:ext cx="1447397" cy="1468138"/>
            </a:xfrm>
            <a:custGeom>
              <a:avLst/>
              <a:gdLst>
                <a:gd name="T0" fmla="*/ 31 w 976"/>
                <a:gd name="T1" fmla="*/ 872 h 990"/>
                <a:gd name="T2" fmla="*/ 69 w 976"/>
                <a:gd name="T3" fmla="*/ 786 h 990"/>
                <a:gd name="T4" fmla="*/ 83 w 976"/>
                <a:gd name="T5" fmla="*/ 447 h 990"/>
                <a:gd name="T6" fmla="*/ 233 w 976"/>
                <a:gd name="T7" fmla="*/ 222 h 990"/>
                <a:gd name="T8" fmla="*/ 335 w 976"/>
                <a:gd name="T9" fmla="*/ 139 h 990"/>
                <a:gd name="T10" fmla="*/ 825 w 976"/>
                <a:gd name="T11" fmla="*/ 144 h 990"/>
                <a:gd name="T12" fmla="*/ 772 w 976"/>
                <a:gd name="T13" fmla="*/ 932 h 990"/>
                <a:gd name="T14" fmla="*/ 772 w 976"/>
                <a:gd name="T15" fmla="*/ 960 h 990"/>
                <a:gd name="T16" fmla="*/ 106 w 976"/>
                <a:gd name="T17" fmla="*/ 922 h 990"/>
                <a:gd name="T18" fmla="*/ 576 w 976"/>
                <a:gd name="T19" fmla="*/ 882 h 990"/>
                <a:gd name="T20" fmla="*/ 919 w 976"/>
                <a:gd name="T21" fmla="*/ 505 h 990"/>
                <a:gd name="T22" fmla="*/ 897 w 976"/>
                <a:gd name="T23" fmla="*/ 264 h 990"/>
                <a:gd name="T24" fmla="*/ 714 w 976"/>
                <a:gd name="T25" fmla="*/ 508 h 990"/>
                <a:gd name="T26" fmla="*/ 789 w 976"/>
                <a:gd name="T27" fmla="*/ 476 h 990"/>
                <a:gd name="T28" fmla="*/ 718 w 976"/>
                <a:gd name="T29" fmla="*/ 689 h 990"/>
                <a:gd name="T30" fmla="*/ 905 w 976"/>
                <a:gd name="T31" fmla="*/ 251 h 990"/>
                <a:gd name="T32" fmla="*/ 886 w 976"/>
                <a:gd name="T33" fmla="*/ 192 h 990"/>
                <a:gd name="T34" fmla="*/ 747 w 976"/>
                <a:gd name="T35" fmla="*/ 442 h 990"/>
                <a:gd name="T36" fmla="*/ 546 w 976"/>
                <a:gd name="T37" fmla="*/ 950 h 990"/>
                <a:gd name="T38" fmla="*/ 362 w 976"/>
                <a:gd name="T39" fmla="*/ 935 h 990"/>
                <a:gd name="T40" fmla="*/ 523 w 976"/>
                <a:gd name="T41" fmla="*/ 867 h 990"/>
                <a:gd name="T42" fmla="*/ 155 w 976"/>
                <a:gd name="T43" fmla="*/ 915 h 990"/>
                <a:gd name="T44" fmla="*/ 140 w 976"/>
                <a:gd name="T45" fmla="*/ 909 h 990"/>
                <a:gd name="T46" fmla="*/ 107 w 976"/>
                <a:gd name="T47" fmla="*/ 866 h 990"/>
                <a:gd name="T48" fmla="*/ 94 w 976"/>
                <a:gd name="T49" fmla="*/ 861 h 990"/>
                <a:gd name="T50" fmla="*/ 523 w 976"/>
                <a:gd name="T51" fmla="*/ 848 h 990"/>
                <a:gd name="T52" fmla="*/ 204 w 976"/>
                <a:gd name="T53" fmla="*/ 843 h 990"/>
                <a:gd name="T54" fmla="*/ 531 w 976"/>
                <a:gd name="T55" fmla="*/ 819 h 990"/>
                <a:gd name="T56" fmla="*/ 105 w 976"/>
                <a:gd name="T57" fmla="*/ 573 h 990"/>
                <a:gd name="T58" fmla="*/ 357 w 976"/>
                <a:gd name="T59" fmla="*/ 300 h 990"/>
                <a:gd name="T60" fmla="*/ 513 w 976"/>
                <a:gd name="T61" fmla="*/ 757 h 990"/>
                <a:gd name="T62" fmla="*/ 416 w 976"/>
                <a:gd name="T63" fmla="*/ 448 h 990"/>
                <a:gd name="T64" fmla="*/ 191 w 976"/>
                <a:gd name="T65" fmla="*/ 796 h 990"/>
                <a:gd name="T66" fmla="*/ 205 w 976"/>
                <a:gd name="T67" fmla="*/ 609 h 990"/>
                <a:gd name="T68" fmla="*/ 108 w 976"/>
                <a:gd name="T69" fmla="*/ 764 h 990"/>
                <a:gd name="T70" fmla="*/ 441 w 976"/>
                <a:gd name="T71" fmla="*/ 744 h 990"/>
                <a:gd name="T72" fmla="*/ 734 w 976"/>
                <a:gd name="T73" fmla="*/ 706 h 990"/>
                <a:gd name="T74" fmla="*/ 930 w 976"/>
                <a:gd name="T75" fmla="*/ 670 h 990"/>
                <a:gd name="T76" fmla="*/ 718 w 976"/>
                <a:gd name="T77" fmla="*/ 672 h 990"/>
                <a:gd name="T78" fmla="*/ 417 w 976"/>
                <a:gd name="T79" fmla="*/ 646 h 990"/>
                <a:gd name="T80" fmla="*/ 225 w 976"/>
                <a:gd name="T81" fmla="*/ 603 h 990"/>
                <a:gd name="T82" fmla="*/ 556 w 976"/>
                <a:gd name="T83" fmla="*/ 618 h 990"/>
                <a:gd name="T84" fmla="*/ 507 w 976"/>
                <a:gd name="T85" fmla="*/ 601 h 990"/>
                <a:gd name="T86" fmla="*/ 720 w 976"/>
                <a:gd name="T87" fmla="*/ 579 h 990"/>
                <a:gd name="T88" fmla="*/ 934 w 976"/>
                <a:gd name="T89" fmla="*/ 544 h 990"/>
                <a:gd name="T90" fmla="*/ 741 w 976"/>
                <a:gd name="T91" fmla="*/ 504 h 990"/>
                <a:gd name="T92" fmla="*/ 534 w 976"/>
                <a:gd name="T93" fmla="*/ 491 h 990"/>
                <a:gd name="T94" fmla="*/ 249 w 976"/>
                <a:gd name="T95" fmla="*/ 437 h 990"/>
                <a:gd name="T96" fmla="*/ 937 w 976"/>
                <a:gd name="T97" fmla="*/ 344 h 990"/>
                <a:gd name="T98" fmla="*/ 343 w 976"/>
                <a:gd name="T99" fmla="*/ 451 h 990"/>
                <a:gd name="T100" fmla="*/ 676 w 976"/>
                <a:gd name="T101" fmla="*/ 435 h 990"/>
                <a:gd name="T102" fmla="*/ 524 w 976"/>
                <a:gd name="T103" fmla="*/ 408 h 990"/>
                <a:gd name="T104" fmla="*/ 244 w 976"/>
                <a:gd name="T105" fmla="*/ 361 h 990"/>
                <a:gd name="T106" fmla="*/ 383 w 976"/>
                <a:gd name="T107" fmla="*/ 338 h 990"/>
                <a:gd name="T108" fmla="*/ 378 w 976"/>
                <a:gd name="T109" fmla="*/ 297 h 990"/>
                <a:gd name="T110" fmla="*/ 366 w 976"/>
                <a:gd name="T111" fmla="*/ 282 h 990"/>
                <a:gd name="T112" fmla="*/ 507 w 976"/>
                <a:gd name="T113" fmla="*/ 111 h 990"/>
                <a:gd name="T114" fmla="*/ 707 w 976"/>
                <a:gd name="T115" fmla="*/ 269 h 990"/>
                <a:gd name="T116" fmla="*/ 917 w 976"/>
                <a:gd name="T117" fmla="*/ 245 h 990"/>
                <a:gd name="T118" fmla="*/ 641 w 976"/>
                <a:gd name="T119" fmla="*/ 180 h 990"/>
                <a:gd name="T120" fmla="*/ 645 w 976"/>
                <a:gd name="T121" fmla="*/ 36 h 990"/>
                <a:gd name="T122" fmla="*/ 408 w 976"/>
                <a:gd name="T123" fmla="*/ 114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6" h="990">
                  <a:moveTo>
                    <a:pt x="547" y="952"/>
                  </a:moveTo>
                  <a:cubicBezTo>
                    <a:pt x="546" y="954"/>
                    <a:pt x="548" y="956"/>
                    <a:pt x="547" y="961"/>
                  </a:cubicBezTo>
                  <a:cubicBezTo>
                    <a:pt x="515" y="959"/>
                    <a:pt x="482" y="962"/>
                    <a:pt x="458" y="958"/>
                  </a:cubicBezTo>
                  <a:cubicBezTo>
                    <a:pt x="462" y="950"/>
                    <a:pt x="477" y="954"/>
                    <a:pt x="489" y="953"/>
                  </a:cubicBezTo>
                  <a:cubicBezTo>
                    <a:pt x="497" y="952"/>
                    <a:pt x="507" y="952"/>
                    <a:pt x="515" y="952"/>
                  </a:cubicBezTo>
                  <a:cubicBezTo>
                    <a:pt x="493" y="949"/>
                    <a:pt x="470" y="947"/>
                    <a:pt x="449" y="951"/>
                  </a:cubicBezTo>
                  <a:cubicBezTo>
                    <a:pt x="448" y="947"/>
                    <a:pt x="453" y="950"/>
                    <a:pt x="455" y="949"/>
                  </a:cubicBezTo>
                  <a:cubicBezTo>
                    <a:pt x="437" y="944"/>
                    <a:pt x="415" y="949"/>
                    <a:pt x="396" y="948"/>
                  </a:cubicBezTo>
                  <a:cubicBezTo>
                    <a:pt x="400" y="943"/>
                    <a:pt x="407" y="945"/>
                    <a:pt x="412" y="945"/>
                  </a:cubicBezTo>
                  <a:cubicBezTo>
                    <a:pt x="425" y="945"/>
                    <a:pt x="440" y="945"/>
                    <a:pt x="454" y="944"/>
                  </a:cubicBezTo>
                  <a:cubicBezTo>
                    <a:pt x="454" y="946"/>
                    <a:pt x="458" y="945"/>
                    <a:pt x="457" y="948"/>
                  </a:cubicBezTo>
                  <a:cubicBezTo>
                    <a:pt x="456" y="944"/>
                    <a:pt x="462" y="946"/>
                    <a:pt x="465" y="944"/>
                  </a:cubicBezTo>
                  <a:cubicBezTo>
                    <a:pt x="437" y="939"/>
                    <a:pt x="397" y="942"/>
                    <a:pt x="369" y="943"/>
                  </a:cubicBezTo>
                  <a:cubicBezTo>
                    <a:pt x="350" y="958"/>
                    <a:pt x="319" y="951"/>
                    <a:pt x="294" y="945"/>
                  </a:cubicBezTo>
                  <a:cubicBezTo>
                    <a:pt x="291" y="947"/>
                    <a:pt x="297" y="948"/>
                    <a:pt x="297" y="951"/>
                  </a:cubicBezTo>
                  <a:cubicBezTo>
                    <a:pt x="291" y="950"/>
                    <a:pt x="289" y="947"/>
                    <a:pt x="285" y="945"/>
                  </a:cubicBezTo>
                  <a:cubicBezTo>
                    <a:pt x="280" y="948"/>
                    <a:pt x="277" y="952"/>
                    <a:pt x="268" y="951"/>
                  </a:cubicBezTo>
                  <a:cubicBezTo>
                    <a:pt x="268" y="947"/>
                    <a:pt x="267" y="948"/>
                    <a:pt x="268" y="945"/>
                  </a:cubicBezTo>
                  <a:cubicBezTo>
                    <a:pt x="264" y="947"/>
                    <a:pt x="259" y="948"/>
                    <a:pt x="254" y="949"/>
                  </a:cubicBezTo>
                  <a:cubicBezTo>
                    <a:pt x="255" y="951"/>
                    <a:pt x="259" y="950"/>
                    <a:pt x="259" y="952"/>
                  </a:cubicBezTo>
                  <a:cubicBezTo>
                    <a:pt x="256" y="956"/>
                    <a:pt x="247" y="955"/>
                    <a:pt x="243" y="958"/>
                  </a:cubicBezTo>
                  <a:cubicBezTo>
                    <a:pt x="240" y="957"/>
                    <a:pt x="244" y="956"/>
                    <a:pt x="244" y="955"/>
                  </a:cubicBezTo>
                  <a:cubicBezTo>
                    <a:pt x="232" y="955"/>
                    <a:pt x="220" y="954"/>
                    <a:pt x="211" y="957"/>
                  </a:cubicBezTo>
                  <a:cubicBezTo>
                    <a:pt x="209" y="951"/>
                    <a:pt x="215" y="948"/>
                    <a:pt x="220" y="947"/>
                  </a:cubicBezTo>
                  <a:cubicBezTo>
                    <a:pt x="200" y="940"/>
                    <a:pt x="189" y="959"/>
                    <a:pt x="177" y="957"/>
                  </a:cubicBezTo>
                  <a:cubicBezTo>
                    <a:pt x="182" y="952"/>
                    <a:pt x="190" y="950"/>
                    <a:pt x="196" y="946"/>
                  </a:cubicBezTo>
                  <a:cubicBezTo>
                    <a:pt x="184" y="944"/>
                    <a:pt x="169" y="943"/>
                    <a:pt x="164" y="951"/>
                  </a:cubicBezTo>
                  <a:cubicBezTo>
                    <a:pt x="166" y="953"/>
                    <a:pt x="169" y="949"/>
                    <a:pt x="173" y="950"/>
                  </a:cubicBezTo>
                  <a:cubicBezTo>
                    <a:pt x="170" y="953"/>
                    <a:pt x="163" y="955"/>
                    <a:pt x="159" y="954"/>
                  </a:cubicBezTo>
                  <a:cubicBezTo>
                    <a:pt x="162" y="945"/>
                    <a:pt x="173" y="943"/>
                    <a:pt x="180" y="937"/>
                  </a:cubicBezTo>
                  <a:cubicBezTo>
                    <a:pt x="168" y="931"/>
                    <a:pt x="154" y="938"/>
                    <a:pt x="147" y="945"/>
                  </a:cubicBezTo>
                  <a:cubicBezTo>
                    <a:pt x="149" y="949"/>
                    <a:pt x="151" y="941"/>
                    <a:pt x="153" y="944"/>
                  </a:cubicBezTo>
                  <a:cubicBezTo>
                    <a:pt x="151" y="948"/>
                    <a:pt x="145" y="949"/>
                    <a:pt x="139" y="950"/>
                  </a:cubicBezTo>
                  <a:cubicBezTo>
                    <a:pt x="143" y="939"/>
                    <a:pt x="156" y="936"/>
                    <a:pt x="164" y="929"/>
                  </a:cubicBezTo>
                  <a:cubicBezTo>
                    <a:pt x="159" y="927"/>
                    <a:pt x="150" y="929"/>
                    <a:pt x="146" y="926"/>
                  </a:cubicBezTo>
                  <a:cubicBezTo>
                    <a:pt x="145" y="929"/>
                    <a:pt x="148" y="928"/>
                    <a:pt x="149" y="929"/>
                  </a:cubicBezTo>
                  <a:cubicBezTo>
                    <a:pt x="147" y="931"/>
                    <a:pt x="142" y="927"/>
                    <a:pt x="145" y="924"/>
                  </a:cubicBezTo>
                  <a:cubicBezTo>
                    <a:pt x="137" y="928"/>
                    <a:pt x="143" y="932"/>
                    <a:pt x="137" y="936"/>
                  </a:cubicBezTo>
                  <a:cubicBezTo>
                    <a:pt x="139" y="938"/>
                    <a:pt x="141" y="933"/>
                    <a:pt x="144" y="934"/>
                  </a:cubicBezTo>
                  <a:cubicBezTo>
                    <a:pt x="140" y="939"/>
                    <a:pt x="134" y="942"/>
                    <a:pt x="129" y="946"/>
                  </a:cubicBezTo>
                  <a:cubicBezTo>
                    <a:pt x="130" y="949"/>
                    <a:pt x="136" y="942"/>
                    <a:pt x="136" y="947"/>
                  </a:cubicBezTo>
                  <a:cubicBezTo>
                    <a:pt x="131" y="947"/>
                    <a:pt x="130" y="951"/>
                    <a:pt x="124" y="950"/>
                  </a:cubicBezTo>
                  <a:cubicBezTo>
                    <a:pt x="125" y="945"/>
                    <a:pt x="124" y="945"/>
                    <a:pt x="124" y="939"/>
                  </a:cubicBezTo>
                  <a:cubicBezTo>
                    <a:pt x="86" y="939"/>
                    <a:pt x="57" y="930"/>
                    <a:pt x="30" y="920"/>
                  </a:cubicBezTo>
                  <a:cubicBezTo>
                    <a:pt x="35" y="904"/>
                    <a:pt x="32" y="887"/>
                    <a:pt x="31" y="872"/>
                  </a:cubicBezTo>
                  <a:cubicBezTo>
                    <a:pt x="30" y="877"/>
                    <a:pt x="28" y="884"/>
                    <a:pt x="28" y="890"/>
                  </a:cubicBezTo>
                  <a:cubicBezTo>
                    <a:pt x="27" y="901"/>
                    <a:pt x="32" y="915"/>
                    <a:pt x="25" y="924"/>
                  </a:cubicBezTo>
                  <a:cubicBezTo>
                    <a:pt x="19" y="862"/>
                    <a:pt x="18" y="783"/>
                    <a:pt x="17" y="720"/>
                  </a:cubicBezTo>
                  <a:cubicBezTo>
                    <a:pt x="16" y="652"/>
                    <a:pt x="11" y="577"/>
                    <a:pt x="8" y="513"/>
                  </a:cubicBezTo>
                  <a:cubicBezTo>
                    <a:pt x="7" y="494"/>
                    <a:pt x="8" y="475"/>
                    <a:pt x="9" y="458"/>
                  </a:cubicBezTo>
                  <a:cubicBezTo>
                    <a:pt x="4" y="423"/>
                    <a:pt x="8" y="386"/>
                    <a:pt x="9" y="354"/>
                  </a:cubicBezTo>
                  <a:cubicBezTo>
                    <a:pt x="12" y="382"/>
                    <a:pt x="9" y="411"/>
                    <a:pt x="10" y="444"/>
                  </a:cubicBezTo>
                  <a:cubicBezTo>
                    <a:pt x="12" y="482"/>
                    <a:pt x="10" y="520"/>
                    <a:pt x="13" y="557"/>
                  </a:cubicBezTo>
                  <a:cubicBezTo>
                    <a:pt x="17" y="598"/>
                    <a:pt x="16" y="643"/>
                    <a:pt x="18" y="683"/>
                  </a:cubicBezTo>
                  <a:cubicBezTo>
                    <a:pt x="20" y="740"/>
                    <a:pt x="17" y="795"/>
                    <a:pt x="25" y="847"/>
                  </a:cubicBezTo>
                  <a:cubicBezTo>
                    <a:pt x="26" y="836"/>
                    <a:pt x="24" y="825"/>
                    <a:pt x="27" y="816"/>
                  </a:cubicBezTo>
                  <a:cubicBezTo>
                    <a:pt x="30" y="815"/>
                    <a:pt x="30" y="818"/>
                    <a:pt x="33" y="818"/>
                  </a:cubicBezTo>
                  <a:cubicBezTo>
                    <a:pt x="33" y="815"/>
                    <a:pt x="29" y="817"/>
                    <a:pt x="30" y="815"/>
                  </a:cubicBezTo>
                  <a:cubicBezTo>
                    <a:pt x="31" y="800"/>
                    <a:pt x="22" y="776"/>
                    <a:pt x="30" y="762"/>
                  </a:cubicBezTo>
                  <a:cubicBezTo>
                    <a:pt x="30" y="781"/>
                    <a:pt x="30" y="792"/>
                    <a:pt x="31" y="808"/>
                  </a:cubicBezTo>
                  <a:cubicBezTo>
                    <a:pt x="34" y="798"/>
                    <a:pt x="27" y="777"/>
                    <a:pt x="34" y="769"/>
                  </a:cubicBezTo>
                  <a:cubicBezTo>
                    <a:pt x="33" y="803"/>
                    <a:pt x="34" y="820"/>
                    <a:pt x="36" y="851"/>
                  </a:cubicBezTo>
                  <a:cubicBezTo>
                    <a:pt x="39" y="827"/>
                    <a:pt x="38" y="788"/>
                    <a:pt x="36" y="758"/>
                  </a:cubicBezTo>
                  <a:cubicBezTo>
                    <a:pt x="35" y="727"/>
                    <a:pt x="26" y="695"/>
                    <a:pt x="25" y="661"/>
                  </a:cubicBezTo>
                  <a:cubicBezTo>
                    <a:pt x="23" y="615"/>
                    <a:pt x="25" y="570"/>
                    <a:pt x="21" y="522"/>
                  </a:cubicBezTo>
                  <a:cubicBezTo>
                    <a:pt x="18" y="525"/>
                    <a:pt x="22" y="535"/>
                    <a:pt x="17" y="536"/>
                  </a:cubicBezTo>
                  <a:cubicBezTo>
                    <a:pt x="23" y="490"/>
                    <a:pt x="14" y="445"/>
                    <a:pt x="13" y="398"/>
                  </a:cubicBezTo>
                  <a:cubicBezTo>
                    <a:pt x="22" y="389"/>
                    <a:pt x="13" y="368"/>
                    <a:pt x="18" y="358"/>
                  </a:cubicBezTo>
                  <a:cubicBezTo>
                    <a:pt x="21" y="361"/>
                    <a:pt x="18" y="363"/>
                    <a:pt x="18" y="366"/>
                  </a:cubicBezTo>
                  <a:cubicBezTo>
                    <a:pt x="17" y="391"/>
                    <a:pt x="19" y="422"/>
                    <a:pt x="20" y="452"/>
                  </a:cubicBezTo>
                  <a:cubicBezTo>
                    <a:pt x="21" y="473"/>
                    <a:pt x="22" y="495"/>
                    <a:pt x="20" y="515"/>
                  </a:cubicBezTo>
                  <a:cubicBezTo>
                    <a:pt x="19" y="518"/>
                    <a:pt x="23" y="516"/>
                    <a:pt x="23" y="519"/>
                  </a:cubicBezTo>
                  <a:cubicBezTo>
                    <a:pt x="27" y="588"/>
                    <a:pt x="23" y="644"/>
                    <a:pt x="31" y="708"/>
                  </a:cubicBezTo>
                  <a:cubicBezTo>
                    <a:pt x="31" y="697"/>
                    <a:pt x="28" y="680"/>
                    <a:pt x="29" y="672"/>
                  </a:cubicBezTo>
                  <a:cubicBezTo>
                    <a:pt x="33" y="676"/>
                    <a:pt x="32" y="686"/>
                    <a:pt x="33" y="693"/>
                  </a:cubicBezTo>
                  <a:cubicBezTo>
                    <a:pt x="35" y="717"/>
                    <a:pt x="38" y="743"/>
                    <a:pt x="39" y="769"/>
                  </a:cubicBezTo>
                  <a:cubicBezTo>
                    <a:pt x="42" y="816"/>
                    <a:pt x="42" y="862"/>
                    <a:pt x="45" y="906"/>
                  </a:cubicBezTo>
                  <a:cubicBezTo>
                    <a:pt x="53" y="886"/>
                    <a:pt x="48" y="851"/>
                    <a:pt x="55" y="833"/>
                  </a:cubicBezTo>
                  <a:cubicBezTo>
                    <a:pt x="59" y="854"/>
                    <a:pt x="51" y="886"/>
                    <a:pt x="57" y="912"/>
                  </a:cubicBezTo>
                  <a:cubicBezTo>
                    <a:pt x="62" y="897"/>
                    <a:pt x="66" y="865"/>
                    <a:pt x="63" y="845"/>
                  </a:cubicBezTo>
                  <a:cubicBezTo>
                    <a:pt x="66" y="840"/>
                    <a:pt x="69" y="834"/>
                    <a:pt x="72" y="828"/>
                  </a:cubicBezTo>
                  <a:cubicBezTo>
                    <a:pt x="75" y="829"/>
                    <a:pt x="72" y="832"/>
                    <a:pt x="72" y="834"/>
                  </a:cubicBezTo>
                  <a:cubicBezTo>
                    <a:pt x="79" y="827"/>
                    <a:pt x="83" y="817"/>
                    <a:pt x="89" y="807"/>
                  </a:cubicBezTo>
                  <a:cubicBezTo>
                    <a:pt x="97" y="794"/>
                    <a:pt x="109" y="786"/>
                    <a:pt x="105" y="766"/>
                  </a:cubicBezTo>
                  <a:cubicBezTo>
                    <a:pt x="90" y="783"/>
                    <a:pt x="75" y="809"/>
                    <a:pt x="61" y="830"/>
                  </a:cubicBezTo>
                  <a:cubicBezTo>
                    <a:pt x="60" y="823"/>
                    <a:pt x="66" y="815"/>
                    <a:pt x="70" y="811"/>
                  </a:cubicBezTo>
                  <a:cubicBezTo>
                    <a:pt x="67" y="819"/>
                    <a:pt x="77" y="804"/>
                    <a:pt x="79" y="801"/>
                  </a:cubicBezTo>
                  <a:cubicBezTo>
                    <a:pt x="86" y="789"/>
                    <a:pt x="97" y="770"/>
                    <a:pt x="105" y="761"/>
                  </a:cubicBezTo>
                  <a:cubicBezTo>
                    <a:pt x="105" y="751"/>
                    <a:pt x="103" y="743"/>
                    <a:pt x="104" y="733"/>
                  </a:cubicBezTo>
                  <a:cubicBezTo>
                    <a:pt x="91" y="750"/>
                    <a:pt x="81" y="768"/>
                    <a:pt x="69" y="786"/>
                  </a:cubicBezTo>
                  <a:cubicBezTo>
                    <a:pt x="78" y="768"/>
                    <a:pt x="91" y="747"/>
                    <a:pt x="104" y="731"/>
                  </a:cubicBezTo>
                  <a:cubicBezTo>
                    <a:pt x="102" y="728"/>
                    <a:pt x="103" y="723"/>
                    <a:pt x="103" y="719"/>
                  </a:cubicBezTo>
                  <a:cubicBezTo>
                    <a:pt x="100" y="718"/>
                    <a:pt x="97" y="726"/>
                    <a:pt x="95" y="729"/>
                  </a:cubicBezTo>
                  <a:cubicBezTo>
                    <a:pt x="93" y="725"/>
                    <a:pt x="99" y="721"/>
                    <a:pt x="100" y="716"/>
                  </a:cubicBezTo>
                  <a:cubicBezTo>
                    <a:pt x="84" y="732"/>
                    <a:pt x="76" y="755"/>
                    <a:pt x="60" y="771"/>
                  </a:cubicBezTo>
                  <a:cubicBezTo>
                    <a:pt x="65" y="757"/>
                    <a:pt x="72" y="746"/>
                    <a:pt x="78" y="734"/>
                  </a:cubicBezTo>
                  <a:cubicBezTo>
                    <a:pt x="79" y="740"/>
                    <a:pt x="72" y="748"/>
                    <a:pt x="70" y="754"/>
                  </a:cubicBezTo>
                  <a:cubicBezTo>
                    <a:pt x="81" y="743"/>
                    <a:pt x="90" y="722"/>
                    <a:pt x="102" y="709"/>
                  </a:cubicBezTo>
                  <a:cubicBezTo>
                    <a:pt x="102" y="699"/>
                    <a:pt x="100" y="693"/>
                    <a:pt x="100" y="687"/>
                  </a:cubicBezTo>
                  <a:cubicBezTo>
                    <a:pt x="86" y="699"/>
                    <a:pt x="76" y="723"/>
                    <a:pt x="63" y="739"/>
                  </a:cubicBezTo>
                  <a:cubicBezTo>
                    <a:pt x="68" y="730"/>
                    <a:pt x="70" y="720"/>
                    <a:pt x="76" y="713"/>
                  </a:cubicBezTo>
                  <a:cubicBezTo>
                    <a:pt x="77" y="711"/>
                    <a:pt x="85" y="706"/>
                    <a:pt x="88" y="701"/>
                  </a:cubicBezTo>
                  <a:cubicBezTo>
                    <a:pt x="90" y="698"/>
                    <a:pt x="91" y="693"/>
                    <a:pt x="93" y="690"/>
                  </a:cubicBezTo>
                  <a:cubicBezTo>
                    <a:pt x="99" y="681"/>
                    <a:pt x="102" y="675"/>
                    <a:pt x="98" y="659"/>
                  </a:cubicBezTo>
                  <a:cubicBezTo>
                    <a:pt x="94" y="661"/>
                    <a:pt x="93" y="666"/>
                    <a:pt x="90" y="669"/>
                  </a:cubicBezTo>
                  <a:cubicBezTo>
                    <a:pt x="94" y="661"/>
                    <a:pt x="100" y="649"/>
                    <a:pt x="96" y="636"/>
                  </a:cubicBezTo>
                  <a:cubicBezTo>
                    <a:pt x="94" y="635"/>
                    <a:pt x="91" y="641"/>
                    <a:pt x="90" y="644"/>
                  </a:cubicBezTo>
                  <a:cubicBezTo>
                    <a:pt x="94" y="633"/>
                    <a:pt x="97" y="625"/>
                    <a:pt x="94" y="610"/>
                  </a:cubicBezTo>
                  <a:cubicBezTo>
                    <a:pt x="80" y="625"/>
                    <a:pt x="73" y="647"/>
                    <a:pt x="59" y="662"/>
                  </a:cubicBezTo>
                  <a:cubicBezTo>
                    <a:pt x="60" y="654"/>
                    <a:pt x="69" y="645"/>
                    <a:pt x="72" y="637"/>
                  </a:cubicBezTo>
                  <a:cubicBezTo>
                    <a:pt x="74" y="635"/>
                    <a:pt x="73" y="637"/>
                    <a:pt x="75" y="638"/>
                  </a:cubicBezTo>
                  <a:cubicBezTo>
                    <a:pt x="80" y="626"/>
                    <a:pt x="88" y="617"/>
                    <a:pt x="93" y="605"/>
                  </a:cubicBezTo>
                  <a:cubicBezTo>
                    <a:pt x="91" y="601"/>
                    <a:pt x="93" y="595"/>
                    <a:pt x="91" y="589"/>
                  </a:cubicBezTo>
                  <a:cubicBezTo>
                    <a:pt x="80" y="598"/>
                    <a:pt x="72" y="618"/>
                    <a:pt x="60" y="629"/>
                  </a:cubicBezTo>
                  <a:cubicBezTo>
                    <a:pt x="68" y="611"/>
                    <a:pt x="83" y="601"/>
                    <a:pt x="91" y="583"/>
                  </a:cubicBezTo>
                  <a:cubicBezTo>
                    <a:pt x="89" y="572"/>
                    <a:pt x="89" y="561"/>
                    <a:pt x="89" y="547"/>
                  </a:cubicBezTo>
                  <a:cubicBezTo>
                    <a:pt x="82" y="550"/>
                    <a:pt x="82" y="559"/>
                    <a:pt x="76" y="563"/>
                  </a:cubicBezTo>
                  <a:cubicBezTo>
                    <a:pt x="82" y="551"/>
                    <a:pt x="91" y="543"/>
                    <a:pt x="88" y="527"/>
                  </a:cubicBezTo>
                  <a:cubicBezTo>
                    <a:pt x="76" y="540"/>
                    <a:pt x="68" y="558"/>
                    <a:pt x="57" y="573"/>
                  </a:cubicBezTo>
                  <a:cubicBezTo>
                    <a:pt x="55" y="563"/>
                    <a:pt x="68" y="554"/>
                    <a:pt x="74" y="543"/>
                  </a:cubicBezTo>
                  <a:cubicBezTo>
                    <a:pt x="76" y="540"/>
                    <a:pt x="76" y="536"/>
                    <a:pt x="78" y="532"/>
                  </a:cubicBezTo>
                  <a:cubicBezTo>
                    <a:pt x="82" y="530"/>
                    <a:pt x="89" y="525"/>
                    <a:pt x="87" y="519"/>
                  </a:cubicBezTo>
                  <a:cubicBezTo>
                    <a:pt x="86" y="519"/>
                    <a:pt x="86" y="521"/>
                    <a:pt x="86" y="523"/>
                  </a:cubicBezTo>
                  <a:cubicBezTo>
                    <a:pt x="84" y="519"/>
                    <a:pt x="89" y="514"/>
                    <a:pt x="87" y="507"/>
                  </a:cubicBezTo>
                  <a:cubicBezTo>
                    <a:pt x="76" y="520"/>
                    <a:pt x="67" y="539"/>
                    <a:pt x="57" y="548"/>
                  </a:cubicBezTo>
                  <a:cubicBezTo>
                    <a:pt x="62" y="536"/>
                    <a:pt x="69" y="527"/>
                    <a:pt x="76" y="517"/>
                  </a:cubicBezTo>
                  <a:cubicBezTo>
                    <a:pt x="76" y="519"/>
                    <a:pt x="75" y="519"/>
                    <a:pt x="74" y="520"/>
                  </a:cubicBezTo>
                  <a:cubicBezTo>
                    <a:pt x="82" y="514"/>
                    <a:pt x="90" y="504"/>
                    <a:pt x="86" y="487"/>
                  </a:cubicBezTo>
                  <a:cubicBezTo>
                    <a:pt x="73" y="498"/>
                    <a:pt x="66" y="515"/>
                    <a:pt x="54" y="527"/>
                  </a:cubicBezTo>
                  <a:cubicBezTo>
                    <a:pt x="54" y="520"/>
                    <a:pt x="61" y="513"/>
                    <a:pt x="64" y="505"/>
                  </a:cubicBezTo>
                  <a:cubicBezTo>
                    <a:pt x="68" y="507"/>
                    <a:pt x="64" y="508"/>
                    <a:pt x="63" y="510"/>
                  </a:cubicBezTo>
                  <a:cubicBezTo>
                    <a:pt x="71" y="501"/>
                    <a:pt x="90" y="487"/>
                    <a:pt x="84" y="468"/>
                  </a:cubicBezTo>
                  <a:cubicBezTo>
                    <a:pt x="73" y="476"/>
                    <a:pt x="65" y="495"/>
                    <a:pt x="54" y="505"/>
                  </a:cubicBezTo>
                  <a:cubicBezTo>
                    <a:pt x="58" y="487"/>
                    <a:pt x="78" y="478"/>
                    <a:pt x="84" y="458"/>
                  </a:cubicBezTo>
                  <a:cubicBezTo>
                    <a:pt x="81" y="461"/>
                    <a:pt x="86" y="451"/>
                    <a:pt x="83" y="447"/>
                  </a:cubicBezTo>
                  <a:cubicBezTo>
                    <a:pt x="72" y="458"/>
                    <a:pt x="64" y="477"/>
                    <a:pt x="53" y="484"/>
                  </a:cubicBezTo>
                  <a:cubicBezTo>
                    <a:pt x="58" y="475"/>
                    <a:pt x="63" y="465"/>
                    <a:pt x="72" y="459"/>
                  </a:cubicBezTo>
                  <a:cubicBezTo>
                    <a:pt x="68" y="456"/>
                    <a:pt x="72" y="457"/>
                    <a:pt x="74" y="456"/>
                  </a:cubicBezTo>
                  <a:cubicBezTo>
                    <a:pt x="72" y="455"/>
                    <a:pt x="72" y="454"/>
                    <a:pt x="73" y="452"/>
                  </a:cubicBezTo>
                  <a:cubicBezTo>
                    <a:pt x="75" y="452"/>
                    <a:pt x="74" y="452"/>
                    <a:pt x="74" y="454"/>
                  </a:cubicBezTo>
                  <a:cubicBezTo>
                    <a:pt x="80" y="451"/>
                    <a:pt x="86" y="441"/>
                    <a:pt x="82" y="429"/>
                  </a:cubicBezTo>
                  <a:cubicBezTo>
                    <a:pt x="71" y="436"/>
                    <a:pt x="64" y="456"/>
                    <a:pt x="51" y="465"/>
                  </a:cubicBezTo>
                  <a:cubicBezTo>
                    <a:pt x="57" y="450"/>
                    <a:pt x="69" y="440"/>
                    <a:pt x="76" y="426"/>
                  </a:cubicBezTo>
                  <a:cubicBezTo>
                    <a:pt x="78" y="425"/>
                    <a:pt x="78" y="427"/>
                    <a:pt x="78" y="429"/>
                  </a:cubicBezTo>
                  <a:cubicBezTo>
                    <a:pt x="85" y="425"/>
                    <a:pt x="79" y="413"/>
                    <a:pt x="82" y="403"/>
                  </a:cubicBezTo>
                  <a:cubicBezTo>
                    <a:pt x="70" y="414"/>
                    <a:pt x="62" y="435"/>
                    <a:pt x="50" y="443"/>
                  </a:cubicBezTo>
                  <a:cubicBezTo>
                    <a:pt x="58" y="424"/>
                    <a:pt x="75" y="413"/>
                    <a:pt x="82" y="393"/>
                  </a:cubicBezTo>
                  <a:cubicBezTo>
                    <a:pt x="83" y="389"/>
                    <a:pt x="82" y="393"/>
                    <a:pt x="80" y="392"/>
                  </a:cubicBezTo>
                  <a:cubicBezTo>
                    <a:pt x="85" y="386"/>
                    <a:pt x="82" y="379"/>
                    <a:pt x="84" y="368"/>
                  </a:cubicBezTo>
                  <a:cubicBezTo>
                    <a:pt x="84" y="367"/>
                    <a:pt x="82" y="368"/>
                    <a:pt x="82" y="366"/>
                  </a:cubicBezTo>
                  <a:cubicBezTo>
                    <a:pt x="60" y="363"/>
                    <a:pt x="38" y="354"/>
                    <a:pt x="17" y="353"/>
                  </a:cubicBezTo>
                  <a:cubicBezTo>
                    <a:pt x="15" y="353"/>
                    <a:pt x="16" y="349"/>
                    <a:pt x="13" y="347"/>
                  </a:cubicBezTo>
                  <a:cubicBezTo>
                    <a:pt x="9" y="347"/>
                    <a:pt x="5" y="353"/>
                    <a:pt x="3" y="352"/>
                  </a:cubicBezTo>
                  <a:cubicBezTo>
                    <a:pt x="0" y="346"/>
                    <a:pt x="10" y="346"/>
                    <a:pt x="12" y="342"/>
                  </a:cubicBezTo>
                  <a:cubicBezTo>
                    <a:pt x="10" y="334"/>
                    <a:pt x="4" y="344"/>
                    <a:pt x="0" y="341"/>
                  </a:cubicBezTo>
                  <a:cubicBezTo>
                    <a:pt x="1" y="335"/>
                    <a:pt x="7" y="335"/>
                    <a:pt x="10" y="333"/>
                  </a:cubicBezTo>
                  <a:cubicBezTo>
                    <a:pt x="11" y="329"/>
                    <a:pt x="13" y="326"/>
                    <a:pt x="14" y="323"/>
                  </a:cubicBezTo>
                  <a:cubicBezTo>
                    <a:pt x="52" y="298"/>
                    <a:pt x="91" y="275"/>
                    <a:pt x="129" y="252"/>
                  </a:cubicBezTo>
                  <a:cubicBezTo>
                    <a:pt x="168" y="229"/>
                    <a:pt x="204" y="202"/>
                    <a:pt x="243" y="180"/>
                  </a:cubicBezTo>
                  <a:cubicBezTo>
                    <a:pt x="243" y="183"/>
                    <a:pt x="247" y="184"/>
                    <a:pt x="247" y="189"/>
                  </a:cubicBezTo>
                  <a:cubicBezTo>
                    <a:pt x="252" y="178"/>
                    <a:pt x="242" y="164"/>
                    <a:pt x="249" y="156"/>
                  </a:cubicBezTo>
                  <a:cubicBezTo>
                    <a:pt x="249" y="153"/>
                    <a:pt x="247" y="159"/>
                    <a:pt x="247" y="156"/>
                  </a:cubicBezTo>
                  <a:cubicBezTo>
                    <a:pt x="247" y="142"/>
                    <a:pt x="245" y="125"/>
                    <a:pt x="251" y="117"/>
                  </a:cubicBezTo>
                  <a:cubicBezTo>
                    <a:pt x="256" y="119"/>
                    <a:pt x="252" y="126"/>
                    <a:pt x="252" y="128"/>
                  </a:cubicBezTo>
                  <a:cubicBezTo>
                    <a:pt x="251" y="167"/>
                    <a:pt x="257" y="207"/>
                    <a:pt x="259" y="241"/>
                  </a:cubicBezTo>
                  <a:cubicBezTo>
                    <a:pt x="255" y="231"/>
                    <a:pt x="255" y="217"/>
                    <a:pt x="254" y="204"/>
                  </a:cubicBezTo>
                  <a:cubicBezTo>
                    <a:pt x="215" y="220"/>
                    <a:pt x="179" y="248"/>
                    <a:pt x="142" y="271"/>
                  </a:cubicBezTo>
                  <a:cubicBezTo>
                    <a:pt x="123" y="283"/>
                    <a:pt x="104" y="293"/>
                    <a:pt x="85" y="305"/>
                  </a:cubicBezTo>
                  <a:cubicBezTo>
                    <a:pt x="67" y="316"/>
                    <a:pt x="50" y="330"/>
                    <a:pt x="32" y="339"/>
                  </a:cubicBezTo>
                  <a:cubicBezTo>
                    <a:pt x="31" y="336"/>
                    <a:pt x="33" y="335"/>
                    <a:pt x="34" y="334"/>
                  </a:cubicBezTo>
                  <a:cubicBezTo>
                    <a:pt x="31" y="333"/>
                    <a:pt x="25" y="339"/>
                    <a:pt x="20" y="341"/>
                  </a:cubicBezTo>
                  <a:cubicBezTo>
                    <a:pt x="41" y="352"/>
                    <a:pt x="76" y="353"/>
                    <a:pt x="99" y="345"/>
                  </a:cubicBezTo>
                  <a:cubicBezTo>
                    <a:pt x="102" y="345"/>
                    <a:pt x="101" y="349"/>
                    <a:pt x="105" y="348"/>
                  </a:cubicBezTo>
                  <a:cubicBezTo>
                    <a:pt x="107" y="347"/>
                    <a:pt x="101" y="344"/>
                    <a:pt x="105" y="341"/>
                  </a:cubicBezTo>
                  <a:cubicBezTo>
                    <a:pt x="107" y="339"/>
                    <a:pt x="107" y="344"/>
                    <a:pt x="111" y="342"/>
                  </a:cubicBezTo>
                  <a:cubicBezTo>
                    <a:pt x="109" y="332"/>
                    <a:pt x="115" y="327"/>
                    <a:pt x="115" y="323"/>
                  </a:cubicBezTo>
                  <a:cubicBezTo>
                    <a:pt x="113" y="321"/>
                    <a:pt x="111" y="330"/>
                    <a:pt x="106" y="326"/>
                  </a:cubicBezTo>
                  <a:cubicBezTo>
                    <a:pt x="105" y="311"/>
                    <a:pt x="118" y="311"/>
                    <a:pt x="120" y="299"/>
                  </a:cubicBezTo>
                  <a:cubicBezTo>
                    <a:pt x="124" y="297"/>
                    <a:pt x="126" y="295"/>
                    <a:pt x="129" y="291"/>
                  </a:cubicBezTo>
                  <a:cubicBezTo>
                    <a:pt x="164" y="273"/>
                    <a:pt x="203" y="249"/>
                    <a:pt x="233" y="222"/>
                  </a:cubicBezTo>
                  <a:cubicBezTo>
                    <a:pt x="238" y="222"/>
                    <a:pt x="242" y="217"/>
                    <a:pt x="247" y="219"/>
                  </a:cubicBezTo>
                  <a:cubicBezTo>
                    <a:pt x="209" y="246"/>
                    <a:pt x="171" y="272"/>
                    <a:pt x="133" y="299"/>
                  </a:cubicBezTo>
                  <a:cubicBezTo>
                    <a:pt x="171" y="292"/>
                    <a:pt x="198" y="260"/>
                    <a:pt x="229" y="240"/>
                  </a:cubicBezTo>
                  <a:cubicBezTo>
                    <a:pt x="231" y="239"/>
                    <a:pt x="232" y="241"/>
                    <a:pt x="234" y="241"/>
                  </a:cubicBezTo>
                  <a:cubicBezTo>
                    <a:pt x="238" y="238"/>
                    <a:pt x="244" y="233"/>
                    <a:pt x="249" y="234"/>
                  </a:cubicBezTo>
                  <a:cubicBezTo>
                    <a:pt x="251" y="240"/>
                    <a:pt x="240" y="241"/>
                    <a:pt x="239" y="247"/>
                  </a:cubicBezTo>
                  <a:cubicBezTo>
                    <a:pt x="238" y="250"/>
                    <a:pt x="243" y="247"/>
                    <a:pt x="243" y="249"/>
                  </a:cubicBezTo>
                  <a:cubicBezTo>
                    <a:pt x="216" y="270"/>
                    <a:pt x="187" y="286"/>
                    <a:pt x="157" y="304"/>
                  </a:cubicBezTo>
                  <a:cubicBezTo>
                    <a:pt x="180" y="315"/>
                    <a:pt x="220" y="310"/>
                    <a:pt x="243" y="306"/>
                  </a:cubicBezTo>
                  <a:cubicBezTo>
                    <a:pt x="240" y="311"/>
                    <a:pt x="230" y="309"/>
                    <a:pt x="225" y="312"/>
                  </a:cubicBezTo>
                  <a:cubicBezTo>
                    <a:pt x="233" y="314"/>
                    <a:pt x="244" y="312"/>
                    <a:pt x="250" y="312"/>
                  </a:cubicBezTo>
                  <a:cubicBezTo>
                    <a:pt x="252" y="297"/>
                    <a:pt x="249" y="263"/>
                    <a:pt x="251" y="245"/>
                  </a:cubicBezTo>
                  <a:cubicBezTo>
                    <a:pt x="257" y="289"/>
                    <a:pt x="252" y="357"/>
                    <a:pt x="256" y="406"/>
                  </a:cubicBezTo>
                  <a:cubicBezTo>
                    <a:pt x="255" y="409"/>
                    <a:pt x="259" y="406"/>
                    <a:pt x="259" y="408"/>
                  </a:cubicBezTo>
                  <a:cubicBezTo>
                    <a:pt x="255" y="462"/>
                    <a:pt x="262" y="528"/>
                    <a:pt x="269" y="583"/>
                  </a:cubicBezTo>
                  <a:cubicBezTo>
                    <a:pt x="273" y="615"/>
                    <a:pt x="272" y="658"/>
                    <a:pt x="266" y="687"/>
                  </a:cubicBezTo>
                  <a:cubicBezTo>
                    <a:pt x="269" y="751"/>
                    <a:pt x="269" y="810"/>
                    <a:pt x="269" y="881"/>
                  </a:cubicBezTo>
                  <a:cubicBezTo>
                    <a:pt x="269" y="883"/>
                    <a:pt x="269" y="884"/>
                    <a:pt x="272" y="884"/>
                  </a:cubicBezTo>
                  <a:cubicBezTo>
                    <a:pt x="265" y="890"/>
                    <a:pt x="273" y="902"/>
                    <a:pt x="272" y="911"/>
                  </a:cubicBezTo>
                  <a:cubicBezTo>
                    <a:pt x="271" y="915"/>
                    <a:pt x="263" y="923"/>
                    <a:pt x="272" y="927"/>
                  </a:cubicBezTo>
                  <a:cubicBezTo>
                    <a:pt x="268" y="933"/>
                    <a:pt x="266" y="942"/>
                    <a:pt x="259" y="944"/>
                  </a:cubicBezTo>
                  <a:cubicBezTo>
                    <a:pt x="263" y="942"/>
                    <a:pt x="268" y="940"/>
                    <a:pt x="273" y="940"/>
                  </a:cubicBezTo>
                  <a:cubicBezTo>
                    <a:pt x="276" y="943"/>
                    <a:pt x="272" y="944"/>
                    <a:pt x="273" y="947"/>
                  </a:cubicBezTo>
                  <a:cubicBezTo>
                    <a:pt x="277" y="947"/>
                    <a:pt x="279" y="944"/>
                    <a:pt x="283" y="943"/>
                  </a:cubicBezTo>
                  <a:cubicBezTo>
                    <a:pt x="283" y="938"/>
                    <a:pt x="276" y="940"/>
                    <a:pt x="278" y="934"/>
                  </a:cubicBezTo>
                  <a:cubicBezTo>
                    <a:pt x="283" y="933"/>
                    <a:pt x="283" y="936"/>
                    <a:pt x="286" y="936"/>
                  </a:cubicBezTo>
                  <a:cubicBezTo>
                    <a:pt x="288" y="937"/>
                    <a:pt x="285" y="932"/>
                    <a:pt x="289" y="934"/>
                  </a:cubicBezTo>
                  <a:cubicBezTo>
                    <a:pt x="311" y="938"/>
                    <a:pt x="331" y="935"/>
                    <a:pt x="353" y="935"/>
                  </a:cubicBezTo>
                  <a:cubicBezTo>
                    <a:pt x="350" y="905"/>
                    <a:pt x="353" y="876"/>
                    <a:pt x="354" y="846"/>
                  </a:cubicBezTo>
                  <a:cubicBezTo>
                    <a:pt x="355" y="829"/>
                    <a:pt x="352" y="812"/>
                    <a:pt x="351" y="794"/>
                  </a:cubicBezTo>
                  <a:cubicBezTo>
                    <a:pt x="350" y="761"/>
                    <a:pt x="351" y="727"/>
                    <a:pt x="348" y="694"/>
                  </a:cubicBezTo>
                  <a:cubicBezTo>
                    <a:pt x="346" y="668"/>
                    <a:pt x="342" y="645"/>
                    <a:pt x="344" y="620"/>
                  </a:cubicBezTo>
                  <a:cubicBezTo>
                    <a:pt x="344" y="606"/>
                    <a:pt x="342" y="594"/>
                    <a:pt x="342" y="581"/>
                  </a:cubicBezTo>
                  <a:cubicBezTo>
                    <a:pt x="339" y="526"/>
                    <a:pt x="342" y="457"/>
                    <a:pt x="338" y="403"/>
                  </a:cubicBezTo>
                  <a:cubicBezTo>
                    <a:pt x="338" y="400"/>
                    <a:pt x="341" y="401"/>
                    <a:pt x="342" y="399"/>
                  </a:cubicBezTo>
                  <a:cubicBezTo>
                    <a:pt x="341" y="390"/>
                    <a:pt x="339" y="373"/>
                    <a:pt x="342" y="369"/>
                  </a:cubicBezTo>
                  <a:cubicBezTo>
                    <a:pt x="349" y="388"/>
                    <a:pt x="343" y="416"/>
                    <a:pt x="348" y="440"/>
                  </a:cubicBezTo>
                  <a:cubicBezTo>
                    <a:pt x="350" y="361"/>
                    <a:pt x="347" y="270"/>
                    <a:pt x="346" y="189"/>
                  </a:cubicBezTo>
                  <a:cubicBezTo>
                    <a:pt x="346" y="187"/>
                    <a:pt x="342" y="188"/>
                    <a:pt x="342" y="187"/>
                  </a:cubicBezTo>
                  <a:cubicBezTo>
                    <a:pt x="341" y="183"/>
                    <a:pt x="346" y="185"/>
                    <a:pt x="346" y="182"/>
                  </a:cubicBezTo>
                  <a:cubicBezTo>
                    <a:pt x="343" y="172"/>
                    <a:pt x="346" y="173"/>
                    <a:pt x="345" y="161"/>
                  </a:cubicBezTo>
                  <a:cubicBezTo>
                    <a:pt x="342" y="162"/>
                    <a:pt x="339" y="164"/>
                    <a:pt x="336" y="166"/>
                  </a:cubicBezTo>
                  <a:cubicBezTo>
                    <a:pt x="337" y="236"/>
                    <a:pt x="343" y="291"/>
                    <a:pt x="338" y="361"/>
                  </a:cubicBezTo>
                  <a:cubicBezTo>
                    <a:pt x="336" y="297"/>
                    <a:pt x="335" y="227"/>
                    <a:pt x="333" y="166"/>
                  </a:cubicBezTo>
                  <a:cubicBezTo>
                    <a:pt x="333" y="157"/>
                    <a:pt x="332" y="147"/>
                    <a:pt x="335" y="139"/>
                  </a:cubicBezTo>
                  <a:cubicBezTo>
                    <a:pt x="341" y="142"/>
                    <a:pt x="336" y="154"/>
                    <a:pt x="337" y="161"/>
                  </a:cubicBezTo>
                  <a:cubicBezTo>
                    <a:pt x="340" y="160"/>
                    <a:pt x="342" y="158"/>
                    <a:pt x="345" y="157"/>
                  </a:cubicBezTo>
                  <a:cubicBezTo>
                    <a:pt x="345" y="143"/>
                    <a:pt x="347" y="134"/>
                    <a:pt x="346" y="120"/>
                  </a:cubicBezTo>
                  <a:cubicBezTo>
                    <a:pt x="355" y="116"/>
                    <a:pt x="364" y="112"/>
                    <a:pt x="373" y="108"/>
                  </a:cubicBezTo>
                  <a:cubicBezTo>
                    <a:pt x="371" y="104"/>
                    <a:pt x="366" y="112"/>
                    <a:pt x="366" y="107"/>
                  </a:cubicBezTo>
                  <a:cubicBezTo>
                    <a:pt x="371" y="105"/>
                    <a:pt x="379" y="99"/>
                    <a:pt x="384" y="105"/>
                  </a:cubicBezTo>
                  <a:cubicBezTo>
                    <a:pt x="453" y="76"/>
                    <a:pt x="526" y="49"/>
                    <a:pt x="603" y="25"/>
                  </a:cubicBezTo>
                  <a:cubicBezTo>
                    <a:pt x="615" y="22"/>
                    <a:pt x="628" y="18"/>
                    <a:pt x="640" y="13"/>
                  </a:cubicBezTo>
                  <a:cubicBezTo>
                    <a:pt x="651" y="9"/>
                    <a:pt x="662" y="2"/>
                    <a:pt x="674" y="0"/>
                  </a:cubicBezTo>
                  <a:cubicBezTo>
                    <a:pt x="667" y="7"/>
                    <a:pt x="654" y="9"/>
                    <a:pt x="644" y="14"/>
                  </a:cubicBezTo>
                  <a:cubicBezTo>
                    <a:pt x="647" y="16"/>
                    <a:pt x="652" y="12"/>
                    <a:pt x="657" y="14"/>
                  </a:cubicBezTo>
                  <a:cubicBezTo>
                    <a:pt x="655" y="19"/>
                    <a:pt x="649" y="20"/>
                    <a:pt x="644" y="19"/>
                  </a:cubicBezTo>
                  <a:cubicBezTo>
                    <a:pt x="595" y="39"/>
                    <a:pt x="548" y="61"/>
                    <a:pt x="496" y="78"/>
                  </a:cubicBezTo>
                  <a:cubicBezTo>
                    <a:pt x="540" y="65"/>
                    <a:pt x="594" y="47"/>
                    <a:pt x="637" y="31"/>
                  </a:cubicBezTo>
                  <a:cubicBezTo>
                    <a:pt x="640" y="30"/>
                    <a:pt x="645" y="30"/>
                    <a:pt x="647" y="31"/>
                  </a:cubicBezTo>
                  <a:cubicBezTo>
                    <a:pt x="652" y="28"/>
                    <a:pt x="659" y="26"/>
                    <a:pt x="664" y="23"/>
                  </a:cubicBezTo>
                  <a:cubicBezTo>
                    <a:pt x="664" y="19"/>
                    <a:pt x="663" y="17"/>
                    <a:pt x="663" y="13"/>
                  </a:cubicBezTo>
                  <a:cubicBezTo>
                    <a:pt x="667" y="14"/>
                    <a:pt x="668" y="13"/>
                    <a:pt x="673" y="13"/>
                  </a:cubicBezTo>
                  <a:cubicBezTo>
                    <a:pt x="668" y="69"/>
                    <a:pt x="678" y="132"/>
                    <a:pt x="679" y="197"/>
                  </a:cubicBezTo>
                  <a:cubicBezTo>
                    <a:pt x="670" y="181"/>
                    <a:pt x="676" y="151"/>
                    <a:pt x="673" y="130"/>
                  </a:cubicBezTo>
                  <a:cubicBezTo>
                    <a:pt x="671" y="153"/>
                    <a:pt x="671" y="177"/>
                    <a:pt x="671" y="202"/>
                  </a:cubicBezTo>
                  <a:cubicBezTo>
                    <a:pt x="701" y="185"/>
                    <a:pt x="732" y="169"/>
                    <a:pt x="760" y="150"/>
                  </a:cubicBezTo>
                  <a:cubicBezTo>
                    <a:pt x="780" y="140"/>
                    <a:pt x="803" y="129"/>
                    <a:pt x="822" y="119"/>
                  </a:cubicBezTo>
                  <a:cubicBezTo>
                    <a:pt x="827" y="116"/>
                    <a:pt x="832" y="108"/>
                    <a:pt x="838" y="111"/>
                  </a:cubicBezTo>
                  <a:cubicBezTo>
                    <a:pt x="826" y="122"/>
                    <a:pt x="807" y="131"/>
                    <a:pt x="791" y="140"/>
                  </a:cubicBezTo>
                  <a:cubicBezTo>
                    <a:pt x="727" y="175"/>
                    <a:pt x="661" y="211"/>
                    <a:pt x="598" y="248"/>
                  </a:cubicBezTo>
                  <a:cubicBezTo>
                    <a:pt x="588" y="254"/>
                    <a:pt x="579" y="263"/>
                    <a:pt x="567" y="265"/>
                  </a:cubicBezTo>
                  <a:cubicBezTo>
                    <a:pt x="593" y="246"/>
                    <a:pt x="621" y="230"/>
                    <a:pt x="651" y="215"/>
                  </a:cubicBezTo>
                  <a:cubicBezTo>
                    <a:pt x="650" y="212"/>
                    <a:pt x="651" y="210"/>
                    <a:pt x="651" y="205"/>
                  </a:cubicBezTo>
                  <a:cubicBezTo>
                    <a:pt x="616" y="220"/>
                    <a:pt x="584" y="246"/>
                    <a:pt x="548" y="264"/>
                  </a:cubicBezTo>
                  <a:cubicBezTo>
                    <a:pt x="494" y="296"/>
                    <a:pt x="437" y="326"/>
                    <a:pt x="383" y="359"/>
                  </a:cubicBezTo>
                  <a:cubicBezTo>
                    <a:pt x="385" y="363"/>
                    <a:pt x="379" y="365"/>
                    <a:pt x="377" y="369"/>
                  </a:cubicBezTo>
                  <a:cubicBezTo>
                    <a:pt x="416" y="378"/>
                    <a:pt x="461" y="384"/>
                    <a:pt x="507" y="389"/>
                  </a:cubicBezTo>
                  <a:cubicBezTo>
                    <a:pt x="520" y="391"/>
                    <a:pt x="542" y="391"/>
                    <a:pt x="553" y="388"/>
                  </a:cubicBezTo>
                  <a:cubicBezTo>
                    <a:pt x="556" y="389"/>
                    <a:pt x="554" y="384"/>
                    <a:pt x="559" y="385"/>
                  </a:cubicBezTo>
                  <a:cubicBezTo>
                    <a:pt x="558" y="390"/>
                    <a:pt x="559" y="392"/>
                    <a:pt x="561" y="394"/>
                  </a:cubicBezTo>
                  <a:cubicBezTo>
                    <a:pt x="568" y="346"/>
                    <a:pt x="561" y="306"/>
                    <a:pt x="561" y="264"/>
                  </a:cubicBezTo>
                  <a:cubicBezTo>
                    <a:pt x="568" y="268"/>
                    <a:pt x="573" y="269"/>
                    <a:pt x="584" y="270"/>
                  </a:cubicBezTo>
                  <a:cubicBezTo>
                    <a:pt x="586" y="269"/>
                    <a:pt x="580" y="268"/>
                    <a:pt x="582" y="264"/>
                  </a:cubicBezTo>
                  <a:cubicBezTo>
                    <a:pt x="591" y="262"/>
                    <a:pt x="599" y="256"/>
                    <a:pt x="608" y="251"/>
                  </a:cubicBezTo>
                  <a:cubicBezTo>
                    <a:pt x="616" y="246"/>
                    <a:pt x="626" y="242"/>
                    <a:pt x="635" y="238"/>
                  </a:cubicBezTo>
                  <a:cubicBezTo>
                    <a:pt x="653" y="229"/>
                    <a:pt x="670" y="217"/>
                    <a:pt x="687" y="208"/>
                  </a:cubicBezTo>
                  <a:cubicBezTo>
                    <a:pt x="704" y="198"/>
                    <a:pt x="722" y="188"/>
                    <a:pt x="739" y="178"/>
                  </a:cubicBezTo>
                  <a:cubicBezTo>
                    <a:pt x="771" y="159"/>
                    <a:pt x="802" y="141"/>
                    <a:pt x="832" y="123"/>
                  </a:cubicBezTo>
                  <a:cubicBezTo>
                    <a:pt x="832" y="129"/>
                    <a:pt x="828" y="138"/>
                    <a:pt x="825" y="144"/>
                  </a:cubicBezTo>
                  <a:cubicBezTo>
                    <a:pt x="832" y="143"/>
                    <a:pt x="835" y="131"/>
                    <a:pt x="837" y="122"/>
                  </a:cubicBezTo>
                  <a:cubicBezTo>
                    <a:pt x="842" y="129"/>
                    <a:pt x="836" y="147"/>
                    <a:pt x="841" y="154"/>
                  </a:cubicBezTo>
                  <a:cubicBezTo>
                    <a:pt x="857" y="153"/>
                    <a:pt x="871" y="146"/>
                    <a:pt x="884" y="145"/>
                  </a:cubicBezTo>
                  <a:cubicBezTo>
                    <a:pt x="870" y="154"/>
                    <a:pt x="855" y="157"/>
                    <a:pt x="834" y="158"/>
                  </a:cubicBezTo>
                  <a:cubicBezTo>
                    <a:pt x="832" y="156"/>
                    <a:pt x="829" y="154"/>
                    <a:pt x="828" y="149"/>
                  </a:cubicBezTo>
                  <a:cubicBezTo>
                    <a:pt x="833" y="148"/>
                    <a:pt x="833" y="153"/>
                    <a:pt x="836" y="150"/>
                  </a:cubicBezTo>
                  <a:cubicBezTo>
                    <a:pt x="837" y="146"/>
                    <a:pt x="835" y="145"/>
                    <a:pt x="833" y="144"/>
                  </a:cubicBezTo>
                  <a:cubicBezTo>
                    <a:pt x="829" y="144"/>
                    <a:pt x="828" y="148"/>
                    <a:pt x="826" y="151"/>
                  </a:cubicBezTo>
                  <a:cubicBezTo>
                    <a:pt x="755" y="192"/>
                    <a:pt x="682" y="231"/>
                    <a:pt x="609" y="270"/>
                  </a:cubicBezTo>
                  <a:cubicBezTo>
                    <a:pt x="630" y="273"/>
                    <a:pt x="659" y="276"/>
                    <a:pt x="678" y="270"/>
                  </a:cubicBezTo>
                  <a:cubicBezTo>
                    <a:pt x="687" y="267"/>
                    <a:pt x="699" y="259"/>
                    <a:pt x="709" y="253"/>
                  </a:cubicBezTo>
                  <a:cubicBezTo>
                    <a:pt x="771" y="217"/>
                    <a:pt x="830" y="178"/>
                    <a:pt x="896" y="147"/>
                  </a:cubicBezTo>
                  <a:cubicBezTo>
                    <a:pt x="906" y="142"/>
                    <a:pt x="915" y="133"/>
                    <a:pt x="927" y="131"/>
                  </a:cubicBezTo>
                  <a:cubicBezTo>
                    <a:pt x="928" y="133"/>
                    <a:pt x="925" y="132"/>
                    <a:pt x="925" y="134"/>
                  </a:cubicBezTo>
                  <a:cubicBezTo>
                    <a:pt x="930" y="134"/>
                    <a:pt x="939" y="124"/>
                    <a:pt x="944" y="133"/>
                  </a:cubicBezTo>
                  <a:cubicBezTo>
                    <a:pt x="941" y="137"/>
                    <a:pt x="940" y="142"/>
                    <a:pt x="934" y="142"/>
                  </a:cubicBezTo>
                  <a:cubicBezTo>
                    <a:pt x="935" y="144"/>
                    <a:pt x="935" y="148"/>
                    <a:pt x="935" y="152"/>
                  </a:cubicBezTo>
                  <a:cubicBezTo>
                    <a:pt x="937" y="150"/>
                    <a:pt x="935" y="145"/>
                    <a:pt x="939" y="144"/>
                  </a:cubicBezTo>
                  <a:cubicBezTo>
                    <a:pt x="942" y="169"/>
                    <a:pt x="936" y="194"/>
                    <a:pt x="938" y="218"/>
                  </a:cubicBezTo>
                  <a:cubicBezTo>
                    <a:pt x="938" y="227"/>
                    <a:pt x="942" y="236"/>
                    <a:pt x="942" y="245"/>
                  </a:cubicBezTo>
                  <a:cubicBezTo>
                    <a:pt x="942" y="269"/>
                    <a:pt x="938" y="301"/>
                    <a:pt x="940" y="330"/>
                  </a:cubicBezTo>
                  <a:cubicBezTo>
                    <a:pt x="939" y="330"/>
                    <a:pt x="939" y="328"/>
                    <a:pt x="938" y="328"/>
                  </a:cubicBezTo>
                  <a:cubicBezTo>
                    <a:pt x="937" y="333"/>
                    <a:pt x="939" y="330"/>
                    <a:pt x="941" y="333"/>
                  </a:cubicBezTo>
                  <a:cubicBezTo>
                    <a:pt x="941" y="382"/>
                    <a:pt x="942" y="441"/>
                    <a:pt x="941" y="498"/>
                  </a:cubicBezTo>
                  <a:cubicBezTo>
                    <a:pt x="940" y="513"/>
                    <a:pt x="942" y="530"/>
                    <a:pt x="942" y="543"/>
                  </a:cubicBezTo>
                  <a:cubicBezTo>
                    <a:pt x="942" y="552"/>
                    <a:pt x="938" y="560"/>
                    <a:pt x="941" y="570"/>
                  </a:cubicBezTo>
                  <a:cubicBezTo>
                    <a:pt x="942" y="574"/>
                    <a:pt x="946" y="575"/>
                    <a:pt x="945" y="580"/>
                  </a:cubicBezTo>
                  <a:cubicBezTo>
                    <a:pt x="944" y="584"/>
                    <a:pt x="943" y="580"/>
                    <a:pt x="942" y="583"/>
                  </a:cubicBezTo>
                  <a:cubicBezTo>
                    <a:pt x="942" y="588"/>
                    <a:pt x="942" y="592"/>
                    <a:pt x="942" y="597"/>
                  </a:cubicBezTo>
                  <a:cubicBezTo>
                    <a:pt x="946" y="608"/>
                    <a:pt x="946" y="635"/>
                    <a:pt x="945" y="646"/>
                  </a:cubicBezTo>
                  <a:cubicBezTo>
                    <a:pt x="945" y="648"/>
                    <a:pt x="945" y="647"/>
                    <a:pt x="944" y="647"/>
                  </a:cubicBezTo>
                  <a:cubicBezTo>
                    <a:pt x="946" y="678"/>
                    <a:pt x="943" y="736"/>
                    <a:pt x="943" y="772"/>
                  </a:cubicBezTo>
                  <a:cubicBezTo>
                    <a:pt x="946" y="773"/>
                    <a:pt x="944" y="769"/>
                    <a:pt x="945" y="768"/>
                  </a:cubicBezTo>
                  <a:cubicBezTo>
                    <a:pt x="945" y="775"/>
                    <a:pt x="946" y="775"/>
                    <a:pt x="945" y="782"/>
                  </a:cubicBezTo>
                  <a:cubicBezTo>
                    <a:pt x="953" y="778"/>
                    <a:pt x="957" y="771"/>
                    <a:pt x="967" y="768"/>
                  </a:cubicBezTo>
                  <a:cubicBezTo>
                    <a:pt x="957" y="783"/>
                    <a:pt x="930" y="793"/>
                    <a:pt x="924" y="809"/>
                  </a:cubicBezTo>
                  <a:cubicBezTo>
                    <a:pt x="935" y="801"/>
                    <a:pt x="948" y="798"/>
                    <a:pt x="956" y="789"/>
                  </a:cubicBezTo>
                  <a:cubicBezTo>
                    <a:pt x="957" y="790"/>
                    <a:pt x="959" y="788"/>
                    <a:pt x="961" y="790"/>
                  </a:cubicBezTo>
                  <a:cubicBezTo>
                    <a:pt x="938" y="808"/>
                    <a:pt x="913" y="822"/>
                    <a:pt x="892" y="840"/>
                  </a:cubicBezTo>
                  <a:cubicBezTo>
                    <a:pt x="893" y="843"/>
                    <a:pt x="894" y="838"/>
                    <a:pt x="897" y="839"/>
                  </a:cubicBezTo>
                  <a:cubicBezTo>
                    <a:pt x="891" y="842"/>
                    <a:pt x="885" y="851"/>
                    <a:pt x="880" y="848"/>
                  </a:cubicBezTo>
                  <a:cubicBezTo>
                    <a:pt x="879" y="849"/>
                    <a:pt x="879" y="850"/>
                    <a:pt x="881" y="850"/>
                  </a:cubicBezTo>
                  <a:cubicBezTo>
                    <a:pt x="846" y="876"/>
                    <a:pt x="811" y="903"/>
                    <a:pt x="775" y="928"/>
                  </a:cubicBezTo>
                  <a:cubicBezTo>
                    <a:pt x="775" y="927"/>
                    <a:pt x="776" y="926"/>
                    <a:pt x="777" y="926"/>
                  </a:cubicBezTo>
                  <a:cubicBezTo>
                    <a:pt x="773" y="924"/>
                    <a:pt x="775" y="930"/>
                    <a:pt x="772" y="932"/>
                  </a:cubicBezTo>
                  <a:cubicBezTo>
                    <a:pt x="776" y="931"/>
                    <a:pt x="778" y="928"/>
                    <a:pt x="782" y="927"/>
                  </a:cubicBezTo>
                  <a:cubicBezTo>
                    <a:pt x="785" y="926"/>
                    <a:pt x="784" y="929"/>
                    <a:pt x="783" y="930"/>
                  </a:cubicBezTo>
                  <a:cubicBezTo>
                    <a:pt x="803" y="920"/>
                    <a:pt x="817" y="906"/>
                    <a:pt x="836" y="895"/>
                  </a:cubicBezTo>
                  <a:cubicBezTo>
                    <a:pt x="847" y="881"/>
                    <a:pt x="867" y="869"/>
                    <a:pt x="882" y="856"/>
                  </a:cubicBezTo>
                  <a:cubicBezTo>
                    <a:pt x="878" y="863"/>
                    <a:pt x="869" y="868"/>
                    <a:pt x="862" y="874"/>
                  </a:cubicBezTo>
                  <a:cubicBezTo>
                    <a:pt x="855" y="880"/>
                    <a:pt x="847" y="887"/>
                    <a:pt x="840" y="892"/>
                  </a:cubicBezTo>
                  <a:cubicBezTo>
                    <a:pt x="875" y="868"/>
                    <a:pt x="913" y="838"/>
                    <a:pt x="950" y="814"/>
                  </a:cubicBezTo>
                  <a:cubicBezTo>
                    <a:pt x="947" y="821"/>
                    <a:pt x="937" y="825"/>
                    <a:pt x="929" y="831"/>
                  </a:cubicBezTo>
                  <a:cubicBezTo>
                    <a:pt x="922" y="836"/>
                    <a:pt x="914" y="843"/>
                    <a:pt x="906" y="847"/>
                  </a:cubicBezTo>
                  <a:cubicBezTo>
                    <a:pt x="903" y="852"/>
                    <a:pt x="896" y="855"/>
                    <a:pt x="892" y="858"/>
                  </a:cubicBezTo>
                  <a:cubicBezTo>
                    <a:pt x="868" y="878"/>
                    <a:pt x="843" y="899"/>
                    <a:pt x="816" y="919"/>
                  </a:cubicBezTo>
                  <a:cubicBezTo>
                    <a:pt x="789" y="939"/>
                    <a:pt x="762" y="959"/>
                    <a:pt x="735" y="977"/>
                  </a:cubicBezTo>
                  <a:cubicBezTo>
                    <a:pt x="783" y="955"/>
                    <a:pt x="821" y="916"/>
                    <a:pt x="866" y="888"/>
                  </a:cubicBezTo>
                  <a:cubicBezTo>
                    <a:pt x="841" y="908"/>
                    <a:pt x="815" y="926"/>
                    <a:pt x="790" y="946"/>
                  </a:cubicBezTo>
                  <a:cubicBezTo>
                    <a:pt x="789" y="948"/>
                    <a:pt x="787" y="950"/>
                    <a:pt x="787" y="953"/>
                  </a:cubicBezTo>
                  <a:cubicBezTo>
                    <a:pt x="778" y="960"/>
                    <a:pt x="769" y="967"/>
                    <a:pt x="762" y="976"/>
                  </a:cubicBezTo>
                  <a:cubicBezTo>
                    <a:pt x="793" y="971"/>
                    <a:pt x="811" y="948"/>
                    <a:pt x="834" y="930"/>
                  </a:cubicBezTo>
                  <a:cubicBezTo>
                    <a:pt x="869" y="902"/>
                    <a:pt x="902" y="872"/>
                    <a:pt x="939" y="844"/>
                  </a:cubicBezTo>
                  <a:cubicBezTo>
                    <a:pt x="946" y="839"/>
                    <a:pt x="952" y="831"/>
                    <a:pt x="961" y="829"/>
                  </a:cubicBezTo>
                  <a:cubicBezTo>
                    <a:pt x="955" y="838"/>
                    <a:pt x="946" y="843"/>
                    <a:pt x="937" y="848"/>
                  </a:cubicBezTo>
                  <a:cubicBezTo>
                    <a:pt x="904" y="876"/>
                    <a:pt x="870" y="905"/>
                    <a:pt x="835" y="933"/>
                  </a:cubicBezTo>
                  <a:cubicBezTo>
                    <a:pt x="820" y="945"/>
                    <a:pt x="804" y="954"/>
                    <a:pt x="796" y="972"/>
                  </a:cubicBezTo>
                  <a:cubicBezTo>
                    <a:pt x="822" y="977"/>
                    <a:pt x="837" y="959"/>
                    <a:pt x="852" y="946"/>
                  </a:cubicBezTo>
                  <a:cubicBezTo>
                    <a:pt x="874" y="928"/>
                    <a:pt x="901" y="905"/>
                    <a:pt x="922" y="888"/>
                  </a:cubicBezTo>
                  <a:cubicBezTo>
                    <a:pt x="938" y="871"/>
                    <a:pt x="954" y="856"/>
                    <a:pt x="974" y="844"/>
                  </a:cubicBezTo>
                  <a:cubicBezTo>
                    <a:pt x="965" y="856"/>
                    <a:pt x="952" y="864"/>
                    <a:pt x="941" y="873"/>
                  </a:cubicBezTo>
                  <a:cubicBezTo>
                    <a:pt x="908" y="901"/>
                    <a:pt x="875" y="932"/>
                    <a:pt x="841" y="960"/>
                  </a:cubicBezTo>
                  <a:cubicBezTo>
                    <a:pt x="857" y="950"/>
                    <a:pt x="871" y="936"/>
                    <a:pt x="888" y="927"/>
                  </a:cubicBezTo>
                  <a:cubicBezTo>
                    <a:pt x="874" y="940"/>
                    <a:pt x="856" y="950"/>
                    <a:pt x="842" y="963"/>
                  </a:cubicBezTo>
                  <a:cubicBezTo>
                    <a:pt x="861" y="963"/>
                    <a:pt x="871" y="954"/>
                    <a:pt x="883" y="943"/>
                  </a:cubicBezTo>
                  <a:cubicBezTo>
                    <a:pt x="904" y="926"/>
                    <a:pt x="926" y="905"/>
                    <a:pt x="945" y="888"/>
                  </a:cubicBezTo>
                  <a:cubicBezTo>
                    <a:pt x="926" y="899"/>
                    <a:pt x="911" y="914"/>
                    <a:pt x="891" y="925"/>
                  </a:cubicBezTo>
                  <a:cubicBezTo>
                    <a:pt x="913" y="907"/>
                    <a:pt x="937" y="890"/>
                    <a:pt x="962" y="874"/>
                  </a:cubicBezTo>
                  <a:cubicBezTo>
                    <a:pt x="966" y="870"/>
                    <a:pt x="970" y="862"/>
                    <a:pt x="976" y="864"/>
                  </a:cubicBezTo>
                  <a:cubicBezTo>
                    <a:pt x="969" y="873"/>
                    <a:pt x="958" y="881"/>
                    <a:pt x="949" y="888"/>
                  </a:cubicBezTo>
                  <a:cubicBezTo>
                    <a:pt x="923" y="912"/>
                    <a:pt x="895" y="935"/>
                    <a:pt x="868" y="960"/>
                  </a:cubicBezTo>
                  <a:cubicBezTo>
                    <a:pt x="888" y="946"/>
                    <a:pt x="906" y="931"/>
                    <a:pt x="926" y="918"/>
                  </a:cubicBezTo>
                  <a:cubicBezTo>
                    <a:pt x="911" y="933"/>
                    <a:pt x="892" y="945"/>
                    <a:pt x="874" y="958"/>
                  </a:cubicBezTo>
                  <a:cubicBezTo>
                    <a:pt x="875" y="961"/>
                    <a:pt x="881" y="955"/>
                    <a:pt x="880" y="960"/>
                  </a:cubicBezTo>
                  <a:cubicBezTo>
                    <a:pt x="869" y="962"/>
                    <a:pt x="862" y="967"/>
                    <a:pt x="854" y="972"/>
                  </a:cubicBezTo>
                  <a:cubicBezTo>
                    <a:pt x="850" y="970"/>
                    <a:pt x="855" y="966"/>
                    <a:pt x="856" y="964"/>
                  </a:cubicBezTo>
                  <a:cubicBezTo>
                    <a:pt x="833" y="966"/>
                    <a:pt x="817" y="977"/>
                    <a:pt x="795" y="977"/>
                  </a:cubicBezTo>
                  <a:cubicBezTo>
                    <a:pt x="792" y="975"/>
                    <a:pt x="792" y="971"/>
                    <a:pt x="792" y="968"/>
                  </a:cubicBezTo>
                  <a:cubicBezTo>
                    <a:pt x="780" y="970"/>
                    <a:pt x="769" y="982"/>
                    <a:pt x="757" y="979"/>
                  </a:cubicBezTo>
                  <a:cubicBezTo>
                    <a:pt x="761" y="969"/>
                    <a:pt x="765" y="968"/>
                    <a:pt x="772" y="960"/>
                  </a:cubicBezTo>
                  <a:cubicBezTo>
                    <a:pt x="755" y="966"/>
                    <a:pt x="746" y="979"/>
                    <a:pt x="728" y="984"/>
                  </a:cubicBezTo>
                  <a:cubicBezTo>
                    <a:pt x="725" y="975"/>
                    <a:pt x="737" y="975"/>
                    <a:pt x="740" y="969"/>
                  </a:cubicBezTo>
                  <a:cubicBezTo>
                    <a:pt x="731" y="973"/>
                    <a:pt x="724" y="979"/>
                    <a:pt x="714" y="982"/>
                  </a:cubicBezTo>
                  <a:cubicBezTo>
                    <a:pt x="715" y="978"/>
                    <a:pt x="712" y="979"/>
                    <a:pt x="710" y="978"/>
                  </a:cubicBezTo>
                  <a:cubicBezTo>
                    <a:pt x="715" y="971"/>
                    <a:pt x="721" y="967"/>
                    <a:pt x="728" y="961"/>
                  </a:cubicBezTo>
                  <a:cubicBezTo>
                    <a:pt x="715" y="966"/>
                    <a:pt x="710" y="978"/>
                    <a:pt x="698" y="983"/>
                  </a:cubicBezTo>
                  <a:cubicBezTo>
                    <a:pt x="700" y="976"/>
                    <a:pt x="707" y="973"/>
                    <a:pt x="712" y="969"/>
                  </a:cubicBezTo>
                  <a:cubicBezTo>
                    <a:pt x="705" y="970"/>
                    <a:pt x="695" y="978"/>
                    <a:pt x="688" y="981"/>
                  </a:cubicBezTo>
                  <a:cubicBezTo>
                    <a:pt x="685" y="979"/>
                    <a:pt x="679" y="984"/>
                    <a:pt x="681" y="980"/>
                  </a:cubicBezTo>
                  <a:cubicBezTo>
                    <a:pt x="679" y="982"/>
                    <a:pt x="676" y="983"/>
                    <a:pt x="675" y="986"/>
                  </a:cubicBezTo>
                  <a:cubicBezTo>
                    <a:pt x="671" y="985"/>
                    <a:pt x="674" y="982"/>
                    <a:pt x="676" y="981"/>
                  </a:cubicBezTo>
                  <a:cubicBezTo>
                    <a:pt x="640" y="990"/>
                    <a:pt x="594" y="981"/>
                    <a:pt x="565" y="968"/>
                  </a:cubicBezTo>
                  <a:cubicBezTo>
                    <a:pt x="564" y="964"/>
                    <a:pt x="573" y="967"/>
                    <a:pt x="569" y="963"/>
                  </a:cubicBezTo>
                  <a:cubicBezTo>
                    <a:pt x="570" y="959"/>
                    <a:pt x="567" y="963"/>
                    <a:pt x="564" y="960"/>
                  </a:cubicBezTo>
                  <a:cubicBezTo>
                    <a:pt x="564" y="953"/>
                    <a:pt x="565" y="945"/>
                    <a:pt x="563" y="939"/>
                  </a:cubicBezTo>
                  <a:cubicBezTo>
                    <a:pt x="558" y="946"/>
                    <a:pt x="565" y="954"/>
                    <a:pt x="560" y="960"/>
                  </a:cubicBezTo>
                  <a:cubicBezTo>
                    <a:pt x="556" y="959"/>
                    <a:pt x="558" y="954"/>
                    <a:pt x="557" y="952"/>
                  </a:cubicBezTo>
                  <a:cubicBezTo>
                    <a:pt x="553" y="952"/>
                    <a:pt x="557" y="960"/>
                    <a:pt x="553" y="960"/>
                  </a:cubicBezTo>
                  <a:cubicBezTo>
                    <a:pt x="548" y="960"/>
                    <a:pt x="552" y="951"/>
                    <a:pt x="547" y="952"/>
                  </a:cubicBezTo>
                  <a:close/>
                  <a:moveTo>
                    <a:pt x="87" y="815"/>
                  </a:moveTo>
                  <a:cubicBezTo>
                    <a:pt x="82" y="824"/>
                    <a:pt x="72" y="833"/>
                    <a:pt x="70" y="842"/>
                  </a:cubicBezTo>
                  <a:cubicBezTo>
                    <a:pt x="65" y="865"/>
                    <a:pt x="70" y="886"/>
                    <a:pt x="71" y="911"/>
                  </a:cubicBezTo>
                  <a:cubicBezTo>
                    <a:pt x="73" y="902"/>
                    <a:pt x="73" y="891"/>
                    <a:pt x="77" y="884"/>
                  </a:cubicBezTo>
                  <a:cubicBezTo>
                    <a:pt x="74" y="894"/>
                    <a:pt x="77" y="910"/>
                    <a:pt x="70" y="915"/>
                  </a:cubicBezTo>
                  <a:cubicBezTo>
                    <a:pt x="63" y="908"/>
                    <a:pt x="67" y="886"/>
                    <a:pt x="64" y="878"/>
                  </a:cubicBezTo>
                  <a:cubicBezTo>
                    <a:pt x="64" y="879"/>
                    <a:pt x="64" y="880"/>
                    <a:pt x="64" y="881"/>
                  </a:cubicBezTo>
                  <a:cubicBezTo>
                    <a:pt x="64" y="882"/>
                    <a:pt x="64" y="883"/>
                    <a:pt x="64" y="884"/>
                  </a:cubicBezTo>
                  <a:cubicBezTo>
                    <a:pt x="61" y="895"/>
                    <a:pt x="64" y="908"/>
                    <a:pt x="57" y="918"/>
                  </a:cubicBezTo>
                  <a:cubicBezTo>
                    <a:pt x="50" y="913"/>
                    <a:pt x="54" y="896"/>
                    <a:pt x="50" y="888"/>
                  </a:cubicBezTo>
                  <a:cubicBezTo>
                    <a:pt x="49" y="896"/>
                    <a:pt x="51" y="908"/>
                    <a:pt x="45" y="912"/>
                  </a:cubicBezTo>
                  <a:cubicBezTo>
                    <a:pt x="37" y="902"/>
                    <a:pt x="44" y="884"/>
                    <a:pt x="39" y="872"/>
                  </a:cubicBezTo>
                  <a:cubicBezTo>
                    <a:pt x="39" y="873"/>
                    <a:pt x="39" y="874"/>
                    <a:pt x="37" y="874"/>
                  </a:cubicBezTo>
                  <a:cubicBezTo>
                    <a:pt x="35" y="868"/>
                    <a:pt x="38" y="856"/>
                    <a:pt x="33" y="851"/>
                  </a:cubicBezTo>
                  <a:cubicBezTo>
                    <a:pt x="35" y="873"/>
                    <a:pt x="30" y="898"/>
                    <a:pt x="39" y="917"/>
                  </a:cubicBezTo>
                  <a:cubicBezTo>
                    <a:pt x="42" y="914"/>
                    <a:pt x="46" y="916"/>
                    <a:pt x="49" y="919"/>
                  </a:cubicBezTo>
                  <a:cubicBezTo>
                    <a:pt x="46" y="920"/>
                    <a:pt x="43" y="916"/>
                    <a:pt x="42" y="918"/>
                  </a:cubicBezTo>
                  <a:cubicBezTo>
                    <a:pt x="62" y="925"/>
                    <a:pt x="85" y="929"/>
                    <a:pt x="109" y="929"/>
                  </a:cubicBezTo>
                  <a:cubicBezTo>
                    <a:pt x="110" y="933"/>
                    <a:pt x="115" y="932"/>
                    <a:pt x="119" y="934"/>
                  </a:cubicBezTo>
                  <a:cubicBezTo>
                    <a:pt x="118" y="931"/>
                    <a:pt x="119" y="931"/>
                    <a:pt x="119" y="927"/>
                  </a:cubicBezTo>
                  <a:cubicBezTo>
                    <a:pt x="114" y="926"/>
                    <a:pt x="121" y="931"/>
                    <a:pt x="116" y="930"/>
                  </a:cubicBezTo>
                  <a:cubicBezTo>
                    <a:pt x="110" y="921"/>
                    <a:pt x="118" y="902"/>
                    <a:pt x="110" y="896"/>
                  </a:cubicBezTo>
                  <a:cubicBezTo>
                    <a:pt x="112" y="887"/>
                    <a:pt x="113" y="882"/>
                    <a:pt x="110" y="874"/>
                  </a:cubicBezTo>
                  <a:cubicBezTo>
                    <a:pt x="103" y="886"/>
                    <a:pt x="106" y="906"/>
                    <a:pt x="107" y="918"/>
                  </a:cubicBezTo>
                  <a:cubicBezTo>
                    <a:pt x="110" y="918"/>
                    <a:pt x="111" y="914"/>
                    <a:pt x="112" y="918"/>
                  </a:cubicBezTo>
                  <a:cubicBezTo>
                    <a:pt x="112" y="921"/>
                    <a:pt x="110" y="922"/>
                    <a:pt x="106" y="922"/>
                  </a:cubicBezTo>
                  <a:cubicBezTo>
                    <a:pt x="101" y="918"/>
                    <a:pt x="105" y="908"/>
                    <a:pt x="102" y="904"/>
                  </a:cubicBezTo>
                  <a:cubicBezTo>
                    <a:pt x="100" y="911"/>
                    <a:pt x="103" y="923"/>
                    <a:pt x="96" y="925"/>
                  </a:cubicBezTo>
                  <a:cubicBezTo>
                    <a:pt x="88" y="912"/>
                    <a:pt x="93" y="896"/>
                    <a:pt x="91" y="876"/>
                  </a:cubicBezTo>
                  <a:cubicBezTo>
                    <a:pt x="91" y="873"/>
                    <a:pt x="88" y="880"/>
                    <a:pt x="87" y="876"/>
                  </a:cubicBezTo>
                  <a:cubicBezTo>
                    <a:pt x="91" y="871"/>
                    <a:pt x="92" y="859"/>
                    <a:pt x="91" y="852"/>
                  </a:cubicBezTo>
                  <a:cubicBezTo>
                    <a:pt x="77" y="864"/>
                    <a:pt x="81" y="895"/>
                    <a:pt x="83" y="917"/>
                  </a:cubicBezTo>
                  <a:cubicBezTo>
                    <a:pt x="86" y="911"/>
                    <a:pt x="84" y="901"/>
                    <a:pt x="88" y="896"/>
                  </a:cubicBezTo>
                  <a:cubicBezTo>
                    <a:pt x="86" y="904"/>
                    <a:pt x="90" y="918"/>
                    <a:pt x="83" y="922"/>
                  </a:cubicBezTo>
                  <a:cubicBezTo>
                    <a:pt x="73" y="913"/>
                    <a:pt x="84" y="880"/>
                    <a:pt x="75" y="873"/>
                  </a:cubicBezTo>
                  <a:cubicBezTo>
                    <a:pt x="76" y="868"/>
                    <a:pt x="81" y="861"/>
                    <a:pt x="78" y="855"/>
                  </a:cubicBezTo>
                  <a:cubicBezTo>
                    <a:pt x="76" y="857"/>
                    <a:pt x="76" y="861"/>
                    <a:pt x="72" y="862"/>
                  </a:cubicBezTo>
                  <a:cubicBezTo>
                    <a:pt x="73" y="852"/>
                    <a:pt x="78" y="846"/>
                    <a:pt x="82" y="840"/>
                  </a:cubicBezTo>
                  <a:cubicBezTo>
                    <a:pt x="85" y="840"/>
                    <a:pt x="80" y="843"/>
                    <a:pt x="83" y="843"/>
                  </a:cubicBezTo>
                  <a:cubicBezTo>
                    <a:pt x="91" y="825"/>
                    <a:pt x="114" y="810"/>
                    <a:pt x="105" y="787"/>
                  </a:cubicBezTo>
                  <a:cubicBezTo>
                    <a:pt x="99" y="795"/>
                    <a:pt x="94" y="804"/>
                    <a:pt x="87" y="815"/>
                  </a:cubicBezTo>
                  <a:close/>
                  <a:moveTo>
                    <a:pt x="38" y="321"/>
                  </a:moveTo>
                  <a:cubicBezTo>
                    <a:pt x="30" y="324"/>
                    <a:pt x="26" y="332"/>
                    <a:pt x="17" y="332"/>
                  </a:cubicBezTo>
                  <a:cubicBezTo>
                    <a:pt x="18" y="336"/>
                    <a:pt x="15" y="340"/>
                    <a:pt x="9" y="336"/>
                  </a:cubicBezTo>
                  <a:cubicBezTo>
                    <a:pt x="19" y="346"/>
                    <a:pt x="33" y="325"/>
                    <a:pt x="38" y="321"/>
                  </a:cubicBezTo>
                  <a:close/>
                  <a:moveTo>
                    <a:pt x="582" y="964"/>
                  </a:moveTo>
                  <a:cubicBezTo>
                    <a:pt x="594" y="969"/>
                    <a:pt x="606" y="975"/>
                    <a:pt x="620" y="977"/>
                  </a:cubicBezTo>
                  <a:cubicBezTo>
                    <a:pt x="641" y="979"/>
                    <a:pt x="663" y="971"/>
                    <a:pt x="682" y="971"/>
                  </a:cubicBezTo>
                  <a:cubicBezTo>
                    <a:pt x="678" y="956"/>
                    <a:pt x="679" y="946"/>
                    <a:pt x="679" y="932"/>
                  </a:cubicBezTo>
                  <a:cubicBezTo>
                    <a:pt x="678" y="906"/>
                    <a:pt x="677" y="886"/>
                    <a:pt x="677" y="863"/>
                  </a:cubicBezTo>
                  <a:cubicBezTo>
                    <a:pt x="676" y="816"/>
                    <a:pt x="677" y="762"/>
                    <a:pt x="675" y="719"/>
                  </a:cubicBezTo>
                  <a:cubicBezTo>
                    <a:pt x="671" y="644"/>
                    <a:pt x="674" y="576"/>
                    <a:pt x="672" y="522"/>
                  </a:cubicBezTo>
                  <a:cubicBezTo>
                    <a:pt x="672" y="515"/>
                    <a:pt x="669" y="509"/>
                    <a:pt x="669" y="503"/>
                  </a:cubicBezTo>
                  <a:cubicBezTo>
                    <a:pt x="667" y="452"/>
                    <a:pt x="673" y="392"/>
                    <a:pt x="669" y="343"/>
                  </a:cubicBezTo>
                  <a:cubicBezTo>
                    <a:pt x="667" y="325"/>
                    <a:pt x="667" y="308"/>
                    <a:pt x="669" y="290"/>
                  </a:cubicBezTo>
                  <a:cubicBezTo>
                    <a:pt x="672" y="289"/>
                    <a:pt x="670" y="294"/>
                    <a:pt x="672" y="293"/>
                  </a:cubicBezTo>
                  <a:cubicBezTo>
                    <a:pt x="671" y="289"/>
                    <a:pt x="675" y="282"/>
                    <a:pt x="671" y="280"/>
                  </a:cubicBezTo>
                  <a:cubicBezTo>
                    <a:pt x="664" y="280"/>
                    <a:pt x="667" y="290"/>
                    <a:pt x="667" y="296"/>
                  </a:cubicBezTo>
                  <a:cubicBezTo>
                    <a:pt x="667" y="305"/>
                    <a:pt x="665" y="314"/>
                    <a:pt x="665" y="321"/>
                  </a:cubicBezTo>
                  <a:cubicBezTo>
                    <a:pt x="665" y="323"/>
                    <a:pt x="661" y="321"/>
                    <a:pt x="662" y="325"/>
                  </a:cubicBezTo>
                  <a:cubicBezTo>
                    <a:pt x="663" y="356"/>
                    <a:pt x="663" y="400"/>
                    <a:pt x="659" y="424"/>
                  </a:cubicBezTo>
                  <a:cubicBezTo>
                    <a:pt x="659" y="379"/>
                    <a:pt x="660" y="342"/>
                    <a:pt x="660" y="290"/>
                  </a:cubicBezTo>
                  <a:cubicBezTo>
                    <a:pt x="664" y="286"/>
                    <a:pt x="662" y="282"/>
                    <a:pt x="661" y="279"/>
                  </a:cubicBezTo>
                  <a:cubicBezTo>
                    <a:pt x="652" y="280"/>
                    <a:pt x="640" y="282"/>
                    <a:pt x="634" y="279"/>
                  </a:cubicBezTo>
                  <a:cubicBezTo>
                    <a:pt x="623" y="285"/>
                    <a:pt x="590" y="280"/>
                    <a:pt x="575" y="277"/>
                  </a:cubicBezTo>
                  <a:cubicBezTo>
                    <a:pt x="574" y="275"/>
                    <a:pt x="576" y="270"/>
                    <a:pt x="573" y="271"/>
                  </a:cubicBezTo>
                  <a:cubicBezTo>
                    <a:pt x="568" y="339"/>
                    <a:pt x="567" y="419"/>
                    <a:pt x="568" y="484"/>
                  </a:cubicBezTo>
                  <a:cubicBezTo>
                    <a:pt x="570" y="486"/>
                    <a:pt x="577" y="482"/>
                    <a:pt x="579" y="485"/>
                  </a:cubicBezTo>
                  <a:cubicBezTo>
                    <a:pt x="578" y="489"/>
                    <a:pt x="569" y="485"/>
                    <a:pt x="569" y="489"/>
                  </a:cubicBezTo>
                  <a:cubicBezTo>
                    <a:pt x="570" y="561"/>
                    <a:pt x="572" y="640"/>
                    <a:pt x="574" y="714"/>
                  </a:cubicBezTo>
                  <a:cubicBezTo>
                    <a:pt x="575" y="767"/>
                    <a:pt x="574" y="822"/>
                    <a:pt x="576" y="882"/>
                  </a:cubicBezTo>
                  <a:cubicBezTo>
                    <a:pt x="577" y="912"/>
                    <a:pt x="575" y="942"/>
                    <a:pt x="577" y="968"/>
                  </a:cubicBezTo>
                  <a:cubicBezTo>
                    <a:pt x="581" y="969"/>
                    <a:pt x="578" y="964"/>
                    <a:pt x="582" y="964"/>
                  </a:cubicBezTo>
                  <a:close/>
                  <a:moveTo>
                    <a:pt x="761" y="941"/>
                  </a:moveTo>
                  <a:cubicBezTo>
                    <a:pt x="745" y="951"/>
                    <a:pt x="728" y="960"/>
                    <a:pt x="717" y="975"/>
                  </a:cubicBezTo>
                  <a:cubicBezTo>
                    <a:pt x="732" y="965"/>
                    <a:pt x="750" y="952"/>
                    <a:pt x="761" y="941"/>
                  </a:cubicBezTo>
                  <a:close/>
                  <a:moveTo>
                    <a:pt x="776" y="943"/>
                  </a:moveTo>
                  <a:cubicBezTo>
                    <a:pt x="777" y="943"/>
                    <a:pt x="779" y="943"/>
                    <a:pt x="780" y="943"/>
                  </a:cubicBezTo>
                  <a:cubicBezTo>
                    <a:pt x="787" y="939"/>
                    <a:pt x="791" y="932"/>
                    <a:pt x="800" y="929"/>
                  </a:cubicBezTo>
                  <a:cubicBezTo>
                    <a:pt x="805" y="918"/>
                    <a:pt x="822" y="914"/>
                    <a:pt x="825" y="905"/>
                  </a:cubicBezTo>
                  <a:cubicBezTo>
                    <a:pt x="802" y="923"/>
                    <a:pt x="774" y="935"/>
                    <a:pt x="753" y="956"/>
                  </a:cubicBezTo>
                  <a:cubicBezTo>
                    <a:pt x="742" y="957"/>
                    <a:pt x="734" y="967"/>
                    <a:pt x="726" y="973"/>
                  </a:cubicBezTo>
                  <a:cubicBezTo>
                    <a:pt x="726" y="973"/>
                    <a:pt x="728" y="973"/>
                    <a:pt x="728" y="972"/>
                  </a:cubicBezTo>
                  <a:cubicBezTo>
                    <a:pt x="745" y="964"/>
                    <a:pt x="760" y="953"/>
                    <a:pt x="776" y="943"/>
                  </a:cubicBezTo>
                  <a:close/>
                  <a:moveTo>
                    <a:pt x="751" y="940"/>
                  </a:moveTo>
                  <a:cubicBezTo>
                    <a:pt x="738" y="947"/>
                    <a:pt x="721" y="958"/>
                    <a:pt x="714" y="963"/>
                  </a:cubicBezTo>
                  <a:cubicBezTo>
                    <a:pt x="727" y="956"/>
                    <a:pt x="740" y="950"/>
                    <a:pt x="751" y="940"/>
                  </a:cubicBezTo>
                  <a:close/>
                  <a:moveTo>
                    <a:pt x="729" y="933"/>
                  </a:moveTo>
                  <a:cubicBezTo>
                    <a:pt x="732" y="933"/>
                    <a:pt x="730" y="936"/>
                    <a:pt x="729" y="936"/>
                  </a:cubicBezTo>
                  <a:cubicBezTo>
                    <a:pt x="792" y="903"/>
                    <a:pt x="844" y="850"/>
                    <a:pt x="903" y="810"/>
                  </a:cubicBezTo>
                  <a:cubicBezTo>
                    <a:pt x="911" y="800"/>
                    <a:pt x="921" y="792"/>
                    <a:pt x="932" y="786"/>
                  </a:cubicBezTo>
                  <a:cubicBezTo>
                    <a:pt x="935" y="756"/>
                    <a:pt x="924" y="738"/>
                    <a:pt x="930" y="707"/>
                  </a:cubicBezTo>
                  <a:cubicBezTo>
                    <a:pt x="928" y="698"/>
                    <a:pt x="928" y="674"/>
                    <a:pt x="927" y="659"/>
                  </a:cubicBezTo>
                  <a:cubicBezTo>
                    <a:pt x="916" y="625"/>
                    <a:pt x="921" y="574"/>
                    <a:pt x="919" y="541"/>
                  </a:cubicBezTo>
                  <a:cubicBezTo>
                    <a:pt x="924" y="555"/>
                    <a:pt x="921" y="579"/>
                    <a:pt x="921" y="595"/>
                  </a:cubicBezTo>
                  <a:cubicBezTo>
                    <a:pt x="922" y="607"/>
                    <a:pt x="922" y="613"/>
                    <a:pt x="922" y="601"/>
                  </a:cubicBezTo>
                  <a:cubicBezTo>
                    <a:pt x="924" y="580"/>
                    <a:pt x="926" y="542"/>
                    <a:pt x="923" y="522"/>
                  </a:cubicBezTo>
                  <a:cubicBezTo>
                    <a:pt x="920" y="527"/>
                    <a:pt x="922" y="532"/>
                    <a:pt x="920" y="537"/>
                  </a:cubicBezTo>
                  <a:cubicBezTo>
                    <a:pt x="916" y="528"/>
                    <a:pt x="924" y="522"/>
                    <a:pt x="916" y="516"/>
                  </a:cubicBezTo>
                  <a:cubicBezTo>
                    <a:pt x="916" y="525"/>
                    <a:pt x="905" y="530"/>
                    <a:pt x="900" y="539"/>
                  </a:cubicBezTo>
                  <a:cubicBezTo>
                    <a:pt x="904" y="533"/>
                    <a:pt x="903" y="529"/>
                    <a:pt x="901" y="521"/>
                  </a:cubicBezTo>
                  <a:cubicBezTo>
                    <a:pt x="899" y="525"/>
                    <a:pt x="890" y="531"/>
                    <a:pt x="895" y="536"/>
                  </a:cubicBezTo>
                  <a:cubicBezTo>
                    <a:pt x="894" y="533"/>
                    <a:pt x="896" y="532"/>
                    <a:pt x="897" y="533"/>
                  </a:cubicBezTo>
                  <a:cubicBezTo>
                    <a:pt x="897" y="536"/>
                    <a:pt x="896" y="540"/>
                    <a:pt x="894" y="541"/>
                  </a:cubicBezTo>
                  <a:cubicBezTo>
                    <a:pt x="889" y="536"/>
                    <a:pt x="890" y="534"/>
                    <a:pt x="891" y="522"/>
                  </a:cubicBezTo>
                  <a:cubicBezTo>
                    <a:pt x="893" y="500"/>
                    <a:pt x="894" y="475"/>
                    <a:pt x="896" y="454"/>
                  </a:cubicBezTo>
                  <a:cubicBezTo>
                    <a:pt x="896" y="448"/>
                    <a:pt x="893" y="444"/>
                    <a:pt x="898" y="440"/>
                  </a:cubicBezTo>
                  <a:cubicBezTo>
                    <a:pt x="897" y="466"/>
                    <a:pt x="895" y="499"/>
                    <a:pt x="893" y="528"/>
                  </a:cubicBezTo>
                  <a:cubicBezTo>
                    <a:pt x="907" y="523"/>
                    <a:pt x="899" y="500"/>
                    <a:pt x="902" y="482"/>
                  </a:cubicBezTo>
                  <a:cubicBezTo>
                    <a:pt x="905" y="500"/>
                    <a:pt x="902" y="516"/>
                    <a:pt x="906" y="528"/>
                  </a:cubicBezTo>
                  <a:cubicBezTo>
                    <a:pt x="907" y="525"/>
                    <a:pt x="907" y="521"/>
                    <a:pt x="909" y="519"/>
                  </a:cubicBezTo>
                  <a:cubicBezTo>
                    <a:pt x="910" y="520"/>
                    <a:pt x="910" y="523"/>
                    <a:pt x="912" y="521"/>
                  </a:cubicBezTo>
                  <a:cubicBezTo>
                    <a:pt x="911" y="516"/>
                    <a:pt x="913" y="508"/>
                    <a:pt x="913" y="507"/>
                  </a:cubicBezTo>
                  <a:cubicBezTo>
                    <a:pt x="918" y="484"/>
                    <a:pt x="906" y="457"/>
                    <a:pt x="911" y="433"/>
                  </a:cubicBezTo>
                  <a:cubicBezTo>
                    <a:pt x="914" y="454"/>
                    <a:pt x="913" y="489"/>
                    <a:pt x="915" y="504"/>
                  </a:cubicBezTo>
                  <a:cubicBezTo>
                    <a:pt x="917" y="499"/>
                    <a:pt x="918" y="504"/>
                    <a:pt x="919" y="505"/>
                  </a:cubicBezTo>
                  <a:cubicBezTo>
                    <a:pt x="920" y="501"/>
                    <a:pt x="918" y="494"/>
                    <a:pt x="921" y="490"/>
                  </a:cubicBezTo>
                  <a:cubicBezTo>
                    <a:pt x="922" y="499"/>
                    <a:pt x="920" y="511"/>
                    <a:pt x="922" y="519"/>
                  </a:cubicBezTo>
                  <a:cubicBezTo>
                    <a:pt x="932" y="483"/>
                    <a:pt x="926" y="446"/>
                    <a:pt x="923" y="402"/>
                  </a:cubicBezTo>
                  <a:cubicBezTo>
                    <a:pt x="914" y="405"/>
                    <a:pt x="923" y="422"/>
                    <a:pt x="920" y="429"/>
                  </a:cubicBezTo>
                  <a:cubicBezTo>
                    <a:pt x="918" y="422"/>
                    <a:pt x="919" y="414"/>
                    <a:pt x="917" y="408"/>
                  </a:cubicBezTo>
                  <a:cubicBezTo>
                    <a:pt x="914" y="411"/>
                    <a:pt x="911" y="420"/>
                    <a:pt x="907" y="420"/>
                  </a:cubicBezTo>
                  <a:cubicBezTo>
                    <a:pt x="911" y="413"/>
                    <a:pt x="920" y="406"/>
                    <a:pt x="916" y="394"/>
                  </a:cubicBezTo>
                  <a:cubicBezTo>
                    <a:pt x="903" y="411"/>
                    <a:pt x="893" y="431"/>
                    <a:pt x="877" y="444"/>
                  </a:cubicBezTo>
                  <a:cubicBezTo>
                    <a:pt x="890" y="430"/>
                    <a:pt x="902" y="409"/>
                    <a:pt x="914" y="393"/>
                  </a:cubicBezTo>
                  <a:cubicBezTo>
                    <a:pt x="919" y="387"/>
                    <a:pt x="925" y="383"/>
                    <a:pt x="922" y="373"/>
                  </a:cubicBezTo>
                  <a:cubicBezTo>
                    <a:pt x="920" y="376"/>
                    <a:pt x="916" y="383"/>
                    <a:pt x="914" y="383"/>
                  </a:cubicBezTo>
                  <a:cubicBezTo>
                    <a:pt x="919" y="377"/>
                    <a:pt x="924" y="368"/>
                    <a:pt x="925" y="361"/>
                  </a:cubicBezTo>
                  <a:cubicBezTo>
                    <a:pt x="927" y="361"/>
                    <a:pt x="927" y="363"/>
                    <a:pt x="928" y="363"/>
                  </a:cubicBezTo>
                  <a:cubicBezTo>
                    <a:pt x="928" y="358"/>
                    <a:pt x="929" y="350"/>
                    <a:pt x="928" y="348"/>
                  </a:cubicBezTo>
                  <a:cubicBezTo>
                    <a:pt x="928" y="349"/>
                    <a:pt x="924" y="351"/>
                    <a:pt x="924" y="349"/>
                  </a:cubicBezTo>
                  <a:cubicBezTo>
                    <a:pt x="932" y="339"/>
                    <a:pt x="926" y="315"/>
                    <a:pt x="929" y="305"/>
                  </a:cubicBezTo>
                  <a:cubicBezTo>
                    <a:pt x="928" y="302"/>
                    <a:pt x="924" y="305"/>
                    <a:pt x="924" y="302"/>
                  </a:cubicBezTo>
                  <a:cubicBezTo>
                    <a:pt x="926" y="298"/>
                    <a:pt x="928" y="304"/>
                    <a:pt x="928" y="300"/>
                  </a:cubicBezTo>
                  <a:cubicBezTo>
                    <a:pt x="931" y="286"/>
                    <a:pt x="925" y="271"/>
                    <a:pt x="926" y="256"/>
                  </a:cubicBezTo>
                  <a:cubicBezTo>
                    <a:pt x="928" y="226"/>
                    <a:pt x="932" y="193"/>
                    <a:pt x="929" y="164"/>
                  </a:cubicBezTo>
                  <a:cubicBezTo>
                    <a:pt x="927" y="187"/>
                    <a:pt x="924" y="223"/>
                    <a:pt x="925" y="247"/>
                  </a:cubicBezTo>
                  <a:cubicBezTo>
                    <a:pt x="922" y="248"/>
                    <a:pt x="924" y="257"/>
                    <a:pt x="921" y="264"/>
                  </a:cubicBezTo>
                  <a:cubicBezTo>
                    <a:pt x="922" y="265"/>
                    <a:pt x="926" y="270"/>
                    <a:pt x="921" y="272"/>
                  </a:cubicBezTo>
                  <a:cubicBezTo>
                    <a:pt x="923" y="268"/>
                    <a:pt x="919" y="269"/>
                    <a:pt x="917" y="269"/>
                  </a:cubicBezTo>
                  <a:cubicBezTo>
                    <a:pt x="909" y="278"/>
                    <a:pt x="901" y="286"/>
                    <a:pt x="895" y="296"/>
                  </a:cubicBezTo>
                  <a:cubicBezTo>
                    <a:pt x="896" y="296"/>
                    <a:pt x="900" y="294"/>
                    <a:pt x="901" y="296"/>
                  </a:cubicBezTo>
                  <a:cubicBezTo>
                    <a:pt x="887" y="296"/>
                    <a:pt x="886" y="314"/>
                    <a:pt x="875" y="314"/>
                  </a:cubicBezTo>
                  <a:cubicBezTo>
                    <a:pt x="876" y="311"/>
                    <a:pt x="879" y="311"/>
                    <a:pt x="880" y="308"/>
                  </a:cubicBezTo>
                  <a:cubicBezTo>
                    <a:pt x="824" y="344"/>
                    <a:pt x="763" y="382"/>
                    <a:pt x="711" y="426"/>
                  </a:cubicBezTo>
                  <a:cubicBezTo>
                    <a:pt x="710" y="432"/>
                    <a:pt x="707" y="438"/>
                    <a:pt x="705" y="443"/>
                  </a:cubicBezTo>
                  <a:cubicBezTo>
                    <a:pt x="704" y="437"/>
                    <a:pt x="709" y="433"/>
                    <a:pt x="707" y="429"/>
                  </a:cubicBezTo>
                  <a:cubicBezTo>
                    <a:pt x="702" y="436"/>
                    <a:pt x="691" y="439"/>
                    <a:pt x="688" y="450"/>
                  </a:cubicBezTo>
                  <a:cubicBezTo>
                    <a:pt x="689" y="446"/>
                    <a:pt x="688" y="444"/>
                    <a:pt x="687" y="442"/>
                  </a:cubicBezTo>
                  <a:cubicBezTo>
                    <a:pt x="703" y="427"/>
                    <a:pt x="726" y="414"/>
                    <a:pt x="739" y="399"/>
                  </a:cubicBezTo>
                  <a:cubicBezTo>
                    <a:pt x="737" y="401"/>
                    <a:pt x="733" y="405"/>
                    <a:pt x="730" y="403"/>
                  </a:cubicBezTo>
                  <a:cubicBezTo>
                    <a:pt x="739" y="394"/>
                    <a:pt x="749" y="387"/>
                    <a:pt x="760" y="381"/>
                  </a:cubicBezTo>
                  <a:cubicBezTo>
                    <a:pt x="759" y="384"/>
                    <a:pt x="754" y="383"/>
                    <a:pt x="753" y="387"/>
                  </a:cubicBezTo>
                  <a:cubicBezTo>
                    <a:pt x="775" y="374"/>
                    <a:pt x="797" y="360"/>
                    <a:pt x="819" y="345"/>
                  </a:cubicBezTo>
                  <a:cubicBezTo>
                    <a:pt x="852" y="323"/>
                    <a:pt x="891" y="305"/>
                    <a:pt x="910" y="270"/>
                  </a:cubicBezTo>
                  <a:cubicBezTo>
                    <a:pt x="914" y="271"/>
                    <a:pt x="915" y="264"/>
                    <a:pt x="917" y="268"/>
                  </a:cubicBezTo>
                  <a:cubicBezTo>
                    <a:pt x="916" y="262"/>
                    <a:pt x="919" y="253"/>
                    <a:pt x="920" y="245"/>
                  </a:cubicBezTo>
                  <a:cubicBezTo>
                    <a:pt x="910" y="248"/>
                    <a:pt x="918" y="262"/>
                    <a:pt x="911" y="266"/>
                  </a:cubicBezTo>
                  <a:cubicBezTo>
                    <a:pt x="907" y="265"/>
                    <a:pt x="911" y="257"/>
                    <a:pt x="908" y="254"/>
                  </a:cubicBezTo>
                  <a:cubicBezTo>
                    <a:pt x="899" y="271"/>
                    <a:pt x="887" y="279"/>
                    <a:pt x="873" y="291"/>
                  </a:cubicBezTo>
                  <a:cubicBezTo>
                    <a:pt x="879" y="280"/>
                    <a:pt x="888" y="272"/>
                    <a:pt x="897" y="264"/>
                  </a:cubicBezTo>
                  <a:cubicBezTo>
                    <a:pt x="836" y="295"/>
                    <a:pt x="784" y="336"/>
                    <a:pt x="729" y="374"/>
                  </a:cubicBezTo>
                  <a:cubicBezTo>
                    <a:pt x="723" y="375"/>
                    <a:pt x="715" y="382"/>
                    <a:pt x="705" y="389"/>
                  </a:cubicBezTo>
                  <a:cubicBezTo>
                    <a:pt x="695" y="395"/>
                    <a:pt x="682" y="399"/>
                    <a:pt x="683" y="410"/>
                  </a:cubicBezTo>
                  <a:cubicBezTo>
                    <a:pt x="708" y="396"/>
                    <a:pt x="731" y="376"/>
                    <a:pt x="754" y="364"/>
                  </a:cubicBezTo>
                  <a:cubicBezTo>
                    <a:pt x="732" y="382"/>
                    <a:pt x="707" y="397"/>
                    <a:pt x="684" y="414"/>
                  </a:cubicBezTo>
                  <a:cubicBezTo>
                    <a:pt x="684" y="418"/>
                    <a:pt x="684" y="422"/>
                    <a:pt x="684" y="426"/>
                  </a:cubicBezTo>
                  <a:cubicBezTo>
                    <a:pt x="702" y="417"/>
                    <a:pt x="715" y="402"/>
                    <a:pt x="731" y="392"/>
                  </a:cubicBezTo>
                  <a:cubicBezTo>
                    <a:pt x="733" y="390"/>
                    <a:pt x="731" y="390"/>
                    <a:pt x="731" y="387"/>
                  </a:cubicBezTo>
                  <a:cubicBezTo>
                    <a:pt x="770" y="361"/>
                    <a:pt x="810" y="336"/>
                    <a:pt x="849" y="311"/>
                  </a:cubicBezTo>
                  <a:cubicBezTo>
                    <a:pt x="861" y="302"/>
                    <a:pt x="874" y="292"/>
                    <a:pt x="890" y="288"/>
                  </a:cubicBezTo>
                  <a:cubicBezTo>
                    <a:pt x="844" y="313"/>
                    <a:pt x="803" y="343"/>
                    <a:pt x="760" y="370"/>
                  </a:cubicBezTo>
                  <a:cubicBezTo>
                    <a:pt x="759" y="371"/>
                    <a:pt x="760" y="375"/>
                    <a:pt x="758" y="375"/>
                  </a:cubicBezTo>
                  <a:cubicBezTo>
                    <a:pt x="735" y="391"/>
                    <a:pt x="714" y="409"/>
                    <a:pt x="691" y="425"/>
                  </a:cubicBezTo>
                  <a:cubicBezTo>
                    <a:pt x="691" y="430"/>
                    <a:pt x="692" y="437"/>
                    <a:pt x="688" y="439"/>
                  </a:cubicBezTo>
                  <a:cubicBezTo>
                    <a:pt x="690" y="436"/>
                    <a:pt x="689" y="431"/>
                    <a:pt x="690" y="428"/>
                  </a:cubicBezTo>
                  <a:cubicBezTo>
                    <a:pt x="679" y="432"/>
                    <a:pt x="686" y="462"/>
                    <a:pt x="683" y="474"/>
                  </a:cubicBezTo>
                  <a:cubicBezTo>
                    <a:pt x="685" y="474"/>
                    <a:pt x="686" y="473"/>
                    <a:pt x="687" y="473"/>
                  </a:cubicBezTo>
                  <a:cubicBezTo>
                    <a:pt x="685" y="474"/>
                    <a:pt x="688" y="480"/>
                    <a:pt x="685" y="480"/>
                  </a:cubicBezTo>
                  <a:cubicBezTo>
                    <a:pt x="685" y="479"/>
                    <a:pt x="686" y="476"/>
                    <a:pt x="684" y="476"/>
                  </a:cubicBezTo>
                  <a:cubicBezTo>
                    <a:pt x="682" y="481"/>
                    <a:pt x="686" y="480"/>
                    <a:pt x="686" y="484"/>
                  </a:cubicBezTo>
                  <a:cubicBezTo>
                    <a:pt x="685" y="484"/>
                    <a:pt x="685" y="483"/>
                    <a:pt x="684" y="482"/>
                  </a:cubicBezTo>
                  <a:cubicBezTo>
                    <a:pt x="684" y="492"/>
                    <a:pt x="686" y="495"/>
                    <a:pt x="684" y="504"/>
                  </a:cubicBezTo>
                  <a:cubicBezTo>
                    <a:pt x="692" y="489"/>
                    <a:pt x="692" y="467"/>
                    <a:pt x="701" y="454"/>
                  </a:cubicBezTo>
                  <a:cubicBezTo>
                    <a:pt x="698" y="473"/>
                    <a:pt x="690" y="487"/>
                    <a:pt x="688" y="507"/>
                  </a:cubicBezTo>
                  <a:cubicBezTo>
                    <a:pt x="706" y="479"/>
                    <a:pt x="714" y="442"/>
                    <a:pt x="733" y="415"/>
                  </a:cubicBezTo>
                  <a:cubicBezTo>
                    <a:pt x="717" y="446"/>
                    <a:pt x="704" y="479"/>
                    <a:pt x="691" y="512"/>
                  </a:cubicBezTo>
                  <a:cubicBezTo>
                    <a:pt x="688" y="511"/>
                    <a:pt x="688" y="511"/>
                    <a:pt x="685" y="512"/>
                  </a:cubicBezTo>
                  <a:cubicBezTo>
                    <a:pt x="686" y="531"/>
                    <a:pt x="689" y="543"/>
                    <a:pt x="685" y="556"/>
                  </a:cubicBezTo>
                  <a:cubicBezTo>
                    <a:pt x="684" y="553"/>
                    <a:pt x="687" y="550"/>
                    <a:pt x="683" y="550"/>
                  </a:cubicBezTo>
                  <a:cubicBezTo>
                    <a:pt x="684" y="573"/>
                    <a:pt x="681" y="603"/>
                    <a:pt x="685" y="625"/>
                  </a:cubicBezTo>
                  <a:cubicBezTo>
                    <a:pt x="693" y="605"/>
                    <a:pt x="681" y="581"/>
                    <a:pt x="687" y="556"/>
                  </a:cubicBezTo>
                  <a:cubicBezTo>
                    <a:pt x="687" y="574"/>
                    <a:pt x="689" y="590"/>
                    <a:pt x="690" y="604"/>
                  </a:cubicBezTo>
                  <a:cubicBezTo>
                    <a:pt x="692" y="599"/>
                    <a:pt x="690" y="613"/>
                    <a:pt x="692" y="614"/>
                  </a:cubicBezTo>
                  <a:cubicBezTo>
                    <a:pt x="698" y="598"/>
                    <a:pt x="689" y="577"/>
                    <a:pt x="695" y="562"/>
                  </a:cubicBezTo>
                  <a:cubicBezTo>
                    <a:pt x="695" y="568"/>
                    <a:pt x="694" y="582"/>
                    <a:pt x="697" y="589"/>
                  </a:cubicBezTo>
                  <a:cubicBezTo>
                    <a:pt x="699" y="585"/>
                    <a:pt x="697" y="577"/>
                    <a:pt x="700" y="574"/>
                  </a:cubicBezTo>
                  <a:cubicBezTo>
                    <a:pt x="700" y="576"/>
                    <a:pt x="699" y="581"/>
                    <a:pt x="701" y="581"/>
                  </a:cubicBezTo>
                  <a:cubicBezTo>
                    <a:pt x="706" y="575"/>
                    <a:pt x="706" y="565"/>
                    <a:pt x="707" y="555"/>
                  </a:cubicBezTo>
                  <a:cubicBezTo>
                    <a:pt x="709" y="539"/>
                    <a:pt x="704" y="519"/>
                    <a:pt x="712" y="508"/>
                  </a:cubicBezTo>
                  <a:cubicBezTo>
                    <a:pt x="714" y="524"/>
                    <a:pt x="714" y="541"/>
                    <a:pt x="717" y="557"/>
                  </a:cubicBezTo>
                  <a:cubicBezTo>
                    <a:pt x="726" y="547"/>
                    <a:pt x="720" y="520"/>
                    <a:pt x="726" y="504"/>
                  </a:cubicBezTo>
                  <a:cubicBezTo>
                    <a:pt x="731" y="505"/>
                    <a:pt x="731" y="497"/>
                    <a:pt x="730" y="497"/>
                  </a:cubicBezTo>
                  <a:cubicBezTo>
                    <a:pt x="728" y="498"/>
                    <a:pt x="725" y="503"/>
                    <a:pt x="722" y="501"/>
                  </a:cubicBezTo>
                  <a:cubicBezTo>
                    <a:pt x="735" y="491"/>
                    <a:pt x="744" y="479"/>
                    <a:pt x="747" y="463"/>
                  </a:cubicBezTo>
                  <a:cubicBezTo>
                    <a:pt x="727" y="470"/>
                    <a:pt x="727" y="495"/>
                    <a:pt x="714" y="508"/>
                  </a:cubicBezTo>
                  <a:cubicBezTo>
                    <a:pt x="717" y="496"/>
                    <a:pt x="725" y="488"/>
                    <a:pt x="729" y="476"/>
                  </a:cubicBezTo>
                  <a:cubicBezTo>
                    <a:pt x="728" y="473"/>
                    <a:pt x="724" y="479"/>
                    <a:pt x="724" y="475"/>
                  </a:cubicBezTo>
                  <a:cubicBezTo>
                    <a:pt x="731" y="470"/>
                    <a:pt x="738" y="459"/>
                    <a:pt x="739" y="450"/>
                  </a:cubicBezTo>
                  <a:cubicBezTo>
                    <a:pt x="734" y="453"/>
                    <a:pt x="730" y="457"/>
                    <a:pt x="724" y="459"/>
                  </a:cubicBezTo>
                  <a:cubicBezTo>
                    <a:pt x="720" y="472"/>
                    <a:pt x="712" y="487"/>
                    <a:pt x="706" y="499"/>
                  </a:cubicBezTo>
                  <a:cubicBezTo>
                    <a:pt x="705" y="502"/>
                    <a:pt x="706" y="511"/>
                    <a:pt x="700" y="509"/>
                  </a:cubicBezTo>
                  <a:cubicBezTo>
                    <a:pt x="709" y="484"/>
                    <a:pt x="725" y="460"/>
                    <a:pt x="730" y="434"/>
                  </a:cubicBezTo>
                  <a:cubicBezTo>
                    <a:pt x="734" y="432"/>
                    <a:pt x="738" y="429"/>
                    <a:pt x="738" y="423"/>
                  </a:cubicBezTo>
                  <a:cubicBezTo>
                    <a:pt x="739" y="420"/>
                    <a:pt x="735" y="425"/>
                    <a:pt x="734" y="422"/>
                  </a:cubicBezTo>
                  <a:cubicBezTo>
                    <a:pt x="760" y="402"/>
                    <a:pt x="789" y="382"/>
                    <a:pt x="821" y="362"/>
                  </a:cubicBezTo>
                  <a:cubicBezTo>
                    <a:pt x="832" y="355"/>
                    <a:pt x="844" y="348"/>
                    <a:pt x="855" y="340"/>
                  </a:cubicBezTo>
                  <a:cubicBezTo>
                    <a:pt x="872" y="329"/>
                    <a:pt x="889" y="320"/>
                    <a:pt x="899" y="306"/>
                  </a:cubicBezTo>
                  <a:cubicBezTo>
                    <a:pt x="908" y="303"/>
                    <a:pt x="909" y="294"/>
                    <a:pt x="917" y="291"/>
                  </a:cubicBezTo>
                  <a:cubicBezTo>
                    <a:pt x="911" y="299"/>
                    <a:pt x="904" y="304"/>
                    <a:pt x="900" y="312"/>
                  </a:cubicBezTo>
                  <a:cubicBezTo>
                    <a:pt x="902" y="313"/>
                    <a:pt x="906" y="309"/>
                    <a:pt x="905" y="313"/>
                  </a:cubicBezTo>
                  <a:cubicBezTo>
                    <a:pt x="890" y="317"/>
                    <a:pt x="885" y="331"/>
                    <a:pt x="876" y="342"/>
                  </a:cubicBezTo>
                  <a:cubicBezTo>
                    <a:pt x="881" y="341"/>
                    <a:pt x="885" y="337"/>
                    <a:pt x="891" y="340"/>
                  </a:cubicBezTo>
                  <a:cubicBezTo>
                    <a:pt x="900" y="330"/>
                    <a:pt x="908" y="318"/>
                    <a:pt x="917" y="311"/>
                  </a:cubicBezTo>
                  <a:cubicBezTo>
                    <a:pt x="905" y="329"/>
                    <a:pt x="887" y="342"/>
                    <a:pt x="878" y="363"/>
                  </a:cubicBezTo>
                  <a:cubicBezTo>
                    <a:pt x="869" y="370"/>
                    <a:pt x="860" y="377"/>
                    <a:pt x="850" y="383"/>
                  </a:cubicBezTo>
                  <a:cubicBezTo>
                    <a:pt x="852" y="378"/>
                    <a:pt x="861" y="377"/>
                    <a:pt x="859" y="373"/>
                  </a:cubicBezTo>
                  <a:cubicBezTo>
                    <a:pt x="819" y="396"/>
                    <a:pt x="782" y="422"/>
                    <a:pt x="744" y="447"/>
                  </a:cubicBezTo>
                  <a:cubicBezTo>
                    <a:pt x="744" y="453"/>
                    <a:pt x="737" y="458"/>
                    <a:pt x="738" y="463"/>
                  </a:cubicBezTo>
                  <a:cubicBezTo>
                    <a:pt x="743" y="459"/>
                    <a:pt x="749" y="455"/>
                    <a:pt x="754" y="452"/>
                  </a:cubicBezTo>
                  <a:cubicBezTo>
                    <a:pt x="756" y="447"/>
                    <a:pt x="758" y="439"/>
                    <a:pt x="762" y="440"/>
                  </a:cubicBezTo>
                  <a:cubicBezTo>
                    <a:pt x="758" y="446"/>
                    <a:pt x="758" y="450"/>
                    <a:pt x="754" y="456"/>
                  </a:cubicBezTo>
                  <a:cubicBezTo>
                    <a:pt x="779" y="444"/>
                    <a:pt x="799" y="427"/>
                    <a:pt x="825" y="415"/>
                  </a:cubicBezTo>
                  <a:cubicBezTo>
                    <a:pt x="801" y="430"/>
                    <a:pt x="778" y="446"/>
                    <a:pt x="753" y="459"/>
                  </a:cubicBezTo>
                  <a:cubicBezTo>
                    <a:pt x="749" y="469"/>
                    <a:pt x="744" y="477"/>
                    <a:pt x="740" y="487"/>
                  </a:cubicBezTo>
                  <a:cubicBezTo>
                    <a:pt x="781" y="461"/>
                    <a:pt x="824" y="431"/>
                    <a:pt x="864" y="407"/>
                  </a:cubicBezTo>
                  <a:cubicBezTo>
                    <a:pt x="834" y="429"/>
                    <a:pt x="795" y="452"/>
                    <a:pt x="762" y="475"/>
                  </a:cubicBezTo>
                  <a:cubicBezTo>
                    <a:pt x="760" y="481"/>
                    <a:pt x="758" y="486"/>
                    <a:pt x="755" y="492"/>
                  </a:cubicBezTo>
                  <a:cubicBezTo>
                    <a:pt x="792" y="473"/>
                    <a:pt x="821" y="449"/>
                    <a:pt x="857" y="428"/>
                  </a:cubicBezTo>
                  <a:cubicBezTo>
                    <a:pt x="871" y="407"/>
                    <a:pt x="889" y="386"/>
                    <a:pt x="905" y="371"/>
                  </a:cubicBezTo>
                  <a:cubicBezTo>
                    <a:pt x="892" y="388"/>
                    <a:pt x="877" y="403"/>
                    <a:pt x="865" y="422"/>
                  </a:cubicBezTo>
                  <a:cubicBezTo>
                    <a:pt x="867" y="423"/>
                    <a:pt x="869" y="418"/>
                    <a:pt x="871" y="421"/>
                  </a:cubicBezTo>
                  <a:cubicBezTo>
                    <a:pt x="832" y="445"/>
                    <a:pt x="795" y="472"/>
                    <a:pt x="755" y="495"/>
                  </a:cubicBezTo>
                  <a:cubicBezTo>
                    <a:pt x="755" y="516"/>
                    <a:pt x="752" y="533"/>
                    <a:pt x="753" y="550"/>
                  </a:cubicBezTo>
                  <a:cubicBezTo>
                    <a:pt x="762" y="542"/>
                    <a:pt x="758" y="522"/>
                    <a:pt x="767" y="514"/>
                  </a:cubicBezTo>
                  <a:cubicBezTo>
                    <a:pt x="768" y="520"/>
                    <a:pt x="766" y="524"/>
                    <a:pt x="765" y="529"/>
                  </a:cubicBezTo>
                  <a:cubicBezTo>
                    <a:pt x="767" y="529"/>
                    <a:pt x="769" y="530"/>
                    <a:pt x="770" y="530"/>
                  </a:cubicBezTo>
                  <a:cubicBezTo>
                    <a:pt x="772" y="518"/>
                    <a:pt x="781" y="506"/>
                    <a:pt x="780" y="494"/>
                  </a:cubicBezTo>
                  <a:cubicBezTo>
                    <a:pt x="775" y="498"/>
                    <a:pt x="770" y="503"/>
                    <a:pt x="763" y="505"/>
                  </a:cubicBezTo>
                  <a:cubicBezTo>
                    <a:pt x="767" y="498"/>
                    <a:pt x="777" y="496"/>
                    <a:pt x="783" y="490"/>
                  </a:cubicBezTo>
                  <a:cubicBezTo>
                    <a:pt x="785" y="485"/>
                    <a:pt x="785" y="479"/>
                    <a:pt x="789" y="476"/>
                  </a:cubicBezTo>
                  <a:cubicBezTo>
                    <a:pt x="792" y="479"/>
                    <a:pt x="786" y="485"/>
                    <a:pt x="789" y="487"/>
                  </a:cubicBezTo>
                  <a:cubicBezTo>
                    <a:pt x="794" y="483"/>
                    <a:pt x="800" y="479"/>
                    <a:pt x="805" y="476"/>
                  </a:cubicBezTo>
                  <a:cubicBezTo>
                    <a:pt x="808" y="471"/>
                    <a:pt x="806" y="467"/>
                    <a:pt x="810" y="465"/>
                  </a:cubicBezTo>
                  <a:cubicBezTo>
                    <a:pt x="810" y="469"/>
                    <a:pt x="809" y="470"/>
                    <a:pt x="808" y="473"/>
                  </a:cubicBezTo>
                  <a:cubicBezTo>
                    <a:pt x="824" y="465"/>
                    <a:pt x="835" y="451"/>
                    <a:pt x="849" y="446"/>
                  </a:cubicBezTo>
                  <a:cubicBezTo>
                    <a:pt x="844" y="451"/>
                    <a:pt x="837" y="455"/>
                    <a:pt x="831" y="459"/>
                  </a:cubicBezTo>
                  <a:cubicBezTo>
                    <a:pt x="821" y="502"/>
                    <a:pt x="800" y="534"/>
                    <a:pt x="783" y="570"/>
                  </a:cubicBezTo>
                  <a:cubicBezTo>
                    <a:pt x="786" y="571"/>
                    <a:pt x="785" y="567"/>
                    <a:pt x="787" y="567"/>
                  </a:cubicBezTo>
                  <a:cubicBezTo>
                    <a:pt x="780" y="581"/>
                    <a:pt x="770" y="591"/>
                    <a:pt x="762" y="604"/>
                  </a:cubicBezTo>
                  <a:cubicBezTo>
                    <a:pt x="758" y="628"/>
                    <a:pt x="756" y="680"/>
                    <a:pt x="756" y="716"/>
                  </a:cubicBezTo>
                  <a:cubicBezTo>
                    <a:pt x="756" y="714"/>
                    <a:pt x="759" y="710"/>
                    <a:pt x="759" y="712"/>
                  </a:cubicBezTo>
                  <a:cubicBezTo>
                    <a:pt x="757" y="716"/>
                    <a:pt x="760" y="719"/>
                    <a:pt x="755" y="721"/>
                  </a:cubicBezTo>
                  <a:cubicBezTo>
                    <a:pt x="753" y="721"/>
                    <a:pt x="754" y="717"/>
                    <a:pt x="752" y="720"/>
                  </a:cubicBezTo>
                  <a:cubicBezTo>
                    <a:pt x="741" y="754"/>
                    <a:pt x="720" y="784"/>
                    <a:pt x="725" y="830"/>
                  </a:cubicBezTo>
                  <a:cubicBezTo>
                    <a:pt x="732" y="812"/>
                    <a:pt x="738" y="792"/>
                    <a:pt x="744" y="772"/>
                  </a:cubicBezTo>
                  <a:cubicBezTo>
                    <a:pt x="750" y="752"/>
                    <a:pt x="756" y="732"/>
                    <a:pt x="763" y="716"/>
                  </a:cubicBezTo>
                  <a:cubicBezTo>
                    <a:pt x="750" y="762"/>
                    <a:pt x="734" y="810"/>
                    <a:pt x="720" y="852"/>
                  </a:cubicBezTo>
                  <a:cubicBezTo>
                    <a:pt x="719" y="849"/>
                    <a:pt x="722" y="845"/>
                    <a:pt x="720" y="844"/>
                  </a:cubicBezTo>
                  <a:cubicBezTo>
                    <a:pt x="720" y="848"/>
                    <a:pt x="718" y="845"/>
                    <a:pt x="716" y="845"/>
                  </a:cubicBezTo>
                  <a:cubicBezTo>
                    <a:pt x="714" y="870"/>
                    <a:pt x="720" y="912"/>
                    <a:pt x="715" y="937"/>
                  </a:cubicBezTo>
                  <a:cubicBezTo>
                    <a:pt x="715" y="914"/>
                    <a:pt x="714" y="867"/>
                    <a:pt x="712" y="837"/>
                  </a:cubicBezTo>
                  <a:cubicBezTo>
                    <a:pt x="712" y="835"/>
                    <a:pt x="710" y="831"/>
                    <a:pt x="710" y="831"/>
                  </a:cubicBezTo>
                  <a:cubicBezTo>
                    <a:pt x="710" y="831"/>
                    <a:pt x="713" y="828"/>
                    <a:pt x="713" y="827"/>
                  </a:cubicBezTo>
                  <a:cubicBezTo>
                    <a:pt x="714" y="821"/>
                    <a:pt x="710" y="810"/>
                    <a:pt x="714" y="806"/>
                  </a:cubicBezTo>
                  <a:cubicBezTo>
                    <a:pt x="714" y="807"/>
                    <a:pt x="714" y="809"/>
                    <a:pt x="715" y="810"/>
                  </a:cubicBezTo>
                  <a:cubicBezTo>
                    <a:pt x="717" y="800"/>
                    <a:pt x="724" y="790"/>
                    <a:pt x="724" y="780"/>
                  </a:cubicBezTo>
                  <a:cubicBezTo>
                    <a:pt x="723" y="781"/>
                    <a:pt x="720" y="783"/>
                    <a:pt x="720" y="781"/>
                  </a:cubicBezTo>
                  <a:cubicBezTo>
                    <a:pt x="723" y="773"/>
                    <a:pt x="728" y="760"/>
                    <a:pt x="725" y="745"/>
                  </a:cubicBezTo>
                  <a:cubicBezTo>
                    <a:pt x="718" y="756"/>
                    <a:pt x="712" y="775"/>
                    <a:pt x="714" y="789"/>
                  </a:cubicBezTo>
                  <a:cubicBezTo>
                    <a:pt x="709" y="778"/>
                    <a:pt x="715" y="763"/>
                    <a:pt x="711" y="751"/>
                  </a:cubicBezTo>
                  <a:cubicBezTo>
                    <a:pt x="705" y="756"/>
                    <a:pt x="707" y="765"/>
                    <a:pt x="706" y="774"/>
                  </a:cubicBezTo>
                  <a:cubicBezTo>
                    <a:pt x="705" y="799"/>
                    <a:pt x="702" y="829"/>
                    <a:pt x="706" y="852"/>
                  </a:cubicBezTo>
                  <a:cubicBezTo>
                    <a:pt x="707" y="851"/>
                    <a:pt x="706" y="849"/>
                    <a:pt x="707" y="849"/>
                  </a:cubicBezTo>
                  <a:cubicBezTo>
                    <a:pt x="708" y="853"/>
                    <a:pt x="708" y="852"/>
                    <a:pt x="708" y="856"/>
                  </a:cubicBezTo>
                  <a:cubicBezTo>
                    <a:pt x="708" y="859"/>
                    <a:pt x="705" y="860"/>
                    <a:pt x="705" y="864"/>
                  </a:cubicBezTo>
                  <a:cubicBezTo>
                    <a:pt x="705" y="886"/>
                    <a:pt x="708" y="909"/>
                    <a:pt x="707" y="929"/>
                  </a:cubicBezTo>
                  <a:cubicBezTo>
                    <a:pt x="707" y="935"/>
                    <a:pt x="708" y="944"/>
                    <a:pt x="704" y="948"/>
                  </a:cubicBezTo>
                  <a:cubicBezTo>
                    <a:pt x="704" y="879"/>
                    <a:pt x="701" y="804"/>
                    <a:pt x="704" y="742"/>
                  </a:cubicBezTo>
                  <a:cubicBezTo>
                    <a:pt x="700" y="745"/>
                    <a:pt x="700" y="756"/>
                    <a:pt x="695" y="754"/>
                  </a:cubicBezTo>
                  <a:cubicBezTo>
                    <a:pt x="696" y="746"/>
                    <a:pt x="703" y="741"/>
                    <a:pt x="705" y="733"/>
                  </a:cubicBezTo>
                  <a:cubicBezTo>
                    <a:pt x="707" y="728"/>
                    <a:pt x="703" y="721"/>
                    <a:pt x="709" y="719"/>
                  </a:cubicBezTo>
                  <a:cubicBezTo>
                    <a:pt x="711" y="720"/>
                    <a:pt x="708" y="723"/>
                    <a:pt x="711" y="724"/>
                  </a:cubicBezTo>
                  <a:cubicBezTo>
                    <a:pt x="715" y="719"/>
                    <a:pt x="711" y="706"/>
                    <a:pt x="717" y="703"/>
                  </a:cubicBezTo>
                  <a:cubicBezTo>
                    <a:pt x="719" y="709"/>
                    <a:pt x="715" y="711"/>
                    <a:pt x="717" y="715"/>
                  </a:cubicBezTo>
                  <a:cubicBezTo>
                    <a:pt x="721" y="707"/>
                    <a:pt x="720" y="695"/>
                    <a:pt x="718" y="689"/>
                  </a:cubicBezTo>
                  <a:cubicBezTo>
                    <a:pt x="714" y="695"/>
                    <a:pt x="712" y="702"/>
                    <a:pt x="712" y="710"/>
                  </a:cubicBezTo>
                  <a:cubicBezTo>
                    <a:pt x="710" y="710"/>
                    <a:pt x="711" y="706"/>
                    <a:pt x="708" y="706"/>
                  </a:cubicBezTo>
                  <a:cubicBezTo>
                    <a:pt x="701" y="723"/>
                    <a:pt x="689" y="735"/>
                    <a:pt x="689" y="755"/>
                  </a:cubicBezTo>
                  <a:cubicBezTo>
                    <a:pt x="690" y="787"/>
                    <a:pt x="694" y="820"/>
                    <a:pt x="695" y="852"/>
                  </a:cubicBezTo>
                  <a:cubicBezTo>
                    <a:pt x="695" y="882"/>
                    <a:pt x="701" y="914"/>
                    <a:pt x="697" y="946"/>
                  </a:cubicBezTo>
                  <a:cubicBezTo>
                    <a:pt x="699" y="916"/>
                    <a:pt x="693" y="882"/>
                    <a:pt x="693" y="859"/>
                  </a:cubicBezTo>
                  <a:cubicBezTo>
                    <a:pt x="693" y="839"/>
                    <a:pt x="692" y="818"/>
                    <a:pt x="690" y="798"/>
                  </a:cubicBezTo>
                  <a:cubicBezTo>
                    <a:pt x="688" y="779"/>
                    <a:pt x="689" y="757"/>
                    <a:pt x="685" y="744"/>
                  </a:cubicBezTo>
                  <a:cubicBezTo>
                    <a:pt x="679" y="776"/>
                    <a:pt x="693" y="817"/>
                    <a:pt x="687" y="840"/>
                  </a:cubicBezTo>
                  <a:cubicBezTo>
                    <a:pt x="686" y="824"/>
                    <a:pt x="687" y="814"/>
                    <a:pt x="683" y="799"/>
                  </a:cubicBezTo>
                  <a:cubicBezTo>
                    <a:pt x="687" y="820"/>
                    <a:pt x="680" y="845"/>
                    <a:pt x="687" y="861"/>
                  </a:cubicBezTo>
                  <a:cubicBezTo>
                    <a:pt x="685" y="866"/>
                    <a:pt x="684" y="875"/>
                    <a:pt x="687" y="880"/>
                  </a:cubicBezTo>
                  <a:cubicBezTo>
                    <a:pt x="688" y="877"/>
                    <a:pt x="686" y="872"/>
                    <a:pt x="688" y="871"/>
                  </a:cubicBezTo>
                  <a:cubicBezTo>
                    <a:pt x="692" y="883"/>
                    <a:pt x="688" y="915"/>
                    <a:pt x="692" y="919"/>
                  </a:cubicBezTo>
                  <a:cubicBezTo>
                    <a:pt x="688" y="928"/>
                    <a:pt x="688" y="951"/>
                    <a:pt x="691" y="961"/>
                  </a:cubicBezTo>
                  <a:cubicBezTo>
                    <a:pt x="699" y="960"/>
                    <a:pt x="704" y="955"/>
                    <a:pt x="710" y="951"/>
                  </a:cubicBezTo>
                  <a:cubicBezTo>
                    <a:pt x="714" y="948"/>
                    <a:pt x="725" y="943"/>
                    <a:pt x="727" y="937"/>
                  </a:cubicBezTo>
                  <a:cubicBezTo>
                    <a:pt x="728" y="934"/>
                    <a:pt x="725" y="928"/>
                    <a:pt x="725" y="923"/>
                  </a:cubicBezTo>
                  <a:cubicBezTo>
                    <a:pt x="724" y="895"/>
                    <a:pt x="725" y="862"/>
                    <a:pt x="727" y="840"/>
                  </a:cubicBezTo>
                  <a:cubicBezTo>
                    <a:pt x="727" y="877"/>
                    <a:pt x="725" y="911"/>
                    <a:pt x="729" y="935"/>
                  </a:cubicBezTo>
                  <a:cubicBezTo>
                    <a:pt x="729" y="934"/>
                    <a:pt x="729" y="933"/>
                    <a:pt x="729" y="933"/>
                  </a:cubicBezTo>
                  <a:close/>
                  <a:moveTo>
                    <a:pt x="897" y="246"/>
                  </a:moveTo>
                  <a:cubicBezTo>
                    <a:pt x="882" y="249"/>
                    <a:pt x="877" y="263"/>
                    <a:pt x="866" y="269"/>
                  </a:cubicBezTo>
                  <a:cubicBezTo>
                    <a:pt x="865" y="264"/>
                    <a:pt x="870" y="263"/>
                    <a:pt x="871" y="260"/>
                  </a:cubicBezTo>
                  <a:cubicBezTo>
                    <a:pt x="844" y="272"/>
                    <a:pt x="824" y="291"/>
                    <a:pt x="799" y="305"/>
                  </a:cubicBezTo>
                  <a:cubicBezTo>
                    <a:pt x="819" y="290"/>
                    <a:pt x="841" y="273"/>
                    <a:pt x="863" y="261"/>
                  </a:cubicBezTo>
                  <a:cubicBezTo>
                    <a:pt x="871" y="256"/>
                    <a:pt x="877" y="253"/>
                    <a:pt x="883" y="247"/>
                  </a:cubicBezTo>
                  <a:cubicBezTo>
                    <a:pt x="882" y="249"/>
                    <a:pt x="880" y="250"/>
                    <a:pt x="879" y="251"/>
                  </a:cubicBezTo>
                  <a:cubicBezTo>
                    <a:pt x="885" y="251"/>
                    <a:pt x="890" y="245"/>
                    <a:pt x="890" y="242"/>
                  </a:cubicBezTo>
                  <a:cubicBezTo>
                    <a:pt x="889" y="244"/>
                    <a:pt x="886" y="247"/>
                    <a:pt x="885" y="245"/>
                  </a:cubicBezTo>
                  <a:cubicBezTo>
                    <a:pt x="887" y="242"/>
                    <a:pt x="892" y="243"/>
                    <a:pt x="891" y="237"/>
                  </a:cubicBezTo>
                  <a:cubicBezTo>
                    <a:pt x="872" y="242"/>
                    <a:pt x="854" y="256"/>
                    <a:pt x="837" y="267"/>
                  </a:cubicBezTo>
                  <a:cubicBezTo>
                    <a:pt x="815" y="282"/>
                    <a:pt x="794" y="296"/>
                    <a:pt x="772" y="312"/>
                  </a:cubicBezTo>
                  <a:cubicBezTo>
                    <a:pt x="766" y="316"/>
                    <a:pt x="750" y="329"/>
                    <a:pt x="748" y="324"/>
                  </a:cubicBezTo>
                  <a:cubicBezTo>
                    <a:pt x="726" y="338"/>
                    <a:pt x="704" y="353"/>
                    <a:pt x="681" y="367"/>
                  </a:cubicBezTo>
                  <a:cubicBezTo>
                    <a:pt x="682" y="374"/>
                    <a:pt x="680" y="383"/>
                    <a:pt x="682" y="388"/>
                  </a:cubicBezTo>
                  <a:cubicBezTo>
                    <a:pt x="698" y="376"/>
                    <a:pt x="720" y="365"/>
                    <a:pt x="732" y="354"/>
                  </a:cubicBezTo>
                  <a:cubicBezTo>
                    <a:pt x="732" y="355"/>
                    <a:pt x="730" y="355"/>
                    <a:pt x="730" y="353"/>
                  </a:cubicBezTo>
                  <a:cubicBezTo>
                    <a:pt x="751" y="336"/>
                    <a:pt x="773" y="321"/>
                    <a:pt x="797" y="307"/>
                  </a:cubicBezTo>
                  <a:cubicBezTo>
                    <a:pt x="778" y="323"/>
                    <a:pt x="756" y="334"/>
                    <a:pt x="738" y="351"/>
                  </a:cubicBezTo>
                  <a:cubicBezTo>
                    <a:pt x="744" y="349"/>
                    <a:pt x="747" y="345"/>
                    <a:pt x="753" y="343"/>
                  </a:cubicBezTo>
                  <a:cubicBezTo>
                    <a:pt x="739" y="354"/>
                    <a:pt x="722" y="365"/>
                    <a:pt x="705" y="376"/>
                  </a:cubicBezTo>
                  <a:cubicBezTo>
                    <a:pt x="696" y="382"/>
                    <a:pt x="678" y="390"/>
                    <a:pt x="682" y="399"/>
                  </a:cubicBezTo>
                  <a:cubicBezTo>
                    <a:pt x="758" y="357"/>
                    <a:pt x="821" y="301"/>
                    <a:pt x="897" y="261"/>
                  </a:cubicBezTo>
                  <a:cubicBezTo>
                    <a:pt x="900" y="257"/>
                    <a:pt x="903" y="254"/>
                    <a:pt x="905" y="251"/>
                  </a:cubicBezTo>
                  <a:cubicBezTo>
                    <a:pt x="906" y="253"/>
                    <a:pt x="901" y="255"/>
                    <a:pt x="904" y="257"/>
                  </a:cubicBezTo>
                  <a:cubicBezTo>
                    <a:pt x="912" y="252"/>
                    <a:pt x="908" y="237"/>
                    <a:pt x="911" y="228"/>
                  </a:cubicBezTo>
                  <a:cubicBezTo>
                    <a:pt x="901" y="226"/>
                    <a:pt x="907" y="248"/>
                    <a:pt x="898" y="251"/>
                  </a:cubicBezTo>
                  <a:cubicBezTo>
                    <a:pt x="901" y="249"/>
                    <a:pt x="896" y="246"/>
                    <a:pt x="898" y="240"/>
                  </a:cubicBezTo>
                  <a:cubicBezTo>
                    <a:pt x="895" y="240"/>
                    <a:pt x="891" y="245"/>
                    <a:pt x="892" y="246"/>
                  </a:cubicBezTo>
                  <a:cubicBezTo>
                    <a:pt x="891" y="245"/>
                    <a:pt x="897" y="245"/>
                    <a:pt x="897" y="246"/>
                  </a:cubicBezTo>
                  <a:close/>
                  <a:moveTo>
                    <a:pt x="829" y="240"/>
                  </a:moveTo>
                  <a:cubicBezTo>
                    <a:pt x="808" y="250"/>
                    <a:pt x="785" y="267"/>
                    <a:pt x="762" y="281"/>
                  </a:cubicBezTo>
                  <a:cubicBezTo>
                    <a:pt x="765" y="282"/>
                    <a:pt x="778" y="270"/>
                    <a:pt x="786" y="273"/>
                  </a:cubicBezTo>
                  <a:cubicBezTo>
                    <a:pt x="747" y="289"/>
                    <a:pt x="716" y="312"/>
                    <a:pt x="681" y="332"/>
                  </a:cubicBezTo>
                  <a:cubicBezTo>
                    <a:pt x="682" y="334"/>
                    <a:pt x="680" y="339"/>
                    <a:pt x="682" y="339"/>
                  </a:cubicBezTo>
                  <a:cubicBezTo>
                    <a:pt x="702" y="330"/>
                    <a:pt x="721" y="315"/>
                    <a:pt x="739" y="308"/>
                  </a:cubicBezTo>
                  <a:cubicBezTo>
                    <a:pt x="721" y="321"/>
                    <a:pt x="701" y="333"/>
                    <a:pt x="681" y="343"/>
                  </a:cubicBezTo>
                  <a:cubicBezTo>
                    <a:pt x="682" y="352"/>
                    <a:pt x="681" y="356"/>
                    <a:pt x="681" y="364"/>
                  </a:cubicBezTo>
                  <a:cubicBezTo>
                    <a:pt x="711" y="348"/>
                    <a:pt x="735" y="325"/>
                    <a:pt x="769" y="312"/>
                  </a:cubicBezTo>
                  <a:cubicBezTo>
                    <a:pt x="810" y="286"/>
                    <a:pt x="845" y="255"/>
                    <a:pt x="891" y="234"/>
                  </a:cubicBezTo>
                  <a:cubicBezTo>
                    <a:pt x="892" y="230"/>
                    <a:pt x="891" y="224"/>
                    <a:pt x="893" y="221"/>
                  </a:cubicBezTo>
                  <a:cubicBezTo>
                    <a:pt x="895" y="224"/>
                    <a:pt x="892" y="229"/>
                    <a:pt x="895" y="232"/>
                  </a:cubicBezTo>
                  <a:cubicBezTo>
                    <a:pt x="895" y="224"/>
                    <a:pt x="898" y="215"/>
                    <a:pt x="897" y="209"/>
                  </a:cubicBezTo>
                  <a:cubicBezTo>
                    <a:pt x="893" y="211"/>
                    <a:pt x="896" y="218"/>
                    <a:pt x="893" y="220"/>
                  </a:cubicBezTo>
                  <a:cubicBezTo>
                    <a:pt x="893" y="218"/>
                    <a:pt x="891" y="217"/>
                    <a:pt x="893" y="216"/>
                  </a:cubicBezTo>
                  <a:cubicBezTo>
                    <a:pt x="880" y="224"/>
                    <a:pt x="872" y="241"/>
                    <a:pt x="860" y="247"/>
                  </a:cubicBezTo>
                  <a:cubicBezTo>
                    <a:pt x="864" y="233"/>
                    <a:pt x="882" y="227"/>
                    <a:pt x="885" y="215"/>
                  </a:cubicBezTo>
                  <a:cubicBezTo>
                    <a:pt x="878" y="219"/>
                    <a:pt x="869" y="222"/>
                    <a:pt x="863" y="227"/>
                  </a:cubicBezTo>
                  <a:cubicBezTo>
                    <a:pt x="856" y="233"/>
                    <a:pt x="853" y="244"/>
                    <a:pt x="844" y="245"/>
                  </a:cubicBezTo>
                  <a:cubicBezTo>
                    <a:pt x="845" y="242"/>
                    <a:pt x="848" y="241"/>
                    <a:pt x="849" y="238"/>
                  </a:cubicBezTo>
                  <a:cubicBezTo>
                    <a:pt x="820" y="257"/>
                    <a:pt x="792" y="279"/>
                    <a:pt x="763" y="299"/>
                  </a:cubicBezTo>
                  <a:cubicBezTo>
                    <a:pt x="764" y="299"/>
                    <a:pt x="766" y="299"/>
                    <a:pt x="766" y="300"/>
                  </a:cubicBezTo>
                  <a:cubicBezTo>
                    <a:pt x="760" y="303"/>
                    <a:pt x="757" y="308"/>
                    <a:pt x="750" y="310"/>
                  </a:cubicBezTo>
                  <a:cubicBezTo>
                    <a:pt x="750" y="311"/>
                    <a:pt x="749" y="312"/>
                    <a:pt x="749" y="312"/>
                  </a:cubicBezTo>
                  <a:cubicBezTo>
                    <a:pt x="742" y="318"/>
                    <a:pt x="731" y="322"/>
                    <a:pt x="722" y="328"/>
                  </a:cubicBezTo>
                  <a:cubicBezTo>
                    <a:pt x="713" y="334"/>
                    <a:pt x="703" y="339"/>
                    <a:pt x="696" y="345"/>
                  </a:cubicBezTo>
                  <a:cubicBezTo>
                    <a:pt x="691" y="349"/>
                    <a:pt x="690" y="355"/>
                    <a:pt x="682" y="354"/>
                  </a:cubicBezTo>
                  <a:cubicBezTo>
                    <a:pt x="713" y="328"/>
                    <a:pt x="750" y="309"/>
                    <a:pt x="780" y="284"/>
                  </a:cubicBezTo>
                  <a:cubicBezTo>
                    <a:pt x="775" y="283"/>
                    <a:pt x="773" y="290"/>
                    <a:pt x="771" y="288"/>
                  </a:cubicBezTo>
                  <a:cubicBezTo>
                    <a:pt x="776" y="286"/>
                    <a:pt x="779" y="275"/>
                    <a:pt x="785" y="281"/>
                  </a:cubicBezTo>
                  <a:cubicBezTo>
                    <a:pt x="809" y="265"/>
                    <a:pt x="829" y="247"/>
                    <a:pt x="854" y="233"/>
                  </a:cubicBezTo>
                  <a:cubicBezTo>
                    <a:pt x="860" y="225"/>
                    <a:pt x="871" y="218"/>
                    <a:pt x="873" y="211"/>
                  </a:cubicBezTo>
                  <a:cubicBezTo>
                    <a:pt x="860" y="222"/>
                    <a:pt x="841" y="228"/>
                    <a:pt x="829" y="240"/>
                  </a:cubicBezTo>
                  <a:close/>
                  <a:moveTo>
                    <a:pt x="836" y="232"/>
                  </a:moveTo>
                  <a:cubicBezTo>
                    <a:pt x="856" y="222"/>
                    <a:pt x="868" y="203"/>
                    <a:pt x="885" y="190"/>
                  </a:cubicBezTo>
                  <a:cubicBezTo>
                    <a:pt x="884" y="192"/>
                    <a:pt x="882" y="194"/>
                    <a:pt x="885" y="195"/>
                  </a:cubicBezTo>
                  <a:cubicBezTo>
                    <a:pt x="875" y="197"/>
                    <a:pt x="869" y="210"/>
                    <a:pt x="861" y="216"/>
                  </a:cubicBezTo>
                  <a:cubicBezTo>
                    <a:pt x="874" y="211"/>
                    <a:pt x="885" y="202"/>
                    <a:pt x="893" y="191"/>
                  </a:cubicBezTo>
                  <a:cubicBezTo>
                    <a:pt x="890" y="190"/>
                    <a:pt x="889" y="196"/>
                    <a:pt x="886" y="192"/>
                  </a:cubicBezTo>
                  <a:cubicBezTo>
                    <a:pt x="889" y="191"/>
                    <a:pt x="897" y="189"/>
                    <a:pt x="897" y="182"/>
                  </a:cubicBezTo>
                  <a:cubicBezTo>
                    <a:pt x="895" y="181"/>
                    <a:pt x="894" y="187"/>
                    <a:pt x="892" y="184"/>
                  </a:cubicBezTo>
                  <a:cubicBezTo>
                    <a:pt x="894" y="182"/>
                    <a:pt x="900" y="179"/>
                    <a:pt x="897" y="176"/>
                  </a:cubicBezTo>
                  <a:cubicBezTo>
                    <a:pt x="898" y="178"/>
                    <a:pt x="897" y="179"/>
                    <a:pt x="895" y="179"/>
                  </a:cubicBezTo>
                  <a:cubicBezTo>
                    <a:pt x="894" y="177"/>
                    <a:pt x="896" y="176"/>
                    <a:pt x="897" y="174"/>
                  </a:cubicBezTo>
                  <a:cubicBezTo>
                    <a:pt x="891" y="174"/>
                    <a:pt x="885" y="179"/>
                    <a:pt x="881" y="183"/>
                  </a:cubicBezTo>
                  <a:cubicBezTo>
                    <a:pt x="873" y="190"/>
                    <a:pt x="865" y="200"/>
                    <a:pt x="859" y="207"/>
                  </a:cubicBezTo>
                  <a:cubicBezTo>
                    <a:pt x="861" y="208"/>
                    <a:pt x="863" y="204"/>
                    <a:pt x="864" y="206"/>
                  </a:cubicBezTo>
                  <a:cubicBezTo>
                    <a:pt x="854" y="211"/>
                    <a:pt x="843" y="221"/>
                    <a:pt x="836" y="232"/>
                  </a:cubicBezTo>
                  <a:close/>
                  <a:moveTo>
                    <a:pt x="701" y="281"/>
                  </a:moveTo>
                  <a:cubicBezTo>
                    <a:pt x="694" y="284"/>
                    <a:pt x="684" y="286"/>
                    <a:pt x="682" y="293"/>
                  </a:cubicBezTo>
                  <a:cubicBezTo>
                    <a:pt x="712" y="275"/>
                    <a:pt x="742" y="257"/>
                    <a:pt x="776" y="242"/>
                  </a:cubicBezTo>
                  <a:cubicBezTo>
                    <a:pt x="748" y="259"/>
                    <a:pt x="716" y="275"/>
                    <a:pt x="689" y="292"/>
                  </a:cubicBezTo>
                  <a:cubicBezTo>
                    <a:pt x="686" y="295"/>
                    <a:pt x="679" y="298"/>
                    <a:pt x="681" y="304"/>
                  </a:cubicBezTo>
                  <a:cubicBezTo>
                    <a:pt x="714" y="286"/>
                    <a:pt x="752" y="260"/>
                    <a:pt x="784" y="247"/>
                  </a:cubicBezTo>
                  <a:cubicBezTo>
                    <a:pt x="786" y="247"/>
                    <a:pt x="786" y="248"/>
                    <a:pt x="788" y="248"/>
                  </a:cubicBezTo>
                  <a:cubicBezTo>
                    <a:pt x="799" y="242"/>
                    <a:pt x="813" y="233"/>
                    <a:pt x="824" y="229"/>
                  </a:cubicBezTo>
                  <a:cubicBezTo>
                    <a:pt x="819" y="232"/>
                    <a:pt x="815" y="237"/>
                    <a:pt x="807" y="238"/>
                  </a:cubicBezTo>
                  <a:cubicBezTo>
                    <a:pt x="800" y="244"/>
                    <a:pt x="791" y="249"/>
                    <a:pt x="782" y="254"/>
                  </a:cubicBezTo>
                  <a:cubicBezTo>
                    <a:pt x="773" y="259"/>
                    <a:pt x="765" y="265"/>
                    <a:pt x="756" y="267"/>
                  </a:cubicBezTo>
                  <a:cubicBezTo>
                    <a:pt x="761" y="262"/>
                    <a:pt x="769" y="261"/>
                    <a:pt x="774" y="255"/>
                  </a:cubicBezTo>
                  <a:cubicBezTo>
                    <a:pt x="741" y="271"/>
                    <a:pt x="709" y="288"/>
                    <a:pt x="681" y="310"/>
                  </a:cubicBezTo>
                  <a:cubicBezTo>
                    <a:pt x="682" y="311"/>
                    <a:pt x="682" y="313"/>
                    <a:pt x="681" y="315"/>
                  </a:cubicBezTo>
                  <a:cubicBezTo>
                    <a:pt x="716" y="300"/>
                    <a:pt x="748" y="274"/>
                    <a:pt x="785" y="258"/>
                  </a:cubicBezTo>
                  <a:cubicBezTo>
                    <a:pt x="760" y="275"/>
                    <a:pt x="728" y="290"/>
                    <a:pt x="702" y="307"/>
                  </a:cubicBezTo>
                  <a:cubicBezTo>
                    <a:pt x="694" y="312"/>
                    <a:pt x="679" y="318"/>
                    <a:pt x="682" y="329"/>
                  </a:cubicBezTo>
                  <a:cubicBezTo>
                    <a:pt x="732" y="299"/>
                    <a:pt x="779" y="267"/>
                    <a:pt x="828" y="238"/>
                  </a:cubicBezTo>
                  <a:cubicBezTo>
                    <a:pt x="832" y="230"/>
                    <a:pt x="839" y="226"/>
                    <a:pt x="843" y="219"/>
                  </a:cubicBezTo>
                  <a:cubicBezTo>
                    <a:pt x="835" y="221"/>
                    <a:pt x="834" y="226"/>
                    <a:pt x="825" y="228"/>
                  </a:cubicBezTo>
                  <a:cubicBezTo>
                    <a:pt x="830" y="223"/>
                    <a:pt x="835" y="222"/>
                    <a:pt x="841" y="219"/>
                  </a:cubicBezTo>
                  <a:cubicBezTo>
                    <a:pt x="862" y="207"/>
                    <a:pt x="872" y="181"/>
                    <a:pt x="896" y="170"/>
                  </a:cubicBezTo>
                  <a:cubicBezTo>
                    <a:pt x="899" y="170"/>
                    <a:pt x="899" y="171"/>
                    <a:pt x="900" y="172"/>
                  </a:cubicBezTo>
                  <a:cubicBezTo>
                    <a:pt x="900" y="169"/>
                    <a:pt x="902" y="169"/>
                    <a:pt x="901" y="167"/>
                  </a:cubicBezTo>
                  <a:cubicBezTo>
                    <a:pt x="881" y="173"/>
                    <a:pt x="866" y="192"/>
                    <a:pt x="848" y="203"/>
                  </a:cubicBezTo>
                  <a:cubicBezTo>
                    <a:pt x="845" y="203"/>
                    <a:pt x="848" y="199"/>
                    <a:pt x="845" y="200"/>
                  </a:cubicBezTo>
                  <a:cubicBezTo>
                    <a:pt x="799" y="228"/>
                    <a:pt x="746" y="256"/>
                    <a:pt x="701" y="281"/>
                  </a:cubicBezTo>
                  <a:close/>
                  <a:moveTo>
                    <a:pt x="873" y="362"/>
                  </a:moveTo>
                  <a:cubicBezTo>
                    <a:pt x="876" y="356"/>
                    <a:pt x="885" y="350"/>
                    <a:pt x="886" y="344"/>
                  </a:cubicBezTo>
                  <a:cubicBezTo>
                    <a:pt x="882" y="348"/>
                    <a:pt x="875" y="353"/>
                    <a:pt x="871" y="354"/>
                  </a:cubicBezTo>
                  <a:cubicBezTo>
                    <a:pt x="873" y="350"/>
                    <a:pt x="877" y="348"/>
                    <a:pt x="880" y="345"/>
                  </a:cubicBezTo>
                  <a:cubicBezTo>
                    <a:pt x="833" y="365"/>
                    <a:pt x="794" y="393"/>
                    <a:pt x="756" y="422"/>
                  </a:cubicBezTo>
                  <a:cubicBezTo>
                    <a:pt x="757" y="421"/>
                    <a:pt x="758" y="420"/>
                    <a:pt x="756" y="419"/>
                  </a:cubicBezTo>
                  <a:cubicBezTo>
                    <a:pt x="755" y="425"/>
                    <a:pt x="752" y="429"/>
                    <a:pt x="751" y="434"/>
                  </a:cubicBezTo>
                  <a:cubicBezTo>
                    <a:pt x="753" y="437"/>
                    <a:pt x="757" y="428"/>
                    <a:pt x="759" y="431"/>
                  </a:cubicBezTo>
                  <a:cubicBezTo>
                    <a:pt x="756" y="436"/>
                    <a:pt x="749" y="436"/>
                    <a:pt x="747" y="442"/>
                  </a:cubicBezTo>
                  <a:cubicBezTo>
                    <a:pt x="789" y="416"/>
                    <a:pt x="830" y="388"/>
                    <a:pt x="873" y="362"/>
                  </a:cubicBezTo>
                  <a:close/>
                  <a:moveTo>
                    <a:pt x="729" y="529"/>
                  </a:moveTo>
                  <a:cubicBezTo>
                    <a:pt x="728" y="524"/>
                    <a:pt x="729" y="515"/>
                    <a:pt x="727" y="510"/>
                  </a:cubicBezTo>
                  <a:cubicBezTo>
                    <a:pt x="724" y="520"/>
                    <a:pt x="723" y="533"/>
                    <a:pt x="725" y="546"/>
                  </a:cubicBezTo>
                  <a:cubicBezTo>
                    <a:pt x="737" y="535"/>
                    <a:pt x="736" y="517"/>
                    <a:pt x="740" y="498"/>
                  </a:cubicBezTo>
                  <a:cubicBezTo>
                    <a:pt x="750" y="502"/>
                    <a:pt x="756" y="488"/>
                    <a:pt x="758" y="479"/>
                  </a:cubicBezTo>
                  <a:cubicBezTo>
                    <a:pt x="738" y="486"/>
                    <a:pt x="727" y="504"/>
                    <a:pt x="729" y="529"/>
                  </a:cubicBezTo>
                  <a:close/>
                  <a:moveTo>
                    <a:pt x="764" y="559"/>
                  </a:moveTo>
                  <a:cubicBezTo>
                    <a:pt x="767" y="554"/>
                    <a:pt x="771" y="546"/>
                    <a:pt x="776" y="543"/>
                  </a:cubicBezTo>
                  <a:cubicBezTo>
                    <a:pt x="768" y="559"/>
                    <a:pt x="760" y="575"/>
                    <a:pt x="750" y="589"/>
                  </a:cubicBezTo>
                  <a:cubicBezTo>
                    <a:pt x="747" y="630"/>
                    <a:pt x="747" y="673"/>
                    <a:pt x="748" y="708"/>
                  </a:cubicBezTo>
                  <a:cubicBezTo>
                    <a:pt x="748" y="706"/>
                    <a:pt x="748" y="706"/>
                    <a:pt x="750" y="705"/>
                  </a:cubicBezTo>
                  <a:cubicBezTo>
                    <a:pt x="749" y="709"/>
                    <a:pt x="749" y="716"/>
                    <a:pt x="746" y="714"/>
                  </a:cubicBezTo>
                  <a:cubicBezTo>
                    <a:pt x="743" y="711"/>
                    <a:pt x="746" y="704"/>
                    <a:pt x="744" y="703"/>
                  </a:cubicBezTo>
                  <a:cubicBezTo>
                    <a:pt x="736" y="721"/>
                    <a:pt x="723" y="739"/>
                    <a:pt x="729" y="768"/>
                  </a:cubicBezTo>
                  <a:cubicBezTo>
                    <a:pt x="733" y="751"/>
                    <a:pt x="749" y="733"/>
                    <a:pt x="753" y="712"/>
                  </a:cubicBezTo>
                  <a:cubicBezTo>
                    <a:pt x="758" y="682"/>
                    <a:pt x="755" y="650"/>
                    <a:pt x="756" y="624"/>
                  </a:cubicBezTo>
                  <a:cubicBezTo>
                    <a:pt x="757" y="618"/>
                    <a:pt x="760" y="610"/>
                    <a:pt x="756" y="609"/>
                  </a:cubicBezTo>
                  <a:cubicBezTo>
                    <a:pt x="760" y="607"/>
                    <a:pt x="757" y="597"/>
                    <a:pt x="761" y="596"/>
                  </a:cubicBezTo>
                  <a:cubicBezTo>
                    <a:pt x="762" y="598"/>
                    <a:pt x="760" y="602"/>
                    <a:pt x="762" y="602"/>
                  </a:cubicBezTo>
                  <a:cubicBezTo>
                    <a:pt x="765" y="594"/>
                    <a:pt x="771" y="588"/>
                    <a:pt x="777" y="582"/>
                  </a:cubicBezTo>
                  <a:cubicBezTo>
                    <a:pt x="792" y="541"/>
                    <a:pt x="819" y="506"/>
                    <a:pt x="828" y="461"/>
                  </a:cubicBezTo>
                  <a:cubicBezTo>
                    <a:pt x="821" y="466"/>
                    <a:pt x="815" y="472"/>
                    <a:pt x="807" y="476"/>
                  </a:cubicBezTo>
                  <a:cubicBezTo>
                    <a:pt x="799" y="507"/>
                    <a:pt x="785" y="533"/>
                    <a:pt x="776" y="563"/>
                  </a:cubicBezTo>
                  <a:cubicBezTo>
                    <a:pt x="769" y="567"/>
                    <a:pt x="772" y="580"/>
                    <a:pt x="764" y="582"/>
                  </a:cubicBezTo>
                  <a:cubicBezTo>
                    <a:pt x="777" y="547"/>
                    <a:pt x="794" y="516"/>
                    <a:pt x="804" y="479"/>
                  </a:cubicBezTo>
                  <a:cubicBezTo>
                    <a:pt x="798" y="483"/>
                    <a:pt x="791" y="487"/>
                    <a:pt x="785" y="492"/>
                  </a:cubicBezTo>
                  <a:cubicBezTo>
                    <a:pt x="780" y="514"/>
                    <a:pt x="767" y="534"/>
                    <a:pt x="764" y="556"/>
                  </a:cubicBezTo>
                  <a:cubicBezTo>
                    <a:pt x="761" y="559"/>
                    <a:pt x="762" y="565"/>
                    <a:pt x="755" y="564"/>
                  </a:cubicBezTo>
                  <a:cubicBezTo>
                    <a:pt x="756" y="570"/>
                    <a:pt x="752" y="577"/>
                    <a:pt x="753" y="580"/>
                  </a:cubicBezTo>
                  <a:cubicBezTo>
                    <a:pt x="758" y="574"/>
                    <a:pt x="760" y="566"/>
                    <a:pt x="764" y="559"/>
                  </a:cubicBezTo>
                  <a:close/>
                  <a:moveTo>
                    <a:pt x="530" y="957"/>
                  </a:moveTo>
                  <a:cubicBezTo>
                    <a:pt x="534" y="956"/>
                    <a:pt x="543" y="959"/>
                    <a:pt x="543" y="953"/>
                  </a:cubicBezTo>
                  <a:cubicBezTo>
                    <a:pt x="528" y="955"/>
                    <a:pt x="500" y="954"/>
                    <a:pt x="481" y="957"/>
                  </a:cubicBezTo>
                  <a:cubicBezTo>
                    <a:pt x="500" y="959"/>
                    <a:pt x="515" y="958"/>
                    <a:pt x="530" y="957"/>
                  </a:cubicBezTo>
                  <a:close/>
                  <a:moveTo>
                    <a:pt x="246" y="951"/>
                  </a:moveTo>
                  <a:cubicBezTo>
                    <a:pt x="246" y="949"/>
                    <a:pt x="246" y="948"/>
                    <a:pt x="247" y="947"/>
                  </a:cubicBezTo>
                  <a:cubicBezTo>
                    <a:pt x="241" y="947"/>
                    <a:pt x="237" y="948"/>
                    <a:pt x="234" y="951"/>
                  </a:cubicBezTo>
                  <a:cubicBezTo>
                    <a:pt x="239" y="952"/>
                    <a:pt x="240" y="951"/>
                    <a:pt x="246" y="951"/>
                  </a:cubicBezTo>
                  <a:close/>
                  <a:moveTo>
                    <a:pt x="555" y="939"/>
                  </a:moveTo>
                  <a:cubicBezTo>
                    <a:pt x="555" y="944"/>
                    <a:pt x="553" y="945"/>
                    <a:pt x="554" y="950"/>
                  </a:cubicBezTo>
                  <a:cubicBezTo>
                    <a:pt x="555" y="950"/>
                    <a:pt x="555" y="951"/>
                    <a:pt x="557" y="951"/>
                  </a:cubicBezTo>
                  <a:cubicBezTo>
                    <a:pt x="556" y="947"/>
                    <a:pt x="558" y="941"/>
                    <a:pt x="555" y="939"/>
                  </a:cubicBezTo>
                  <a:close/>
                  <a:moveTo>
                    <a:pt x="548" y="944"/>
                  </a:moveTo>
                  <a:cubicBezTo>
                    <a:pt x="547" y="946"/>
                    <a:pt x="546" y="947"/>
                    <a:pt x="546" y="950"/>
                  </a:cubicBezTo>
                  <a:cubicBezTo>
                    <a:pt x="547" y="950"/>
                    <a:pt x="549" y="950"/>
                    <a:pt x="550" y="950"/>
                  </a:cubicBezTo>
                  <a:cubicBezTo>
                    <a:pt x="550" y="947"/>
                    <a:pt x="550" y="945"/>
                    <a:pt x="548" y="944"/>
                  </a:cubicBezTo>
                  <a:close/>
                  <a:moveTo>
                    <a:pt x="543" y="950"/>
                  </a:moveTo>
                  <a:cubicBezTo>
                    <a:pt x="544" y="946"/>
                    <a:pt x="544" y="946"/>
                    <a:pt x="544" y="940"/>
                  </a:cubicBezTo>
                  <a:cubicBezTo>
                    <a:pt x="516" y="942"/>
                    <a:pt x="490" y="940"/>
                    <a:pt x="468" y="945"/>
                  </a:cubicBezTo>
                  <a:cubicBezTo>
                    <a:pt x="493" y="945"/>
                    <a:pt x="517" y="949"/>
                    <a:pt x="543" y="950"/>
                  </a:cubicBezTo>
                  <a:close/>
                  <a:moveTo>
                    <a:pt x="356" y="943"/>
                  </a:moveTo>
                  <a:cubicBezTo>
                    <a:pt x="352" y="938"/>
                    <a:pt x="340" y="942"/>
                    <a:pt x="336" y="945"/>
                  </a:cubicBezTo>
                  <a:cubicBezTo>
                    <a:pt x="342" y="943"/>
                    <a:pt x="351" y="947"/>
                    <a:pt x="356" y="943"/>
                  </a:cubicBezTo>
                  <a:close/>
                  <a:moveTo>
                    <a:pt x="364" y="941"/>
                  </a:moveTo>
                  <a:cubicBezTo>
                    <a:pt x="363" y="940"/>
                    <a:pt x="362" y="939"/>
                    <a:pt x="359" y="939"/>
                  </a:cubicBezTo>
                  <a:cubicBezTo>
                    <a:pt x="360" y="942"/>
                    <a:pt x="358" y="943"/>
                    <a:pt x="357" y="944"/>
                  </a:cubicBezTo>
                  <a:cubicBezTo>
                    <a:pt x="361" y="945"/>
                    <a:pt x="363" y="944"/>
                    <a:pt x="364" y="941"/>
                  </a:cubicBezTo>
                  <a:close/>
                  <a:moveTo>
                    <a:pt x="346" y="937"/>
                  </a:moveTo>
                  <a:cubicBezTo>
                    <a:pt x="336" y="939"/>
                    <a:pt x="310" y="937"/>
                    <a:pt x="297" y="940"/>
                  </a:cubicBezTo>
                  <a:cubicBezTo>
                    <a:pt x="313" y="944"/>
                    <a:pt x="333" y="943"/>
                    <a:pt x="346" y="937"/>
                  </a:cubicBezTo>
                  <a:close/>
                  <a:moveTo>
                    <a:pt x="232" y="940"/>
                  </a:moveTo>
                  <a:cubicBezTo>
                    <a:pt x="224" y="941"/>
                    <a:pt x="215" y="940"/>
                    <a:pt x="209" y="943"/>
                  </a:cubicBezTo>
                  <a:cubicBezTo>
                    <a:pt x="217" y="943"/>
                    <a:pt x="228" y="945"/>
                    <a:pt x="232" y="940"/>
                  </a:cubicBezTo>
                  <a:close/>
                  <a:moveTo>
                    <a:pt x="263" y="937"/>
                  </a:moveTo>
                  <a:cubicBezTo>
                    <a:pt x="264" y="933"/>
                    <a:pt x="261" y="933"/>
                    <a:pt x="262" y="929"/>
                  </a:cubicBezTo>
                  <a:cubicBezTo>
                    <a:pt x="256" y="929"/>
                    <a:pt x="256" y="934"/>
                    <a:pt x="249" y="934"/>
                  </a:cubicBezTo>
                  <a:cubicBezTo>
                    <a:pt x="250" y="941"/>
                    <a:pt x="239" y="938"/>
                    <a:pt x="236" y="942"/>
                  </a:cubicBezTo>
                  <a:cubicBezTo>
                    <a:pt x="242" y="942"/>
                    <a:pt x="251" y="944"/>
                    <a:pt x="256" y="941"/>
                  </a:cubicBezTo>
                  <a:cubicBezTo>
                    <a:pt x="252" y="941"/>
                    <a:pt x="261" y="938"/>
                    <a:pt x="263" y="937"/>
                  </a:cubicBezTo>
                  <a:close/>
                  <a:moveTo>
                    <a:pt x="211" y="936"/>
                  </a:moveTo>
                  <a:cubicBezTo>
                    <a:pt x="207" y="940"/>
                    <a:pt x="188" y="932"/>
                    <a:pt x="181" y="940"/>
                  </a:cubicBezTo>
                  <a:cubicBezTo>
                    <a:pt x="190" y="938"/>
                    <a:pt x="209" y="942"/>
                    <a:pt x="211" y="936"/>
                  </a:cubicBezTo>
                  <a:close/>
                  <a:moveTo>
                    <a:pt x="447" y="937"/>
                  </a:moveTo>
                  <a:cubicBezTo>
                    <a:pt x="438" y="938"/>
                    <a:pt x="429" y="934"/>
                    <a:pt x="421" y="936"/>
                  </a:cubicBezTo>
                  <a:cubicBezTo>
                    <a:pt x="428" y="938"/>
                    <a:pt x="443" y="940"/>
                    <a:pt x="447" y="937"/>
                  </a:cubicBezTo>
                  <a:close/>
                  <a:moveTo>
                    <a:pt x="383" y="933"/>
                  </a:moveTo>
                  <a:cubicBezTo>
                    <a:pt x="378" y="932"/>
                    <a:pt x="370" y="936"/>
                    <a:pt x="372" y="936"/>
                  </a:cubicBezTo>
                  <a:cubicBezTo>
                    <a:pt x="376" y="935"/>
                    <a:pt x="382" y="936"/>
                    <a:pt x="383" y="933"/>
                  </a:cubicBezTo>
                  <a:close/>
                  <a:moveTo>
                    <a:pt x="253" y="930"/>
                  </a:moveTo>
                  <a:cubicBezTo>
                    <a:pt x="242" y="929"/>
                    <a:pt x="226" y="929"/>
                    <a:pt x="225" y="936"/>
                  </a:cubicBezTo>
                  <a:cubicBezTo>
                    <a:pt x="234" y="933"/>
                    <a:pt x="248" y="936"/>
                    <a:pt x="253" y="930"/>
                  </a:cubicBezTo>
                  <a:close/>
                  <a:moveTo>
                    <a:pt x="91" y="934"/>
                  </a:moveTo>
                  <a:cubicBezTo>
                    <a:pt x="94" y="934"/>
                    <a:pt x="100" y="936"/>
                    <a:pt x="103" y="935"/>
                  </a:cubicBezTo>
                  <a:cubicBezTo>
                    <a:pt x="99" y="934"/>
                    <a:pt x="94" y="931"/>
                    <a:pt x="91" y="934"/>
                  </a:cubicBezTo>
                  <a:close/>
                  <a:moveTo>
                    <a:pt x="414" y="930"/>
                  </a:moveTo>
                  <a:cubicBezTo>
                    <a:pt x="418" y="935"/>
                    <a:pt x="432" y="932"/>
                    <a:pt x="439" y="935"/>
                  </a:cubicBezTo>
                  <a:cubicBezTo>
                    <a:pt x="433" y="931"/>
                    <a:pt x="420" y="930"/>
                    <a:pt x="414" y="930"/>
                  </a:cubicBezTo>
                  <a:close/>
                  <a:moveTo>
                    <a:pt x="361" y="907"/>
                  </a:moveTo>
                  <a:cubicBezTo>
                    <a:pt x="359" y="916"/>
                    <a:pt x="360" y="927"/>
                    <a:pt x="362" y="935"/>
                  </a:cubicBezTo>
                  <a:cubicBezTo>
                    <a:pt x="363" y="928"/>
                    <a:pt x="364" y="913"/>
                    <a:pt x="361" y="907"/>
                  </a:cubicBezTo>
                  <a:close/>
                  <a:moveTo>
                    <a:pt x="224" y="931"/>
                  </a:moveTo>
                  <a:cubicBezTo>
                    <a:pt x="210" y="931"/>
                    <a:pt x="201" y="930"/>
                    <a:pt x="192" y="934"/>
                  </a:cubicBezTo>
                  <a:cubicBezTo>
                    <a:pt x="199" y="934"/>
                    <a:pt x="218" y="938"/>
                    <a:pt x="224" y="931"/>
                  </a:cubicBezTo>
                  <a:close/>
                  <a:moveTo>
                    <a:pt x="133" y="926"/>
                  </a:moveTo>
                  <a:cubicBezTo>
                    <a:pt x="131" y="927"/>
                    <a:pt x="128" y="928"/>
                    <a:pt x="128" y="935"/>
                  </a:cubicBezTo>
                  <a:cubicBezTo>
                    <a:pt x="131" y="935"/>
                    <a:pt x="133" y="934"/>
                    <a:pt x="135" y="934"/>
                  </a:cubicBezTo>
                  <a:cubicBezTo>
                    <a:pt x="135" y="931"/>
                    <a:pt x="133" y="930"/>
                    <a:pt x="133" y="927"/>
                  </a:cubicBezTo>
                  <a:cubicBezTo>
                    <a:pt x="134" y="927"/>
                    <a:pt x="134" y="926"/>
                    <a:pt x="133" y="926"/>
                  </a:cubicBezTo>
                  <a:close/>
                  <a:moveTo>
                    <a:pt x="372" y="931"/>
                  </a:moveTo>
                  <a:cubicBezTo>
                    <a:pt x="371" y="930"/>
                    <a:pt x="370" y="929"/>
                    <a:pt x="368" y="930"/>
                  </a:cubicBezTo>
                  <a:cubicBezTo>
                    <a:pt x="369" y="932"/>
                    <a:pt x="365" y="933"/>
                    <a:pt x="368" y="934"/>
                  </a:cubicBezTo>
                  <a:cubicBezTo>
                    <a:pt x="368" y="931"/>
                    <a:pt x="373" y="934"/>
                    <a:pt x="372" y="931"/>
                  </a:cubicBezTo>
                  <a:close/>
                  <a:moveTo>
                    <a:pt x="187" y="932"/>
                  </a:moveTo>
                  <a:cubicBezTo>
                    <a:pt x="183" y="930"/>
                    <a:pt x="173" y="930"/>
                    <a:pt x="171" y="933"/>
                  </a:cubicBezTo>
                  <a:cubicBezTo>
                    <a:pt x="177" y="931"/>
                    <a:pt x="184" y="936"/>
                    <a:pt x="187" y="932"/>
                  </a:cubicBezTo>
                  <a:close/>
                  <a:moveTo>
                    <a:pt x="512" y="898"/>
                  </a:moveTo>
                  <a:cubicBezTo>
                    <a:pt x="510" y="885"/>
                    <a:pt x="515" y="872"/>
                    <a:pt x="506" y="866"/>
                  </a:cubicBezTo>
                  <a:cubicBezTo>
                    <a:pt x="509" y="876"/>
                    <a:pt x="508" y="889"/>
                    <a:pt x="512" y="898"/>
                  </a:cubicBezTo>
                  <a:close/>
                  <a:moveTo>
                    <a:pt x="509" y="899"/>
                  </a:moveTo>
                  <a:cubicBezTo>
                    <a:pt x="508" y="888"/>
                    <a:pt x="507" y="869"/>
                    <a:pt x="501" y="866"/>
                  </a:cubicBezTo>
                  <a:cubicBezTo>
                    <a:pt x="499" y="870"/>
                    <a:pt x="500" y="872"/>
                    <a:pt x="499" y="878"/>
                  </a:cubicBezTo>
                  <a:cubicBezTo>
                    <a:pt x="499" y="881"/>
                    <a:pt x="505" y="878"/>
                    <a:pt x="504" y="882"/>
                  </a:cubicBezTo>
                  <a:cubicBezTo>
                    <a:pt x="502" y="885"/>
                    <a:pt x="498" y="880"/>
                    <a:pt x="499" y="884"/>
                  </a:cubicBezTo>
                  <a:cubicBezTo>
                    <a:pt x="497" y="898"/>
                    <a:pt x="503" y="906"/>
                    <a:pt x="498" y="919"/>
                  </a:cubicBezTo>
                  <a:cubicBezTo>
                    <a:pt x="493" y="911"/>
                    <a:pt x="500" y="890"/>
                    <a:pt x="494" y="882"/>
                  </a:cubicBezTo>
                  <a:cubicBezTo>
                    <a:pt x="487" y="883"/>
                    <a:pt x="489" y="897"/>
                    <a:pt x="489" y="905"/>
                  </a:cubicBezTo>
                  <a:cubicBezTo>
                    <a:pt x="490" y="913"/>
                    <a:pt x="491" y="921"/>
                    <a:pt x="491" y="925"/>
                  </a:cubicBezTo>
                  <a:cubicBezTo>
                    <a:pt x="485" y="918"/>
                    <a:pt x="488" y="897"/>
                    <a:pt x="488" y="882"/>
                  </a:cubicBezTo>
                  <a:cubicBezTo>
                    <a:pt x="468" y="881"/>
                    <a:pt x="448" y="877"/>
                    <a:pt x="432" y="882"/>
                  </a:cubicBezTo>
                  <a:cubicBezTo>
                    <a:pt x="439" y="887"/>
                    <a:pt x="451" y="885"/>
                    <a:pt x="455" y="891"/>
                  </a:cubicBezTo>
                  <a:cubicBezTo>
                    <a:pt x="443" y="894"/>
                    <a:pt x="426" y="889"/>
                    <a:pt x="414" y="888"/>
                  </a:cubicBezTo>
                  <a:cubicBezTo>
                    <a:pt x="425" y="885"/>
                    <a:pt x="433" y="888"/>
                    <a:pt x="445" y="889"/>
                  </a:cubicBezTo>
                  <a:cubicBezTo>
                    <a:pt x="443" y="886"/>
                    <a:pt x="428" y="887"/>
                    <a:pt x="426" y="880"/>
                  </a:cubicBezTo>
                  <a:cubicBezTo>
                    <a:pt x="445" y="873"/>
                    <a:pt x="470" y="879"/>
                    <a:pt x="488" y="879"/>
                  </a:cubicBezTo>
                  <a:cubicBezTo>
                    <a:pt x="488" y="874"/>
                    <a:pt x="488" y="870"/>
                    <a:pt x="488" y="865"/>
                  </a:cubicBezTo>
                  <a:cubicBezTo>
                    <a:pt x="452" y="862"/>
                    <a:pt x="414" y="859"/>
                    <a:pt x="381" y="853"/>
                  </a:cubicBezTo>
                  <a:cubicBezTo>
                    <a:pt x="380" y="872"/>
                    <a:pt x="387" y="896"/>
                    <a:pt x="388" y="915"/>
                  </a:cubicBezTo>
                  <a:cubicBezTo>
                    <a:pt x="429" y="930"/>
                    <a:pt x="485" y="932"/>
                    <a:pt x="535" y="931"/>
                  </a:cubicBezTo>
                  <a:cubicBezTo>
                    <a:pt x="532" y="912"/>
                    <a:pt x="536" y="886"/>
                    <a:pt x="536" y="867"/>
                  </a:cubicBezTo>
                  <a:cubicBezTo>
                    <a:pt x="532" y="868"/>
                    <a:pt x="527" y="867"/>
                    <a:pt x="525" y="868"/>
                  </a:cubicBezTo>
                  <a:cubicBezTo>
                    <a:pt x="525" y="889"/>
                    <a:pt x="525" y="908"/>
                    <a:pt x="523" y="927"/>
                  </a:cubicBezTo>
                  <a:cubicBezTo>
                    <a:pt x="519" y="924"/>
                    <a:pt x="519" y="912"/>
                    <a:pt x="520" y="906"/>
                  </a:cubicBezTo>
                  <a:cubicBezTo>
                    <a:pt x="520" y="907"/>
                    <a:pt x="521" y="908"/>
                    <a:pt x="522" y="909"/>
                  </a:cubicBezTo>
                  <a:cubicBezTo>
                    <a:pt x="521" y="894"/>
                    <a:pt x="524" y="882"/>
                    <a:pt x="523" y="867"/>
                  </a:cubicBezTo>
                  <a:cubicBezTo>
                    <a:pt x="520" y="867"/>
                    <a:pt x="516" y="867"/>
                    <a:pt x="513" y="867"/>
                  </a:cubicBezTo>
                  <a:cubicBezTo>
                    <a:pt x="513" y="883"/>
                    <a:pt x="518" y="904"/>
                    <a:pt x="512" y="919"/>
                  </a:cubicBezTo>
                  <a:cubicBezTo>
                    <a:pt x="507" y="915"/>
                    <a:pt x="509" y="907"/>
                    <a:pt x="509" y="899"/>
                  </a:cubicBezTo>
                  <a:close/>
                  <a:moveTo>
                    <a:pt x="561" y="930"/>
                  </a:moveTo>
                  <a:cubicBezTo>
                    <a:pt x="561" y="923"/>
                    <a:pt x="563" y="914"/>
                    <a:pt x="561" y="910"/>
                  </a:cubicBezTo>
                  <a:cubicBezTo>
                    <a:pt x="559" y="917"/>
                    <a:pt x="562" y="923"/>
                    <a:pt x="559" y="928"/>
                  </a:cubicBezTo>
                  <a:cubicBezTo>
                    <a:pt x="555" y="904"/>
                    <a:pt x="557" y="871"/>
                    <a:pt x="557" y="844"/>
                  </a:cubicBezTo>
                  <a:cubicBezTo>
                    <a:pt x="557" y="836"/>
                    <a:pt x="560" y="822"/>
                    <a:pt x="553" y="819"/>
                  </a:cubicBezTo>
                  <a:cubicBezTo>
                    <a:pt x="551" y="821"/>
                    <a:pt x="552" y="826"/>
                    <a:pt x="551" y="826"/>
                  </a:cubicBezTo>
                  <a:cubicBezTo>
                    <a:pt x="550" y="830"/>
                    <a:pt x="557" y="826"/>
                    <a:pt x="556" y="831"/>
                  </a:cubicBezTo>
                  <a:cubicBezTo>
                    <a:pt x="554" y="832"/>
                    <a:pt x="551" y="831"/>
                    <a:pt x="551" y="834"/>
                  </a:cubicBezTo>
                  <a:cubicBezTo>
                    <a:pt x="552" y="858"/>
                    <a:pt x="553" y="902"/>
                    <a:pt x="551" y="923"/>
                  </a:cubicBezTo>
                  <a:cubicBezTo>
                    <a:pt x="545" y="900"/>
                    <a:pt x="552" y="857"/>
                    <a:pt x="546" y="831"/>
                  </a:cubicBezTo>
                  <a:cubicBezTo>
                    <a:pt x="542" y="860"/>
                    <a:pt x="545" y="898"/>
                    <a:pt x="542" y="926"/>
                  </a:cubicBezTo>
                  <a:cubicBezTo>
                    <a:pt x="537" y="902"/>
                    <a:pt x="544" y="875"/>
                    <a:pt x="541" y="850"/>
                  </a:cubicBezTo>
                  <a:cubicBezTo>
                    <a:pt x="535" y="861"/>
                    <a:pt x="539" y="874"/>
                    <a:pt x="539" y="887"/>
                  </a:cubicBezTo>
                  <a:cubicBezTo>
                    <a:pt x="539" y="903"/>
                    <a:pt x="532" y="919"/>
                    <a:pt x="538" y="931"/>
                  </a:cubicBezTo>
                  <a:cubicBezTo>
                    <a:pt x="545" y="929"/>
                    <a:pt x="555" y="928"/>
                    <a:pt x="561" y="930"/>
                  </a:cubicBezTo>
                  <a:close/>
                  <a:moveTo>
                    <a:pt x="120" y="885"/>
                  </a:moveTo>
                  <a:cubicBezTo>
                    <a:pt x="120" y="900"/>
                    <a:pt x="121" y="913"/>
                    <a:pt x="125" y="925"/>
                  </a:cubicBezTo>
                  <a:cubicBezTo>
                    <a:pt x="125" y="925"/>
                    <a:pt x="125" y="926"/>
                    <a:pt x="125" y="926"/>
                  </a:cubicBezTo>
                  <a:cubicBezTo>
                    <a:pt x="135" y="911"/>
                    <a:pt x="132" y="885"/>
                    <a:pt x="129" y="867"/>
                  </a:cubicBezTo>
                  <a:cubicBezTo>
                    <a:pt x="127" y="879"/>
                    <a:pt x="133" y="889"/>
                    <a:pt x="127" y="896"/>
                  </a:cubicBezTo>
                  <a:cubicBezTo>
                    <a:pt x="121" y="883"/>
                    <a:pt x="125" y="860"/>
                    <a:pt x="121" y="843"/>
                  </a:cubicBezTo>
                  <a:cubicBezTo>
                    <a:pt x="115" y="855"/>
                    <a:pt x="120" y="870"/>
                    <a:pt x="120" y="885"/>
                  </a:cubicBezTo>
                  <a:close/>
                  <a:moveTo>
                    <a:pt x="259" y="920"/>
                  </a:moveTo>
                  <a:cubicBezTo>
                    <a:pt x="259" y="922"/>
                    <a:pt x="258" y="924"/>
                    <a:pt x="255" y="925"/>
                  </a:cubicBezTo>
                  <a:cubicBezTo>
                    <a:pt x="258" y="925"/>
                    <a:pt x="261" y="925"/>
                    <a:pt x="262" y="926"/>
                  </a:cubicBezTo>
                  <a:cubicBezTo>
                    <a:pt x="261" y="924"/>
                    <a:pt x="262" y="920"/>
                    <a:pt x="259" y="920"/>
                  </a:cubicBezTo>
                  <a:close/>
                  <a:moveTo>
                    <a:pt x="137" y="920"/>
                  </a:moveTo>
                  <a:cubicBezTo>
                    <a:pt x="137" y="923"/>
                    <a:pt x="133" y="922"/>
                    <a:pt x="132" y="925"/>
                  </a:cubicBezTo>
                  <a:cubicBezTo>
                    <a:pt x="136" y="926"/>
                    <a:pt x="139" y="921"/>
                    <a:pt x="137" y="920"/>
                  </a:cubicBezTo>
                  <a:close/>
                  <a:moveTo>
                    <a:pt x="179" y="923"/>
                  </a:moveTo>
                  <a:cubicBezTo>
                    <a:pt x="163" y="922"/>
                    <a:pt x="183" y="925"/>
                    <a:pt x="188" y="923"/>
                  </a:cubicBezTo>
                  <a:cubicBezTo>
                    <a:pt x="184" y="923"/>
                    <a:pt x="182" y="923"/>
                    <a:pt x="179" y="923"/>
                  </a:cubicBezTo>
                  <a:close/>
                  <a:moveTo>
                    <a:pt x="167" y="921"/>
                  </a:moveTo>
                  <a:cubicBezTo>
                    <a:pt x="161" y="922"/>
                    <a:pt x="157" y="920"/>
                    <a:pt x="152" y="920"/>
                  </a:cubicBezTo>
                  <a:cubicBezTo>
                    <a:pt x="153" y="923"/>
                    <a:pt x="166" y="923"/>
                    <a:pt x="167" y="921"/>
                  </a:cubicBezTo>
                  <a:close/>
                  <a:moveTo>
                    <a:pt x="103" y="872"/>
                  </a:moveTo>
                  <a:cubicBezTo>
                    <a:pt x="89" y="879"/>
                    <a:pt x="94" y="906"/>
                    <a:pt x="97" y="920"/>
                  </a:cubicBezTo>
                  <a:cubicBezTo>
                    <a:pt x="100" y="914"/>
                    <a:pt x="98" y="898"/>
                    <a:pt x="103" y="895"/>
                  </a:cubicBezTo>
                  <a:cubicBezTo>
                    <a:pt x="98" y="887"/>
                    <a:pt x="102" y="881"/>
                    <a:pt x="103" y="872"/>
                  </a:cubicBezTo>
                  <a:close/>
                  <a:moveTo>
                    <a:pt x="155" y="915"/>
                  </a:moveTo>
                  <a:cubicBezTo>
                    <a:pt x="162" y="915"/>
                    <a:pt x="171" y="919"/>
                    <a:pt x="177" y="917"/>
                  </a:cubicBezTo>
                  <a:cubicBezTo>
                    <a:pt x="169" y="918"/>
                    <a:pt x="159" y="909"/>
                    <a:pt x="155" y="915"/>
                  </a:cubicBezTo>
                  <a:close/>
                  <a:moveTo>
                    <a:pt x="919" y="806"/>
                  </a:moveTo>
                  <a:cubicBezTo>
                    <a:pt x="921" y="801"/>
                    <a:pt x="926" y="798"/>
                    <a:pt x="929" y="793"/>
                  </a:cubicBezTo>
                  <a:cubicBezTo>
                    <a:pt x="882" y="827"/>
                    <a:pt x="835" y="866"/>
                    <a:pt x="789" y="901"/>
                  </a:cubicBezTo>
                  <a:cubicBezTo>
                    <a:pt x="783" y="906"/>
                    <a:pt x="775" y="910"/>
                    <a:pt x="771" y="916"/>
                  </a:cubicBezTo>
                  <a:cubicBezTo>
                    <a:pt x="823" y="883"/>
                    <a:pt x="869" y="842"/>
                    <a:pt x="919" y="806"/>
                  </a:cubicBezTo>
                  <a:close/>
                  <a:moveTo>
                    <a:pt x="261" y="912"/>
                  </a:moveTo>
                  <a:cubicBezTo>
                    <a:pt x="261" y="910"/>
                    <a:pt x="261" y="907"/>
                    <a:pt x="261" y="904"/>
                  </a:cubicBezTo>
                  <a:cubicBezTo>
                    <a:pt x="256" y="903"/>
                    <a:pt x="264" y="910"/>
                    <a:pt x="258" y="910"/>
                  </a:cubicBezTo>
                  <a:cubicBezTo>
                    <a:pt x="253" y="907"/>
                    <a:pt x="256" y="900"/>
                    <a:pt x="255" y="896"/>
                  </a:cubicBezTo>
                  <a:cubicBezTo>
                    <a:pt x="254" y="881"/>
                    <a:pt x="254" y="865"/>
                    <a:pt x="253" y="846"/>
                  </a:cubicBezTo>
                  <a:cubicBezTo>
                    <a:pt x="253" y="852"/>
                    <a:pt x="251" y="847"/>
                    <a:pt x="248" y="847"/>
                  </a:cubicBezTo>
                  <a:cubicBezTo>
                    <a:pt x="247" y="860"/>
                    <a:pt x="248" y="871"/>
                    <a:pt x="249" y="882"/>
                  </a:cubicBezTo>
                  <a:cubicBezTo>
                    <a:pt x="249" y="891"/>
                    <a:pt x="251" y="905"/>
                    <a:pt x="246" y="910"/>
                  </a:cubicBezTo>
                  <a:cubicBezTo>
                    <a:pt x="246" y="888"/>
                    <a:pt x="246" y="867"/>
                    <a:pt x="246" y="846"/>
                  </a:cubicBezTo>
                  <a:cubicBezTo>
                    <a:pt x="243" y="848"/>
                    <a:pt x="240" y="845"/>
                    <a:pt x="239" y="849"/>
                  </a:cubicBezTo>
                  <a:cubicBezTo>
                    <a:pt x="240" y="851"/>
                    <a:pt x="245" y="850"/>
                    <a:pt x="245" y="853"/>
                  </a:cubicBezTo>
                  <a:cubicBezTo>
                    <a:pt x="243" y="853"/>
                    <a:pt x="241" y="853"/>
                    <a:pt x="239" y="853"/>
                  </a:cubicBezTo>
                  <a:cubicBezTo>
                    <a:pt x="238" y="867"/>
                    <a:pt x="243" y="889"/>
                    <a:pt x="241" y="899"/>
                  </a:cubicBezTo>
                  <a:cubicBezTo>
                    <a:pt x="236" y="887"/>
                    <a:pt x="238" y="869"/>
                    <a:pt x="237" y="852"/>
                  </a:cubicBezTo>
                  <a:cubicBezTo>
                    <a:pt x="234" y="852"/>
                    <a:pt x="232" y="852"/>
                    <a:pt x="229" y="852"/>
                  </a:cubicBezTo>
                  <a:cubicBezTo>
                    <a:pt x="226" y="867"/>
                    <a:pt x="235" y="884"/>
                    <a:pt x="228" y="892"/>
                  </a:cubicBezTo>
                  <a:cubicBezTo>
                    <a:pt x="226" y="881"/>
                    <a:pt x="229" y="863"/>
                    <a:pt x="226" y="852"/>
                  </a:cubicBezTo>
                  <a:cubicBezTo>
                    <a:pt x="224" y="852"/>
                    <a:pt x="221" y="852"/>
                    <a:pt x="219" y="852"/>
                  </a:cubicBezTo>
                  <a:cubicBezTo>
                    <a:pt x="216" y="861"/>
                    <a:pt x="224" y="869"/>
                    <a:pt x="218" y="874"/>
                  </a:cubicBezTo>
                  <a:cubicBezTo>
                    <a:pt x="215" y="869"/>
                    <a:pt x="216" y="860"/>
                    <a:pt x="216" y="852"/>
                  </a:cubicBezTo>
                  <a:cubicBezTo>
                    <a:pt x="213" y="852"/>
                    <a:pt x="209" y="853"/>
                    <a:pt x="207" y="851"/>
                  </a:cubicBezTo>
                  <a:cubicBezTo>
                    <a:pt x="206" y="860"/>
                    <a:pt x="210" y="867"/>
                    <a:pt x="206" y="870"/>
                  </a:cubicBezTo>
                  <a:cubicBezTo>
                    <a:pt x="202" y="867"/>
                    <a:pt x="205" y="857"/>
                    <a:pt x="204" y="851"/>
                  </a:cubicBezTo>
                  <a:cubicBezTo>
                    <a:pt x="200" y="852"/>
                    <a:pt x="198" y="850"/>
                    <a:pt x="194" y="850"/>
                  </a:cubicBezTo>
                  <a:cubicBezTo>
                    <a:pt x="194" y="852"/>
                    <a:pt x="197" y="856"/>
                    <a:pt x="193" y="856"/>
                  </a:cubicBezTo>
                  <a:cubicBezTo>
                    <a:pt x="191" y="854"/>
                    <a:pt x="191" y="852"/>
                    <a:pt x="191" y="849"/>
                  </a:cubicBezTo>
                  <a:cubicBezTo>
                    <a:pt x="187" y="850"/>
                    <a:pt x="185" y="848"/>
                    <a:pt x="181" y="848"/>
                  </a:cubicBezTo>
                  <a:cubicBezTo>
                    <a:pt x="180" y="849"/>
                    <a:pt x="184" y="852"/>
                    <a:pt x="180" y="854"/>
                  </a:cubicBezTo>
                  <a:cubicBezTo>
                    <a:pt x="178" y="853"/>
                    <a:pt x="177" y="851"/>
                    <a:pt x="177" y="847"/>
                  </a:cubicBezTo>
                  <a:cubicBezTo>
                    <a:pt x="163" y="845"/>
                    <a:pt x="151" y="841"/>
                    <a:pt x="135" y="838"/>
                  </a:cubicBezTo>
                  <a:cubicBezTo>
                    <a:pt x="134" y="862"/>
                    <a:pt x="138" y="884"/>
                    <a:pt x="134" y="899"/>
                  </a:cubicBezTo>
                  <a:cubicBezTo>
                    <a:pt x="167" y="914"/>
                    <a:pt x="221" y="920"/>
                    <a:pt x="261" y="912"/>
                  </a:cubicBezTo>
                  <a:close/>
                  <a:moveTo>
                    <a:pt x="381" y="900"/>
                  </a:moveTo>
                  <a:cubicBezTo>
                    <a:pt x="382" y="906"/>
                    <a:pt x="381" y="908"/>
                    <a:pt x="378" y="910"/>
                  </a:cubicBezTo>
                  <a:cubicBezTo>
                    <a:pt x="380" y="911"/>
                    <a:pt x="379" y="913"/>
                    <a:pt x="382" y="913"/>
                  </a:cubicBezTo>
                  <a:cubicBezTo>
                    <a:pt x="382" y="907"/>
                    <a:pt x="383" y="905"/>
                    <a:pt x="381" y="900"/>
                  </a:cubicBezTo>
                  <a:close/>
                  <a:moveTo>
                    <a:pt x="140" y="909"/>
                  </a:moveTo>
                  <a:cubicBezTo>
                    <a:pt x="138" y="908"/>
                    <a:pt x="138" y="907"/>
                    <a:pt x="135" y="907"/>
                  </a:cubicBezTo>
                  <a:cubicBezTo>
                    <a:pt x="137" y="910"/>
                    <a:pt x="135" y="912"/>
                    <a:pt x="136" y="913"/>
                  </a:cubicBezTo>
                  <a:cubicBezTo>
                    <a:pt x="137" y="911"/>
                    <a:pt x="139" y="911"/>
                    <a:pt x="140" y="909"/>
                  </a:cubicBezTo>
                  <a:close/>
                  <a:moveTo>
                    <a:pt x="871" y="854"/>
                  </a:moveTo>
                  <a:cubicBezTo>
                    <a:pt x="843" y="871"/>
                    <a:pt x="818" y="891"/>
                    <a:pt x="793" y="911"/>
                  </a:cubicBezTo>
                  <a:cubicBezTo>
                    <a:pt x="821" y="894"/>
                    <a:pt x="846" y="874"/>
                    <a:pt x="871" y="854"/>
                  </a:cubicBezTo>
                  <a:close/>
                  <a:moveTo>
                    <a:pt x="837" y="900"/>
                  </a:moveTo>
                  <a:cubicBezTo>
                    <a:pt x="834" y="904"/>
                    <a:pt x="829" y="906"/>
                    <a:pt x="825" y="910"/>
                  </a:cubicBezTo>
                  <a:cubicBezTo>
                    <a:pt x="830" y="907"/>
                    <a:pt x="837" y="903"/>
                    <a:pt x="837" y="900"/>
                  </a:cubicBezTo>
                  <a:close/>
                  <a:moveTo>
                    <a:pt x="839" y="897"/>
                  </a:moveTo>
                  <a:cubicBezTo>
                    <a:pt x="835" y="898"/>
                    <a:pt x="828" y="904"/>
                    <a:pt x="829" y="904"/>
                  </a:cubicBezTo>
                  <a:cubicBezTo>
                    <a:pt x="833" y="903"/>
                    <a:pt x="840" y="897"/>
                    <a:pt x="839" y="897"/>
                  </a:cubicBezTo>
                  <a:close/>
                  <a:moveTo>
                    <a:pt x="686" y="881"/>
                  </a:moveTo>
                  <a:cubicBezTo>
                    <a:pt x="686" y="890"/>
                    <a:pt x="687" y="903"/>
                    <a:pt x="688" y="907"/>
                  </a:cubicBezTo>
                  <a:cubicBezTo>
                    <a:pt x="688" y="895"/>
                    <a:pt x="691" y="889"/>
                    <a:pt x="686" y="881"/>
                  </a:cubicBezTo>
                  <a:close/>
                  <a:moveTo>
                    <a:pt x="861" y="880"/>
                  </a:moveTo>
                  <a:cubicBezTo>
                    <a:pt x="855" y="887"/>
                    <a:pt x="840" y="892"/>
                    <a:pt x="841" y="899"/>
                  </a:cubicBezTo>
                  <a:cubicBezTo>
                    <a:pt x="844" y="892"/>
                    <a:pt x="859" y="887"/>
                    <a:pt x="861" y="880"/>
                  </a:cubicBezTo>
                  <a:close/>
                  <a:moveTo>
                    <a:pt x="367" y="888"/>
                  </a:moveTo>
                  <a:cubicBezTo>
                    <a:pt x="365" y="844"/>
                    <a:pt x="364" y="809"/>
                    <a:pt x="359" y="768"/>
                  </a:cubicBezTo>
                  <a:cubicBezTo>
                    <a:pt x="358" y="757"/>
                    <a:pt x="358" y="747"/>
                    <a:pt x="357" y="736"/>
                  </a:cubicBezTo>
                  <a:cubicBezTo>
                    <a:pt x="356" y="724"/>
                    <a:pt x="354" y="711"/>
                    <a:pt x="353" y="699"/>
                  </a:cubicBezTo>
                  <a:cubicBezTo>
                    <a:pt x="351" y="663"/>
                    <a:pt x="357" y="626"/>
                    <a:pt x="355" y="592"/>
                  </a:cubicBezTo>
                  <a:cubicBezTo>
                    <a:pt x="354" y="569"/>
                    <a:pt x="352" y="546"/>
                    <a:pt x="352" y="521"/>
                  </a:cubicBezTo>
                  <a:cubicBezTo>
                    <a:pt x="351" y="516"/>
                    <a:pt x="358" y="518"/>
                    <a:pt x="356" y="513"/>
                  </a:cubicBezTo>
                  <a:cubicBezTo>
                    <a:pt x="357" y="491"/>
                    <a:pt x="347" y="467"/>
                    <a:pt x="345" y="445"/>
                  </a:cubicBezTo>
                  <a:cubicBezTo>
                    <a:pt x="345" y="497"/>
                    <a:pt x="343" y="545"/>
                    <a:pt x="345" y="595"/>
                  </a:cubicBezTo>
                  <a:cubicBezTo>
                    <a:pt x="346" y="610"/>
                    <a:pt x="344" y="625"/>
                    <a:pt x="345" y="640"/>
                  </a:cubicBezTo>
                  <a:cubicBezTo>
                    <a:pt x="345" y="660"/>
                    <a:pt x="351" y="681"/>
                    <a:pt x="352" y="702"/>
                  </a:cubicBezTo>
                  <a:cubicBezTo>
                    <a:pt x="354" y="734"/>
                    <a:pt x="354" y="771"/>
                    <a:pt x="357" y="798"/>
                  </a:cubicBezTo>
                  <a:cubicBezTo>
                    <a:pt x="355" y="803"/>
                    <a:pt x="362" y="799"/>
                    <a:pt x="360" y="804"/>
                  </a:cubicBezTo>
                  <a:cubicBezTo>
                    <a:pt x="357" y="823"/>
                    <a:pt x="359" y="839"/>
                    <a:pt x="360" y="860"/>
                  </a:cubicBezTo>
                  <a:cubicBezTo>
                    <a:pt x="361" y="872"/>
                    <a:pt x="361" y="883"/>
                    <a:pt x="363" y="890"/>
                  </a:cubicBezTo>
                  <a:cubicBezTo>
                    <a:pt x="364" y="887"/>
                    <a:pt x="366" y="891"/>
                    <a:pt x="367" y="891"/>
                  </a:cubicBezTo>
                  <a:cubicBezTo>
                    <a:pt x="367" y="890"/>
                    <a:pt x="367" y="889"/>
                    <a:pt x="367" y="888"/>
                  </a:cubicBezTo>
                  <a:close/>
                  <a:moveTo>
                    <a:pt x="265" y="864"/>
                  </a:moveTo>
                  <a:cubicBezTo>
                    <a:pt x="261" y="868"/>
                    <a:pt x="262" y="879"/>
                    <a:pt x="264" y="882"/>
                  </a:cubicBezTo>
                  <a:cubicBezTo>
                    <a:pt x="265" y="878"/>
                    <a:pt x="267" y="869"/>
                    <a:pt x="265" y="864"/>
                  </a:cubicBezTo>
                  <a:close/>
                  <a:moveTo>
                    <a:pt x="258" y="832"/>
                  </a:moveTo>
                  <a:cubicBezTo>
                    <a:pt x="253" y="846"/>
                    <a:pt x="258" y="867"/>
                    <a:pt x="255" y="881"/>
                  </a:cubicBezTo>
                  <a:cubicBezTo>
                    <a:pt x="256" y="881"/>
                    <a:pt x="257" y="882"/>
                    <a:pt x="258" y="882"/>
                  </a:cubicBezTo>
                  <a:cubicBezTo>
                    <a:pt x="259" y="863"/>
                    <a:pt x="262" y="842"/>
                    <a:pt x="258" y="832"/>
                  </a:cubicBezTo>
                  <a:close/>
                  <a:moveTo>
                    <a:pt x="491" y="865"/>
                  </a:moveTo>
                  <a:cubicBezTo>
                    <a:pt x="489" y="868"/>
                    <a:pt x="490" y="875"/>
                    <a:pt x="489" y="879"/>
                  </a:cubicBezTo>
                  <a:cubicBezTo>
                    <a:pt x="492" y="879"/>
                    <a:pt x="494" y="879"/>
                    <a:pt x="496" y="879"/>
                  </a:cubicBezTo>
                  <a:cubicBezTo>
                    <a:pt x="494" y="875"/>
                    <a:pt x="496" y="867"/>
                    <a:pt x="491" y="865"/>
                  </a:cubicBezTo>
                  <a:close/>
                  <a:moveTo>
                    <a:pt x="106" y="873"/>
                  </a:moveTo>
                  <a:cubicBezTo>
                    <a:pt x="112" y="874"/>
                    <a:pt x="111" y="865"/>
                    <a:pt x="107" y="866"/>
                  </a:cubicBezTo>
                  <a:cubicBezTo>
                    <a:pt x="110" y="862"/>
                    <a:pt x="109" y="866"/>
                    <a:pt x="114" y="865"/>
                  </a:cubicBezTo>
                  <a:cubicBezTo>
                    <a:pt x="113" y="862"/>
                    <a:pt x="116" y="855"/>
                    <a:pt x="112" y="854"/>
                  </a:cubicBezTo>
                  <a:cubicBezTo>
                    <a:pt x="110" y="860"/>
                    <a:pt x="104" y="863"/>
                    <a:pt x="106" y="873"/>
                  </a:cubicBezTo>
                  <a:close/>
                  <a:moveTo>
                    <a:pt x="114" y="839"/>
                  </a:moveTo>
                  <a:cubicBezTo>
                    <a:pt x="110" y="841"/>
                    <a:pt x="108" y="845"/>
                    <a:pt x="105" y="849"/>
                  </a:cubicBezTo>
                  <a:cubicBezTo>
                    <a:pt x="107" y="849"/>
                    <a:pt x="108" y="849"/>
                    <a:pt x="108" y="850"/>
                  </a:cubicBezTo>
                  <a:cubicBezTo>
                    <a:pt x="107" y="851"/>
                    <a:pt x="106" y="851"/>
                    <a:pt x="105" y="850"/>
                  </a:cubicBezTo>
                  <a:cubicBezTo>
                    <a:pt x="102" y="859"/>
                    <a:pt x="91" y="865"/>
                    <a:pt x="95" y="876"/>
                  </a:cubicBezTo>
                  <a:cubicBezTo>
                    <a:pt x="96" y="874"/>
                    <a:pt x="95" y="871"/>
                    <a:pt x="98" y="870"/>
                  </a:cubicBezTo>
                  <a:cubicBezTo>
                    <a:pt x="98" y="871"/>
                    <a:pt x="98" y="873"/>
                    <a:pt x="99" y="873"/>
                  </a:cubicBezTo>
                  <a:cubicBezTo>
                    <a:pt x="103" y="861"/>
                    <a:pt x="115" y="856"/>
                    <a:pt x="114" y="839"/>
                  </a:cubicBezTo>
                  <a:close/>
                  <a:moveTo>
                    <a:pt x="30" y="828"/>
                  </a:moveTo>
                  <a:cubicBezTo>
                    <a:pt x="29" y="831"/>
                    <a:pt x="28" y="827"/>
                    <a:pt x="27" y="827"/>
                  </a:cubicBezTo>
                  <a:cubicBezTo>
                    <a:pt x="29" y="845"/>
                    <a:pt x="26" y="855"/>
                    <a:pt x="30" y="871"/>
                  </a:cubicBezTo>
                  <a:cubicBezTo>
                    <a:pt x="32" y="858"/>
                    <a:pt x="32" y="840"/>
                    <a:pt x="30" y="828"/>
                  </a:cubicBezTo>
                  <a:close/>
                  <a:moveTo>
                    <a:pt x="536" y="864"/>
                  </a:moveTo>
                  <a:cubicBezTo>
                    <a:pt x="537" y="863"/>
                    <a:pt x="535" y="856"/>
                    <a:pt x="536" y="851"/>
                  </a:cubicBezTo>
                  <a:cubicBezTo>
                    <a:pt x="534" y="850"/>
                    <a:pt x="527" y="850"/>
                    <a:pt x="525" y="851"/>
                  </a:cubicBezTo>
                  <a:cubicBezTo>
                    <a:pt x="525" y="856"/>
                    <a:pt x="525" y="860"/>
                    <a:pt x="525" y="864"/>
                  </a:cubicBezTo>
                  <a:cubicBezTo>
                    <a:pt x="528" y="865"/>
                    <a:pt x="532" y="865"/>
                    <a:pt x="536" y="864"/>
                  </a:cubicBezTo>
                  <a:close/>
                  <a:moveTo>
                    <a:pt x="523" y="864"/>
                  </a:moveTo>
                  <a:cubicBezTo>
                    <a:pt x="523" y="860"/>
                    <a:pt x="523" y="856"/>
                    <a:pt x="523" y="851"/>
                  </a:cubicBezTo>
                  <a:cubicBezTo>
                    <a:pt x="520" y="850"/>
                    <a:pt x="517" y="852"/>
                    <a:pt x="511" y="851"/>
                  </a:cubicBezTo>
                  <a:cubicBezTo>
                    <a:pt x="512" y="854"/>
                    <a:pt x="511" y="861"/>
                    <a:pt x="513" y="864"/>
                  </a:cubicBezTo>
                  <a:cubicBezTo>
                    <a:pt x="518" y="864"/>
                    <a:pt x="520" y="865"/>
                    <a:pt x="523" y="864"/>
                  </a:cubicBezTo>
                  <a:close/>
                  <a:moveTo>
                    <a:pt x="373" y="838"/>
                  </a:moveTo>
                  <a:cubicBezTo>
                    <a:pt x="370" y="838"/>
                    <a:pt x="370" y="837"/>
                    <a:pt x="368" y="837"/>
                  </a:cubicBezTo>
                  <a:cubicBezTo>
                    <a:pt x="370" y="845"/>
                    <a:pt x="368" y="857"/>
                    <a:pt x="371" y="865"/>
                  </a:cubicBezTo>
                  <a:cubicBezTo>
                    <a:pt x="370" y="853"/>
                    <a:pt x="374" y="847"/>
                    <a:pt x="373" y="838"/>
                  </a:cubicBezTo>
                  <a:close/>
                  <a:moveTo>
                    <a:pt x="506" y="851"/>
                  </a:moveTo>
                  <a:cubicBezTo>
                    <a:pt x="502" y="854"/>
                    <a:pt x="507" y="860"/>
                    <a:pt x="505" y="864"/>
                  </a:cubicBezTo>
                  <a:cubicBezTo>
                    <a:pt x="506" y="864"/>
                    <a:pt x="508" y="864"/>
                    <a:pt x="510" y="864"/>
                  </a:cubicBezTo>
                  <a:cubicBezTo>
                    <a:pt x="508" y="860"/>
                    <a:pt x="511" y="852"/>
                    <a:pt x="506" y="851"/>
                  </a:cubicBezTo>
                  <a:close/>
                  <a:moveTo>
                    <a:pt x="500" y="851"/>
                  </a:moveTo>
                  <a:cubicBezTo>
                    <a:pt x="501" y="855"/>
                    <a:pt x="498" y="864"/>
                    <a:pt x="502" y="864"/>
                  </a:cubicBezTo>
                  <a:cubicBezTo>
                    <a:pt x="503" y="864"/>
                    <a:pt x="503" y="864"/>
                    <a:pt x="504" y="864"/>
                  </a:cubicBezTo>
                  <a:cubicBezTo>
                    <a:pt x="503" y="859"/>
                    <a:pt x="504" y="853"/>
                    <a:pt x="500" y="851"/>
                  </a:cubicBezTo>
                  <a:close/>
                  <a:moveTo>
                    <a:pt x="497" y="851"/>
                  </a:moveTo>
                  <a:cubicBezTo>
                    <a:pt x="495" y="851"/>
                    <a:pt x="494" y="851"/>
                    <a:pt x="493" y="850"/>
                  </a:cubicBezTo>
                  <a:cubicBezTo>
                    <a:pt x="493" y="853"/>
                    <a:pt x="494" y="862"/>
                    <a:pt x="497" y="864"/>
                  </a:cubicBezTo>
                  <a:cubicBezTo>
                    <a:pt x="497" y="857"/>
                    <a:pt x="498" y="855"/>
                    <a:pt x="497" y="851"/>
                  </a:cubicBezTo>
                  <a:close/>
                  <a:moveTo>
                    <a:pt x="490" y="858"/>
                  </a:moveTo>
                  <a:cubicBezTo>
                    <a:pt x="491" y="860"/>
                    <a:pt x="489" y="864"/>
                    <a:pt x="492" y="864"/>
                  </a:cubicBezTo>
                  <a:cubicBezTo>
                    <a:pt x="492" y="861"/>
                    <a:pt x="493" y="858"/>
                    <a:pt x="490" y="858"/>
                  </a:cubicBezTo>
                  <a:close/>
                  <a:moveTo>
                    <a:pt x="94" y="861"/>
                  </a:moveTo>
                  <a:cubicBezTo>
                    <a:pt x="94" y="862"/>
                    <a:pt x="94" y="863"/>
                    <a:pt x="94" y="864"/>
                  </a:cubicBezTo>
                  <a:cubicBezTo>
                    <a:pt x="100" y="852"/>
                    <a:pt x="115" y="840"/>
                    <a:pt x="108" y="825"/>
                  </a:cubicBezTo>
                  <a:cubicBezTo>
                    <a:pt x="105" y="832"/>
                    <a:pt x="100" y="841"/>
                    <a:pt x="95" y="843"/>
                  </a:cubicBezTo>
                  <a:cubicBezTo>
                    <a:pt x="100" y="834"/>
                    <a:pt x="113" y="824"/>
                    <a:pt x="106" y="809"/>
                  </a:cubicBezTo>
                  <a:cubicBezTo>
                    <a:pt x="100" y="826"/>
                    <a:pt x="84" y="834"/>
                    <a:pt x="82" y="857"/>
                  </a:cubicBezTo>
                  <a:cubicBezTo>
                    <a:pt x="88" y="854"/>
                    <a:pt x="90" y="851"/>
                    <a:pt x="95" y="845"/>
                  </a:cubicBezTo>
                  <a:cubicBezTo>
                    <a:pt x="91" y="849"/>
                    <a:pt x="97" y="860"/>
                    <a:pt x="94" y="861"/>
                  </a:cubicBezTo>
                  <a:close/>
                  <a:moveTo>
                    <a:pt x="488" y="863"/>
                  </a:moveTo>
                  <a:cubicBezTo>
                    <a:pt x="487" y="858"/>
                    <a:pt x="489" y="853"/>
                    <a:pt x="487" y="850"/>
                  </a:cubicBezTo>
                  <a:cubicBezTo>
                    <a:pt x="448" y="850"/>
                    <a:pt x="416" y="845"/>
                    <a:pt x="380" y="839"/>
                  </a:cubicBezTo>
                  <a:cubicBezTo>
                    <a:pt x="380" y="842"/>
                    <a:pt x="380" y="846"/>
                    <a:pt x="380" y="849"/>
                  </a:cubicBezTo>
                  <a:cubicBezTo>
                    <a:pt x="412" y="857"/>
                    <a:pt x="453" y="860"/>
                    <a:pt x="488" y="863"/>
                  </a:cubicBezTo>
                  <a:close/>
                  <a:moveTo>
                    <a:pt x="681" y="743"/>
                  </a:moveTo>
                  <a:cubicBezTo>
                    <a:pt x="673" y="777"/>
                    <a:pt x="680" y="826"/>
                    <a:pt x="681" y="856"/>
                  </a:cubicBezTo>
                  <a:cubicBezTo>
                    <a:pt x="683" y="818"/>
                    <a:pt x="679" y="783"/>
                    <a:pt x="681" y="743"/>
                  </a:cubicBezTo>
                  <a:close/>
                  <a:moveTo>
                    <a:pt x="237" y="847"/>
                  </a:moveTo>
                  <a:cubicBezTo>
                    <a:pt x="234" y="847"/>
                    <a:pt x="232" y="847"/>
                    <a:pt x="229" y="847"/>
                  </a:cubicBezTo>
                  <a:cubicBezTo>
                    <a:pt x="230" y="851"/>
                    <a:pt x="237" y="851"/>
                    <a:pt x="237" y="847"/>
                  </a:cubicBezTo>
                  <a:close/>
                  <a:moveTo>
                    <a:pt x="227" y="848"/>
                  </a:moveTo>
                  <a:cubicBezTo>
                    <a:pt x="226" y="846"/>
                    <a:pt x="220" y="848"/>
                    <a:pt x="219" y="846"/>
                  </a:cubicBezTo>
                  <a:cubicBezTo>
                    <a:pt x="219" y="848"/>
                    <a:pt x="219" y="849"/>
                    <a:pt x="219" y="850"/>
                  </a:cubicBezTo>
                  <a:cubicBezTo>
                    <a:pt x="221" y="848"/>
                    <a:pt x="226" y="852"/>
                    <a:pt x="227" y="848"/>
                  </a:cubicBezTo>
                  <a:close/>
                  <a:moveTo>
                    <a:pt x="216" y="846"/>
                  </a:moveTo>
                  <a:cubicBezTo>
                    <a:pt x="213" y="847"/>
                    <a:pt x="207" y="844"/>
                    <a:pt x="207" y="848"/>
                  </a:cubicBezTo>
                  <a:cubicBezTo>
                    <a:pt x="209" y="850"/>
                    <a:pt x="214" y="848"/>
                    <a:pt x="216" y="850"/>
                  </a:cubicBezTo>
                  <a:cubicBezTo>
                    <a:pt x="216" y="849"/>
                    <a:pt x="216" y="848"/>
                    <a:pt x="216" y="846"/>
                  </a:cubicBezTo>
                  <a:close/>
                  <a:moveTo>
                    <a:pt x="204" y="845"/>
                  </a:moveTo>
                  <a:cubicBezTo>
                    <a:pt x="200" y="846"/>
                    <a:pt x="198" y="844"/>
                    <a:pt x="194" y="844"/>
                  </a:cubicBezTo>
                  <a:cubicBezTo>
                    <a:pt x="194" y="846"/>
                    <a:pt x="194" y="847"/>
                    <a:pt x="194" y="848"/>
                  </a:cubicBezTo>
                  <a:cubicBezTo>
                    <a:pt x="199" y="848"/>
                    <a:pt x="202" y="849"/>
                    <a:pt x="204" y="849"/>
                  </a:cubicBezTo>
                  <a:cubicBezTo>
                    <a:pt x="204" y="848"/>
                    <a:pt x="204" y="847"/>
                    <a:pt x="204" y="845"/>
                  </a:cubicBezTo>
                  <a:close/>
                  <a:moveTo>
                    <a:pt x="541" y="831"/>
                  </a:moveTo>
                  <a:cubicBezTo>
                    <a:pt x="541" y="832"/>
                    <a:pt x="540" y="832"/>
                    <a:pt x="538" y="832"/>
                  </a:cubicBezTo>
                  <a:cubicBezTo>
                    <a:pt x="539" y="837"/>
                    <a:pt x="538" y="844"/>
                    <a:pt x="539" y="848"/>
                  </a:cubicBezTo>
                  <a:cubicBezTo>
                    <a:pt x="540" y="848"/>
                    <a:pt x="541" y="848"/>
                    <a:pt x="542" y="848"/>
                  </a:cubicBezTo>
                  <a:cubicBezTo>
                    <a:pt x="541" y="840"/>
                    <a:pt x="545" y="835"/>
                    <a:pt x="541" y="831"/>
                  </a:cubicBezTo>
                  <a:close/>
                  <a:moveTo>
                    <a:pt x="535" y="847"/>
                  </a:moveTo>
                  <a:cubicBezTo>
                    <a:pt x="535" y="842"/>
                    <a:pt x="533" y="838"/>
                    <a:pt x="533" y="833"/>
                  </a:cubicBezTo>
                  <a:cubicBezTo>
                    <a:pt x="531" y="831"/>
                    <a:pt x="529" y="834"/>
                    <a:pt x="525" y="833"/>
                  </a:cubicBezTo>
                  <a:cubicBezTo>
                    <a:pt x="525" y="838"/>
                    <a:pt x="525" y="844"/>
                    <a:pt x="526" y="848"/>
                  </a:cubicBezTo>
                  <a:cubicBezTo>
                    <a:pt x="530" y="848"/>
                    <a:pt x="530" y="848"/>
                    <a:pt x="535" y="847"/>
                  </a:cubicBezTo>
                  <a:close/>
                  <a:moveTo>
                    <a:pt x="523" y="833"/>
                  </a:moveTo>
                  <a:cubicBezTo>
                    <a:pt x="519" y="833"/>
                    <a:pt x="514" y="833"/>
                    <a:pt x="510" y="833"/>
                  </a:cubicBezTo>
                  <a:cubicBezTo>
                    <a:pt x="508" y="836"/>
                    <a:pt x="510" y="843"/>
                    <a:pt x="511" y="848"/>
                  </a:cubicBezTo>
                  <a:cubicBezTo>
                    <a:pt x="515" y="848"/>
                    <a:pt x="519" y="848"/>
                    <a:pt x="523" y="848"/>
                  </a:cubicBezTo>
                  <a:cubicBezTo>
                    <a:pt x="523" y="843"/>
                    <a:pt x="523" y="838"/>
                    <a:pt x="523" y="833"/>
                  </a:cubicBezTo>
                  <a:close/>
                  <a:moveTo>
                    <a:pt x="506" y="833"/>
                  </a:moveTo>
                  <a:cubicBezTo>
                    <a:pt x="463" y="833"/>
                    <a:pt x="420" y="825"/>
                    <a:pt x="379" y="820"/>
                  </a:cubicBezTo>
                  <a:cubicBezTo>
                    <a:pt x="379" y="826"/>
                    <a:pt x="380" y="832"/>
                    <a:pt x="379" y="835"/>
                  </a:cubicBezTo>
                  <a:cubicBezTo>
                    <a:pt x="413" y="844"/>
                    <a:pt x="458" y="848"/>
                    <a:pt x="498" y="848"/>
                  </a:cubicBezTo>
                  <a:cubicBezTo>
                    <a:pt x="499" y="843"/>
                    <a:pt x="497" y="836"/>
                    <a:pt x="502" y="835"/>
                  </a:cubicBezTo>
                  <a:cubicBezTo>
                    <a:pt x="505" y="836"/>
                    <a:pt x="502" y="844"/>
                    <a:pt x="505" y="848"/>
                  </a:cubicBezTo>
                  <a:cubicBezTo>
                    <a:pt x="506" y="848"/>
                    <a:pt x="507" y="848"/>
                    <a:pt x="508" y="848"/>
                  </a:cubicBezTo>
                  <a:cubicBezTo>
                    <a:pt x="507" y="843"/>
                    <a:pt x="507" y="839"/>
                    <a:pt x="506" y="833"/>
                  </a:cubicBezTo>
                  <a:close/>
                  <a:moveTo>
                    <a:pt x="179" y="842"/>
                  </a:moveTo>
                  <a:cubicBezTo>
                    <a:pt x="180" y="847"/>
                    <a:pt x="186" y="847"/>
                    <a:pt x="191" y="847"/>
                  </a:cubicBezTo>
                  <a:cubicBezTo>
                    <a:pt x="191" y="841"/>
                    <a:pt x="184" y="843"/>
                    <a:pt x="179" y="842"/>
                  </a:cubicBezTo>
                  <a:close/>
                  <a:moveTo>
                    <a:pt x="177" y="844"/>
                  </a:moveTo>
                  <a:cubicBezTo>
                    <a:pt x="177" y="843"/>
                    <a:pt x="177" y="842"/>
                    <a:pt x="177" y="841"/>
                  </a:cubicBezTo>
                  <a:cubicBezTo>
                    <a:pt x="160" y="839"/>
                    <a:pt x="147" y="834"/>
                    <a:pt x="132" y="830"/>
                  </a:cubicBezTo>
                  <a:cubicBezTo>
                    <a:pt x="140" y="841"/>
                    <a:pt x="165" y="841"/>
                    <a:pt x="177" y="844"/>
                  </a:cubicBezTo>
                  <a:close/>
                  <a:moveTo>
                    <a:pt x="249" y="844"/>
                  </a:moveTo>
                  <a:cubicBezTo>
                    <a:pt x="249" y="842"/>
                    <a:pt x="253" y="844"/>
                    <a:pt x="254" y="843"/>
                  </a:cubicBezTo>
                  <a:cubicBezTo>
                    <a:pt x="254" y="827"/>
                    <a:pt x="255" y="815"/>
                    <a:pt x="254" y="800"/>
                  </a:cubicBezTo>
                  <a:cubicBezTo>
                    <a:pt x="252" y="801"/>
                    <a:pt x="250" y="802"/>
                    <a:pt x="247" y="801"/>
                  </a:cubicBezTo>
                  <a:cubicBezTo>
                    <a:pt x="248" y="819"/>
                    <a:pt x="246" y="829"/>
                    <a:pt x="249" y="844"/>
                  </a:cubicBezTo>
                  <a:close/>
                  <a:moveTo>
                    <a:pt x="245" y="844"/>
                  </a:moveTo>
                  <a:cubicBezTo>
                    <a:pt x="246" y="832"/>
                    <a:pt x="246" y="813"/>
                    <a:pt x="243" y="801"/>
                  </a:cubicBezTo>
                  <a:cubicBezTo>
                    <a:pt x="243" y="803"/>
                    <a:pt x="240" y="802"/>
                    <a:pt x="239" y="802"/>
                  </a:cubicBezTo>
                  <a:cubicBezTo>
                    <a:pt x="236" y="820"/>
                    <a:pt x="239" y="830"/>
                    <a:pt x="239" y="844"/>
                  </a:cubicBezTo>
                  <a:cubicBezTo>
                    <a:pt x="241" y="844"/>
                    <a:pt x="243" y="844"/>
                    <a:pt x="245" y="844"/>
                  </a:cubicBezTo>
                  <a:close/>
                  <a:moveTo>
                    <a:pt x="235" y="802"/>
                  </a:moveTo>
                  <a:cubicBezTo>
                    <a:pt x="226" y="802"/>
                    <a:pt x="229" y="811"/>
                    <a:pt x="229" y="817"/>
                  </a:cubicBezTo>
                  <a:cubicBezTo>
                    <a:pt x="230" y="825"/>
                    <a:pt x="229" y="835"/>
                    <a:pt x="229" y="844"/>
                  </a:cubicBezTo>
                  <a:cubicBezTo>
                    <a:pt x="232" y="844"/>
                    <a:pt x="236" y="846"/>
                    <a:pt x="237" y="843"/>
                  </a:cubicBezTo>
                  <a:cubicBezTo>
                    <a:pt x="235" y="834"/>
                    <a:pt x="237" y="814"/>
                    <a:pt x="235" y="802"/>
                  </a:cubicBezTo>
                  <a:close/>
                  <a:moveTo>
                    <a:pt x="226" y="803"/>
                  </a:moveTo>
                  <a:cubicBezTo>
                    <a:pt x="222" y="803"/>
                    <a:pt x="222" y="804"/>
                    <a:pt x="217" y="804"/>
                  </a:cubicBezTo>
                  <a:cubicBezTo>
                    <a:pt x="216" y="818"/>
                    <a:pt x="218" y="831"/>
                    <a:pt x="219" y="844"/>
                  </a:cubicBezTo>
                  <a:cubicBezTo>
                    <a:pt x="222" y="844"/>
                    <a:pt x="225" y="844"/>
                    <a:pt x="227" y="844"/>
                  </a:cubicBezTo>
                  <a:cubicBezTo>
                    <a:pt x="227" y="827"/>
                    <a:pt x="227" y="818"/>
                    <a:pt x="226" y="803"/>
                  </a:cubicBezTo>
                  <a:close/>
                  <a:moveTo>
                    <a:pt x="216" y="843"/>
                  </a:moveTo>
                  <a:cubicBezTo>
                    <a:pt x="215" y="829"/>
                    <a:pt x="215" y="812"/>
                    <a:pt x="214" y="804"/>
                  </a:cubicBezTo>
                  <a:cubicBezTo>
                    <a:pt x="211" y="804"/>
                    <a:pt x="208" y="804"/>
                    <a:pt x="205" y="804"/>
                  </a:cubicBezTo>
                  <a:cubicBezTo>
                    <a:pt x="206" y="817"/>
                    <a:pt x="207" y="833"/>
                    <a:pt x="207" y="843"/>
                  </a:cubicBezTo>
                  <a:cubicBezTo>
                    <a:pt x="211" y="844"/>
                    <a:pt x="213" y="844"/>
                    <a:pt x="216" y="843"/>
                  </a:cubicBezTo>
                  <a:close/>
                  <a:moveTo>
                    <a:pt x="202" y="804"/>
                  </a:moveTo>
                  <a:cubicBezTo>
                    <a:pt x="198" y="803"/>
                    <a:pt x="198" y="804"/>
                    <a:pt x="194" y="803"/>
                  </a:cubicBezTo>
                  <a:cubicBezTo>
                    <a:pt x="193" y="813"/>
                    <a:pt x="193" y="831"/>
                    <a:pt x="194" y="841"/>
                  </a:cubicBezTo>
                  <a:cubicBezTo>
                    <a:pt x="196" y="843"/>
                    <a:pt x="202" y="842"/>
                    <a:pt x="204" y="843"/>
                  </a:cubicBezTo>
                  <a:cubicBezTo>
                    <a:pt x="205" y="829"/>
                    <a:pt x="204" y="816"/>
                    <a:pt x="202" y="804"/>
                  </a:cubicBezTo>
                  <a:close/>
                  <a:moveTo>
                    <a:pt x="116" y="824"/>
                  </a:moveTo>
                  <a:cubicBezTo>
                    <a:pt x="116" y="831"/>
                    <a:pt x="116" y="838"/>
                    <a:pt x="118" y="843"/>
                  </a:cubicBezTo>
                  <a:cubicBezTo>
                    <a:pt x="122" y="841"/>
                    <a:pt x="126" y="823"/>
                    <a:pt x="116" y="824"/>
                  </a:cubicBezTo>
                  <a:close/>
                  <a:moveTo>
                    <a:pt x="723" y="793"/>
                  </a:moveTo>
                  <a:cubicBezTo>
                    <a:pt x="719" y="809"/>
                    <a:pt x="709" y="823"/>
                    <a:pt x="716" y="841"/>
                  </a:cubicBezTo>
                  <a:cubicBezTo>
                    <a:pt x="725" y="837"/>
                    <a:pt x="722" y="808"/>
                    <a:pt x="723" y="793"/>
                  </a:cubicBezTo>
                  <a:close/>
                  <a:moveTo>
                    <a:pt x="877" y="840"/>
                  </a:moveTo>
                  <a:cubicBezTo>
                    <a:pt x="877" y="841"/>
                    <a:pt x="878" y="842"/>
                    <a:pt x="878" y="840"/>
                  </a:cubicBezTo>
                  <a:cubicBezTo>
                    <a:pt x="891" y="832"/>
                    <a:pt x="905" y="825"/>
                    <a:pt x="916" y="814"/>
                  </a:cubicBezTo>
                  <a:cubicBezTo>
                    <a:pt x="903" y="822"/>
                    <a:pt x="890" y="831"/>
                    <a:pt x="877" y="840"/>
                  </a:cubicBezTo>
                  <a:close/>
                  <a:moveTo>
                    <a:pt x="191" y="803"/>
                  </a:moveTo>
                  <a:cubicBezTo>
                    <a:pt x="186" y="804"/>
                    <a:pt x="182" y="802"/>
                    <a:pt x="177" y="802"/>
                  </a:cubicBezTo>
                  <a:cubicBezTo>
                    <a:pt x="178" y="814"/>
                    <a:pt x="180" y="825"/>
                    <a:pt x="179" y="839"/>
                  </a:cubicBezTo>
                  <a:cubicBezTo>
                    <a:pt x="182" y="840"/>
                    <a:pt x="186" y="841"/>
                    <a:pt x="191" y="841"/>
                  </a:cubicBezTo>
                  <a:cubicBezTo>
                    <a:pt x="191" y="825"/>
                    <a:pt x="192" y="818"/>
                    <a:pt x="191" y="803"/>
                  </a:cubicBezTo>
                  <a:close/>
                  <a:moveTo>
                    <a:pt x="535" y="833"/>
                  </a:moveTo>
                  <a:cubicBezTo>
                    <a:pt x="536" y="834"/>
                    <a:pt x="534" y="838"/>
                    <a:pt x="537" y="840"/>
                  </a:cubicBezTo>
                  <a:cubicBezTo>
                    <a:pt x="536" y="837"/>
                    <a:pt x="537" y="829"/>
                    <a:pt x="535" y="833"/>
                  </a:cubicBezTo>
                  <a:close/>
                  <a:moveTo>
                    <a:pt x="176" y="802"/>
                  </a:moveTo>
                  <a:cubicBezTo>
                    <a:pt x="169" y="801"/>
                    <a:pt x="160" y="800"/>
                    <a:pt x="156" y="799"/>
                  </a:cubicBezTo>
                  <a:cubicBezTo>
                    <a:pt x="167" y="797"/>
                    <a:pt x="183" y="801"/>
                    <a:pt x="191" y="801"/>
                  </a:cubicBezTo>
                  <a:cubicBezTo>
                    <a:pt x="172" y="795"/>
                    <a:pt x="149" y="792"/>
                    <a:pt x="130" y="788"/>
                  </a:cubicBezTo>
                  <a:cubicBezTo>
                    <a:pt x="131" y="801"/>
                    <a:pt x="133" y="814"/>
                    <a:pt x="132" y="828"/>
                  </a:cubicBezTo>
                  <a:cubicBezTo>
                    <a:pt x="147" y="832"/>
                    <a:pt x="162" y="836"/>
                    <a:pt x="177" y="840"/>
                  </a:cubicBezTo>
                  <a:cubicBezTo>
                    <a:pt x="177" y="827"/>
                    <a:pt x="176" y="815"/>
                    <a:pt x="176" y="802"/>
                  </a:cubicBezTo>
                  <a:close/>
                  <a:moveTo>
                    <a:pt x="375" y="820"/>
                  </a:moveTo>
                  <a:cubicBezTo>
                    <a:pt x="376" y="827"/>
                    <a:pt x="374" y="832"/>
                    <a:pt x="377" y="835"/>
                  </a:cubicBezTo>
                  <a:cubicBezTo>
                    <a:pt x="377" y="829"/>
                    <a:pt x="377" y="824"/>
                    <a:pt x="375" y="820"/>
                  </a:cubicBezTo>
                  <a:close/>
                  <a:moveTo>
                    <a:pt x="369" y="816"/>
                  </a:moveTo>
                  <a:cubicBezTo>
                    <a:pt x="375" y="809"/>
                    <a:pt x="368" y="799"/>
                    <a:pt x="368" y="792"/>
                  </a:cubicBezTo>
                  <a:cubicBezTo>
                    <a:pt x="367" y="804"/>
                    <a:pt x="367" y="816"/>
                    <a:pt x="369" y="834"/>
                  </a:cubicBezTo>
                  <a:cubicBezTo>
                    <a:pt x="370" y="834"/>
                    <a:pt x="372" y="834"/>
                    <a:pt x="373" y="834"/>
                  </a:cubicBezTo>
                  <a:cubicBezTo>
                    <a:pt x="371" y="829"/>
                    <a:pt x="374" y="819"/>
                    <a:pt x="369" y="816"/>
                  </a:cubicBezTo>
                  <a:close/>
                  <a:moveTo>
                    <a:pt x="523" y="818"/>
                  </a:moveTo>
                  <a:cubicBezTo>
                    <a:pt x="519" y="818"/>
                    <a:pt x="515" y="818"/>
                    <a:pt x="512" y="818"/>
                  </a:cubicBezTo>
                  <a:cubicBezTo>
                    <a:pt x="511" y="821"/>
                    <a:pt x="513" y="820"/>
                    <a:pt x="513" y="823"/>
                  </a:cubicBezTo>
                  <a:cubicBezTo>
                    <a:pt x="509" y="820"/>
                    <a:pt x="509" y="826"/>
                    <a:pt x="509" y="830"/>
                  </a:cubicBezTo>
                  <a:cubicBezTo>
                    <a:pt x="518" y="833"/>
                    <a:pt x="526" y="832"/>
                    <a:pt x="523" y="818"/>
                  </a:cubicBezTo>
                  <a:close/>
                  <a:moveTo>
                    <a:pt x="506" y="831"/>
                  </a:moveTo>
                  <a:cubicBezTo>
                    <a:pt x="503" y="825"/>
                    <a:pt x="510" y="819"/>
                    <a:pt x="507" y="818"/>
                  </a:cubicBezTo>
                  <a:cubicBezTo>
                    <a:pt x="462" y="815"/>
                    <a:pt x="420" y="812"/>
                    <a:pt x="378" y="802"/>
                  </a:cubicBezTo>
                  <a:cubicBezTo>
                    <a:pt x="378" y="808"/>
                    <a:pt x="380" y="811"/>
                    <a:pt x="379" y="817"/>
                  </a:cubicBezTo>
                  <a:cubicBezTo>
                    <a:pt x="422" y="823"/>
                    <a:pt x="460" y="830"/>
                    <a:pt x="506" y="831"/>
                  </a:cubicBezTo>
                  <a:close/>
                  <a:moveTo>
                    <a:pt x="531" y="819"/>
                  </a:moveTo>
                  <a:cubicBezTo>
                    <a:pt x="528" y="818"/>
                    <a:pt x="529" y="819"/>
                    <a:pt x="525" y="819"/>
                  </a:cubicBezTo>
                  <a:cubicBezTo>
                    <a:pt x="525" y="823"/>
                    <a:pt x="527" y="825"/>
                    <a:pt x="526" y="830"/>
                  </a:cubicBezTo>
                  <a:cubicBezTo>
                    <a:pt x="528" y="830"/>
                    <a:pt x="530" y="830"/>
                    <a:pt x="532" y="830"/>
                  </a:cubicBezTo>
                  <a:cubicBezTo>
                    <a:pt x="532" y="826"/>
                    <a:pt x="531" y="823"/>
                    <a:pt x="531" y="819"/>
                  </a:cubicBezTo>
                  <a:close/>
                  <a:moveTo>
                    <a:pt x="543" y="819"/>
                  </a:moveTo>
                  <a:cubicBezTo>
                    <a:pt x="542" y="819"/>
                    <a:pt x="540" y="819"/>
                    <a:pt x="538" y="819"/>
                  </a:cubicBezTo>
                  <a:cubicBezTo>
                    <a:pt x="537" y="823"/>
                    <a:pt x="539" y="824"/>
                    <a:pt x="538" y="829"/>
                  </a:cubicBezTo>
                  <a:cubicBezTo>
                    <a:pt x="540" y="829"/>
                    <a:pt x="542" y="829"/>
                    <a:pt x="543" y="829"/>
                  </a:cubicBezTo>
                  <a:cubicBezTo>
                    <a:pt x="543" y="826"/>
                    <a:pt x="543" y="823"/>
                    <a:pt x="543" y="819"/>
                  </a:cubicBezTo>
                  <a:close/>
                  <a:moveTo>
                    <a:pt x="545" y="822"/>
                  </a:moveTo>
                  <a:cubicBezTo>
                    <a:pt x="546" y="826"/>
                    <a:pt x="544" y="828"/>
                    <a:pt x="547" y="828"/>
                  </a:cubicBezTo>
                  <a:cubicBezTo>
                    <a:pt x="547" y="825"/>
                    <a:pt x="548" y="822"/>
                    <a:pt x="545" y="822"/>
                  </a:cubicBezTo>
                  <a:close/>
                  <a:moveTo>
                    <a:pt x="111" y="726"/>
                  </a:moveTo>
                  <a:cubicBezTo>
                    <a:pt x="110" y="735"/>
                    <a:pt x="109" y="749"/>
                    <a:pt x="114" y="754"/>
                  </a:cubicBezTo>
                  <a:cubicBezTo>
                    <a:pt x="110" y="759"/>
                    <a:pt x="112" y="771"/>
                    <a:pt x="115" y="775"/>
                  </a:cubicBezTo>
                  <a:cubicBezTo>
                    <a:pt x="113" y="780"/>
                    <a:pt x="113" y="793"/>
                    <a:pt x="117" y="797"/>
                  </a:cubicBezTo>
                  <a:cubicBezTo>
                    <a:pt x="114" y="805"/>
                    <a:pt x="113" y="822"/>
                    <a:pt x="122" y="823"/>
                  </a:cubicBezTo>
                  <a:cubicBezTo>
                    <a:pt x="113" y="700"/>
                    <a:pt x="111" y="579"/>
                    <a:pt x="106" y="464"/>
                  </a:cubicBezTo>
                  <a:cubicBezTo>
                    <a:pt x="106" y="463"/>
                    <a:pt x="104" y="464"/>
                    <a:pt x="104" y="462"/>
                  </a:cubicBezTo>
                  <a:cubicBezTo>
                    <a:pt x="106" y="462"/>
                    <a:pt x="107" y="461"/>
                    <a:pt x="106" y="459"/>
                  </a:cubicBezTo>
                  <a:cubicBezTo>
                    <a:pt x="107" y="439"/>
                    <a:pt x="103" y="428"/>
                    <a:pt x="108" y="411"/>
                  </a:cubicBezTo>
                  <a:cubicBezTo>
                    <a:pt x="108" y="429"/>
                    <a:pt x="108" y="432"/>
                    <a:pt x="108" y="448"/>
                  </a:cubicBezTo>
                  <a:cubicBezTo>
                    <a:pt x="108" y="454"/>
                    <a:pt x="110" y="450"/>
                    <a:pt x="109" y="446"/>
                  </a:cubicBezTo>
                  <a:cubicBezTo>
                    <a:pt x="109" y="434"/>
                    <a:pt x="109" y="423"/>
                    <a:pt x="109" y="411"/>
                  </a:cubicBezTo>
                  <a:cubicBezTo>
                    <a:pt x="110" y="409"/>
                    <a:pt x="105" y="412"/>
                    <a:pt x="106" y="408"/>
                  </a:cubicBezTo>
                  <a:cubicBezTo>
                    <a:pt x="107" y="392"/>
                    <a:pt x="105" y="384"/>
                    <a:pt x="105" y="368"/>
                  </a:cubicBezTo>
                  <a:cubicBezTo>
                    <a:pt x="100" y="367"/>
                    <a:pt x="99" y="368"/>
                    <a:pt x="94" y="367"/>
                  </a:cubicBezTo>
                  <a:cubicBezTo>
                    <a:pt x="102" y="399"/>
                    <a:pt x="98" y="441"/>
                    <a:pt x="97" y="470"/>
                  </a:cubicBezTo>
                  <a:cubicBezTo>
                    <a:pt x="100" y="471"/>
                    <a:pt x="99" y="467"/>
                    <a:pt x="101" y="467"/>
                  </a:cubicBezTo>
                  <a:cubicBezTo>
                    <a:pt x="101" y="471"/>
                    <a:pt x="97" y="470"/>
                    <a:pt x="97" y="474"/>
                  </a:cubicBezTo>
                  <a:cubicBezTo>
                    <a:pt x="98" y="494"/>
                    <a:pt x="97" y="521"/>
                    <a:pt x="100" y="537"/>
                  </a:cubicBezTo>
                  <a:cubicBezTo>
                    <a:pt x="100" y="535"/>
                    <a:pt x="100" y="535"/>
                    <a:pt x="102" y="534"/>
                  </a:cubicBezTo>
                  <a:cubicBezTo>
                    <a:pt x="96" y="543"/>
                    <a:pt x="102" y="559"/>
                    <a:pt x="100" y="571"/>
                  </a:cubicBezTo>
                  <a:cubicBezTo>
                    <a:pt x="101" y="574"/>
                    <a:pt x="103" y="567"/>
                    <a:pt x="105" y="571"/>
                  </a:cubicBezTo>
                  <a:cubicBezTo>
                    <a:pt x="106" y="578"/>
                    <a:pt x="98" y="582"/>
                    <a:pt x="102" y="594"/>
                  </a:cubicBezTo>
                  <a:cubicBezTo>
                    <a:pt x="103" y="596"/>
                    <a:pt x="105" y="592"/>
                    <a:pt x="106" y="596"/>
                  </a:cubicBezTo>
                  <a:cubicBezTo>
                    <a:pt x="106" y="598"/>
                    <a:pt x="105" y="601"/>
                    <a:pt x="103" y="602"/>
                  </a:cubicBezTo>
                  <a:cubicBezTo>
                    <a:pt x="103" y="601"/>
                    <a:pt x="106" y="597"/>
                    <a:pt x="103" y="598"/>
                  </a:cubicBezTo>
                  <a:cubicBezTo>
                    <a:pt x="101" y="615"/>
                    <a:pt x="106" y="628"/>
                    <a:pt x="105" y="645"/>
                  </a:cubicBezTo>
                  <a:cubicBezTo>
                    <a:pt x="106" y="646"/>
                    <a:pt x="109" y="646"/>
                    <a:pt x="109" y="649"/>
                  </a:cubicBezTo>
                  <a:cubicBezTo>
                    <a:pt x="102" y="666"/>
                    <a:pt x="109" y="704"/>
                    <a:pt x="111" y="726"/>
                  </a:cubicBezTo>
                  <a:close/>
                  <a:moveTo>
                    <a:pt x="105" y="573"/>
                  </a:moveTo>
                  <a:cubicBezTo>
                    <a:pt x="103" y="572"/>
                    <a:pt x="102" y="574"/>
                    <a:pt x="101" y="574"/>
                  </a:cubicBezTo>
                  <a:cubicBezTo>
                    <a:pt x="101" y="576"/>
                    <a:pt x="100" y="580"/>
                    <a:pt x="102" y="580"/>
                  </a:cubicBezTo>
                  <a:cubicBezTo>
                    <a:pt x="101" y="577"/>
                    <a:pt x="105" y="577"/>
                    <a:pt x="105" y="573"/>
                  </a:cubicBezTo>
                  <a:close/>
                  <a:moveTo>
                    <a:pt x="553" y="810"/>
                  </a:moveTo>
                  <a:cubicBezTo>
                    <a:pt x="554" y="813"/>
                    <a:pt x="550" y="816"/>
                    <a:pt x="554" y="817"/>
                  </a:cubicBezTo>
                  <a:cubicBezTo>
                    <a:pt x="556" y="816"/>
                    <a:pt x="554" y="812"/>
                    <a:pt x="553" y="810"/>
                  </a:cubicBezTo>
                  <a:close/>
                  <a:moveTo>
                    <a:pt x="544" y="816"/>
                  </a:moveTo>
                  <a:cubicBezTo>
                    <a:pt x="544" y="814"/>
                    <a:pt x="544" y="811"/>
                    <a:pt x="544" y="808"/>
                  </a:cubicBezTo>
                  <a:cubicBezTo>
                    <a:pt x="542" y="808"/>
                    <a:pt x="540" y="808"/>
                    <a:pt x="537" y="808"/>
                  </a:cubicBezTo>
                  <a:cubicBezTo>
                    <a:pt x="538" y="811"/>
                    <a:pt x="536" y="817"/>
                    <a:pt x="539" y="817"/>
                  </a:cubicBezTo>
                  <a:cubicBezTo>
                    <a:pt x="539" y="815"/>
                    <a:pt x="543" y="817"/>
                    <a:pt x="544" y="816"/>
                  </a:cubicBezTo>
                  <a:close/>
                  <a:moveTo>
                    <a:pt x="111" y="803"/>
                  </a:moveTo>
                  <a:cubicBezTo>
                    <a:pt x="109" y="807"/>
                    <a:pt x="111" y="814"/>
                    <a:pt x="112" y="817"/>
                  </a:cubicBezTo>
                  <a:cubicBezTo>
                    <a:pt x="114" y="813"/>
                    <a:pt x="113" y="807"/>
                    <a:pt x="111" y="803"/>
                  </a:cubicBezTo>
                  <a:close/>
                  <a:moveTo>
                    <a:pt x="535" y="812"/>
                  </a:moveTo>
                  <a:cubicBezTo>
                    <a:pt x="536" y="806"/>
                    <a:pt x="530" y="808"/>
                    <a:pt x="526" y="808"/>
                  </a:cubicBezTo>
                  <a:cubicBezTo>
                    <a:pt x="525" y="810"/>
                    <a:pt x="525" y="812"/>
                    <a:pt x="525" y="816"/>
                  </a:cubicBezTo>
                  <a:cubicBezTo>
                    <a:pt x="526" y="817"/>
                    <a:pt x="528" y="817"/>
                    <a:pt x="531" y="816"/>
                  </a:cubicBezTo>
                  <a:cubicBezTo>
                    <a:pt x="530" y="812"/>
                    <a:pt x="532" y="807"/>
                    <a:pt x="535" y="812"/>
                  </a:cubicBezTo>
                  <a:close/>
                  <a:moveTo>
                    <a:pt x="523" y="816"/>
                  </a:moveTo>
                  <a:cubicBezTo>
                    <a:pt x="523" y="814"/>
                    <a:pt x="523" y="811"/>
                    <a:pt x="523" y="808"/>
                  </a:cubicBezTo>
                  <a:cubicBezTo>
                    <a:pt x="480" y="807"/>
                    <a:pt x="441" y="801"/>
                    <a:pt x="408" y="794"/>
                  </a:cubicBezTo>
                  <a:cubicBezTo>
                    <a:pt x="398" y="793"/>
                    <a:pt x="387" y="793"/>
                    <a:pt x="379" y="788"/>
                  </a:cubicBezTo>
                  <a:cubicBezTo>
                    <a:pt x="416" y="794"/>
                    <a:pt x="464" y="803"/>
                    <a:pt x="505" y="805"/>
                  </a:cubicBezTo>
                  <a:cubicBezTo>
                    <a:pt x="510" y="805"/>
                    <a:pt x="519" y="807"/>
                    <a:pt x="523" y="802"/>
                  </a:cubicBezTo>
                  <a:cubicBezTo>
                    <a:pt x="478" y="804"/>
                    <a:pt x="423" y="792"/>
                    <a:pt x="378" y="782"/>
                  </a:cubicBezTo>
                  <a:cubicBezTo>
                    <a:pt x="378" y="787"/>
                    <a:pt x="378" y="793"/>
                    <a:pt x="378" y="798"/>
                  </a:cubicBezTo>
                  <a:cubicBezTo>
                    <a:pt x="420" y="811"/>
                    <a:pt x="474" y="814"/>
                    <a:pt x="523" y="816"/>
                  </a:cubicBezTo>
                  <a:close/>
                  <a:moveTo>
                    <a:pt x="373" y="801"/>
                  </a:moveTo>
                  <a:cubicBezTo>
                    <a:pt x="374" y="806"/>
                    <a:pt x="375" y="810"/>
                    <a:pt x="374" y="816"/>
                  </a:cubicBezTo>
                  <a:cubicBezTo>
                    <a:pt x="378" y="815"/>
                    <a:pt x="376" y="802"/>
                    <a:pt x="373" y="801"/>
                  </a:cubicBezTo>
                  <a:close/>
                  <a:moveTo>
                    <a:pt x="542" y="799"/>
                  </a:moveTo>
                  <a:cubicBezTo>
                    <a:pt x="540" y="799"/>
                    <a:pt x="539" y="801"/>
                    <a:pt x="537" y="800"/>
                  </a:cubicBezTo>
                  <a:cubicBezTo>
                    <a:pt x="537" y="802"/>
                    <a:pt x="537" y="803"/>
                    <a:pt x="537" y="805"/>
                  </a:cubicBezTo>
                  <a:cubicBezTo>
                    <a:pt x="539" y="805"/>
                    <a:pt x="541" y="805"/>
                    <a:pt x="543" y="805"/>
                  </a:cubicBezTo>
                  <a:cubicBezTo>
                    <a:pt x="544" y="802"/>
                    <a:pt x="542" y="801"/>
                    <a:pt x="542" y="799"/>
                  </a:cubicBezTo>
                  <a:close/>
                  <a:moveTo>
                    <a:pt x="534" y="800"/>
                  </a:moveTo>
                  <a:cubicBezTo>
                    <a:pt x="531" y="802"/>
                    <a:pt x="525" y="800"/>
                    <a:pt x="526" y="805"/>
                  </a:cubicBezTo>
                  <a:cubicBezTo>
                    <a:pt x="529" y="805"/>
                    <a:pt x="532" y="805"/>
                    <a:pt x="535" y="805"/>
                  </a:cubicBezTo>
                  <a:cubicBezTo>
                    <a:pt x="535" y="803"/>
                    <a:pt x="534" y="801"/>
                    <a:pt x="534" y="800"/>
                  </a:cubicBezTo>
                  <a:close/>
                  <a:moveTo>
                    <a:pt x="510" y="407"/>
                  </a:moveTo>
                  <a:cubicBezTo>
                    <a:pt x="513" y="407"/>
                    <a:pt x="523" y="411"/>
                    <a:pt x="522" y="404"/>
                  </a:cubicBezTo>
                  <a:cubicBezTo>
                    <a:pt x="518" y="406"/>
                    <a:pt x="509" y="403"/>
                    <a:pt x="504" y="403"/>
                  </a:cubicBezTo>
                  <a:cubicBezTo>
                    <a:pt x="461" y="398"/>
                    <a:pt x="399" y="393"/>
                    <a:pt x="368" y="377"/>
                  </a:cubicBezTo>
                  <a:cubicBezTo>
                    <a:pt x="370" y="370"/>
                    <a:pt x="375" y="380"/>
                    <a:pt x="377" y="375"/>
                  </a:cubicBezTo>
                  <a:cubicBezTo>
                    <a:pt x="375" y="371"/>
                    <a:pt x="363" y="369"/>
                    <a:pt x="359" y="364"/>
                  </a:cubicBezTo>
                  <a:cubicBezTo>
                    <a:pt x="361" y="344"/>
                    <a:pt x="360" y="304"/>
                    <a:pt x="360" y="288"/>
                  </a:cubicBezTo>
                  <a:cubicBezTo>
                    <a:pt x="353" y="289"/>
                    <a:pt x="357" y="296"/>
                    <a:pt x="357" y="300"/>
                  </a:cubicBezTo>
                  <a:cubicBezTo>
                    <a:pt x="357" y="323"/>
                    <a:pt x="358" y="350"/>
                    <a:pt x="356" y="371"/>
                  </a:cubicBezTo>
                  <a:cubicBezTo>
                    <a:pt x="359" y="372"/>
                    <a:pt x="361" y="374"/>
                    <a:pt x="363" y="376"/>
                  </a:cubicBezTo>
                  <a:cubicBezTo>
                    <a:pt x="362" y="395"/>
                    <a:pt x="362" y="406"/>
                    <a:pt x="363" y="427"/>
                  </a:cubicBezTo>
                  <a:cubicBezTo>
                    <a:pt x="363" y="430"/>
                    <a:pt x="366" y="423"/>
                    <a:pt x="367" y="427"/>
                  </a:cubicBezTo>
                  <a:cubicBezTo>
                    <a:pt x="367" y="488"/>
                    <a:pt x="367" y="539"/>
                    <a:pt x="369" y="603"/>
                  </a:cubicBezTo>
                  <a:cubicBezTo>
                    <a:pt x="371" y="611"/>
                    <a:pt x="370" y="611"/>
                    <a:pt x="371" y="621"/>
                  </a:cubicBezTo>
                  <a:cubicBezTo>
                    <a:pt x="378" y="672"/>
                    <a:pt x="376" y="730"/>
                    <a:pt x="378" y="779"/>
                  </a:cubicBezTo>
                  <a:cubicBezTo>
                    <a:pt x="423" y="788"/>
                    <a:pt x="468" y="802"/>
                    <a:pt x="523" y="798"/>
                  </a:cubicBezTo>
                  <a:cubicBezTo>
                    <a:pt x="524" y="793"/>
                    <a:pt x="521" y="784"/>
                    <a:pt x="526" y="783"/>
                  </a:cubicBezTo>
                  <a:cubicBezTo>
                    <a:pt x="528" y="786"/>
                    <a:pt x="526" y="793"/>
                    <a:pt x="527" y="798"/>
                  </a:cubicBezTo>
                  <a:cubicBezTo>
                    <a:pt x="536" y="799"/>
                    <a:pt x="534" y="795"/>
                    <a:pt x="542" y="797"/>
                  </a:cubicBezTo>
                  <a:cubicBezTo>
                    <a:pt x="543" y="774"/>
                    <a:pt x="538" y="744"/>
                    <a:pt x="539" y="720"/>
                  </a:cubicBezTo>
                  <a:cubicBezTo>
                    <a:pt x="540" y="718"/>
                    <a:pt x="540" y="714"/>
                    <a:pt x="540" y="712"/>
                  </a:cubicBezTo>
                  <a:cubicBezTo>
                    <a:pt x="544" y="700"/>
                    <a:pt x="542" y="681"/>
                    <a:pt x="542" y="665"/>
                  </a:cubicBezTo>
                  <a:cubicBezTo>
                    <a:pt x="542" y="614"/>
                    <a:pt x="539" y="560"/>
                    <a:pt x="538" y="521"/>
                  </a:cubicBezTo>
                  <a:cubicBezTo>
                    <a:pt x="536" y="525"/>
                    <a:pt x="540" y="532"/>
                    <a:pt x="537" y="538"/>
                  </a:cubicBezTo>
                  <a:cubicBezTo>
                    <a:pt x="537" y="541"/>
                    <a:pt x="533" y="535"/>
                    <a:pt x="534" y="540"/>
                  </a:cubicBezTo>
                  <a:cubicBezTo>
                    <a:pt x="535" y="615"/>
                    <a:pt x="538" y="682"/>
                    <a:pt x="534" y="754"/>
                  </a:cubicBezTo>
                  <a:cubicBezTo>
                    <a:pt x="534" y="758"/>
                    <a:pt x="537" y="753"/>
                    <a:pt x="537" y="757"/>
                  </a:cubicBezTo>
                  <a:cubicBezTo>
                    <a:pt x="529" y="759"/>
                    <a:pt x="538" y="779"/>
                    <a:pt x="532" y="784"/>
                  </a:cubicBezTo>
                  <a:cubicBezTo>
                    <a:pt x="530" y="774"/>
                    <a:pt x="532" y="770"/>
                    <a:pt x="532" y="759"/>
                  </a:cubicBezTo>
                  <a:cubicBezTo>
                    <a:pt x="525" y="759"/>
                    <a:pt x="519" y="760"/>
                    <a:pt x="513" y="761"/>
                  </a:cubicBezTo>
                  <a:cubicBezTo>
                    <a:pt x="513" y="767"/>
                    <a:pt x="511" y="771"/>
                    <a:pt x="507" y="772"/>
                  </a:cubicBezTo>
                  <a:cubicBezTo>
                    <a:pt x="504" y="769"/>
                    <a:pt x="505" y="766"/>
                    <a:pt x="504" y="762"/>
                  </a:cubicBezTo>
                  <a:cubicBezTo>
                    <a:pt x="472" y="764"/>
                    <a:pt x="449" y="761"/>
                    <a:pt x="420" y="758"/>
                  </a:cubicBezTo>
                  <a:cubicBezTo>
                    <a:pt x="418" y="760"/>
                    <a:pt x="420" y="765"/>
                    <a:pt x="417" y="767"/>
                  </a:cubicBezTo>
                  <a:cubicBezTo>
                    <a:pt x="415" y="765"/>
                    <a:pt x="416" y="759"/>
                    <a:pt x="415" y="757"/>
                  </a:cubicBezTo>
                  <a:cubicBezTo>
                    <a:pt x="411" y="753"/>
                    <a:pt x="403" y="754"/>
                    <a:pt x="401" y="749"/>
                  </a:cubicBezTo>
                  <a:cubicBezTo>
                    <a:pt x="406" y="737"/>
                    <a:pt x="403" y="717"/>
                    <a:pt x="404" y="697"/>
                  </a:cubicBezTo>
                  <a:cubicBezTo>
                    <a:pt x="404" y="696"/>
                    <a:pt x="400" y="699"/>
                    <a:pt x="399" y="696"/>
                  </a:cubicBezTo>
                  <a:cubicBezTo>
                    <a:pt x="400" y="693"/>
                    <a:pt x="404" y="695"/>
                    <a:pt x="404" y="691"/>
                  </a:cubicBezTo>
                  <a:cubicBezTo>
                    <a:pt x="403" y="671"/>
                    <a:pt x="405" y="651"/>
                    <a:pt x="404" y="630"/>
                  </a:cubicBezTo>
                  <a:cubicBezTo>
                    <a:pt x="403" y="605"/>
                    <a:pt x="397" y="581"/>
                    <a:pt x="399" y="563"/>
                  </a:cubicBezTo>
                  <a:cubicBezTo>
                    <a:pt x="409" y="560"/>
                    <a:pt x="419" y="574"/>
                    <a:pt x="433" y="570"/>
                  </a:cubicBezTo>
                  <a:cubicBezTo>
                    <a:pt x="425" y="566"/>
                    <a:pt x="414" y="567"/>
                    <a:pt x="410" y="559"/>
                  </a:cubicBezTo>
                  <a:cubicBezTo>
                    <a:pt x="419" y="558"/>
                    <a:pt x="428" y="567"/>
                    <a:pt x="440" y="571"/>
                  </a:cubicBezTo>
                  <a:cubicBezTo>
                    <a:pt x="459" y="576"/>
                    <a:pt x="488" y="571"/>
                    <a:pt x="500" y="567"/>
                  </a:cubicBezTo>
                  <a:cubicBezTo>
                    <a:pt x="504" y="568"/>
                    <a:pt x="504" y="572"/>
                    <a:pt x="511" y="571"/>
                  </a:cubicBezTo>
                  <a:cubicBezTo>
                    <a:pt x="515" y="571"/>
                    <a:pt x="512" y="565"/>
                    <a:pt x="517" y="566"/>
                  </a:cubicBezTo>
                  <a:cubicBezTo>
                    <a:pt x="519" y="567"/>
                    <a:pt x="518" y="570"/>
                    <a:pt x="519" y="572"/>
                  </a:cubicBezTo>
                  <a:cubicBezTo>
                    <a:pt x="518" y="574"/>
                    <a:pt x="516" y="576"/>
                    <a:pt x="515" y="578"/>
                  </a:cubicBezTo>
                  <a:cubicBezTo>
                    <a:pt x="515" y="628"/>
                    <a:pt x="516" y="673"/>
                    <a:pt x="513" y="722"/>
                  </a:cubicBezTo>
                  <a:cubicBezTo>
                    <a:pt x="513" y="725"/>
                    <a:pt x="516" y="720"/>
                    <a:pt x="516" y="723"/>
                  </a:cubicBezTo>
                  <a:cubicBezTo>
                    <a:pt x="509" y="724"/>
                    <a:pt x="513" y="739"/>
                    <a:pt x="514" y="743"/>
                  </a:cubicBezTo>
                  <a:cubicBezTo>
                    <a:pt x="511" y="746"/>
                    <a:pt x="513" y="750"/>
                    <a:pt x="513" y="757"/>
                  </a:cubicBezTo>
                  <a:cubicBezTo>
                    <a:pt x="518" y="758"/>
                    <a:pt x="524" y="755"/>
                    <a:pt x="532" y="756"/>
                  </a:cubicBezTo>
                  <a:cubicBezTo>
                    <a:pt x="535" y="686"/>
                    <a:pt x="535" y="629"/>
                    <a:pt x="532" y="559"/>
                  </a:cubicBezTo>
                  <a:cubicBezTo>
                    <a:pt x="529" y="560"/>
                    <a:pt x="533" y="568"/>
                    <a:pt x="529" y="567"/>
                  </a:cubicBezTo>
                  <a:cubicBezTo>
                    <a:pt x="531" y="556"/>
                    <a:pt x="527" y="554"/>
                    <a:pt x="526" y="543"/>
                  </a:cubicBezTo>
                  <a:cubicBezTo>
                    <a:pt x="526" y="540"/>
                    <a:pt x="526" y="538"/>
                    <a:pt x="526" y="535"/>
                  </a:cubicBezTo>
                  <a:cubicBezTo>
                    <a:pt x="526" y="530"/>
                    <a:pt x="524" y="534"/>
                    <a:pt x="525" y="537"/>
                  </a:cubicBezTo>
                  <a:cubicBezTo>
                    <a:pt x="524" y="549"/>
                    <a:pt x="526" y="565"/>
                    <a:pt x="529" y="570"/>
                  </a:cubicBezTo>
                  <a:cubicBezTo>
                    <a:pt x="524" y="575"/>
                    <a:pt x="526" y="566"/>
                    <a:pt x="523" y="566"/>
                  </a:cubicBezTo>
                  <a:cubicBezTo>
                    <a:pt x="521" y="580"/>
                    <a:pt x="524" y="588"/>
                    <a:pt x="521" y="603"/>
                  </a:cubicBezTo>
                  <a:cubicBezTo>
                    <a:pt x="518" y="577"/>
                    <a:pt x="524" y="562"/>
                    <a:pt x="522" y="532"/>
                  </a:cubicBezTo>
                  <a:cubicBezTo>
                    <a:pt x="485" y="532"/>
                    <a:pt x="441" y="528"/>
                    <a:pt x="403" y="524"/>
                  </a:cubicBezTo>
                  <a:cubicBezTo>
                    <a:pt x="393" y="522"/>
                    <a:pt x="380" y="521"/>
                    <a:pt x="374" y="514"/>
                  </a:cubicBezTo>
                  <a:cubicBezTo>
                    <a:pt x="418" y="525"/>
                    <a:pt x="471" y="528"/>
                    <a:pt x="521" y="530"/>
                  </a:cubicBezTo>
                  <a:cubicBezTo>
                    <a:pt x="521" y="525"/>
                    <a:pt x="523" y="523"/>
                    <a:pt x="521" y="519"/>
                  </a:cubicBezTo>
                  <a:cubicBezTo>
                    <a:pt x="478" y="519"/>
                    <a:pt x="422" y="521"/>
                    <a:pt x="384" y="508"/>
                  </a:cubicBezTo>
                  <a:cubicBezTo>
                    <a:pt x="380" y="507"/>
                    <a:pt x="370" y="505"/>
                    <a:pt x="371" y="499"/>
                  </a:cubicBezTo>
                  <a:cubicBezTo>
                    <a:pt x="411" y="518"/>
                    <a:pt x="468" y="517"/>
                    <a:pt x="521" y="516"/>
                  </a:cubicBezTo>
                  <a:cubicBezTo>
                    <a:pt x="522" y="512"/>
                    <a:pt x="521" y="504"/>
                    <a:pt x="521" y="497"/>
                  </a:cubicBezTo>
                  <a:cubicBezTo>
                    <a:pt x="479" y="499"/>
                    <a:pt x="434" y="488"/>
                    <a:pt x="395" y="478"/>
                  </a:cubicBezTo>
                  <a:cubicBezTo>
                    <a:pt x="387" y="475"/>
                    <a:pt x="376" y="477"/>
                    <a:pt x="374" y="467"/>
                  </a:cubicBezTo>
                  <a:cubicBezTo>
                    <a:pt x="377" y="467"/>
                    <a:pt x="379" y="467"/>
                    <a:pt x="382" y="467"/>
                  </a:cubicBezTo>
                  <a:cubicBezTo>
                    <a:pt x="382" y="469"/>
                    <a:pt x="379" y="471"/>
                    <a:pt x="383" y="471"/>
                  </a:cubicBezTo>
                  <a:cubicBezTo>
                    <a:pt x="385" y="472"/>
                    <a:pt x="388" y="470"/>
                    <a:pt x="392" y="472"/>
                  </a:cubicBezTo>
                  <a:cubicBezTo>
                    <a:pt x="391" y="473"/>
                    <a:pt x="389" y="475"/>
                    <a:pt x="393" y="475"/>
                  </a:cubicBezTo>
                  <a:cubicBezTo>
                    <a:pt x="424" y="483"/>
                    <a:pt x="461" y="492"/>
                    <a:pt x="497" y="494"/>
                  </a:cubicBezTo>
                  <a:cubicBezTo>
                    <a:pt x="504" y="494"/>
                    <a:pt x="518" y="496"/>
                    <a:pt x="520" y="491"/>
                  </a:cubicBezTo>
                  <a:cubicBezTo>
                    <a:pt x="474" y="486"/>
                    <a:pt x="425" y="479"/>
                    <a:pt x="389" y="466"/>
                  </a:cubicBezTo>
                  <a:cubicBezTo>
                    <a:pt x="387" y="467"/>
                    <a:pt x="387" y="465"/>
                    <a:pt x="382" y="465"/>
                  </a:cubicBezTo>
                  <a:cubicBezTo>
                    <a:pt x="383" y="460"/>
                    <a:pt x="375" y="461"/>
                    <a:pt x="378" y="456"/>
                  </a:cubicBezTo>
                  <a:cubicBezTo>
                    <a:pt x="417" y="476"/>
                    <a:pt x="468" y="484"/>
                    <a:pt x="520" y="486"/>
                  </a:cubicBezTo>
                  <a:cubicBezTo>
                    <a:pt x="521" y="479"/>
                    <a:pt x="507" y="482"/>
                    <a:pt x="502" y="481"/>
                  </a:cubicBezTo>
                  <a:cubicBezTo>
                    <a:pt x="485" y="481"/>
                    <a:pt x="470" y="478"/>
                    <a:pt x="455" y="476"/>
                  </a:cubicBezTo>
                  <a:cubicBezTo>
                    <a:pt x="444" y="474"/>
                    <a:pt x="432" y="473"/>
                    <a:pt x="426" y="467"/>
                  </a:cubicBezTo>
                  <a:cubicBezTo>
                    <a:pt x="431" y="468"/>
                    <a:pt x="434" y="466"/>
                    <a:pt x="437" y="467"/>
                  </a:cubicBezTo>
                  <a:cubicBezTo>
                    <a:pt x="440" y="469"/>
                    <a:pt x="433" y="470"/>
                    <a:pt x="438" y="470"/>
                  </a:cubicBezTo>
                  <a:cubicBezTo>
                    <a:pt x="462" y="476"/>
                    <a:pt x="489" y="480"/>
                    <a:pt x="519" y="480"/>
                  </a:cubicBezTo>
                  <a:cubicBezTo>
                    <a:pt x="519" y="478"/>
                    <a:pt x="519" y="476"/>
                    <a:pt x="519" y="474"/>
                  </a:cubicBezTo>
                  <a:cubicBezTo>
                    <a:pt x="504" y="470"/>
                    <a:pt x="480" y="471"/>
                    <a:pt x="460" y="468"/>
                  </a:cubicBezTo>
                  <a:cubicBezTo>
                    <a:pt x="444" y="466"/>
                    <a:pt x="427" y="463"/>
                    <a:pt x="417" y="456"/>
                  </a:cubicBezTo>
                  <a:cubicBezTo>
                    <a:pt x="422" y="455"/>
                    <a:pt x="433" y="453"/>
                    <a:pt x="439" y="456"/>
                  </a:cubicBezTo>
                  <a:cubicBezTo>
                    <a:pt x="433" y="457"/>
                    <a:pt x="427" y="454"/>
                    <a:pt x="423" y="458"/>
                  </a:cubicBezTo>
                  <a:cubicBezTo>
                    <a:pt x="452" y="465"/>
                    <a:pt x="485" y="470"/>
                    <a:pt x="518" y="470"/>
                  </a:cubicBezTo>
                  <a:cubicBezTo>
                    <a:pt x="519" y="466"/>
                    <a:pt x="517" y="464"/>
                    <a:pt x="517" y="460"/>
                  </a:cubicBezTo>
                  <a:cubicBezTo>
                    <a:pt x="489" y="457"/>
                    <a:pt x="462" y="456"/>
                    <a:pt x="443" y="454"/>
                  </a:cubicBezTo>
                  <a:cubicBezTo>
                    <a:pt x="434" y="453"/>
                    <a:pt x="424" y="452"/>
                    <a:pt x="416" y="448"/>
                  </a:cubicBezTo>
                  <a:cubicBezTo>
                    <a:pt x="422" y="447"/>
                    <a:pt x="437" y="445"/>
                    <a:pt x="441" y="449"/>
                  </a:cubicBezTo>
                  <a:cubicBezTo>
                    <a:pt x="441" y="451"/>
                    <a:pt x="436" y="446"/>
                    <a:pt x="436" y="451"/>
                  </a:cubicBezTo>
                  <a:cubicBezTo>
                    <a:pt x="462" y="452"/>
                    <a:pt x="486" y="457"/>
                    <a:pt x="517" y="457"/>
                  </a:cubicBezTo>
                  <a:cubicBezTo>
                    <a:pt x="517" y="455"/>
                    <a:pt x="516" y="454"/>
                    <a:pt x="516" y="451"/>
                  </a:cubicBezTo>
                  <a:cubicBezTo>
                    <a:pt x="485" y="448"/>
                    <a:pt x="448" y="442"/>
                    <a:pt x="417" y="436"/>
                  </a:cubicBezTo>
                  <a:cubicBezTo>
                    <a:pt x="413" y="436"/>
                    <a:pt x="408" y="438"/>
                    <a:pt x="406" y="432"/>
                  </a:cubicBezTo>
                  <a:cubicBezTo>
                    <a:pt x="441" y="439"/>
                    <a:pt x="476" y="446"/>
                    <a:pt x="516" y="448"/>
                  </a:cubicBezTo>
                  <a:cubicBezTo>
                    <a:pt x="515" y="445"/>
                    <a:pt x="515" y="441"/>
                    <a:pt x="515" y="437"/>
                  </a:cubicBezTo>
                  <a:cubicBezTo>
                    <a:pt x="487" y="434"/>
                    <a:pt x="457" y="432"/>
                    <a:pt x="433" y="430"/>
                  </a:cubicBezTo>
                  <a:cubicBezTo>
                    <a:pt x="424" y="429"/>
                    <a:pt x="414" y="427"/>
                    <a:pt x="406" y="424"/>
                  </a:cubicBezTo>
                  <a:cubicBezTo>
                    <a:pt x="435" y="426"/>
                    <a:pt x="475" y="433"/>
                    <a:pt x="513" y="434"/>
                  </a:cubicBezTo>
                  <a:cubicBezTo>
                    <a:pt x="515" y="434"/>
                    <a:pt x="514" y="430"/>
                    <a:pt x="516" y="431"/>
                  </a:cubicBezTo>
                  <a:cubicBezTo>
                    <a:pt x="519" y="431"/>
                    <a:pt x="517" y="437"/>
                    <a:pt x="521" y="435"/>
                  </a:cubicBezTo>
                  <a:cubicBezTo>
                    <a:pt x="521" y="425"/>
                    <a:pt x="510" y="429"/>
                    <a:pt x="505" y="429"/>
                  </a:cubicBezTo>
                  <a:cubicBezTo>
                    <a:pt x="466" y="424"/>
                    <a:pt x="428" y="422"/>
                    <a:pt x="396" y="413"/>
                  </a:cubicBezTo>
                  <a:cubicBezTo>
                    <a:pt x="401" y="411"/>
                    <a:pt x="404" y="414"/>
                    <a:pt x="409" y="415"/>
                  </a:cubicBezTo>
                  <a:cubicBezTo>
                    <a:pt x="443" y="423"/>
                    <a:pt x="484" y="423"/>
                    <a:pt x="521" y="428"/>
                  </a:cubicBezTo>
                  <a:cubicBezTo>
                    <a:pt x="521" y="421"/>
                    <a:pt x="521" y="418"/>
                    <a:pt x="520" y="415"/>
                  </a:cubicBezTo>
                  <a:cubicBezTo>
                    <a:pt x="485" y="413"/>
                    <a:pt x="434" y="412"/>
                    <a:pt x="399" y="403"/>
                  </a:cubicBezTo>
                  <a:cubicBezTo>
                    <a:pt x="437" y="407"/>
                    <a:pt x="480" y="414"/>
                    <a:pt x="521" y="412"/>
                  </a:cubicBezTo>
                  <a:cubicBezTo>
                    <a:pt x="501" y="406"/>
                    <a:pt x="476" y="406"/>
                    <a:pt x="453" y="404"/>
                  </a:cubicBezTo>
                  <a:cubicBezTo>
                    <a:pt x="434" y="402"/>
                    <a:pt x="414" y="397"/>
                    <a:pt x="399" y="394"/>
                  </a:cubicBezTo>
                  <a:cubicBezTo>
                    <a:pt x="430" y="399"/>
                    <a:pt x="475" y="405"/>
                    <a:pt x="510" y="407"/>
                  </a:cubicBezTo>
                  <a:close/>
                  <a:moveTo>
                    <a:pt x="233" y="326"/>
                  </a:moveTo>
                  <a:cubicBezTo>
                    <a:pt x="234" y="340"/>
                    <a:pt x="232" y="356"/>
                    <a:pt x="235" y="365"/>
                  </a:cubicBezTo>
                  <a:cubicBezTo>
                    <a:pt x="237" y="362"/>
                    <a:pt x="239" y="359"/>
                    <a:pt x="243" y="358"/>
                  </a:cubicBezTo>
                  <a:cubicBezTo>
                    <a:pt x="245" y="344"/>
                    <a:pt x="239" y="331"/>
                    <a:pt x="244" y="323"/>
                  </a:cubicBezTo>
                  <a:cubicBezTo>
                    <a:pt x="245" y="323"/>
                    <a:pt x="245" y="325"/>
                    <a:pt x="246" y="325"/>
                  </a:cubicBezTo>
                  <a:cubicBezTo>
                    <a:pt x="248" y="323"/>
                    <a:pt x="244" y="320"/>
                    <a:pt x="247" y="318"/>
                  </a:cubicBezTo>
                  <a:cubicBezTo>
                    <a:pt x="250" y="315"/>
                    <a:pt x="249" y="322"/>
                    <a:pt x="251" y="319"/>
                  </a:cubicBezTo>
                  <a:cubicBezTo>
                    <a:pt x="253" y="313"/>
                    <a:pt x="246" y="316"/>
                    <a:pt x="244" y="315"/>
                  </a:cubicBezTo>
                  <a:cubicBezTo>
                    <a:pt x="228" y="314"/>
                    <a:pt x="219" y="317"/>
                    <a:pt x="209" y="317"/>
                  </a:cubicBezTo>
                  <a:cubicBezTo>
                    <a:pt x="210" y="318"/>
                    <a:pt x="204" y="320"/>
                    <a:pt x="204" y="323"/>
                  </a:cubicBezTo>
                  <a:cubicBezTo>
                    <a:pt x="203" y="319"/>
                    <a:pt x="208" y="317"/>
                    <a:pt x="205" y="315"/>
                  </a:cubicBezTo>
                  <a:cubicBezTo>
                    <a:pt x="188" y="316"/>
                    <a:pt x="168" y="317"/>
                    <a:pt x="150" y="315"/>
                  </a:cubicBezTo>
                  <a:cubicBezTo>
                    <a:pt x="143" y="315"/>
                    <a:pt x="133" y="314"/>
                    <a:pt x="129" y="308"/>
                  </a:cubicBezTo>
                  <a:cubicBezTo>
                    <a:pt x="129" y="306"/>
                    <a:pt x="135" y="310"/>
                    <a:pt x="133" y="305"/>
                  </a:cubicBezTo>
                  <a:cubicBezTo>
                    <a:pt x="135" y="304"/>
                    <a:pt x="131" y="302"/>
                    <a:pt x="130" y="300"/>
                  </a:cubicBezTo>
                  <a:cubicBezTo>
                    <a:pt x="123" y="303"/>
                    <a:pt x="119" y="313"/>
                    <a:pt x="122" y="323"/>
                  </a:cubicBezTo>
                  <a:cubicBezTo>
                    <a:pt x="118" y="322"/>
                    <a:pt x="120" y="326"/>
                    <a:pt x="118" y="327"/>
                  </a:cubicBezTo>
                  <a:cubicBezTo>
                    <a:pt x="117" y="477"/>
                    <a:pt x="124" y="618"/>
                    <a:pt x="130" y="767"/>
                  </a:cubicBezTo>
                  <a:cubicBezTo>
                    <a:pt x="131" y="772"/>
                    <a:pt x="130" y="777"/>
                    <a:pt x="130" y="783"/>
                  </a:cubicBezTo>
                  <a:cubicBezTo>
                    <a:pt x="135" y="783"/>
                    <a:pt x="137" y="784"/>
                    <a:pt x="140" y="785"/>
                  </a:cubicBezTo>
                  <a:cubicBezTo>
                    <a:pt x="142" y="785"/>
                    <a:pt x="139" y="786"/>
                    <a:pt x="141" y="788"/>
                  </a:cubicBezTo>
                  <a:cubicBezTo>
                    <a:pt x="158" y="791"/>
                    <a:pt x="171" y="795"/>
                    <a:pt x="191" y="796"/>
                  </a:cubicBezTo>
                  <a:cubicBezTo>
                    <a:pt x="194" y="795"/>
                    <a:pt x="190" y="787"/>
                    <a:pt x="194" y="788"/>
                  </a:cubicBezTo>
                  <a:cubicBezTo>
                    <a:pt x="196" y="790"/>
                    <a:pt x="193" y="794"/>
                    <a:pt x="193" y="797"/>
                  </a:cubicBezTo>
                  <a:cubicBezTo>
                    <a:pt x="197" y="797"/>
                    <a:pt x="199" y="799"/>
                    <a:pt x="202" y="798"/>
                  </a:cubicBezTo>
                  <a:cubicBezTo>
                    <a:pt x="202" y="795"/>
                    <a:pt x="200" y="791"/>
                    <a:pt x="204" y="791"/>
                  </a:cubicBezTo>
                  <a:cubicBezTo>
                    <a:pt x="207" y="792"/>
                    <a:pt x="205" y="796"/>
                    <a:pt x="204" y="798"/>
                  </a:cubicBezTo>
                  <a:cubicBezTo>
                    <a:pt x="209" y="798"/>
                    <a:pt x="210" y="800"/>
                    <a:pt x="214" y="799"/>
                  </a:cubicBezTo>
                  <a:cubicBezTo>
                    <a:pt x="214" y="792"/>
                    <a:pt x="213" y="783"/>
                    <a:pt x="218" y="780"/>
                  </a:cubicBezTo>
                  <a:cubicBezTo>
                    <a:pt x="217" y="787"/>
                    <a:pt x="216" y="791"/>
                    <a:pt x="217" y="799"/>
                  </a:cubicBezTo>
                  <a:cubicBezTo>
                    <a:pt x="220" y="799"/>
                    <a:pt x="225" y="800"/>
                    <a:pt x="226" y="798"/>
                  </a:cubicBezTo>
                  <a:cubicBezTo>
                    <a:pt x="228" y="791"/>
                    <a:pt x="224" y="780"/>
                    <a:pt x="228" y="776"/>
                  </a:cubicBezTo>
                  <a:cubicBezTo>
                    <a:pt x="228" y="784"/>
                    <a:pt x="227" y="790"/>
                    <a:pt x="229" y="799"/>
                  </a:cubicBezTo>
                  <a:cubicBezTo>
                    <a:pt x="232" y="800"/>
                    <a:pt x="233" y="797"/>
                    <a:pt x="236" y="798"/>
                  </a:cubicBezTo>
                  <a:cubicBezTo>
                    <a:pt x="236" y="792"/>
                    <a:pt x="234" y="784"/>
                    <a:pt x="238" y="781"/>
                  </a:cubicBezTo>
                  <a:cubicBezTo>
                    <a:pt x="238" y="788"/>
                    <a:pt x="237" y="794"/>
                    <a:pt x="238" y="798"/>
                  </a:cubicBezTo>
                  <a:cubicBezTo>
                    <a:pt x="249" y="800"/>
                    <a:pt x="240" y="782"/>
                    <a:pt x="246" y="778"/>
                  </a:cubicBezTo>
                  <a:cubicBezTo>
                    <a:pt x="243" y="777"/>
                    <a:pt x="243" y="783"/>
                    <a:pt x="241" y="779"/>
                  </a:cubicBezTo>
                  <a:cubicBezTo>
                    <a:pt x="245" y="770"/>
                    <a:pt x="245" y="757"/>
                    <a:pt x="252" y="751"/>
                  </a:cubicBezTo>
                  <a:cubicBezTo>
                    <a:pt x="246" y="763"/>
                    <a:pt x="246" y="781"/>
                    <a:pt x="247" y="798"/>
                  </a:cubicBezTo>
                  <a:cubicBezTo>
                    <a:pt x="248" y="799"/>
                    <a:pt x="253" y="798"/>
                    <a:pt x="255" y="797"/>
                  </a:cubicBezTo>
                  <a:cubicBezTo>
                    <a:pt x="257" y="781"/>
                    <a:pt x="254" y="765"/>
                    <a:pt x="253" y="744"/>
                  </a:cubicBezTo>
                  <a:cubicBezTo>
                    <a:pt x="254" y="749"/>
                    <a:pt x="251" y="752"/>
                    <a:pt x="249" y="748"/>
                  </a:cubicBezTo>
                  <a:cubicBezTo>
                    <a:pt x="244" y="758"/>
                    <a:pt x="238" y="768"/>
                    <a:pt x="230" y="775"/>
                  </a:cubicBezTo>
                  <a:cubicBezTo>
                    <a:pt x="230" y="773"/>
                    <a:pt x="227" y="774"/>
                    <a:pt x="227" y="771"/>
                  </a:cubicBezTo>
                  <a:cubicBezTo>
                    <a:pt x="234" y="773"/>
                    <a:pt x="234" y="761"/>
                    <a:pt x="239" y="757"/>
                  </a:cubicBezTo>
                  <a:cubicBezTo>
                    <a:pt x="240" y="760"/>
                    <a:pt x="235" y="762"/>
                    <a:pt x="238" y="764"/>
                  </a:cubicBezTo>
                  <a:cubicBezTo>
                    <a:pt x="245" y="751"/>
                    <a:pt x="260" y="736"/>
                    <a:pt x="253" y="719"/>
                  </a:cubicBezTo>
                  <a:cubicBezTo>
                    <a:pt x="249" y="719"/>
                    <a:pt x="247" y="727"/>
                    <a:pt x="245" y="725"/>
                  </a:cubicBezTo>
                  <a:cubicBezTo>
                    <a:pt x="248" y="718"/>
                    <a:pt x="256" y="717"/>
                    <a:pt x="257" y="708"/>
                  </a:cubicBezTo>
                  <a:cubicBezTo>
                    <a:pt x="259" y="692"/>
                    <a:pt x="249" y="671"/>
                    <a:pt x="252" y="652"/>
                  </a:cubicBezTo>
                  <a:cubicBezTo>
                    <a:pt x="253" y="650"/>
                    <a:pt x="256" y="652"/>
                    <a:pt x="255" y="648"/>
                  </a:cubicBezTo>
                  <a:cubicBezTo>
                    <a:pt x="254" y="600"/>
                    <a:pt x="252" y="533"/>
                    <a:pt x="247" y="496"/>
                  </a:cubicBezTo>
                  <a:cubicBezTo>
                    <a:pt x="244" y="504"/>
                    <a:pt x="250" y="523"/>
                    <a:pt x="245" y="528"/>
                  </a:cubicBezTo>
                  <a:cubicBezTo>
                    <a:pt x="244" y="508"/>
                    <a:pt x="244" y="487"/>
                    <a:pt x="240" y="470"/>
                  </a:cubicBezTo>
                  <a:cubicBezTo>
                    <a:pt x="235" y="518"/>
                    <a:pt x="241" y="560"/>
                    <a:pt x="242" y="609"/>
                  </a:cubicBezTo>
                  <a:cubicBezTo>
                    <a:pt x="229" y="627"/>
                    <a:pt x="213" y="647"/>
                    <a:pt x="205" y="667"/>
                  </a:cubicBezTo>
                  <a:cubicBezTo>
                    <a:pt x="213" y="660"/>
                    <a:pt x="219" y="651"/>
                    <a:pt x="227" y="645"/>
                  </a:cubicBezTo>
                  <a:cubicBezTo>
                    <a:pt x="230" y="640"/>
                    <a:pt x="235" y="631"/>
                    <a:pt x="242" y="633"/>
                  </a:cubicBezTo>
                  <a:cubicBezTo>
                    <a:pt x="239" y="641"/>
                    <a:pt x="234" y="646"/>
                    <a:pt x="229" y="650"/>
                  </a:cubicBezTo>
                  <a:cubicBezTo>
                    <a:pt x="230" y="645"/>
                    <a:pt x="234" y="643"/>
                    <a:pt x="236" y="639"/>
                  </a:cubicBezTo>
                  <a:cubicBezTo>
                    <a:pt x="221" y="648"/>
                    <a:pt x="211" y="668"/>
                    <a:pt x="197" y="675"/>
                  </a:cubicBezTo>
                  <a:cubicBezTo>
                    <a:pt x="206" y="654"/>
                    <a:pt x="220" y="638"/>
                    <a:pt x="231" y="619"/>
                  </a:cubicBezTo>
                  <a:cubicBezTo>
                    <a:pt x="218" y="627"/>
                    <a:pt x="211" y="648"/>
                    <a:pt x="196" y="657"/>
                  </a:cubicBezTo>
                  <a:cubicBezTo>
                    <a:pt x="198" y="635"/>
                    <a:pt x="221" y="621"/>
                    <a:pt x="215" y="601"/>
                  </a:cubicBezTo>
                  <a:cubicBezTo>
                    <a:pt x="209" y="603"/>
                    <a:pt x="206" y="613"/>
                    <a:pt x="201" y="614"/>
                  </a:cubicBezTo>
                  <a:cubicBezTo>
                    <a:pt x="203" y="612"/>
                    <a:pt x="204" y="611"/>
                    <a:pt x="205" y="609"/>
                  </a:cubicBezTo>
                  <a:cubicBezTo>
                    <a:pt x="203" y="565"/>
                    <a:pt x="196" y="507"/>
                    <a:pt x="204" y="470"/>
                  </a:cubicBezTo>
                  <a:cubicBezTo>
                    <a:pt x="206" y="470"/>
                    <a:pt x="207" y="470"/>
                    <a:pt x="208" y="470"/>
                  </a:cubicBezTo>
                  <a:cubicBezTo>
                    <a:pt x="208" y="460"/>
                    <a:pt x="208" y="451"/>
                    <a:pt x="208" y="441"/>
                  </a:cubicBezTo>
                  <a:cubicBezTo>
                    <a:pt x="188" y="439"/>
                    <a:pt x="154" y="440"/>
                    <a:pt x="139" y="432"/>
                  </a:cubicBezTo>
                  <a:cubicBezTo>
                    <a:pt x="165" y="435"/>
                    <a:pt x="185" y="440"/>
                    <a:pt x="208" y="437"/>
                  </a:cubicBezTo>
                  <a:cubicBezTo>
                    <a:pt x="206" y="425"/>
                    <a:pt x="208" y="409"/>
                    <a:pt x="204" y="399"/>
                  </a:cubicBezTo>
                  <a:cubicBezTo>
                    <a:pt x="200" y="402"/>
                    <a:pt x="191" y="396"/>
                    <a:pt x="187" y="400"/>
                  </a:cubicBezTo>
                  <a:cubicBezTo>
                    <a:pt x="188" y="402"/>
                    <a:pt x="192" y="397"/>
                    <a:pt x="192" y="402"/>
                  </a:cubicBezTo>
                  <a:cubicBezTo>
                    <a:pt x="172" y="401"/>
                    <a:pt x="144" y="401"/>
                    <a:pt x="124" y="393"/>
                  </a:cubicBezTo>
                  <a:cubicBezTo>
                    <a:pt x="138" y="390"/>
                    <a:pt x="159" y="401"/>
                    <a:pt x="177" y="396"/>
                  </a:cubicBezTo>
                  <a:cubicBezTo>
                    <a:pt x="162" y="393"/>
                    <a:pt x="143" y="394"/>
                    <a:pt x="132" y="386"/>
                  </a:cubicBezTo>
                  <a:cubicBezTo>
                    <a:pt x="136" y="382"/>
                    <a:pt x="139" y="389"/>
                    <a:pt x="144" y="389"/>
                  </a:cubicBezTo>
                  <a:cubicBezTo>
                    <a:pt x="142" y="386"/>
                    <a:pt x="142" y="381"/>
                    <a:pt x="147" y="382"/>
                  </a:cubicBezTo>
                  <a:cubicBezTo>
                    <a:pt x="157" y="392"/>
                    <a:pt x="176" y="394"/>
                    <a:pt x="196" y="395"/>
                  </a:cubicBezTo>
                  <a:cubicBezTo>
                    <a:pt x="205" y="379"/>
                    <a:pt x="200" y="356"/>
                    <a:pt x="203" y="341"/>
                  </a:cubicBezTo>
                  <a:cubicBezTo>
                    <a:pt x="203" y="348"/>
                    <a:pt x="204" y="358"/>
                    <a:pt x="205" y="366"/>
                  </a:cubicBezTo>
                  <a:cubicBezTo>
                    <a:pt x="211" y="357"/>
                    <a:pt x="205" y="342"/>
                    <a:pt x="211" y="337"/>
                  </a:cubicBezTo>
                  <a:cubicBezTo>
                    <a:pt x="212" y="343"/>
                    <a:pt x="208" y="349"/>
                    <a:pt x="210" y="353"/>
                  </a:cubicBezTo>
                  <a:cubicBezTo>
                    <a:pt x="216" y="341"/>
                    <a:pt x="216" y="323"/>
                    <a:pt x="228" y="318"/>
                  </a:cubicBezTo>
                  <a:cubicBezTo>
                    <a:pt x="231" y="320"/>
                    <a:pt x="228" y="328"/>
                    <a:pt x="229" y="329"/>
                  </a:cubicBezTo>
                  <a:cubicBezTo>
                    <a:pt x="230" y="327"/>
                    <a:pt x="231" y="326"/>
                    <a:pt x="233" y="326"/>
                  </a:cubicBezTo>
                  <a:close/>
                  <a:moveTo>
                    <a:pt x="111" y="780"/>
                  </a:moveTo>
                  <a:cubicBezTo>
                    <a:pt x="106" y="783"/>
                    <a:pt x="109" y="794"/>
                    <a:pt x="111" y="799"/>
                  </a:cubicBezTo>
                  <a:cubicBezTo>
                    <a:pt x="115" y="793"/>
                    <a:pt x="109" y="785"/>
                    <a:pt x="111" y="780"/>
                  </a:cubicBezTo>
                  <a:close/>
                  <a:moveTo>
                    <a:pt x="551" y="797"/>
                  </a:moveTo>
                  <a:cubicBezTo>
                    <a:pt x="557" y="760"/>
                    <a:pt x="549" y="706"/>
                    <a:pt x="552" y="675"/>
                  </a:cubicBezTo>
                  <a:cubicBezTo>
                    <a:pt x="555" y="675"/>
                    <a:pt x="551" y="681"/>
                    <a:pt x="554" y="681"/>
                  </a:cubicBezTo>
                  <a:cubicBezTo>
                    <a:pt x="554" y="624"/>
                    <a:pt x="551" y="569"/>
                    <a:pt x="546" y="507"/>
                  </a:cubicBezTo>
                  <a:cubicBezTo>
                    <a:pt x="540" y="541"/>
                    <a:pt x="542" y="572"/>
                    <a:pt x="543" y="610"/>
                  </a:cubicBezTo>
                  <a:cubicBezTo>
                    <a:pt x="545" y="665"/>
                    <a:pt x="543" y="734"/>
                    <a:pt x="546" y="785"/>
                  </a:cubicBezTo>
                  <a:cubicBezTo>
                    <a:pt x="546" y="789"/>
                    <a:pt x="544" y="796"/>
                    <a:pt x="550" y="797"/>
                  </a:cubicBezTo>
                  <a:cubicBezTo>
                    <a:pt x="550" y="797"/>
                    <a:pt x="551" y="797"/>
                    <a:pt x="551" y="797"/>
                  </a:cubicBezTo>
                  <a:close/>
                  <a:moveTo>
                    <a:pt x="370" y="779"/>
                  </a:moveTo>
                  <a:cubicBezTo>
                    <a:pt x="370" y="787"/>
                    <a:pt x="373" y="792"/>
                    <a:pt x="375" y="797"/>
                  </a:cubicBezTo>
                  <a:cubicBezTo>
                    <a:pt x="374" y="790"/>
                    <a:pt x="378" y="779"/>
                    <a:pt x="370" y="779"/>
                  </a:cubicBezTo>
                  <a:close/>
                  <a:moveTo>
                    <a:pt x="373" y="688"/>
                  </a:moveTo>
                  <a:cubicBezTo>
                    <a:pt x="370" y="707"/>
                    <a:pt x="371" y="732"/>
                    <a:pt x="370" y="752"/>
                  </a:cubicBezTo>
                  <a:cubicBezTo>
                    <a:pt x="370" y="762"/>
                    <a:pt x="366" y="773"/>
                    <a:pt x="373" y="778"/>
                  </a:cubicBezTo>
                  <a:cubicBezTo>
                    <a:pt x="374" y="778"/>
                    <a:pt x="375" y="778"/>
                    <a:pt x="375" y="778"/>
                  </a:cubicBezTo>
                  <a:cubicBezTo>
                    <a:pt x="375" y="741"/>
                    <a:pt x="375" y="725"/>
                    <a:pt x="373" y="688"/>
                  </a:cubicBezTo>
                  <a:close/>
                  <a:moveTo>
                    <a:pt x="122" y="763"/>
                  </a:moveTo>
                  <a:cubicBezTo>
                    <a:pt x="122" y="769"/>
                    <a:pt x="122" y="775"/>
                    <a:pt x="124" y="778"/>
                  </a:cubicBezTo>
                  <a:cubicBezTo>
                    <a:pt x="123" y="773"/>
                    <a:pt x="123" y="763"/>
                    <a:pt x="122" y="763"/>
                  </a:cubicBezTo>
                  <a:close/>
                  <a:moveTo>
                    <a:pt x="108" y="758"/>
                  </a:moveTo>
                  <a:cubicBezTo>
                    <a:pt x="108" y="759"/>
                    <a:pt x="106" y="763"/>
                    <a:pt x="108" y="764"/>
                  </a:cubicBezTo>
                  <a:cubicBezTo>
                    <a:pt x="109" y="763"/>
                    <a:pt x="111" y="758"/>
                    <a:pt x="108" y="758"/>
                  </a:cubicBezTo>
                  <a:close/>
                  <a:moveTo>
                    <a:pt x="109" y="777"/>
                  </a:moveTo>
                  <a:cubicBezTo>
                    <a:pt x="110" y="775"/>
                    <a:pt x="112" y="764"/>
                    <a:pt x="108" y="764"/>
                  </a:cubicBezTo>
                  <a:cubicBezTo>
                    <a:pt x="107" y="769"/>
                    <a:pt x="107" y="774"/>
                    <a:pt x="109" y="777"/>
                  </a:cubicBezTo>
                  <a:close/>
                  <a:moveTo>
                    <a:pt x="358" y="617"/>
                  </a:moveTo>
                  <a:cubicBezTo>
                    <a:pt x="353" y="667"/>
                    <a:pt x="358" y="725"/>
                    <a:pt x="364" y="773"/>
                  </a:cubicBezTo>
                  <a:cubicBezTo>
                    <a:pt x="363" y="718"/>
                    <a:pt x="363" y="672"/>
                    <a:pt x="358" y="617"/>
                  </a:cubicBezTo>
                  <a:close/>
                  <a:moveTo>
                    <a:pt x="562" y="698"/>
                  </a:moveTo>
                  <a:cubicBezTo>
                    <a:pt x="562" y="680"/>
                    <a:pt x="567" y="664"/>
                    <a:pt x="561" y="652"/>
                  </a:cubicBezTo>
                  <a:cubicBezTo>
                    <a:pt x="561" y="685"/>
                    <a:pt x="556" y="736"/>
                    <a:pt x="560" y="771"/>
                  </a:cubicBezTo>
                  <a:cubicBezTo>
                    <a:pt x="559" y="771"/>
                    <a:pt x="559" y="773"/>
                    <a:pt x="561" y="772"/>
                  </a:cubicBezTo>
                  <a:cubicBezTo>
                    <a:pt x="566" y="748"/>
                    <a:pt x="564" y="726"/>
                    <a:pt x="562" y="698"/>
                  </a:cubicBezTo>
                  <a:close/>
                  <a:moveTo>
                    <a:pt x="116" y="659"/>
                  </a:moveTo>
                  <a:cubicBezTo>
                    <a:pt x="115" y="656"/>
                    <a:pt x="117" y="651"/>
                    <a:pt x="115" y="649"/>
                  </a:cubicBezTo>
                  <a:cubicBezTo>
                    <a:pt x="115" y="653"/>
                    <a:pt x="115" y="656"/>
                    <a:pt x="115" y="660"/>
                  </a:cubicBezTo>
                  <a:cubicBezTo>
                    <a:pt x="115" y="693"/>
                    <a:pt x="119" y="727"/>
                    <a:pt x="121" y="760"/>
                  </a:cubicBezTo>
                  <a:cubicBezTo>
                    <a:pt x="121" y="761"/>
                    <a:pt x="122" y="761"/>
                    <a:pt x="123" y="761"/>
                  </a:cubicBezTo>
                  <a:cubicBezTo>
                    <a:pt x="120" y="729"/>
                    <a:pt x="120" y="692"/>
                    <a:pt x="116" y="659"/>
                  </a:cubicBezTo>
                  <a:close/>
                  <a:moveTo>
                    <a:pt x="571" y="756"/>
                  </a:moveTo>
                  <a:cubicBezTo>
                    <a:pt x="569" y="727"/>
                    <a:pt x="572" y="676"/>
                    <a:pt x="568" y="649"/>
                  </a:cubicBezTo>
                  <a:cubicBezTo>
                    <a:pt x="568" y="688"/>
                    <a:pt x="567" y="722"/>
                    <a:pt x="568" y="758"/>
                  </a:cubicBezTo>
                  <a:cubicBezTo>
                    <a:pt x="568" y="759"/>
                    <a:pt x="569" y="759"/>
                    <a:pt x="570" y="759"/>
                  </a:cubicBezTo>
                  <a:cubicBezTo>
                    <a:pt x="570" y="758"/>
                    <a:pt x="571" y="757"/>
                    <a:pt x="571" y="756"/>
                  </a:cubicBezTo>
                  <a:close/>
                  <a:moveTo>
                    <a:pt x="725" y="725"/>
                  </a:moveTo>
                  <a:cubicBezTo>
                    <a:pt x="721" y="735"/>
                    <a:pt x="711" y="743"/>
                    <a:pt x="715" y="757"/>
                  </a:cubicBezTo>
                  <a:cubicBezTo>
                    <a:pt x="718" y="747"/>
                    <a:pt x="729" y="740"/>
                    <a:pt x="725" y="725"/>
                  </a:cubicBezTo>
                  <a:close/>
                  <a:moveTo>
                    <a:pt x="427" y="755"/>
                  </a:moveTo>
                  <a:cubicBezTo>
                    <a:pt x="432" y="755"/>
                    <a:pt x="439" y="758"/>
                    <a:pt x="442" y="756"/>
                  </a:cubicBezTo>
                  <a:cubicBezTo>
                    <a:pt x="436" y="756"/>
                    <a:pt x="432" y="753"/>
                    <a:pt x="427" y="755"/>
                  </a:cubicBezTo>
                  <a:close/>
                  <a:moveTo>
                    <a:pt x="108" y="737"/>
                  </a:moveTo>
                  <a:cubicBezTo>
                    <a:pt x="105" y="739"/>
                    <a:pt x="105" y="753"/>
                    <a:pt x="108" y="755"/>
                  </a:cubicBezTo>
                  <a:cubicBezTo>
                    <a:pt x="110" y="751"/>
                    <a:pt x="107" y="743"/>
                    <a:pt x="108" y="737"/>
                  </a:cubicBezTo>
                  <a:close/>
                  <a:moveTo>
                    <a:pt x="503" y="741"/>
                  </a:moveTo>
                  <a:cubicBezTo>
                    <a:pt x="496" y="745"/>
                    <a:pt x="488" y="749"/>
                    <a:pt x="481" y="754"/>
                  </a:cubicBezTo>
                  <a:cubicBezTo>
                    <a:pt x="491" y="754"/>
                    <a:pt x="496" y="752"/>
                    <a:pt x="505" y="747"/>
                  </a:cubicBezTo>
                  <a:cubicBezTo>
                    <a:pt x="503" y="747"/>
                    <a:pt x="506" y="745"/>
                    <a:pt x="505" y="743"/>
                  </a:cubicBezTo>
                  <a:cubicBezTo>
                    <a:pt x="503" y="742"/>
                    <a:pt x="501" y="746"/>
                    <a:pt x="500" y="744"/>
                  </a:cubicBezTo>
                  <a:cubicBezTo>
                    <a:pt x="501" y="743"/>
                    <a:pt x="505" y="741"/>
                    <a:pt x="503" y="741"/>
                  </a:cubicBezTo>
                  <a:close/>
                  <a:moveTo>
                    <a:pt x="483" y="750"/>
                  </a:moveTo>
                  <a:cubicBezTo>
                    <a:pt x="489" y="742"/>
                    <a:pt x="505" y="743"/>
                    <a:pt x="506" y="729"/>
                  </a:cubicBezTo>
                  <a:cubicBezTo>
                    <a:pt x="489" y="736"/>
                    <a:pt x="474" y="745"/>
                    <a:pt x="459" y="753"/>
                  </a:cubicBezTo>
                  <a:cubicBezTo>
                    <a:pt x="471" y="757"/>
                    <a:pt x="477" y="750"/>
                    <a:pt x="485" y="746"/>
                  </a:cubicBezTo>
                  <a:cubicBezTo>
                    <a:pt x="485" y="748"/>
                    <a:pt x="479" y="749"/>
                    <a:pt x="483" y="750"/>
                  </a:cubicBezTo>
                  <a:close/>
                  <a:moveTo>
                    <a:pt x="417" y="745"/>
                  </a:moveTo>
                  <a:cubicBezTo>
                    <a:pt x="424" y="753"/>
                    <a:pt x="434" y="747"/>
                    <a:pt x="441" y="744"/>
                  </a:cubicBezTo>
                  <a:cubicBezTo>
                    <a:pt x="463" y="735"/>
                    <a:pt x="485" y="722"/>
                    <a:pt x="507" y="714"/>
                  </a:cubicBezTo>
                  <a:cubicBezTo>
                    <a:pt x="506" y="711"/>
                    <a:pt x="509" y="705"/>
                    <a:pt x="505" y="705"/>
                  </a:cubicBezTo>
                  <a:cubicBezTo>
                    <a:pt x="477" y="713"/>
                    <a:pt x="444" y="731"/>
                    <a:pt x="417" y="745"/>
                  </a:cubicBezTo>
                  <a:close/>
                  <a:moveTo>
                    <a:pt x="434" y="751"/>
                  </a:moveTo>
                  <a:cubicBezTo>
                    <a:pt x="444" y="753"/>
                    <a:pt x="453" y="752"/>
                    <a:pt x="459" y="747"/>
                  </a:cubicBezTo>
                  <a:cubicBezTo>
                    <a:pt x="460" y="747"/>
                    <a:pt x="460" y="750"/>
                    <a:pt x="462" y="749"/>
                  </a:cubicBezTo>
                  <a:cubicBezTo>
                    <a:pt x="477" y="742"/>
                    <a:pt x="491" y="734"/>
                    <a:pt x="506" y="726"/>
                  </a:cubicBezTo>
                  <a:cubicBezTo>
                    <a:pt x="506" y="721"/>
                    <a:pt x="506" y="722"/>
                    <a:pt x="507" y="718"/>
                  </a:cubicBezTo>
                  <a:cubicBezTo>
                    <a:pt x="482" y="725"/>
                    <a:pt x="455" y="737"/>
                    <a:pt x="434" y="751"/>
                  </a:cubicBezTo>
                  <a:close/>
                  <a:moveTo>
                    <a:pt x="362" y="578"/>
                  </a:moveTo>
                  <a:cubicBezTo>
                    <a:pt x="358" y="601"/>
                    <a:pt x="363" y="622"/>
                    <a:pt x="363" y="644"/>
                  </a:cubicBezTo>
                  <a:cubicBezTo>
                    <a:pt x="363" y="675"/>
                    <a:pt x="366" y="716"/>
                    <a:pt x="368" y="752"/>
                  </a:cubicBezTo>
                  <a:cubicBezTo>
                    <a:pt x="369" y="688"/>
                    <a:pt x="372" y="643"/>
                    <a:pt x="362" y="578"/>
                  </a:cubicBezTo>
                  <a:close/>
                  <a:moveTo>
                    <a:pt x="711" y="727"/>
                  </a:moveTo>
                  <a:cubicBezTo>
                    <a:pt x="708" y="732"/>
                    <a:pt x="705" y="743"/>
                    <a:pt x="707" y="750"/>
                  </a:cubicBezTo>
                  <a:cubicBezTo>
                    <a:pt x="714" y="746"/>
                    <a:pt x="714" y="734"/>
                    <a:pt x="711" y="727"/>
                  </a:cubicBezTo>
                  <a:close/>
                  <a:moveTo>
                    <a:pt x="413" y="735"/>
                  </a:moveTo>
                  <a:cubicBezTo>
                    <a:pt x="409" y="734"/>
                    <a:pt x="409" y="736"/>
                    <a:pt x="406" y="736"/>
                  </a:cubicBezTo>
                  <a:cubicBezTo>
                    <a:pt x="406" y="738"/>
                    <a:pt x="406" y="740"/>
                    <a:pt x="406" y="743"/>
                  </a:cubicBezTo>
                  <a:cubicBezTo>
                    <a:pt x="409" y="742"/>
                    <a:pt x="409" y="744"/>
                    <a:pt x="412" y="744"/>
                  </a:cubicBezTo>
                  <a:cubicBezTo>
                    <a:pt x="413" y="742"/>
                    <a:pt x="412" y="738"/>
                    <a:pt x="413" y="735"/>
                  </a:cubicBezTo>
                  <a:close/>
                  <a:moveTo>
                    <a:pt x="689" y="729"/>
                  </a:moveTo>
                  <a:cubicBezTo>
                    <a:pt x="699" y="727"/>
                    <a:pt x="700" y="716"/>
                    <a:pt x="697" y="706"/>
                  </a:cubicBezTo>
                  <a:cubicBezTo>
                    <a:pt x="692" y="710"/>
                    <a:pt x="696" y="719"/>
                    <a:pt x="692" y="723"/>
                  </a:cubicBezTo>
                  <a:cubicBezTo>
                    <a:pt x="688" y="723"/>
                    <a:pt x="693" y="718"/>
                    <a:pt x="690" y="718"/>
                  </a:cubicBezTo>
                  <a:cubicBezTo>
                    <a:pt x="685" y="720"/>
                    <a:pt x="690" y="734"/>
                    <a:pt x="684" y="729"/>
                  </a:cubicBezTo>
                  <a:cubicBezTo>
                    <a:pt x="682" y="733"/>
                    <a:pt x="686" y="737"/>
                    <a:pt x="686" y="742"/>
                  </a:cubicBezTo>
                  <a:cubicBezTo>
                    <a:pt x="687" y="737"/>
                    <a:pt x="688" y="733"/>
                    <a:pt x="689" y="729"/>
                  </a:cubicBezTo>
                  <a:close/>
                  <a:moveTo>
                    <a:pt x="508" y="700"/>
                  </a:moveTo>
                  <a:cubicBezTo>
                    <a:pt x="507" y="696"/>
                    <a:pt x="508" y="691"/>
                    <a:pt x="506" y="691"/>
                  </a:cubicBezTo>
                  <a:cubicBezTo>
                    <a:pt x="474" y="702"/>
                    <a:pt x="446" y="716"/>
                    <a:pt x="417" y="730"/>
                  </a:cubicBezTo>
                  <a:cubicBezTo>
                    <a:pt x="418" y="733"/>
                    <a:pt x="416" y="739"/>
                    <a:pt x="418" y="741"/>
                  </a:cubicBezTo>
                  <a:cubicBezTo>
                    <a:pt x="447" y="726"/>
                    <a:pt x="477" y="713"/>
                    <a:pt x="508" y="700"/>
                  </a:cubicBezTo>
                  <a:close/>
                  <a:moveTo>
                    <a:pt x="728" y="709"/>
                  </a:moveTo>
                  <a:cubicBezTo>
                    <a:pt x="728" y="710"/>
                    <a:pt x="727" y="712"/>
                    <a:pt x="729" y="712"/>
                  </a:cubicBezTo>
                  <a:cubicBezTo>
                    <a:pt x="727" y="709"/>
                    <a:pt x="728" y="701"/>
                    <a:pt x="728" y="698"/>
                  </a:cubicBezTo>
                  <a:cubicBezTo>
                    <a:pt x="722" y="709"/>
                    <a:pt x="711" y="723"/>
                    <a:pt x="716" y="738"/>
                  </a:cubicBezTo>
                  <a:cubicBezTo>
                    <a:pt x="720" y="729"/>
                    <a:pt x="726" y="720"/>
                    <a:pt x="728" y="709"/>
                  </a:cubicBezTo>
                  <a:close/>
                  <a:moveTo>
                    <a:pt x="412" y="730"/>
                  </a:moveTo>
                  <a:cubicBezTo>
                    <a:pt x="412" y="726"/>
                    <a:pt x="411" y="723"/>
                    <a:pt x="410" y="720"/>
                  </a:cubicBezTo>
                  <a:cubicBezTo>
                    <a:pt x="405" y="720"/>
                    <a:pt x="405" y="730"/>
                    <a:pt x="407" y="733"/>
                  </a:cubicBezTo>
                  <a:cubicBezTo>
                    <a:pt x="408" y="731"/>
                    <a:pt x="410" y="731"/>
                    <a:pt x="412" y="730"/>
                  </a:cubicBezTo>
                  <a:close/>
                  <a:moveTo>
                    <a:pt x="734" y="706"/>
                  </a:moveTo>
                  <a:cubicBezTo>
                    <a:pt x="732" y="713"/>
                    <a:pt x="725" y="720"/>
                    <a:pt x="729" y="730"/>
                  </a:cubicBezTo>
                  <a:cubicBezTo>
                    <a:pt x="731" y="723"/>
                    <a:pt x="741" y="714"/>
                    <a:pt x="734" y="706"/>
                  </a:cubicBezTo>
                  <a:close/>
                  <a:moveTo>
                    <a:pt x="679" y="718"/>
                  </a:moveTo>
                  <a:cubicBezTo>
                    <a:pt x="678" y="718"/>
                    <a:pt x="679" y="729"/>
                    <a:pt x="680" y="727"/>
                  </a:cubicBezTo>
                  <a:cubicBezTo>
                    <a:pt x="679" y="724"/>
                    <a:pt x="681" y="719"/>
                    <a:pt x="679" y="718"/>
                  </a:cubicBezTo>
                  <a:close/>
                  <a:moveTo>
                    <a:pt x="103" y="681"/>
                  </a:moveTo>
                  <a:cubicBezTo>
                    <a:pt x="105" y="695"/>
                    <a:pt x="103" y="715"/>
                    <a:pt x="107" y="727"/>
                  </a:cubicBezTo>
                  <a:cubicBezTo>
                    <a:pt x="105" y="713"/>
                    <a:pt x="108" y="693"/>
                    <a:pt x="103" y="681"/>
                  </a:cubicBezTo>
                  <a:close/>
                  <a:moveTo>
                    <a:pt x="683" y="628"/>
                  </a:moveTo>
                  <a:cubicBezTo>
                    <a:pt x="680" y="660"/>
                    <a:pt x="682" y="703"/>
                    <a:pt x="683" y="726"/>
                  </a:cubicBezTo>
                  <a:cubicBezTo>
                    <a:pt x="686" y="693"/>
                    <a:pt x="683" y="658"/>
                    <a:pt x="683" y="628"/>
                  </a:cubicBezTo>
                  <a:close/>
                  <a:moveTo>
                    <a:pt x="469" y="665"/>
                  </a:moveTo>
                  <a:cubicBezTo>
                    <a:pt x="476" y="662"/>
                    <a:pt x="484" y="656"/>
                    <a:pt x="490" y="657"/>
                  </a:cubicBezTo>
                  <a:cubicBezTo>
                    <a:pt x="465" y="667"/>
                    <a:pt x="443" y="679"/>
                    <a:pt x="417" y="689"/>
                  </a:cubicBezTo>
                  <a:cubicBezTo>
                    <a:pt x="418" y="694"/>
                    <a:pt x="416" y="699"/>
                    <a:pt x="417" y="702"/>
                  </a:cubicBezTo>
                  <a:cubicBezTo>
                    <a:pt x="443" y="691"/>
                    <a:pt x="469" y="675"/>
                    <a:pt x="495" y="668"/>
                  </a:cubicBezTo>
                  <a:cubicBezTo>
                    <a:pt x="475" y="677"/>
                    <a:pt x="452" y="687"/>
                    <a:pt x="433" y="697"/>
                  </a:cubicBezTo>
                  <a:cubicBezTo>
                    <a:pt x="427" y="701"/>
                    <a:pt x="419" y="704"/>
                    <a:pt x="417" y="711"/>
                  </a:cubicBezTo>
                  <a:cubicBezTo>
                    <a:pt x="420" y="712"/>
                    <a:pt x="424" y="710"/>
                    <a:pt x="427" y="708"/>
                  </a:cubicBezTo>
                  <a:cubicBezTo>
                    <a:pt x="454" y="694"/>
                    <a:pt x="479" y="682"/>
                    <a:pt x="508" y="671"/>
                  </a:cubicBezTo>
                  <a:cubicBezTo>
                    <a:pt x="506" y="660"/>
                    <a:pt x="507" y="645"/>
                    <a:pt x="506" y="637"/>
                  </a:cubicBezTo>
                  <a:cubicBezTo>
                    <a:pt x="473" y="647"/>
                    <a:pt x="446" y="663"/>
                    <a:pt x="417" y="677"/>
                  </a:cubicBezTo>
                  <a:cubicBezTo>
                    <a:pt x="417" y="680"/>
                    <a:pt x="417" y="683"/>
                    <a:pt x="417" y="686"/>
                  </a:cubicBezTo>
                  <a:cubicBezTo>
                    <a:pt x="440" y="676"/>
                    <a:pt x="464" y="662"/>
                    <a:pt x="486" y="654"/>
                  </a:cubicBezTo>
                  <a:cubicBezTo>
                    <a:pt x="482" y="658"/>
                    <a:pt x="468" y="662"/>
                    <a:pt x="469" y="665"/>
                  </a:cubicBezTo>
                  <a:close/>
                  <a:moveTo>
                    <a:pt x="417" y="717"/>
                  </a:moveTo>
                  <a:cubicBezTo>
                    <a:pt x="417" y="722"/>
                    <a:pt x="416" y="723"/>
                    <a:pt x="417" y="726"/>
                  </a:cubicBezTo>
                  <a:cubicBezTo>
                    <a:pt x="447" y="711"/>
                    <a:pt x="475" y="702"/>
                    <a:pt x="507" y="687"/>
                  </a:cubicBezTo>
                  <a:cubicBezTo>
                    <a:pt x="507" y="684"/>
                    <a:pt x="508" y="680"/>
                    <a:pt x="508" y="674"/>
                  </a:cubicBezTo>
                  <a:cubicBezTo>
                    <a:pt x="473" y="684"/>
                    <a:pt x="446" y="702"/>
                    <a:pt x="417" y="717"/>
                  </a:cubicBezTo>
                  <a:close/>
                  <a:moveTo>
                    <a:pt x="689" y="627"/>
                  </a:moveTo>
                  <a:cubicBezTo>
                    <a:pt x="682" y="655"/>
                    <a:pt x="688" y="679"/>
                    <a:pt x="686" y="715"/>
                  </a:cubicBezTo>
                  <a:cubicBezTo>
                    <a:pt x="688" y="715"/>
                    <a:pt x="687" y="717"/>
                    <a:pt x="688" y="718"/>
                  </a:cubicBezTo>
                  <a:cubicBezTo>
                    <a:pt x="695" y="692"/>
                    <a:pt x="693" y="657"/>
                    <a:pt x="689" y="627"/>
                  </a:cubicBezTo>
                  <a:close/>
                  <a:moveTo>
                    <a:pt x="411" y="717"/>
                  </a:moveTo>
                  <a:cubicBezTo>
                    <a:pt x="405" y="709"/>
                    <a:pt x="413" y="702"/>
                    <a:pt x="407" y="695"/>
                  </a:cubicBezTo>
                  <a:cubicBezTo>
                    <a:pt x="407" y="705"/>
                    <a:pt x="406" y="708"/>
                    <a:pt x="406" y="718"/>
                  </a:cubicBezTo>
                  <a:cubicBezTo>
                    <a:pt x="409" y="718"/>
                    <a:pt x="408" y="716"/>
                    <a:pt x="411" y="717"/>
                  </a:cubicBezTo>
                  <a:close/>
                  <a:moveTo>
                    <a:pt x="678" y="646"/>
                  </a:moveTo>
                  <a:cubicBezTo>
                    <a:pt x="679" y="667"/>
                    <a:pt x="676" y="690"/>
                    <a:pt x="679" y="715"/>
                  </a:cubicBezTo>
                  <a:cubicBezTo>
                    <a:pt x="679" y="699"/>
                    <a:pt x="682" y="664"/>
                    <a:pt x="678" y="646"/>
                  </a:cubicBezTo>
                  <a:close/>
                  <a:moveTo>
                    <a:pt x="708" y="687"/>
                  </a:moveTo>
                  <a:cubicBezTo>
                    <a:pt x="705" y="695"/>
                    <a:pt x="699" y="699"/>
                    <a:pt x="700" y="709"/>
                  </a:cubicBezTo>
                  <a:cubicBezTo>
                    <a:pt x="703" y="710"/>
                    <a:pt x="700" y="705"/>
                    <a:pt x="704" y="706"/>
                  </a:cubicBezTo>
                  <a:cubicBezTo>
                    <a:pt x="703" y="708"/>
                    <a:pt x="702" y="709"/>
                    <a:pt x="705" y="710"/>
                  </a:cubicBezTo>
                  <a:cubicBezTo>
                    <a:pt x="708" y="705"/>
                    <a:pt x="712" y="695"/>
                    <a:pt x="708" y="687"/>
                  </a:cubicBezTo>
                  <a:close/>
                  <a:moveTo>
                    <a:pt x="930" y="670"/>
                  </a:moveTo>
                  <a:cubicBezTo>
                    <a:pt x="932" y="684"/>
                    <a:pt x="931" y="695"/>
                    <a:pt x="933" y="707"/>
                  </a:cubicBezTo>
                  <a:cubicBezTo>
                    <a:pt x="932" y="699"/>
                    <a:pt x="936" y="678"/>
                    <a:pt x="930" y="670"/>
                  </a:cubicBezTo>
                  <a:close/>
                  <a:moveTo>
                    <a:pt x="736" y="664"/>
                  </a:moveTo>
                  <a:cubicBezTo>
                    <a:pt x="735" y="663"/>
                    <a:pt x="734" y="665"/>
                    <a:pt x="733" y="664"/>
                  </a:cubicBezTo>
                  <a:cubicBezTo>
                    <a:pt x="740" y="647"/>
                    <a:pt x="735" y="631"/>
                    <a:pt x="738" y="608"/>
                  </a:cubicBezTo>
                  <a:cubicBezTo>
                    <a:pt x="738" y="606"/>
                    <a:pt x="734" y="607"/>
                    <a:pt x="735" y="604"/>
                  </a:cubicBezTo>
                  <a:cubicBezTo>
                    <a:pt x="738" y="602"/>
                    <a:pt x="740" y="598"/>
                    <a:pt x="741" y="594"/>
                  </a:cubicBezTo>
                  <a:cubicBezTo>
                    <a:pt x="744" y="597"/>
                    <a:pt x="745" y="591"/>
                    <a:pt x="747" y="590"/>
                  </a:cubicBezTo>
                  <a:cubicBezTo>
                    <a:pt x="743" y="580"/>
                    <a:pt x="750" y="567"/>
                    <a:pt x="749" y="559"/>
                  </a:cubicBezTo>
                  <a:cubicBezTo>
                    <a:pt x="743" y="566"/>
                    <a:pt x="742" y="581"/>
                    <a:pt x="734" y="582"/>
                  </a:cubicBezTo>
                  <a:cubicBezTo>
                    <a:pt x="728" y="610"/>
                    <a:pt x="731" y="637"/>
                    <a:pt x="732" y="666"/>
                  </a:cubicBezTo>
                  <a:cubicBezTo>
                    <a:pt x="730" y="675"/>
                    <a:pt x="728" y="696"/>
                    <a:pt x="732" y="707"/>
                  </a:cubicBezTo>
                  <a:cubicBezTo>
                    <a:pt x="736" y="704"/>
                    <a:pt x="736" y="693"/>
                    <a:pt x="734" y="687"/>
                  </a:cubicBezTo>
                  <a:cubicBezTo>
                    <a:pt x="734" y="688"/>
                    <a:pt x="732" y="692"/>
                    <a:pt x="731" y="690"/>
                  </a:cubicBezTo>
                  <a:cubicBezTo>
                    <a:pt x="736" y="680"/>
                    <a:pt x="736" y="675"/>
                    <a:pt x="736" y="664"/>
                  </a:cubicBezTo>
                  <a:close/>
                  <a:moveTo>
                    <a:pt x="743" y="691"/>
                  </a:moveTo>
                  <a:cubicBezTo>
                    <a:pt x="740" y="695"/>
                    <a:pt x="736" y="701"/>
                    <a:pt x="741" y="705"/>
                  </a:cubicBezTo>
                  <a:cubicBezTo>
                    <a:pt x="743" y="703"/>
                    <a:pt x="746" y="693"/>
                    <a:pt x="743" y="691"/>
                  </a:cubicBezTo>
                  <a:close/>
                  <a:moveTo>
                    <a:pt x="699" y="620"/>
                  </a:moveTo>
                  <a:cubicBezTo>
                    <a:pt x="697" y="623"/>
                    <a:pt x="695" y="617"/>
                    <a:pt x="694" y="617"/>
                  </a:cubicBezTo>
                  <a:cubicBezTo>
                    <a:pt x="694" y="643"/>
                    <a:pt x="694" y="684"/>
                    <a:pt x="696" y="704"/>
                  </a:cubicBezTo>
                  <a:cubicBezTo>
                    <a:pt x="702" y="676"/>
                    <a:pt x="699" y="650"/>
                    <a:pt x="699" y="620"/>
                  </a:cubicBezTo>
                  <a:close/>
                  <a:moveTo>
                    <a:pt x="511" y="690"/>
                  </a:moveTo>
                  <a:cubicBezTo>
                    <a:pt x="511" y="693"/>
                    <a:pt x="510" y="704"/>
                    <a:pt x="512" y="703"/>
                  </a:cubicBezTo>
                  <a:cubicBezTo>
                    <a:pt x="511" y="699"/>
                    <a:pt x="513" y="689"/>
                    <a:pt x="511" y="690"/>
                  </a:cubicBezTo>
                  <a:close/>
                  <a:moveTo>
                    <a:pt x="723" y="701"/>
                  </a:moveTo>
                  <a:cubicBezTo>
                    <a:pt x="730" y="698"/>
                    <a:pt x="730" y="681"/>
                    <a:pt x="727" y="672"/>
                  </a:cubicBezTo>
                  <a:cubicBezTo>
                    <a:pt x="730" y="652"/>
                    <a:pt x="730" y="620"/>
                    <a:pt x="726" y="598"/>
                  </a:cubicBezTo>
                  <a:cubicBezTo>
                    <a:pt x="718" y="611"/>
                    <a:pt x="723" y="642"/>
                    <a:pt x="722" y="664"/>
                  </a:cubicBezTo>
                  <a:cubicBezTo>
                    <a:pt x="724" y="663"/>
                    <a:pt x="728" y="662"/>
                    <a:pt x="728" y="666"/>
                  </a:cubicBezTo>
                  <a:cubicBezTo>
                    <a:pt x="726" y="664"/>
                    <a:pt x="723" y="664"/>
                    <a:pt x="722" y="666"/>
                  </a:cubicBezTo>
                  <a:cubicBezTo>
                    <a:pt x="722" y="670"/>
                    <a:pt x="721" y="677"/>
                    <a:pt x="723" y="679"/>
                  </a:cubicBezTo>
                  <a:cubicBezTo>
                    <a:pt x="723" y="676"/>
                    <a:pt x="725" y="674"/>
                    <a:pt x="728" y="673"/>
                  </a:cubicBezTo>
                  <a:cubicBezTo>
                    <a:pt x="722" y="678"/>
                    <a:pt x="720" y="691"/>
                    <a:pt x="723" y="701"/>
                  </a:cubicBezTo>
                  <a:close/>
                  <a:moveTo>
                    <a:pt x="414" y="691"/>
                  </a:moveTo>
                  <a:cubicBezTo>
                    <a:pt x="411" y="692"/>
                    <a:pt x="411" y="698"/>
                    <a:pt x="414" y="699"/>
                  </a:cubicBezTo>
                  <a:cubicBezTo>
                    <a:pt x="415" y="698"/>
                    <a:pt x="416" y="692"/>
                    <a:pt x="414" y="691"/>
                  </a:cubicBezTo>
                  <a:close/>
                  <a:moveTo>
                    <a:pt x="746" y="651"/>
                  </a:moveTo>
                  <a:cubicBezTo>
                    <a:pt x="746" y="633"/>
                    <a:pt x="744" y="615"/>
                    <a:pt x="746" y="596"/>
                  </a:cubicBezTo>
                  <a:cubicBezTo>
                    <a:pt x="742" y="600"/>
                    <a:pt x="741" y="603"/>
                    <a:pt x="740" y="610"/>
                  </a:cubicBezTo>
                  <a:cubicBezTo>
                    <a:pt x="738" y="634"/>
                    <a:pt x="738" y="682"/>
                    <a:pt x="739" y="695"/>
                  </a:cubicBezTo>
                  <a:cubicBezTo>
                    <a:pt x="746" y="684"/>
                    <a:pt x="746" y="666"/>
                    <a:pt x="746" y="651"/>
                  </a:cubicBezTo>
                  <a:close/>
                  <a:moveTo>
                    <a:pt x="718" y="672"/>
                  </a:moveTo>
                  <a:cubicBezTo>
                    <a:pt x="714" y="678"/>
                    <a:pt x="707" y="687"/>
                    <a:pt x="713" y="695"/>
                  </a:cubicBezTo>
                  <a:cubicBezTo>
                    <a:pt x="716" y="688"/>
                    <a:pt x="722" y="680"/>
                    <a:pt x="718" y="672"/>
                  </a:cubicBezTo>
                  <a:close/>
                  <a:moveTo>
                    <a:pt x="699" y="592"/>
                  </a:moveTo>
                  <a:cubicBezTo>
                    <a:pt x="693" y="593"/>
                    <a:pt x="697" y="612"/>
                    <a:pt x="698" y="612"/>
                  </a:cubicBezTo>
                  <a:cubicBezTo>
                    <a:pt x="698" y="603"/>
                    <a:pt x="699" y="599"/>
                    <a:pt x="699" y="592"/>
                  </a:cubicBezTo>
                  <a:close/>
                  <a:moveTo>
                    <a:pt x="704" y="607"/>
                  </a:moveTo>
                  <a:cubicBezTo>
                    <a:pt x="701" y="629"/>
                    <a:pt x="701" y="669"/>
                    <a:pt x="702" y="695"/>
                  </a:cubicBezTo>
                  <a:cubicBezTo>
                    <a:pt x="717" y="677"/>
                    <a:pt x="704" y="631"/>
                    <a:pt x="711" y="605"/>
                  </a:cubicBezTo>
                  <a:cubicBezTo>
                    <a:pt x="714" y="623"/>
                    <a:pt x="709" y="655"/>
                    <a:pt x="712" y="677"/>
                  </a:cubicBezTo>
                  <a:cubicBezTo>
                    <a:pt x="726" y="658"/>
                    <a:pt x="716" y="631"/>
                    <a:pt x="720" y="609"/>
                  </a:cubicBezTo>
                  <a:cubicBezTo>
                    <a:pt x="716" y="606"/>
                    <a:pt x="716" y="599"/>
                    <a:pt x="716" y="591"/>
                  </a:cubicBezTo>
                  <a:cubicBezTo>
                    <a:pt x="707" y="592"/>
                    <a:pt x="712" y="613"/>
                    <a:pt x="705" y="613"/>
                  </a:cubicBezTo>
                  <a:cubicBezTo>
                    <a:pt x="702" y="601"/>
                    <a:pt x="707" y="587"/>
                    <a:pt x="705" y="579"/>
                  </a:cubicBezTo>
                  <a:cubicBezTo>
                    <a:pt x="699" y="585"/>
                    <a:pt x="698" y="600"/>
                    <a:pt x="704" y="607"/>
                  </a:cubicBezTo>
                  <a:close/>
                  <a:moveTo>
                    <a:pt x="408" y="687"/>
                  </a:moveTo>
                  <a:cubicBezTo>
                    <a:pt x="409" y="674"/>
                    <a:pt x="404" y="690"/>
                    <a:pt x="409" y="691"/>
                  </a:cubicBezTo>
                  <a:cubicBezTo>
                    <a:pt x="409" y="689"/>
                    <a:pt x="409" y="688"/>
                    <a:pt x="408" y="687"/>
                  </a:cubicBezTo>
                  <a:close/>
                  <a:moveTo>
                    <a:pt x="561" y="590"/>
                  </a:moveTo>
                  <a:cubicBezTo>
                    <a:pt x="561" y="567"/>
                    <a:pt x="562" y="541"/>
                    <a:pt x="558" y="521"/>
                  </a:cubicBezTo>
                  <a:cubicBezTo>
                    <a:pt x="557" y="571"/>
                    <a:pt x="557" y="648"/>
                    <a:pt x="559" y="688"/>
                  </a:cubicBezTo>
                  <a:cubicBezTo>
                    <a:pt x="560" y="653"/>
                    <a:pt x="562" y="621"/>
                    <a:pt x="561" y="590"/>
                  </a:cubicBezTo>
                  <a:close/>
                  <a:moveTo>
                    <a:pt x="412" y="662"/>
                  </a:moveTo>
                  <a:cubicBezTo>
                    <a:pt x="418" y="657"/>
                    <a:pt x="414" y="637"/>
                    <a:pt x="411" y="629"/>
                  </a:cubicBezTo>
                  <a:cubicBezTo>
                    <a:pt x="414" y="628"/>
                    <a:pt x="413" y="616"/>
                    <a:pt x="410" y="616"/>
                  </a:cubicBezTo>
                  <a:cubicBezTo>
                    <a:pt x="403" y="635"/>
                    <a:pt x="412" y="663"/>
                    <a:pt x="411" y="688"/>
                  </a:cubicBezTo>
                  <a:cubicBezTo>
                    <a:pt x="412" y="688"/>
                    <a:pt x="412" y="689"/>
                    <a:pt x="414" y="689"/>
                  </a:cubicBezTo>
                  <a:cubicBezTo>
                    <a:pt x="417" y="680"/>
                    <a:pt x="417" y="664"/>
                    <a:pt x="412" y="662"/>
                  </a:cubicBezTo>
                  <a:close/>
                  <a:moveTo>
                    <a:pt x="372" y="684"/>
                  </a:moveTo>
                  <a:cubicBezTo>
                    <a:pt x="374" y="671"/>
                    <a:pt x="368" y="685"/>
                    <a:pt x="373" y="687"/>
                  </a:cubicBezTo>
                  <a:cubicBezTo>
                    <a:pt x="373" y="686"/>
                    <a:pt x="373" y="685"/>
                    <a:pt x="372" y="684"/>
                  </a:cubicBezTo>
                  <a:close/>
                  <a:moveTo>
                    <a:pt x="512" y="636"/>
                  </a:moveTo>
                  <a:cubicBezTo>
                    <a:pt x="506" y="638"/>
                    <a:pt x="511" y="645"/>
                    <a:pt x="511" y="648"/>
                  </a:cubicBezTo>
                  <a:cubicBezTo>
                    <a:pt x="511" y="659"/>
                    <a:pt x="510" y="673"/>
                    <a:pt x="511" y="685"/>
                  </a:cubicBezTo>
                  <a:cubicBezTo>
                    <a:pt x="511" y="686"/>
                    <a:pt x="511" y="686"/>
                    <a:pt x="513" y="686"/>
                  </a:cubicBezTo>
                  <a:cubicBezTo>
                    <a:pt x="511" y="667"/>
                    <a:pt x="515" y="646"/>
                    <a:pt x="512" y="636"/>
                  </a:cubicBezTo>
                  <a:close/>
                  <a:moveTo>
                    <a:pt x="103" y="664"/>
                  </a:moveTo>
                  <a:cubicBezTo>
                    <a:pt x="101" y="667"/>
                    <a:pt x="102" y="675"/>
                    <a:pt x="104" y="677"/>
                  </a:cubicBezTo>
                  <a:cubicBezTo>
                    <a:pt x="103" y="673"/>
                    <a:pt x="105" y="666"/>
                    <a:pt x="103" y="664"/>
                  </a:cubicBezTo>
                  <a:close/>
                  <a:moveTo>
                    <a:pt x="417" y="662"/>
                  </a:moveTo>
                  <a:cubicBezTo>
                    <a:pt x="417" y="666"/>
                    <a:pt x="417" y="670"/>
                    <a:pt x="417" y="673"/>
                  </a:cubicBezTo>
                  <a:cubicBezTo>
                    <a:pt x="434" y="665"/>
                    <a:pt x="452" y="657"/>
                    <a:pt x="467" y="648"/>
                  </a:cubicBezTo>
                  <a:cubicBezTo>
                    <a:pt x="479" y="648"/>
                    <a:pt x="493" y="638"/>
                    <a:pt x="506" y="634"/>
                  </a:cubicBezTo>
                  <a:cubicBezTo>
                    <a:pt x="507" y="630"/>
                    <a:pt x="504" y="629"/>
                    <a:pt x="505" y="625"/>
                  </a:cubicBezTo>
                  <a:cubicBezTo>
                    <a:pt x="503" y="625"/>
                    <a:pt x="499" y="627"/>
                    <a:pt x="499" y="624"/>
                  </a:cubicBezTo>
                  <a:cubicBezTo>
                    <a:pt x="501" y="623"/>
                    <a:pt x="505" y="624"/>
                    <a:pt x="505" y="621"/>
                  </a:cubicBezTo>
                  <a:cubicBezTo>
                    <a:pt x="504" y="616"/>
                    <a:pt x="503" y="611"/>
                    <a:pt x="503" y="606"/>
                  </a:cubicBezTo>
                  <a:cubicBezTo>
                    <a:pt x="471" y="616"/>
                    <a:pt x="444" y="631"/>
                    <a:pt x="417" y="646"/>
                  </a:cubicBezTo>
                  <a:cubicBezTo>
                    <a:pt x="418" y="649"/>
                    <a:pt x="416" y="654"/>
                    <a:pt x="418" y="658"/>
                  </a:cubicBezTo>
                  <a:cubicBezTo>
                    <a:pt x="439" y="648"/>
                    <a:pt x="461" y="635"/>
                    <a:pt x="482" y="628"/>
                  </a:cubicBezTo>
                  <a:cubicBezTo>
                    <a:pt x="478" y="630"/>
                    <a:pt x="474" y="632"/>
                    <a:pt x="470" y="635"/>
                  </a:cubicBezTo>
                  <a:cubicBezTo>
                    <a:pt x="473" y="635"/>
                    <a:pt x="477" y="631"/>
                    <a:pt x="479" y="633"/>
                  </a:cubicBezTo>
                  <a:cubicBezTo>
                    <a:pt x="457" y="642"/>
                    <a:pt x="438" y="651"/>
                    <a:pt x="417" y="662"/>
                  </a:cubicBezTo>
                  <a:close/>
                  <a:moveTo>
                    <a:pt x="257" y="641"/>
                  </a:moveTo>
                  <a:cubicBezTo>
                    <a:pt x="257" y="653"/>
                    <a:pt x="257" y="665"/>
                    <a:pt x="259" y="672"/>
                  </a:cubicBezTo>
                  <a:cubicBezTo>
                    <a:pt x="259" y="662"/>
                    <a:pt x="262" y="651"/>
                    <a:pt x="257" y="641"/>
                  </a:cubicBezTo>
                  <a:close/>
                  <a:moveTo>
                    <a:pt x="939" y="628"/>
                  </a:moveTo>
                  <a:cubicBezTo>
                    <a:pt x="941" y="643"/>
                    <a:pt x="935" y="659"/>
                    <a:pt x="940" y="671"/>
                  </a:cubicBezTo>
                  <a:cubicBezTo>
                    <a:pt x="939" y="655"/>
                    <a:pt x="943" y="640"/>
                    <a:pt x="939" y="628"/>
                  </a:cubicBezTo>
                  <a:close/>
                  <a:moveTo>
                    <a:pt x="264" y="576"/>
                  </a:moveTo>
                  <a:cubicBezTo>
                    <a:pt x="264" y="605"/>
                    <a:pt x="265" y="633"/>
                    <a:pt x="267" y="664"/>
                  </a:cubicBezTo>
                  <a:cubicBezTo>
                    <a:pt x="268" y="638"/>
                    <a:pt x="269" y="605"/>
                    <a:pt x="264" y="576"/>
                  </a:cubicBezTo>
                  <a:close/>
                  <a:moveTo>
                    <a:pt x="930" y="603"/>
                  </a:moveTo>
                  <a:cubicBezTo>
                    <a:pt x="928" y="609"/>
                    <a:pt x="930" y="626"/>
                    <a:pt x="922" y="621"/>
                  </a:cubicBezTo>
                  <a:cubicBezTo>
                    <a:pt x="924" y="626"/>
                    <a:pt x="924" y="633"/>
                    <a:pt x="925" y="638"/>
                  </a:cubicBezTo>
                  <a:cubicBezTo>
                    <a:pt x="926" y="640"/>
                    <a:pt x="925" y="647"/>
                    <a:pt x="926" y="645"/>
                  </a:cubicBezTo>
                  <a:cubicBezTo>
                    <a:pt x="926" y="639"/>
                    <a:pt x="928" y="633"/>
                    <a:pt x="926" y="629"/>
                  </a:cubicBezTo>
                  <a:cubicBezTo>
                    <a:pt x="929" y="629"/>
                    <a:pt x="927" y="624"/>
                    <a:pt x="929" y="624"/>
                  </a:cubicBezTo>
                  <a:cubicBezTo>
                    <a:pt x="929" y="632"/>
                    <a:pt x="926" y="653"/>
                    <a:pt x="931" y="662"/>
                  </a:cubicBezTo>
                  <a:cubicBezTo>
                    <a:pt x="932" y="650"/>
                    <a:pt x="933" y="626"/>
                    <a:pt x="930" y="603"/>
                  </a:cubicBezTo>
                  <a:close/>
                  <a:moveTo>
                    <a:pt x="102" y="653"/>
                  </a:moveTo>
                  <a:cubicBezTo>
                    <a:pt x="99" y="655"/>
                    <a:pt x="101" y="664"/>
                    <a:pt x="104" y="661"/>
                  </a:cubicBezTo>
                  <a:cubicBezTo>
                    <a:pt x="101" y="661"/>
                    <a:pt x="104" y="654"/>
                    <a:pt x="102" y="653"/>
                  </a:cubicBezTo>
                  <a:close/>
                  <a:moveTo>
                    <a:pt x="564" y="555"/>
                  </a:moveTo>
                  <a:cubicBezTo>
                    <a:pt x="564" y="554"/>
                    <a:pt x="563" y="555"/>
                    <a:pt x="563" y="556"/>
                  </a:cubicBezTo>
                  <a:cubicBezTo>
                    <a:pt x="564" y="587"/>
                    <a:pt x="563" y="627"/>
                    <a:pt x="566" y="651"/>
                  </a:cubicBezTo>
                  <a:cubicBezTo>
                    <a:pt x="567" y="621"/>
                    <a:pt x="566" y="588"/>
                    <a:pt x="564" y="555"/>
                  </a:cubicBezTo>
                  <a:close/>
                  <a:moveTo>
                    <a:pt x="238" y="605"/>
                  </a:moveTo>
                  <a:cubicBezTo>
                    <a:pt x="235" y="570"/>
                    <a:pt x="233" y="520"/>
                    <a:pt x="235" y="482"/>
                  </a:cubicBezTo>
                  <a:cubicBezTo>
                    <a:pt x="233" y="481"/>
                    <a:pt x="234" y="477"/>
                    <a:pt x="231" y="477"/>
                  </a:cubicBezTo>
                  <a:cubicBezTo>
                    <a:pt x="233" y="471"/>
                    <a:pt x="232" y="462"/>
                    <a:pt x="234" y="456"/>
                  </a:cubicBezTo>
                  <a:cubicBezTo>
                    <a:pt x="232" y="455"/>
                    <a:pt x="231" y="461"/>
                    <a:pt x="229" y="457"/>
                  </a:cubicBezTo>
                  <a:cubicBezTo>
                    <a:pt x="229" y="450"/>
                    <a:pt x="233" y="447"/>
                    <a:pt x="234" y="441"/>
                  </a:cubicBezTo>
                  <a:cubicBezTo>
                    <a:pt x="229" y="440"/>
                    <a:pt x="228" y="441"/>
                    <a:pt x="222" y="441"/>
                  </a:cubicBezTo>
                  <a:cubicBezTo>
                    <a:pt x="218" y="453"/>
                    <a:pt x="220" y="467"/>
                    <a:pt x="213" y="477"/>
                  </a:cubicBezTo>
                  <a:cubicBezTo>
                    <a:pt x="212" y="511"/>
                    <a:pt x="217" y="553"/>
                    <a:pt x="217" y="595"/>
                  </a:cubicBezTo>
                  <a:cubicBezTo>
                    <a:pt x="228" y="589"/>
                    <a:pt x="226" y="584"/>
                    <a:pt x="226" y="570"/>
                  </a:cubicBezTo>
                  <a:cubicBezTo>
                    <a:pt x="227" y="547"/>
                    <a:pt x="229" y="509"/>
                    <a:pt x="226" y="487"/>
                  </a:cubicBezTo>
                  <a:cubicBezTo>
                    <a:pt x="225" y="473"/>
                    <a:pt x="222" y="457"/>
                    <a:pt x="227" y="447"/>
                  </a:cubicBezTo>
                  <a:cubicBezTo>
                    <a:pt x="229" y="495"/>
                    <a:pt x="230" y="540"/>
                    <a:pt x="229" y="585"/>
                  </a:cubicBezTo>
                  <a:cubicBezTo>
                    <a:pt x="229" y="587"/>
                    <a:pt x="234" y="585"/>
                    <a:pt x="232" y="588"/>
                  </a:cubicBezTo>
                  <a:cubicBezTo>
                    <a:pt x="227" y="594"/>
                    <a:pt x="231" y="604"/>
                    <a:pt x="226" y="609"/>
                  </a:cubicBezTo>
                  <a:cubicBezTo>
                    <a:pt x="224" y="609"/>
                    <a:pt x="227" y="603"/>
                    <a:pt x="225" y="603"/>
                  </a:cubicBezTo>
                  <a:cubicBezTo>
                    <a:pt x="217" y="619"/>
                    <a:pt x="205" y="634"/>
                    <a:pt x="201" y="650"/>
                  </a:cubicBezTo>
                  <a:cubicBezTo>
                    <a:pt x="213" y="635"/>
                    <a:pt x="226" y="621"/>
                    <a:pt x="238" y="605"/>
                  </a:cubicBezTo>
                  <a:close/>
                  <a:moveTo>
                    <a:pt x="101" y="640"/>
                  </a:moveTo>
                  <a:cubicBezTo>
                    <a:pt x="99" y="642"/>
                    <a:pt x="99" y="649"/>
                    <a:pt x="102" y="650"/>
                  </a:cubicBezTo>
                  <a:cubicBezTo>
                    <a:pt x="101" y="647"/>
                    <a:pt x="103" y="641"/>
                    <a:pt x="101" y="640"/>
                  </a:cubicBezTo>
                  <a:close/>
                  <a:moveTo>
                    <a:pt x="501" y="589"/>
                  </a:moveTo>
                  <a:cubicBezTo>
                    <a:pt x="504" y="588"/>
                    <a:pt x="503" y="591"/>
                    <a:pt x="505" y="591"/>
                  </a:cubicBezTo>
                  <a:cubicBezTo>
                    <a:pt x="505" y="589"/>
                    <a:pt x="505" y="586"/>
                    <a:pt x="505" y="584"/>
                  </a:cubicBezTo>
                  <a:cubicBezTo>
                    <a:pt x="492" y="593"/>
                    <a:pt x="472" y="600"/>
                    <a:pt x="462" y="608"/>
                  </a:cubicBezTo>
                  <a:cubicBezTo>
                    <a:pt x="474" y="601"/>
                    <a:pt x="492" y="599"/>
                    <a:pt x="501" y="589"/>
                  </a:cubicBezTo>
                  <a:close/>
                  <a:moveTo>
                    <a:pt x="416" y="632"/>
                  </a:moveTo>
                  <a:cubicBezTo>
                    <a:pt x="418" y="633"/>
                    <a:pt x="416" y="638"/>
                    <a:pt x="417" y="641"/>
                  </a:cubicBezTo>
                  <a:cubicBezTo>
                    <a:pt x="443" y="629"/>
                    <a:pt x="471" y="616"/>
                    <a:pt x="494" y="604"/>
                  </a:cubicBezTo>
                  <a:cubicBezTo>
                    <a:pt x="496" y="607"/>
                    <a:pt x="498" y="603"/>
                    <a:pt x="501" y="604"/>
                  </a:cubicBezTo>
                  <a:cubicBezTo>
                    <a:pt x="502" y="603"/>
                    <a:pt x="501" y="597"/>
                    <a:pt x="500" y="595"/>
                  </a:cubicBezTo>
                  <a:cubicBezTo>
                    <a:pt x="470" y="605"/>
                    <a:pt x="442" y="618"/>
                    <a:pt x="416" y="632"/>
                  </a:cubicBezTo>
                  <a:close/>
                  <a:moveTo>
                    <a:pt x="100" y="631"/>
                  </a:moveTo>
                  <a:cubicBezTo>
                    <a:pt x="99" y="634"/>
                    <a:pt x="99" y="636"/>
                    <a:pt x="101" y="638"/>
                  </a:cubicBezTo>
                  <a:cubicBezTo>
                    <a:pt x="100" y="636"/>
                    <a:pt x="102" y="632"/>
                    <a:pt x="100" y="631"/>
                  </a:cubicBezTo>
                  <a:close/>
                  <a:moveTo>
                    <a:pt x="256" y="608"/>
                  </a:moveTo>
                  <a:cubicBezTo>
                    <a:pt x="257" y="618"/>
                    <a:pt x="255" y="626"/>
                    <a:pt x="259" y="634"/>
                  </a:cubicBezTo>
                  <a:cubicBezTo>
                    <a:pt x="258" y="626"/>
                    <a:pt x="260" y="614"/>
                    <a:pt x="256" y="608"/>
                  </a:cubicBezTo>
                  <a:close/>
                  <a:moveTo>
                    <a:pt x="513" y="603"/>
                  </a:moveTo>
                  <a:cubicBezTo>
                    <a:pt x="510" y="603"/>
                    <a:pt x="509" y="604"/>
                    <a:pt x="507" y="604"/>
                  </a:cubicBezTo>
                  <a:cubicBezTo>
                    <a:pt x="507" y="613"/>
                    <a:pt x="508" y="622"/>
                    <a:pt x="509" y="633"/>
                  </a:cubicBezTo>
                  <a:cubicBezTo>
                    <a:pt x="510" y="633"/>
                    <a:pt x="511" y="633"/>
                    <a:pt x="513" y="633"/>
                  </a:cubicBezTo>
                  <a:cubicBezTo>
                    <a:pt x="513" y="623"/>
                    <a:pt x="513" y="614"/>
                    <a:pt x="513" y="603"/>
                  </a:cubicBezTo>
                  <a:close/>
                  <a:moveTo>
                    <a:pt x="678" y="623"/>
                  </a:moveTo>
                  <a:cubicBezTo>
                    <a:pt x="678" y="625"/>
                    <a:pt x="676" y="629"/>
                    <a:pt x="679" y="629"/>
                  </a:cubicBezTo>
                  <a:cubicBezTo>
                    <a:pt x="680" y="628"/>
                    <a:pt x="680" y="623"/>
                    <a:pt x="678" y="623"/>
                  </a:cubicBezTo>
                  <a:close/>
                  <a:moveTo>
                    <a:pt x="98" y="614"/>
                  </a:moveTo>
                  <a:cubicBezTo>
                    <a:pt x="100" y="604"/>
                    <a:pt x="99" y="589"/>
                    <a:pt x="97" y="578"/>
                  </a:cubicBezTo>
                  <a:cubicBezTo>
                    <a:pt x="91" y="591"/>
                    <a:pt x="97" y="615"/>
                    <a:pt x="100" y="628"/>
                  </a:cubicBezTo>
                  <a:cubicBezTo>
                    <a:pt x="100" y="625"/>
                    <a:pt x="101" y="614"/>
                    <a:pt x="98" y="614"/>
                  </a:cubicBezTo>
                  <a:close/>
                  <a:moveTo>
                    <a:pt x="417" y="626"/>
                  </a:moveTo>
                  <a:cubicBezTo>
                    <a:pt x="431" y="620"/>
                    <a:pt x="445" y="612"/>
                    <a:pt x="459" y="605"/>
                  </a:cubicBezTo>
                  <a:cubicBezTo>
                    <a:pt x="472" y="599"/>
                    <a:pt x="487" y="594"/>
                    <a:pt x="497" y="584"/>
                  </a:cubicBezTo>
                  <a:cubicBezTo>
                    <a:pt x="463" y="588"/>
                    <a:pt x="443" y="605"/>
                    <a:pt x="415" y="614"/>
                  </a:cubicBezTo>
                  <a:cubicBezTo>
                    <a:pt x="415" y="619"/>
                    <a:pt x="414" y="625"/>
                    <a:pt x="417" y="626"/>
                  </a:cubicBezTo>
                  <a:close/>
                  <a:moveTo>
                    <a:pt x="680" y="559"/>
                  </a:moveTo>
                  <a:cubicBezTo>
                    <a:pt x="680" y="555"/>
                    <a:pt x="679" y="546"/>
                    <a:pt x="679" y="555"/>
                  </a:cubicBezTo>
                  <a:cubicBezTo>
                    <a:pt x="680" y="583"/>
                    <a:pt x="676" y="597"/>
                    <a:pt x="681" y="619"/>
                  </a:cubicBezTo>
                  <a:cubicBezTo>
                    <a:pt x="681" y="598"/>
                    <a:pt x="679" y="577"/>
                    <a:pt x="680" y="559"/>
                  </a:cubicBezTo>
                  <a:close/>
                  <a:moveTo>
                    <a:pt x="550" y="495"/>
                  </a:moveTo>
                  <a:cubicBezTo>
                    <a:pt x="551" y="534"/>
                    <a:pt x="551" y="581"/>
                    <a:pt x="556" y="618"/>
                  </a:cubicBezTo>
                  <a:cubicBezTo>
                    <a:pt x="554" y="573"/>
                    <a:pt x="558" y="531"/>
                    <a:pt x="550" y="495"/>
                  </a:cubicBezTo>
                  <a:close/>
                  <a:moveTo>
                    <a:pt x="410" y="603"/>
                  </a:moveTo>
                  <a:cubicBezTo>
                    <a:pt x="410" y="606"/>
                    <a:pt x="406" y="613"/>
                    <a:pt x="410" y="613"/>
                  </a:cubicBezTo>
                  <a:cubicBezTo>
                    <a:pt x="411" y="612"/>
                    <a:pt x="412" y="605"/>
                    <a:pt x="410" y="603"/>
                  </a:cubicBezTo>
                  <a:close/>
                  <a:moveTo>
                    <a:pt x="926" y="604"/>
                  </a:moveTo>
                  <a:cubicBezTo>
                    <a:pt x="927" y="607"/>
                    <a:pt x="923" y="612"/>
                    <a:pt x="927" y="612"/>
                  </a:cubicBezTo>
                  <a:cubicBezTo>
                    <a:pt x="927" y="609"/>
                    <a:pt x="930" y="605"/>
                    <a:pt x="926" y="604"/>
                  </a:cubicBezTo>
                  <a:close/>
                  <a:moveTo>
                    <a:pt x="473" y="585"/>
                  </a:moveTo>
                  <a:cubicBezTo>
                    <a:pt x="446" y="581"/>
                    <a:pt x="433" y="596"/>
                    <a:pt x="413" y="600"/>
                  </a:cubicBezTo>
                  <a:cubicBezTo>
                    <a:pt x="414" y="604"/>
                    <a:pt x="413" y="609"/>
                    <a:pt x="416" y="611"/>
                  </a:cubicBezTo>
                  <a:cubicBezTo>
                    <a:pt x="434" y="602"/>
                    <a:pt x="456" y="596"/>
                    <a:pt x="473" y="585"/>
                  </a:cubicBezTo>
                  <a:close/>
                  <a:moveTo>
                    <a:pt x="118" y="609"/>
                  </a:moveTo>
                  <a:cubicBezTo>
                    <a:pt x="117" y="587"/>
                    <a:pt x="116" y="565"/>
                    <a:pt x="115" y="544"/>
                  </a:cubicBezTo>
                  <a:cubicBezTo>
                    <a:pt x="115" y="541"/>
                    <a:pt x="115" y="538"/>
                    <a:pt x="115" y="535"/>
                  </a:cubicBezTo>
                  <a:cubicBezTo>
                    <a:pt x="115" y="534"/>
                    <a:pt x="115" y="532"/>
                    <a:pt x="115" y="530"/>
                  </a:cubicBezTo>
                  <a:cubicBezTo>
                    <a:pt x="115" y="529"/>
                    <a:pt x="114" y="530"/>
                    <a:pt x="114" y="532"/>
                  </a:cubicBezTo>
                  <a:cubicBezTo>
                    <a:pt x="114" y="555"/>
                    <a:pt x="115" y="583"/>
                    <a:pt x="117" y="603"/>
                  </a:cubicBezTo>
                  <a:cubicBezTo>
                    <a:pt x="117" y="605"/>
                    <a:pt x="115" y="610"/>
                    <a:pt x="119" y="610"/>
                  </a:cubicBezTo>
                  <a:cubicBezTo>
                    <a:pt x="118" y="610"/>
                    <a:pt x="118" y="610"/>
                    <a:pt x="118" y="609"/>
                  </a:cubicBezTo>
                  <a:close/>
                  <a:moveTo>
                    <a:pt x="403" y="584"/>
                  </a:moveTo>
                  <a:cubicBezTo>
                    <a:pt x="405" y="591"/>
                    <a:pt x="403" y="601"/>
                    <a:pt x="405" y="609"/>
                  </a:cubicBezTo>
                  <a:cubicBezTo>
                    <a:pt x="406" y="601"/>
                    <a:pt x="413" y="587"/>
                    <a:pt x="403" y="584"/>
                  </a:cubicBezTo>
                  <a:close/>
                  <a:moveTo>
                    <a:pt x="259" y="595"/>
                  </a:moveTo>
                  <a:cubicBezTo>
                    <a:pt x="261" y="595"/>
                    <a:pt x="259" y="599"/>
                    <a:pt x="261" y="600"/>
                  </a:cubicBezTo>
                  <a:cubicBezTo>
                    <a:pt x="262" y="595"/>
                    <a:pt x="260" y="593"/>
                    <a:pt x="258" y="593"/>
                  </a:cubicBezTo>
                  <a:cubicBezTo>
                    <a:pt x="263" y="588"/>
                    <a:pt x="257" y="590"/>
                    <a:pt x="257" y="585"/>
                  </a:cubicBezTo>
                  <a:cubicBezTo>
                    <a:pt x="260" y="586"/>
                    <a:pt x="260" y="586"/>
                    <a:pt x="260" y="582"/>
                  </a:cubicBezTo>
                  <a:cubicBezTo>
                    <a:pt x="256" y="582"/>
                    <a:pt x="262" y="585"/>
                    <a:pt x="257" y="584"/>
                  </a:cubicBezTo>
                  <a:cubicBezTo>
                    <a:pt x="255" y="562"/>
                    <a:pt x="254" y="545"/>
                    <a:pt x="253" y="528"/>
                  </a:cubicBezTo>
                  <a:cubicBezTo>
                    <a:pt x="253" y="525"/>
                    <a:pt x="256" y="518"/>
                    <a:pt x="251" y="519"/>
                  </a:cubicBezTo>
                  <a:cubicBezTo>
                    <a:pt x="253" y="539"/>
                    <a:pt x="254" y="578"/>
                    <a:pt x="257" y="607"/>
                  </a:cubicBezTo>
                  <a:cubicBezTo>
                    <a:pt x="262" y="604"/>
                    <a:pt x="254" y="598"/>
                    <a:pt x="259" y="595"/>
                  </a:cubicBezTo>
                  <a:close/>
                  <a:moveTo>
                    <a:pt x="225" y="592"/>
                  </a:moveTo>
                  <a:cubicBezTo>
                    <a:pt x="219" y="594"/>
                    <a:pt x="215" y="601"/>
                    <a:pt x="221" y="606"/>
                  </a:cubicBezTo>
                  <a:cubicBezTo>
                    <a:pt x="221" y="601"/>
                    <a:pt x="228" y="598"/>
                    <a:pt x="225" y="592"/>
                  </a:cubicBezTo>
                  <a:close/>
                  <a:moveTo>
                    <a:pt x="204" y="477"/>
                  </a:moveTo>
                  <a:cubicBezTo>
                    <a:pt x="202" y="521"/>
                    <a:pt x="205" y="564"/>
                    <a:pt x="207" y="605"/>
                  </a:cubicBezTo>
                  <a:cubicBezTo>
                    <a:pt x="215" y="601"/>
                    <a:pt x="214" y="597"/>
                    <a:pt x="214" y="589"/>
                  </a:cubicBezTo>
                  <a:cubicBezTo>
                    <a:pt x="212" y="560"/>
                    <a:pt x="212" y="521"/>
                    <a:pt x="211" y="498"/>
                  </a:cubicBezTo>
                  <a:cubicBezTo>
                    <a:pt x="204" y="495"/>
                    <a:pt x="211" y="482"/>
                    <a:pt x="207" y="475"/>
                  </a:cubicBezTo>
                  <a:cubicBezTo>
                    <a:pt x="206" y="476"/>
                    <a:pt x="209" y="483"/>
                    <a:pt x="206" y="485"/>
                  </a:cubicBezTo>
                  <a:cubicBezTo>
                    <a:pt x="204" y="482"/>
                    <a:pt x="209" y="478"/>
                    <a:pt x="204" y="477"/>
                  </a:cubicBezTo>
                  <a:close/>
                  <a:moveTo>
                    <a:pt x="512" y="577"/>
                  </a:moveTo>
                  <a:cubicBezTo>
                    <a:pt x="507" y="582"/>
                    <a:pt x="505" y="590"/>
                    <a:pt x="511" y="595"/>
                  </a:cubicBezTo>
                  <a:cubicBezTo>
                    <a:pt x="510" y="598"/>
                    <a:pt x="506" y="597"/>
                    <a:pt x="507" y="601"/>
                  </a:cubicBezTo>
                  <a:cubicBezTo>
                    <a:pt x="509" y="601"/>
                    <a:pt x="511" y="601"/>
                    <a:pt x="513" y="601"/>
                  </a:cubicBezTo>
                  <a:cubicBezTo>
                    <a:pt x="512" y="594"/>
                    <a:pt x="514" y="584"/>
                    <a:pt x="512" y="577"/>
                  </a:cubicBezTo>
                  <a:close/>
                  <a:moveTo>
                    <a:pt x="422" y="590"/>
                  </a:moveTo>
                  <a:cubicBezTo>
                    <a:pt x="416" y="590"/>
                    <a:pt x="419" y="582"/>
                    <a:pt x="417" y="578"/>
                  </a:cubicBezTo>
                  <a:cubicBezTo>
                    <a:pt x="413" y="579"/>
                    <a:pt x="413" y="577"/>
                    <a:pt x="410" y="577"/>
                  </a:cubicBezTo>
                  <a:cubicBezTo>
                    <a:pt x="412" y="583"/>
                    <a:pt x="411" y="591"/>
                    <a:pt x="414" y="597"/>
                  </a:cubicBezTo>
                  <a:cubicBezTo>
                    <a:pt x="416" y="594"/>
                    <a:pt x="420" y="593"/>
                    <a:pt x="422" y="590"/>
                  </a:cubicBezTo>
                  <a:close/>
                  <a:moveTo>
                    <a:pt x="729" y="569"/>
                  </a:moveTo>
                  <a:cubicBezTo>
                    <a:pt x="723" y="576"/>
                    <a:pt x="723" y="583"/>
                    <a:pt x="722" y="595"/>
                  </a:cubicBezTo>
                  <a:cubicBezTo>
                    <a:pt x="730" y="592"/>
                    <a:pt x="729" y="575"/>
                    <a:pt x="729" y="569"/>
                  </a:cubicBezTo>
                  <a:close/>
                  <a:moveTo>
                    <a:pt x="452" y="583"/>
                  </a:moveTo>
                  <a:cubicBezTo>
                    <a:pt x="437" y="579"/>
                    <a:pt x="429" y="590"/>
                    <a:pt x="424" y="595"/>
                  </a:cubicBezTo>
                  <a:cubicBezTo>
                    <a:pt x="433" y="590"/>
                    <a:pt x="444" y="588"/>
                    <a:pt x="452" y="583"/>
                  </a:cubicBezTo>
                  <a:close/>
                  <a:moveTo>
                    <a:pt x="719" y="584"/>
                  </a:moveTo>
                  <a:cubicBezTo>
                    <a:pt x="718" y="586"/>
                    <a:pt x="716" y="594"/>
                    <a:pt x="720" y="594"/>
                  </a:cubicBezTo>
                  <a:cubicBezTo>
                    <a:pt x="719" y="591"/>
                    <a:pt x="721" y="585"/>
                    <a:pt x="719" y="584"/>
                  </a:cubicBezTo>
                  <a:close/>
                  <a:moveTo>
                    <a:pt x="715" y="566"/>
                  </a:moveTo>
                  <a:cubicBezTo>
                    <a:pt x="708" y="571"/>
                    <a:pt x="708" y="584"/>
                    <a:pt x="712" y="591"/>
                  </a:cubicBezTo>
                  <a:cubicBezTo>
                    <a:pt x="715" y="585"/>
                    <a:pt x="716" y="576"/>
                    <a:pt x="715" y="566"/>
                  </a:cubicBezTo>
                  <a:close/>
                  <a:moveTo>
                    <a:pt x="357" y="529"/>
                  </a:moveTo>
                  <a:cubicBezTo>
                    <a:pt x="356" y="547"/>
                    <a:pt x="354" y="573"/>
                    <a:pt x="359" y="590"/>
                  </a:cubicBezTo>
                  <a:cubicBezTo>
                    <a:pt x="360" y="570"/>
                    <a:pt x="357" y="549"/>
                    <a:pt x="357" y="529"/>
                  </a:cubicBezTo>
                  <a:close/>
                  <a:moveTo>
                    <a:pt x="436" y="582"/>
                  </a:moveTo>
                  <a:cubicBezTo>
                    <a:pt x="431" y="582"/>
                    <a:pt x="426" y="579"/>
                    <a:pt x="423" y="580"/>
                  </a:cubicBezTo>
                  <a:cubicBezTo>
                    <a:pt x="422" y="584"/>
                    <a:pt x="425" y="585"/>
                    <a:pt x="424" y="589"/>
                  </a:cubicBezTo>
                  <a:cubicBezTo>
                    <a:pt x="429" y="588"/>
                    <a:pt x="433" y="585"/>
                    <a:pt x="436" y="582"/>
                  </a:cubicBezTo>
                  <a:close/>
                  <a:moveTo>
                    <a:pt x="733" y="562"/>
                  </a:moveTo>
                  <a:cubicBezTo>
                    <a:pt x="731" y="569"/>
                    <a:pt x="729" y="576"/>
                    <a:pt x="731" y="584"/>
                  </a:cubicBezTo>
                  <a:cubicBezTo>
                    <a:pt x="732" y="576"/>
                    <a:pt x="735" y="568"/>
                    <a:pt x="733" y="562"/>
                  </a:cubicBezTo>
                  <a:close/>
                  <a:moveTo>
                    <a:pt x="756" y="548"/>
                  </a:moveTo>
                  <a:cubicBezTo>
                    <a:pt x="750" y="555"/>
                    <a:pt x="748" y="572"/>
                    <a:pt x="750" y="581"/>
                  </a:cubicBezTo>
                  <a:cubicBezTo>
                    <a:pt x="752" y="571"/>
                    <a:pt x="757" y="559"/>
                    <a:pt x="756" y="548"/>
                  </a:cubicBezTo>
                  <a:close/>
                  <a:moveTo>
                    <a:pt x="406" y="579"/>
                  </a:moveTo>
                  <a:cubicBezTo>
                    <a:pt x="405" y="577"/>
                    <a:pt x="408" y="577"/>
                    <a:pt x="408" y="576"/>
                  </a:cubicBezTo>
                  <a:cubicBezTo>
                    <a:pt x="405" y="575"/>
                    <a:pt x="405" y="572"/>
                    <a:pt x="402" y="572"/>
                  </a:cubicBezTo>
                  <a:cubicBezTo>
                    <a:pt x="402" y="577"/>
                    <a:pt x="404" y="580"/>
                    <a:pt x="407" y="582"/>
                  </a:cubicBezTo>
                  <a:cubicBezTo>
                    <a:pt x="407" y="581"/>
                    <a:pt x="406" y="580"/>
                    <a:pt x="406" y="579"/>
                  </a:cubicBezTo>
                  <a:close/>
                  <a:moveTo>
                    <a:pt x="96" y="519"/>
                  </a:moveTo>
                  <a:cubicBezTo>
                    <a:pt x="92" y="518"/>
                    <a:pt x="92" y="522"/>
                    <a:pt x="90" y="524"/>
                  </a:cubicBezTo>
                  <a:cubicBezTo>
                    <a:pt x="92" y="544"/>
                    <a:pt x="92" y="564"/>
                    <a:pt x="94" y="580"/>
                  </a:cubicBezTo>
                  <a:cubicBezTo>
                    <a:pt x="101" y="569"/>
                    <a:pt x="95" y="555"/>
                    <a:pt x="96" y="537"/>
                  </a:cubicBezTo>
                  <a:cubicBezTo>
                    <a:pt x="93" y="535"/>
                    <a:pt x="94" y="541"/>
                    <a:pt x="93" y="538"/>
                  </a:cubicBezTo>
                  <a:cubicBezTo>
                    <a:pt x="98" y="535"/>
                    <a:pt x="95" y="526"/>
                    <a:pt x="96" y="519"/>
                  </a:cubicBezTo>
                  <a:close/>
                  <a:moveTo>
                    <a:pt x="722" y="555"/>
                  </a:moveTo>
                  <a:cubicBezTo>
                    <a:pt x="715" y="557"/>
                    <a:pt x="715" y="575"/>
                    <a:pt x="720" y="579"/>
                  </a:cubicBezTo>
                  <a:cubicBezTo>
                    <a:pt x="720" y="574"/>
                    <a:pt x="722" y="563"/>
                    <a:pt x="722" y="555"/>
                  </a:cubicBezTo>
                  <a:close/>
                  <a:moveTo>
                    <a:pt x="446" y="577"/>
                  </a:moveTo>
                  <a:cubicBezTo>
                    <a:pt x="451" y="577"/>
                    <a:pt x="458" y="578"/>
                    <a:pt x="460" y="577"/>
                  </a:cubicBezTo>
                  <a:cubicBezTo>
                    <a:pt x="457" y="576"/>
                    <a:pt x="448" y="573"/>
                    <a:pt x="446" y="577"/>
                  </a:cubicBezTo>
                  <a:close/>
                  <a:moveTo>
                    <a:pt x="491" y="576"/>
                  </a:moveTo>
                  <a:cubicBezTo>
                    <a:pt x="486" y="576"/>
                    <a:pt x="479" y="575"/>
                    <a:pt x="476" y="577"/>
                  </a:cubicBezTo>
                  <a:cubicBezTo>
                    <a:pt x="482" y="577"/>
                    <a:pt x="488" y="578"/>
                    <a:pt x="491" y="576"/>
                  </a:cubicBezTo>
                  <a:close/>
                  <a:moveTo>
                    <a:pt x="443" y="576"/>
                  </a:moveTo>
                  <a:cubicBezTo>
                    <a:pt x="439" y="576"/>
                    <a:pt x="435" y="573"/>
                    <a:pt x="432" y="576"/>
                  </a:cubicBezTo>
                  <a:cubicBezTo>
                    <a:pt x="434" y="576"/>
                    <a:pt x="445" y="578"/>
                    <a:pt x="443" y="576"/>
                  </a:cubicBezTo>
                  <a:close/>
                  <a:moveTo>
                    <a:pt x="744" y="546"/>
                  </a:moveTo>
                  <a:cubicBezTo>
                    <a:pt x="738" y="554"/>
                    <a:pt x="735" y="560"/>
                    <a:pt x="738" y="573"/>
                  </a:cubicBezTo>
                  <a:cubicBezTo>
                    <a:pt x="741" y="566"/>
                    <a:pt x="745" y="554"/>
                    <a:pt x="744" y="546"/>
                  </a:cubicBezTo>
                  <a:close/>
                  <a:moveTo>
                    <a:pt x="366" y="552"/>
                  </a:moveTo>
                  <a:cubicBezTo>
                    <a:pt x="363" y="551"/>
                    <a:pt x="364" y="555"/>
                    <a:pt x="361" y="553"/>
                  </a:cubicBezTo>
                  <a:cubicBezTo>
                    <a:pt x="362" y="562"/>
                    <a:pt x="364" y="567"/>
                    <a:pt x="366" y="573"/>
                  </a:cubicBezTo>
                  <a:cubicBezTo>
                    <a:pt x="365" y="565"/>
                    <a:pt x="366" y="560"/>
                    <a:pt x="366" y="552"/>
                  </a:cubicBezTo>
                  <a:close/>
                  <a:moveTo>
                    <a:pt x="735" y="534"/>
                  </a:moveTo>
                  <a:cubicBezTo>
                    <a:pt x="729" y="543"/>
                    <a:pt x="719" y="554"/>
                    <a:pt x="725" y="572"/>
                  </a:cubicBezTo>
                  <a:cubicBezTo>
                    <a:pt x="734" y="560"/>
                    <a:pt x="737" y="550"/>
                    <a:pt x="735" y="534"/>
                  </a:cubicBezTo>
                  <a:close/>
                  <a:moveTo>
                    <a:pt x="259" y="545"/>
                  </a:moveTo>
                  <a:cubicBezTo>
                    <a:pt x="259" y="552"/>
                    <a:pt x="262" y="561"/>
                    <a:pt x="260" y="567"/>
                  </a:cubicBezTo>
                  <a:cubicBezTo>
                    <a:pt x="260" y="565"/>
                    <a:pt x="259" y="564"/>
                    <a:pt x="258" y="564"/>
                  </a:cubicBezTo>
                  <a:cubicBezTo>
                    <a:pt x="259" y="566"/>
                    <a:pt x="257" y="570"/>
                    <a:pt x="259" y="571"/>
                  </a:cubicBezTo>
                  <a:cubicBezTo>
                    <a:pt x="259" y="570"/>
                    <a:pt x="259" y="569"/>
                    <a:pt x="260" y="569"/>
                  </a:cubicBezTo>
                  <a:cubicBezTo>
                    <a:pt x="262" y="569"/>
                    <a:pt x="261" y="572"/>
                    <a:pt x="264" y="571"/>
                  </a:cubicBezTo>
                  <a:cubicBezTo>
                    <a:pt x="262" y="563"/>
                    <a:pt x="262" y="549"/>
                    <a:pt x="259" y="545"/>
                  </a:cubicBezTo>
                  <a:close/>
                  <a:moveTo>
                    <a:pt x="407" y="566"/>
                  </a:moveTo>
                  <a:cubicBezTo>
                    <a:pt x="405" y="566"/>
                    <a:pt x="404" y="566"/>
                    <a:pt x="402" y="566"/>
                  </a:cubicBezTo>
                  <a:cubicBezTo>
                    <a:pt x="402" y="569"/>
                    <a:pt x="405" y="569"/>
                    <a:pt x="406" y="570"/>
                  </a:cubicBezTo>
                  <a:cubicBezTo>
                    <a:pt x="406" y="568"/>
                    <a:pt x="407" y="568"/>
                    <a:pt x="407" y="566"/>
                  </a:cubicBezTo>
                  <a:close/>
                  <a:moveTo>
                    <a:pt x="711" y="521"/>
                  </a:moveTo>
                  <a:cubicBezTo>
                    <a:pt x="711" y="516"/>
                    <a:pt x="710" y="522"/>
                    <a:pt x="710" y="524"/>
                  </a:cubicBezTo>
                  <a:cubicBezTo>
                    <a:pt x="709" y="533"/>
                    <a:pt x="710" y="553"/>
                    <a:pt x="710" y="565"/>
                  </a:cubicBezTo>
                  <a:cubicBezTo>
                    <a:pt x="710" y="566"/>
                    <a:pt x="710" y="566"/>
                    <a:pt x="711" y="566"/>
                  </a:cubicBezTo>
                  <a:cubicBezTo>
                    <a:pt x="717" y="555"/>
                    <a:pt x="710" y="536"/>
                    <a:pt x="711" y="521"/>
                  </a:cubicBezTo>
                  <a:close/>
                  <a:moveTo>
                    <a:pt x="675" y="554"/>
                  </a:moveTo>
                  <a:cubicBezTo>
                    <a:pt x="676" y="559"/>
                    <a:pt x="674" y="564"/>
                    <a:pt x="677" y="564"/>
                  </a:cubicBezTo>
                  <a:cubicBezTo>
                    <a:pt x="676" y="561"/>
                    <a:pt x="678" y="555"/>
                    <a:pt x="675" y="554"/>
                  </a:cubicBezTo>
                  <a:close/>
                  <a:moveTo>
                    <a:pt x="751" y="537"/>
                  </a:moveTo>
                  <a:cubicBezTo>
                    <a:pt x="747" y="542"/>
                    <a:pt x="745" y="554"/>
                    <a:pt x="746" y="561"/>
                  </a:cubicBezTo>
                  <a:cubicBezTo>
                    <a:pt x="750" y="557"/>
                    <a:pt x="750" y="542"/>
                    <a:pt x="751" y="537"/>
                  </a:cubicBezTo>
                  <a:close/>
                  <a:moveTo>
                    <a:pt x="934" y="544"/>
                  </a:moveTo>
                  <a:cubicBezTo>
                    <a:pt x="934" y="550"/>
                    <a:pt x="931" y="558"/>
                    <a:pt x="935" y="560"/>
                  </a:cubicBezTo>
                  <a:cubicBezTo>
                    <a:pt x="934" y="555"/>
                    <a:pt x="936" y="547"/>
                    <a:pt x="934" y="544"/>
                  </a:cubicBezTo>
                  <a:close/>
                  <a:moveTo>
                    <a:pt x="767" y="532"/>
                  </a:moveTo>
                  <a:cubicBezTo>
                    <a:pt x="763" y="535"/>
                    <a:pt x="764" y="541"/>
                    <a:pt x="762" y="545"/>
                  </a:cubicBezTo>
                  <a:cubicBezTo>
                    <a:pt x="762" y="543"/>
                    <a:pt x="763" y="540"/>
                    <a:pt x="761" y="540"/>
                  </a:cubicBezTo>
                  <a:cubicBezTo>
                    <a:pt x="761" y="545"/>
                    <a:pt x="757" y="551"/>
                    <a:pt x="759" y="556"/>
                  </a:cubicBezTo>
                  <a:cubicBezTo>
                    <a:pt x="760" y="548"/>
                    <a:pt x="769" y="538"/>
                    <a:pt x="767" y="532"/>
                  </a:cubicBezTo>
                  <a:close/>
                  <a:moveTo>
                    <a:pt x="567" y="513"/>
                  </a:moveTo>
                  <a:cubicBezTo>
                    <a:pt x="562" y="523"/>
                    <a:pt x="566" y="541"/>
                    <a:pt x="568" y="553"/>
                  </a:cubicBezTo>
                  <a:cubicBezTo>
                    <a:pt x="568" y="542"/>
                    <a:pt x="569" y="527"/>
                    <a:pt x="567" y="513"/>
                  </a:cubicBezTo>
                  <a:close/>
                  <a:moveTo>
                    <a:pt x="749" y="528"/>
                  </a:moveTo>
                  <a:cubicBezTo>
                    <a:pt x="751" y="530"/>
                    <a:pt x="748" y="533"/>
                    <a:pt x="750" y="534"/>
                  </a:cubicBezTo>
                  <a:cubicBezTo>
                    <a:pt x="752" y="530"/>
                    <a:pt x="752" y="522"/>
                    <a:pt x="753" y="514"/>
                  </a:cubicBezTo>
                  <a:cubicBezTo>
                    <a:pt x="741" y="518"/>
                    <a:pt x="737" y="538"/>
                    <a:pt x="739" y="550"/>
                  </a:cubicBezTo>
                  <a:cubicBezTo>
                    <a:pt x="744" y="544"/>
                    <a:pt x="747" y="536"/>
                    <a:pt x="749" y="528"/>
                  </a:cubicBezTo>
                  <a:close/>
                  <a:moveTo>
                    <a:pt x="674" y="534"/>
                  </a:moveTo>
                  <a:cubicBezTo>
                    <a:pt x="676" y="537"/>
                    <a:pt x="673" y="545"/>
                    <a:pt x="677" y="546"/>
                  </a:cubicBezTo>
                  <a:cubicBezTo>
                    <a:pt x="675" y="543"/>
                    <a:pt x="678" y="535"/>
                    <a:pt x="674" y="534"/>
                  </a:cubicBezTo>
                  <a:close/>
                  <a:moveTo>
                    <a:pt x="365" y="479"/>
                  </a:moveTo>
                  <a:cubicBezTo>
                    <a:pt x="362" y="495"/>
                    <a:pt x="363" y="528"/>
                    <a:pt x="365" y="546"/>
                  </a:cubicBezTo>
                  <a:cubicBezTo>
                    <a:pt x="368" y="524"/>
                    <a:pt x="364" y="502"/>
                    <a:pt x="365" y="479"/>
                  </a:cubicBezTo>
                  <a:close/>
                  <a:moveTo>
                    <a:pt x="535" y="520"/>
                  </a:moveTo>
                  <a:cubicBezTo>
                    <a:pt x="533" y="518"/>
                    <a:pt x="529" y="518"/>
                    <a:pt x="528" y="520"/>
                  </a:cubicBezTo>
                  <a:cubicBezTo>
                    <a:pt x="528" y="524"/>
                    <a:pt x="530" y="526"/>
                    <a:pt x="528" y="529"/>
                  </a:cubicBezTo>
                  <a:cubicBezTo>
                    <a:pt x="530" y="531"/>
                    <a:pt x="532" y="528"/>
                    <a:pt x="534" y="531"/>
                  </a:cubicBezTo>
                  <a:cubicBezTo>
                    <a:pt x="531" y="531"/>
                    <a:pt x="528" y="531"/>
                    <a:pt x="528" y="533"/>
                  </a:cubicBezTo>
                  <a:cubicBezTo>
                    <a:pt x="530" y="535"/>
                    <a:pt x="528" y="540"/>
                    <a:pt x="529" y="543"/>
                  </a:cubicBezTo>
                  <a:cubicBezTo>
                    <a:pt x="534" y="544"/>
                    <a:pt x="529" y="526"/>
                    <a:pt x="535" y="535"/>
                  </a:cubicBezTo>
                  <a:cubicBezTo>
                    <a:pt x="534" y="531"/>
                    <a:pt x="535" y="526"/>
                    <a:pt x="535" y="520"/>
                  </a:cubicBezTo>
                  <a:close/>
                  <a:moveTo>
                    <a:pt x="931" y="420"/>
                  </a:moveTo>
                  <a:cubicBezTo>
                    <a:pt x="930" y="460"/>
                    <a:pt x="932" y="504"/>
                    <a:pt x="934" y="542"/>
                  </a:cubicBezTo>
                  <a:cubicBezTo>
                    <a:pt x="938" y="499"/>
                    <a:pt x="932" y="458"/>
                    <a:pt x="931" y="420"/>
                  </a:cubicBezTo>
                  <a:close/>
                  <a:moveTo>
                    <a:pt x="676" y="470"/>
                  </a:moveTo>
                  <a:cubicBezTo>
                    <a:pt x="670" y="477"/>
                    <a:pt x="678" y="490"/>
                    <a:pt x="672" y="498"/>
                  </a:cubicBezTo>
                  <a:cubicBezTo>
                    <a:pt x="676" y="506"/>
                    <a:pt x="672" y="517"/>
                    <a:pt x="675" y="529"/>
                  </a:cubicBezTo>
                  <a:cubicBezTo>
                    <a:pt x="675" y="528"/>
                    <a:pt x="676" y="527"/>
                    <a:pt x="677" y="528"/>
                  </a:cubicBezTo>
                  <a:cubicBezTo>
                    <a:pt x="678" y="534"/>
                    <a:pt x="676" y="539"/>
                    <a:pt x="679" y="542"/>
                  </a:cubicBezTo>
                  <a:cubicBezTo>
                    <a:pt x="680" y="518"/>
                    <a:pt x="676" y="493"/>
                    <a:pt x="676" y="470"/>
                  </a:cubicBezTo>
                  <a:close/>
                  <a:moveTo>
                    <a:pt x="524" y="519"/>
                  </a:moveTo>
                  <a:cubicBezTo>
                    <a:pt x="525" y="525"/>
                    <a:pt x="523" y="528"/>
                    <a:pt x="526" y="530"/>
                  </a:cubicBezTo>
                  <a:cubicBezTo>
                    <a:pt x="525" y="527"/>
                    <a:pt x="528" y="520"/>
                    <a:pt x="524" y="519"/>
                  </a:cubicBezTo>
                  <a:close/>
                  <a:moveTo>
                    <a:pt x="361" y="484"/>
                  </a:moveTo>
                  <a:cubicBezTo>
                    <a:pt x="361" y="480"/>
                    <a:pt x="363" y="473"/>
                    <a:pt x="359" y="473"/>
                  </a:cubicBezTo>
                  <a:cubicBezTo>
                    <a:pt x="355" y="494"/>
                    <a:pt x="359" y="509"/>
                    <a:pt x="361" y="528"/>
                  </a:cubicBezTo>
                  <a:cubicBezTo>
                    <a:pt x="361" y="515"/>
                    <a:pt x="361" y="497"/>
                    <a:pt x="361" y="484"/>
                  </a:cubicBezTo>
                  <a:close/>
                  <a:moveTo>
                    <a:pt x="751" y="499"/>
                  </a:moveTo>
                  <a:cubicBezTo>
                    <a:pt x="746" y="498"/>
                    <a:pt x="747" y="503"/>
                    <a:pt x="741" y="504"/>
                  </a:cubicBezTo>
                  <a:cubicBezTo>
                    <a:pt x="741" y="510"/>
                    <a:pt x="738" y="523"/>
                    <a:pt x="741" y="524"/>
                  </a:cubicBezTo>
                  <a:cubicBezTo>
                    <a:pt x="743" y="514"/>
                    <a:pt x="748" y="508"/>
                    <a:pt x="751" y="499"/>
                  </a:cubicBezTo>
                  <a:close/>
                  <a:moveTo>
                    <a:pt x="91" y="521"/>
                  </a:moveTo>
                  <a:cubicBezTo>
                    <a:pt x="96" y="517"/>
                    <a:pt x="94" y="507"/>
                    <a:pt x="95" y="501"/>
                  </a:cubicBezTo>
                  <a:cubicBezTo>
                    <a:pt x="88" y="500"/>
                    <a:pt x="89" y="515"/>
                    <a:pt x="93" y="511"/>
                  </a:cubicBezTo>
                  <a:cubicBezTo>
                    <a:pt x="91" y="512"/>
                    <a:pt x="88" y="518"/>
                    <a:pt x="91" y="521"/>
                  </a:cubicBezTo>
                  <a:close/>
                  <a:moveTo>
                    <a:pt x="557" y="506"/>
                  </a:moveTo>
                  <a:cubicBezTo>
                    <a:pt x="558" y="511"/>
                    <a:pt x="554" y="514"/>
                    <a:pt x="557" y="517"/>
                  </a:cubicBezTo>
                  <a:cubicBezTo>
                    <a:pt x="560" y="516"/>
                    <a:pt x="559" y="508"/>
                    <a:pt x="557" y="506"/>
                  </a:cubicBezTo>
                  <a:close/>
                  <a:moveTo>
                    <a:pt x="543" y="496"/>
                  </a:moveTo>
                  <a:cubicBezTo>
                    <a:pt x="541" y="496"/>
                    <a:pt x="539" y="496"/>
                    <a:pt x="537" y="496"/>
                  </a:cubicBezTo>
                  <a:cubicBezTo>
                    <a:pt x="537" y="503"/>
                    <a:pt x="535" y="513"/>
                    <a:pt x="539" y="517"/>
                  </a:cubicBezTo>
                  <a:cubicBezTo>
                    <a:pt x="540" y="517"/>
                    <a:pt x="541" y="517"/>
                    <a:pt x="541" y="517"/>
                  </a:cubicBezTo>
                  <a:cubicBezTo>
                    <a:pt x="541" y="509"/>
                    <a:pt x="543" y="503"/>
                    <a:pt x="543" y="496"/>
                  </a:cubicBezTo>
                  <a:close/>
                  <a:moveTo>
                    <a:pt x="532" y="496"/>
                  </a:moveTo>
                  <a:cubicBezTo>
                    <a:pt x="530" y="496"/>
                    <a:pt x="529" y="496"/>
                    <a:pt x="528" y="496"/>
                  </a:cubicBezTo>
                  <a:cubicBezTo>
                    <a:pt x="528" y="503"/>
                    <a:pt x="528" y="509"/>
                    <a:pt x="528" y="516"/>
                  </a:cubicBezTo>
                  <a:cubicBezTo>
                    <a:pt x="530" y="516"/>
                    <a:pt x="533" y="516"/>
                    <a:pt x="535" y="517"/>
                  </a:cubicBezTo>
                  <a:cubicBezTo>
                    <a:pt x="534" y="510"/>
                    <a:pt x="537" y="499"/>
                    <a:pt x="532" y="496"/>
                  </a:cubicBezTo>
                  <a:close/>
                  <a:moveTo>
                    <a:pt x="523" y="497"/>
                  </a:moveTo>
                  <a:cubicBezTo>
                    <a:pt x="525" y="502"/>
                    <a:pt x="522" y="513"/>
                    <a:pt x="526" y="516"/>
                  </a:cubicBezTo>
                  <a:cubicBezTo>
                    <a:pt x="525" y="508"/>
                    <a:pt x="527" y="500"/>
                    <a:pt x="523" y="497"/>
                  </a:cubicBezTo>
                  <a:close/>
                  <a:moveTo>
                    <a:pt x="916" y="506"/>
                  </a:moveTo>
                  <a:cubicBezTo>
                    <a:pt x="915" y="506"/>
                    <a:pt x="914" y="506"/>
                    <a:pt x="914" y="506"/>
                  </a:cubicBezTo>
                  <a:cubicBezTo>
                    <a:pt x="914" y="509"/>
                    <a:pt x="914" y="512"/>
                    <a:pt x="914" y="514"/>
                  </a:cubicBezTo>
                  <a:cubicBezTo>
                    <a:pt x="918" y="515"/>
                    <a:pt x="915" y="509"/>
                    <a:pt x="916" y="506"/>
                  </a:cubicBezTo>
                  <a:close/>
                  <a:moveTo>
                    <a:pt x="753" y="512"/>
                  </a:moveTo>
                  <a:cubicBezTo>
                    <a:pt x="752" y="511"/>
                    <a:pt x="754" y="507"/>
                    <a:pt x="752" y="507"/>
                  </a:cubicBezTo>
                  <a:cubicBezTo>
                    <a:pt x="751" y="510"/>
                    <a:pt x="746" y="512"/>
                    <a:pt x="749" y="514"/>
                  </a:cubicBezTo>
                  <a:cubicBezTo>
                    <a:pt x="749" y="512"/>
                    <a:pt x="750" y="512"/>
                    <a:pt x="753" y="512"/>
                  </a:cubicBezTo>
                  <a:close/>
                  <a:moveTo>
                    <a:pt x="564" y="497"/>
                  </a:moveTo>
                  <a:cubicBezTo>
                    <a:pt x="565" y="501"/>
                    <a:pt x="563" y="508"/>
                    <a:pt x="565" y="511"/>
                  </a:cubicBezTo>
                  <a:cubicBezTo>
                    <a:pt x="568" y="507"/>
                    <a:pt x="568" y="499"/>
                    <a:pt x="564" y="497"/>
                  </a:cubicBezTo>
                  <a:close/>
                  <a:moveTo>
                    <a:pt x="250" y="479"/>
                  </a:moveTo>
                  <a:cubicBezTo>
                    <a:pt x="249" y="485"/>
                    <a:pt x="249" y="495"/>
                    <a:pt x="251" y="500"/>
                  </a:cubicBezTo>
                  <a:cubicBezTo>
                    <a:pt x="248" y="499"/>
                    <a:pt x="248" y="502"/>
                    <a:pt x="250" y="503"/>
                  </a:cubicBezTo>
                  <a:cubicBezTo>
                    <a:pt x="255" y="497"/>
                    <a:pt x="252" y="485"/>
                    <a:pt x="250" y="479"/>
                  </a:cubicBezTo>
                  <a:close/>
                  <a:moveTo>
                    <a:pt x="95" y="498"/>
                  </a:moveTo>
                  <a:cubicBezTo>
                    <a:pt x="95" y="488"/>
                    <a:pt x="95" y="484"/>
                    <a:pt x="94" y="477"/>
                  </a:cubicBezTo>
                  <a:cubicBezTo>
                    <a:pt x="86" y="480"/>
                    <a:pt x="88" y="493"/>
                    <a:pt x="91" y="502"/>
                  </a:cubicBezTo>
                  <a:cubicBezTo>
                    <a:pt x="91" y="499"/>
                    <a:pt x="94" y="499"/>
                    <a:pt x="95" y="498"/>
                  </a:cubicBezTo>
                  <a:close/>
                  <a:moveTo>
                    <a:pt x="564" y="487"/>
                  </a:moveTo>
                  <a:cubicBezTo>
                    <a:pt x="564" y="490"/>
                    <a:pt x="562" y="494"/>
                    <a:pt x="566" y="496"/>
                  </a:cubicBezTo>
                  <a:cubicBezTo>
                    <a:pt x="566" y="493"/>
                    <a:pt x="568" y="488"/>
                    <a:pt x="564" y="487"/>
                  </a:cubicBezTo>
                  <a:close/>
                  <a:moveTo>
                    <a:pt x="534" y="491"/>
                  </a:moveTo>
                  <a:cubicBezTo>
                    <a:pt x="534" y="489"/>
                    <a:pt x="530" y="491"/>
                    <a:pt x="528" y="490"/>
                  </a:cubicBezTo>
                  <a:cubicBezTo>
                    <a:pt x="528" y="491"/>
                    <a:pt x="528" y="493"/>
                    <a:pt x="528" y="494"/>
                  </a:cubicBezTo>
                  <a:cubicBezTo>
                    <a:pt x="529" y="493"/>
                    <a:pt x="534" y="494"/>
                    <a:pt x="534" y="491"/>
                  </a:cubicBezTo>
                  <a:close/>
                  <a:moveTo>
                    <a:pt x="544" y="492"/>
                  </a:moveTo>
                  <a:cubicBezTo>
                    <a:pt x="545" y="489"/>
                    <a:pt x="535" y="489"/>
                    <a:pt x="537" y="492"/>
                  </a:cubicBezTo>
                  <a:cubicBezTo>
                    <a:pt x="537" y="494"/>
                    <a:pt x="543" y="493"/>
                    <a:pt x="544" y="492"/>
                  </a:cubicBezTo>
                  <a:close/>
                  <a:moveTo>
                    <a:pt x="544" y="486"/>
                  </a:moveTo>
                  <a:cubicBezTo>
                    <a:pt x="544" y="482"/>
                    <a:pt x="544" y="479"/>
                    <a:pt x="544" y="475"/>
                  </a:cubicBezTo>
                  <a:cubicBezTo>
                    <a:pt x="543" y="473"/>
                    <a:pt x="537" y="475"/>
                    <a:pt x="536" y="473"/>
                  </a:cubicBezTo>
                  <a:cubicBezTo>
                    <a:pt x="536" y="474"/>
                    <a:pt x="534" y="478"/>
                    <a:pt x="537" y="479"/>
                  </a:cubicBezTo>
                  <a:cubicBezTo>
                    <a:pt x="537" y="476"/>
                    <a:pt x="541" y="478"/>
                    <a:pt x="540" y="480"/>
                  </a:cubicBezTo>
                  <a:cubicBezTo>
                    <a:pt x="538" y="479"/>
                    <a:pt x="538" y="481"/>
                    <a:pt x="536" y="480"/>
                  </a:cubicBezTo>
                  <a:cubicBezTo>
                    <a:pt x="535" y="484"/>
                    <a:pt x="536" y="486"/>
                    <a:pt x="537" y="488"/>
                  </a:cubicBezTo>
                  <a:cubicBezTo>
                    <a:pt x="540" y="489"/>
                    <a:pt x="542" y="487"/>
                    <a:pt x="544" y="486"/>
                  </a:cubicBezTo>
                  <a:close/>
                  <a:moveTo>
                    <a:pt x="534" y="487"/>
                  </a:moveTo>
                  <a:cubicBezTo>
                    <a:pt x="532" y="484"/>
                    <a:pt x="534" y="483"/>
                    <a:pt x="533" y="481"/>
                  </a:cubicBezTo>
                  <a:cubicBezTo>
                    <a:pt x="531" y="481"/>
                    <a:pt x="529" y="481"/>
                    <a:pt x="527" y="481"/>
                  </a:cubicBezTo>
                  <a:cubicBezTo>
                    <a:pt x="526" y="485"/>
                    <a:pt x="529" y="485"/>
                    <a:pt x="527" y="487"/>
                  </a:cubicBezTo>
                  <a:cubicBezTo>
                    <a:pt x="529" y="488"/>
                    <a:pt x="532" y="489"/>
                    <a:pt x="534" y="487"/>
                  </a:cubicBezTo>
                  <a:close/>
                  <a:moveTo>
                    <a:pt x="522" y="481"/>
                  </a:moveTo>
                  <a:cubicBezTo>
                    <a:pt x="521" y="484"/>
                    <a:pt x="521" y="486"/>
                    <a:pt x="524" y="488"/>
                  </a:cubicBezTo>
                  <a:cubicBezTo>
                    <a:pt x="525" y="487"/>
                    <a:pt x="526" y="481"/>
                    <a:pt x="522" y="481"/>
                  </a:cubicBezTo>
                  <a:close/>
                  <a:moveTo>
                    <a:pt x="549" y="476"/>
                  </a:moveTo>
                  <a:cubicBezTo>
                    <a:pt x="549" y="479"/>
                    <a:pt x="546" y="484"/>
                    <a:pt x="550" y="486"/>
                  </a:cubicBezTo>
                  <a:cubicBezTo>
                    <a:pt x="549" y="483"/>
                    <a:pt x="551" y="477"/>
                    <a:pt x="549" y="476"/>
                  </a:cubicBezTo>
                  <a:close/>
                  <a:moveTo>
                    <a:pt x="564" y="441"/>
                  </a:moveTo>
                  <a:cubicBezTo>
                    <a:pt x="566" y="460"/>
                    <a:pt x="561" y="472"/>
                    <a:pt x="565" y="485"/>
                  </a:cubicBezTo>
                  <a:cubicBezTo>
                    <a:pt x="567" y="473"/>
                    <a:pt x="568" y="446"/>
                    <a:pt x="564" y="441"/>
                  </a:cubicBezTo>
                  <a:close/>
                  <a:moveTo>
                    <a:pt x="522" y="473"/>
                  </a:moveTo>
                  <a:cubicBezTo>
                    <a:pt x="520" y="474"/>
                    <a:pt x="521" y="480"/>
                    <a:pt x="524" y="480"/>
                  </a:cubicBezTo>
                  <a:cubicBezTo>
                    <a:pt x="523" y="477"/>
                    <a:pt x="526" y="472"/>
                    <a:pt x="522" y="473"/>
                  </a:cubicBezTo>
                  <a:close/>
                  <a:moveTo>
                    <a:pt x="93" y="462"/>
                  </a:moveTo>
                  <a:cubicBezTo>
                    <a:pt x="92" y="465"/>
                    <a:pt x="92" y="467"/>
                    <a:pt x="89" y="467"/>
                  </a:cubicBezTo>
                  <a:cubicBezTo>
                    <a:pt x="89" y="464"/>
                    <a:pt x="93" y="463"/>
                    <a:pt x="91" y="460"/>
                  </a:cubicBezTo>
                  <a:cubicBezTo>
                    <a:pt x="84" y="462"/>
                    <a:pt x="89" y="474"/>
                    <a:pt x="89" y="480"/>
                  </a:cubicBezTo>
                  <a:cubicBezTo>
                    <a:pt x="92" y="476"/>
                    <a:pt x="97" y="467"/>
                    <a:pt x="93" y="462"/>
                  </a:cubicBezTo>
                  <a:close/>
                  <a:moveTo>
                    <a:pt x="532" y="473"/>
                  </a:moveTo>
                  <a:cubicBezTo>
                    <a:pt x="530" y="473"/>
                    <a:pt x="529" y="473"/>
                    <a:pt x="527" y="473"/>
                  </a:cubicBezTo>
                  <a:cubicBezTo>
                    <a:pt x="527" y="475"/>
                    <a:pt x="527" y="477"/>
                    <a:pt x="527" y="479"/>
                  </a:cubicBezTo>
                  <a:cubicBezTo>
                    <a:pt x="529" y="479"/>
                    <a:pt x="531" y="479"/>
                    <a:pt x="533" y="479"/>
                  </a:cubicBezTo>
                  <a:cubicBezTo>
                    <a:pt x="533" y="476"/>
                    <a:pt x="533" y="474"/>
                    <a:pt x="532" y="473"/>
                  </a:cubicBezTo>
                  <a:close/>
                  <a:moveTo>
                    <a:pt x="249" y="471"/>
                  </a:moveTo>
                  <a:cubicBezTo>
                    <a:pt x="252" y="459"/>
                    <a:pt x="251" y="455"/>
                    <a:pt x="250" y="443"/>
                  </a:cubicBezTo>
                  <a:cubicBezTo>
                    <a:pt x="250" y="441"/>
                    <a:pt x="250" y="440"/>
                    <a:pt x="250" y="438"/>
                  </a:cubicBezTo>
                  <a:cubicBezTo>
                    <a:pt x="251" y="436"/>
                    <a:pt x="249" y="434"/>
                    <a:pt x="249" y="437"/>
                  </a:cubicBezTo>
                  <a:cubicBezTo>
                    <a:pt x="249" y="441"/>
                    <a:pt x="249" y="445"/>
                    <a:pt x="249" y="449"/>
                  </a:cubicBezTo>
                  <a:cubicBezTo>
                    <a:pt x="249" y="454"/>
                    <a:pt x="247" y="470"/>
                    <a:pt x="249" y="478"/>
                  </a:cubicBezTo>
                  <a:cubicBezTo>
                    <a:pt x="250" y="476"/>
                    <a:pt x="251" y="477"/>
                    <a:pt x="251" y="478"/>
                  </a:cubicBezTo>
                  <a:cubicBezTo>
                    <a:pt x="252" y="472"/>
                    <a:pt x="250" y="473"/>
                    <a:pt x="249" y="471"/>
                  </a:cubicBezTo>
                  <a:close/>
                  <a:moveTo>
                    <a:pt x="244" y="434"/>
                  </a:moveTo>
                  <a:cubicBezTo>
                    <a:pt x="236" y="441"/>
                    <a:pt x="238" y="454"/>
                    <a:pt x="237" y="463"/>
                  </a:cubicBezTo>
                  <a:cubicBezTo>
                    <a:pt x="241" y="464"/>
                    <a:pt x="238" y="458"/>
                    <a:pt x="242" y="459"/>
                  </a:cubicBezTo>
                  <a:cubicBezTo>
                    <a:pt x="243" y="464"/>
                    <a:pt x="243" y="470"/>
                    <a:pt x="245" y="474"/>
                  </a:cubicBezTo>
                  <a:cubicBezTo>
                    <a:pt x="244" y="462"/>
                    <a:pt x="243" y="446"/>
                    <a:pt x="244" y="434"/>
                  </a:cubicBezTo>
                  <a:close/>
                  <a:moveTo>
                    <a:pt x="541" y="462"/>
                  </a:moveTo>
                  <a:cubicBezTo>
                    <a:pt x="541" y="464"/>
                    <a:pt x="543" y="469"/>
                    <a:pt x="540" y="469"/>
                  </a:cubicBezTo>
                  <a:cubicBezTo>
                    <a:pt x="540" y="467"/>
                    <a:pt x="540" y="464"/>
                    <a:pt x="540" y="462"/>
                  </a:cubicBezTo>
                  <a:cubicBezTo>
                    <a:pt x="538" y="462"/>
                    <a:pt x="537" y="461"/>
                    <a:pt x="534" y="461"/>
                  </a:cubicBezTo>
                  <a:cubicBezTo>
                    <a:pt x="534" y="465"/>
                    <a:pt x="535" y="467"/>
                    <a:pt x="535" y="471"/>
                  </a:cubicBezTo>
                  <a:cubicBezTo>
                    <a:pt x="538" y="471"/>
                    <a:pt x="541" y="471"/>
                    <a:pt x="544" y="471"/>
                  </a:cubicBezTo>
                  <a:cubicBezTo>
                    <a:pt x="544" y="467"/>
                    <a:pt x="546" y="462"/>
                    <a:pt x="541" y="462"/>
                  </a:cubicBezTo>
                  <a:close/>
                  <a:moveTo>
                    <a:pt x="526" y="460"/>
                  </a:moveTo>
                  <a:cubicBezTo>
                    <a:pt x="525" y="465"/>
                    <a:pt x="527" y="467"/>
                    <a:pt x="526" y="470"/>
                  </a:cubicBezTo>
                  <a:cubicBezTo>
                    <a:pt x="528" y="470"/>
                    <a:pt x="529" y="472"/>
                    <a:pt x="532" y="471"/>
                  </a:cubicBezTo>
                  <a:cubicBezTo>
                    <a:pt x="532" y="465"/>
                    <a:pt x="533" y="459"/>
                    <a:pt x="526" y="460"/>
                  </a:cubicBezTo>
                  <a:close/>
                  <a:moveTo>
                    <a:pt x="521" y="460"/>
                  </a:moveTo>
                  <a:cubicBezTo>
                    <a:pt x="519" y="463"/>
                    <a:pt x="521" y="469"/>
                    <a:pt x="521" y="470"/>
                  </a:cubicBezTo>
                  <a:cubicBezTo>
                    <a:pt x="522" y="470"/>
                    <a:pt x="523" y="470"/>
                    <a:pt x="524" y="470"/>
                  </a:cubicBezTo>
                  <a:cubicBezTo>
                    <a:pt x="524" y="466"/>
                    <a:pt x="525" y="461"/>
                    <a:pt x="521" y="460"/>
                  </a:cubicBezTo>
                  <a:close/>
                  <a:moveTo>
                    <a:pt x="673" y="450"/>
                  </a:moveTo>
                  <a:cubicBezTo>
                    <a:pt x="673" y="447"/>
                    <a:pt x="673" y="445"/>
                    <a:pt x="673" y="442"/>
                  </a:cubicBezTo>
                  <a:cubicBezTo>
                    <a:pt x="671" y="442"/>
                    <a:pt x="672" y="447"/>
                    <a:pt x="672" y="449"/>
                  </a:cubicBezTo>
                  <a:cubicBezTo>
                    <a:pt x="672" y="454"/>
                    <a:pt x="672" y="459"/>
                    <a:pt x="672" y="464"/>
                  </a:cubicBezTo>
                  <a:cubicBezTo>
                    <a:pt x="672" y="465"/>
                    <a:pt x="672" y="466"/>
                    <a:pt x="673" y="466"/>
                  </a:cubicBezTo>
                  <a:cubicBezTo>
                    <a:pt x="674" y="462"/>
                    <a:pt x="674" y="455"/>
                    <a:pt x="673" y="450"/>
                  </a:cubicBezTo>
                  <a:close/>
                  <a:moveTo>
                    <a:pt x="751" y="456"/>
                  </a:moveTo>
                  <a:cubicBezTo>
                    <a:pt x="748" y="460"/>
                    <a:pt x="742" y="461"/>
                    <a:pt x="740" y="465"/>
                  </a:cubicBezTo>
                  <a:cubicBezTo>
                    <a:pt x="744" y="463"/>
                    <a:pt x="752" y="460"/>
                    <a:pt x="751" y="456"/>
                  </a:cubicBezTo>
                  <a:close/>
                  <a:moveTo>
                    <a:pt x="254" y="452"/>
                  </a:moveTo>
                  <a:cubicBezTo>
                    <a:pt x="255" y="454"/>
                    <a:pt x="253" y="463"/>
                    <a:pt x="255" y="461"/>
                  </a:cubicBezTo>
                  <a:cubicBezTo>
                    <a:pt x="255" y="459"/>
                    <a:pt x="256" y="450"/>
                    <a:pt x="254" y="452"/>
                  </a:cubicBezTo>
                  <a:close/>
                  <a:moveTo>
                    <a:pt x="218" y="444"/>
                  </a:moveTo>
                  <a:cubicBezTo>
                    <a:pt x="217" y="447"/>
                    <a:pt x="215" y="443"/>
                    <a:pt x="216" y="441"/>
                  </a:cubicBezTo>
                  <a:cubicBezTo>
                    <a:pt x="214" y="441"/>
                    <a:pt x="212" y="441"/>
                    <a:pt x="210" y="441"/>
                  </a:cubicBezTo>
                  <a:cubicBezTo>
                    <a:pt x="210" y="447"/>
                    <a:pt x="212" y="452"/>
                    <a:pt x="212" y="460"/>
                  </a:cubicBezTo>
                  <a:cubicBezTo>
                    <a:pt x="215" y="459"/>
                    <a:pt x="214" y="462"/>
                    <a:pt x="216" y="462"/>
                  </a:cubicBezTo>
                  <a:cubicBezTo>
                    <a:pt x="217" y="457"/>
                    <a:pt x="220" y="449"/>
                    <a:pt x="218" y="444"/>
                  </a:cubicBezTo>
                  <a:close/>
                  <a:moveTo>
                    <a:pt x="937" y="344"/>
                  </a:moveTo>
                  <a:cubicBezTo>
                    <a:pt x="935" y="381"/>
                    <a:pt x="933" y="424"/>
                    <a:pt x="938" y="459"/>
                  </a:cubicBezTo>
                  <a:cubicBezTo>
                    <a:pt x="939" y="434"/>
                    <a:pt x="940" y="377"/>
                    <a:pt x="937" y="344"/>
                  </a:cubicBezTo>
                  <a:close/>
                  <a:moveTo>
                    <a:pt x="541" y="427"/>
                  </a:moveTo>
                  <a:cubicBezTo>
                    <a:pt x="541" y="428"/>
                    <a:pt x="541" y="429"/>
                    <a:pt x="539" y="430"/>
                  </a:cubicBezTo>
                  <a:cubicBezTo>
                    <a:pt x="538" y="421"/>
                    <a:pt x="542" y="413"/>
                    <a:pt x="539" y="407"/>
                  </a:cubicBezTo>
                  <a:cubicBezTo>
                    <a:pt x="536" y="419"/>
                    <a:pt x="541" y="428"/>
                    <a:pt x="538" y="437"/>
                  </a:cubicBezTo>
                  <a:cubicBezTo>
                    <a:pt x="539" y="439"/>
                    <a:pt x="542" y="437"/>
                    <a:pt x="542" y="439"/>
                  </a:cubicBezTo>
                  <a:cubicBezTo>
                    <a:pt x="536" y="443"/>
                    <a:pt x="543" y="453"/>
                    <a:pt x="541" y="459"/>
                  </a:cubicBezTo>
                  <a:cubicBezTo>
                    <a:pt x="542" y="459"/>
                    <a:pt x="543" y="459"/>
                    <a:pt x="544" y="459"/>
                  </a:cubicBezTo>
                  <a:cubicBezTo>
                    <a:pt x="543" y="445"/>
                    <a:pt x="544" y="439"/>
                    <a:pt x="541" y="427"/>
                  </a:cubicBezTo>
                  <a:close/>
                  <a:moveTo>
                    <a:pt x="96" y="410"/>
                  </a:moveTo>
                  <a:cubicBezTo>
                    <a:pt x="95" y="407"/>
                    <a:pt x="97" y="400"/>
                    <a:pt x="95" y="398"/>
                  </a:cubicBezTo>
                  <a:cubicBezTo>
                    <a:pt x="95" y="400"/>
                    <a:pt x="93" y="401"/>
                    <a:pt x="92" y="403"/>
                  </a:cubicBezTo>
                  <a:cubicBezTo>
                    <a:pt x="91" y="399"/>
                    <a:pt x="94" y="398"/>
                    <a:pt x="94" y="395"/>
                  </a:cubicBezTo>
                  <a:cubicBezTo>
                    <a:pt x="91" y="394"/>
                    <a:pt x="89" y="398"/>
                    <a:pt x="88" y="396"/>
                  </a:cubicBezTo>
                  <a:cubicBezTo>
                    <a:pt x="90" y="394"/>
                    <a:pt x="91" y="392"/>
                    <a:pt x="95" y="392"/>
                  </a:cubicBezTo>
                  <a:cubicBezTo>
                    <a:pt x="95" y="388"/>
                    <a:pt x="94" y="385"/>
                    <a:pt x="92" y="383"/>
                  </a:cubicBezTo>
                  <a:cubicBezTo>
                    <a:pt x="92" y="384"/>
                    <a:pt x="91" y="385"/>
                    <a:pt x="90" y="385"/>
                  </a:cubicBezTo>
                  <a:cubicBezTo>
                    <a:pt x="91" y="381"/>
                    <a:pt x="88" y="387"/>
                    <a:pt x="87" y="384"/>
                  </a:cubicBezTo>
                  <a:cubicBezTo>
                    <a:pt x="91" y="379"/>
                    <a:pt x="94" y="372"/>
                    <a:pt x="89" y="366"/>
                  </a:cubicBezTo>
                  <a:cubicBezTo>
                    <a:pt x="88" y="375"/>
                    <a:pt x="84" y="386"/>
                    <a:pt x="88" y="389"/>
                  </a:cubicBezTo>
                  <a:cubicBezTo>
                    <a:pt x="84" y="398"/>
                    <a:pt x="84" y="415"/>
                    <a:pt x="86" y="421"/>
                  </a:cubicBezTo>
                  <a:cubicBezTo>
                    <a:pt x="89" y="417"/>
                    <a:pt x="91" y="412"/>
                    <a:pt x="96" y="410"/>
                  </a:cubicBezTo>
                  <a:close/>
                  <a:moveTo>
                    <a:pt x="85" y="439"/>
                  </a:moveTo>
                  <a:cubicBezTo>
                    <a:pt x="88" y="440"/>
                    <a:pt x="88" y="433"/>
                    <a:pt x="90" y="436"/>
                  </a:cubicBezTo>
                  <a:cubicBezTo>
                    <a:pt x="85" y="441"/>
                    <a:pt x="86" y="451"/>
                    <a:pt x="87" y="459"/>
                  </a:cubicBezTo>
                  <a:cubicBezTo>
                    <a:pt x="97" y="458"/>
                    <a:pt x="95" y="444"/>
                    <a:pt x="95" y="432"/>
                  </a:cubicBezTo>
                  <a:cubicBezTo>
                    <a:pt x="93" y="431"/>
                    <a:pt x="93" y="437"/>
                    <a:pt x="91" y="433"/>
                  </a:cubicBezTo>
                  <a:cubicBezTo>
                    <a:pt x="97" y="432"/>
                    <a:pt x="97" y="420"/>
                    <a:pt x="95" y="413"/>
                  </a:cubicBezTo>
                  <a:cubicBezTo>
                    <a:pt x="86" y="418"/>
                    <a:pt x="84" y="425"/>
                    <a:pt x="85" y="439"/>
                  </a:cubicBezTo>
                  <a:close/>
                  <a:moveTo>
                    <a:pt x="538" y="454"/>
                  </a:moveTo>
                  <a:cubicBezTo>
                    <a:pt x="536" y="454"/>
                    <a:pt x="535" y="453"/>
                    <a:pt x="534" y="453"/>
                  </a:cubicBezTo>
                  <a:cubicBezTo>
                    <a:pt x="532" y="454"/>
                    <a:pt x="534" y="455"/>
                    <a:pt x="534" y="458"/>
                  </a:cubicBezTo>
                  <a:cubicBezTo>
                    <a:pt x="536" y="458"/>
                    <a:pt x="537" y="458"/>
                    <a:pt x="539" y="458"/>
                  </a:cubicBezTo>
                  <a:cubicBezTo>
                    <a:pt x="540" y="456"/>
                    <a:pt x="538" y="456"/>
                    <a:pt x="538" y="454"/>
                  </a:cubicBezTo>
                  <a:close/>
                  <a:moveTo>
                    <a:pt x="530" y="452"/>
                  </a:moveTo>
                  <a:cubicBezTo>
                    <a:pt x="528" y="452"/>
                    <a:pt x="527" y="452"/>
                    <a:pt x="525" y="452"/>
                  </a:cubicBezTo>
                  <a:cubicBezTo>
                    <a:pt x="524" y="455"/>
                    <a:pt x="526" y="456"/>
                    <a:pt x="526" y="458"/>
                  </a:cubicBezTo>
                  <a:cubicBezTo>
                    <a:pt x="528" y="458"/>
                    <a:pt x="529" y="458"/>
                    <a:pt x="531" y="458"/>
                  </a:cubicBezTo>
                  <a:cubicBezTo>
                    <a:pt x="531" y="456"/>
                    <a:pt x="531" y="453"/>
                    <a:pt x="530" y="452"/>
                  </a:cubicBezTo>
                  <a:close/>
                  <a:moveTo>
                    <a:pt x="520" y="451"/>
                  </a:moveTo>
                  <a:cubicBezTo>
                    <a:pt x="518" y="452"/>
                    <a:pt x="519" y="457"/>
                    <a:pt x="520" y="458"/>
                  </a:cubicBezTo>
                  <a:cubicBezTo>
                    <a:pt x="521" y="458"/>
                    <a:pt x="522" y="458"/>
                    <a:pt x="523" y="458"/>
                  </a:cubicBezTo>
                  <a:cubicBezTo>
                    <a:pt x="523" y="455"/>
                    <a:pt x="523" y="451"/>
                    <a:pt x="520" y="451"/>
                  </a:cubicBezTo>
                  <a:close/>
                  <a:moveTo>
                    <a:pt x="343" y="451"/>
                  </a:moveTo>
                  <a:cubicBezTo>
                    <a:pt x="341" y="443"/>
                    <a:pt x="342" y="462"/>
                    <a:pt x="344" y="456"/>
                  </a:cubicBezTo>
                  <a:cubicBezTo>
                    <a:pt x="343" y="457"/>
                    <a:pt x="343" y="451"/>
                    <a:pt x="343" y="451"/>
                  </a:cubicBezTo>
                  <a:close/>
                  <a:moveTo>
                    <a:pt x="561" y="404"/>
                  </a:moveTo>
                  <a:cubicBezTo>
                    <a:pt x="560" y="428"/>
                    <a:pt x="558" y="436"/>
                    <a:pt x="561" y="456"/>
                  </a:cubicBezTo>
                  <a:cubicBezTo>
                    <a:pt x="563" y="444"/>
                    <a:pt x="564" y="412"/>
                    <a:pt x="561" y="404"/>
                  </a:cubicBezTo>
                  <a:close/>
                  <a:moveTo>
                    <a:pt x="545" y="406"/>
                  </a:moveTo>
                  <a:cubicBezTo>
                    <a:pt x="545" y="425"/>
                    <a:pt x="546" y="440"/>
                    <a:pt x="547" y="453"/>
                  </a:cubicBezTo>
                  <a:cubicBezTo>
                    <a:pt x="548" y="435"/>
                    <a:pt x="550" y="416"/>
                    <a:pt x="545" y="406"/>
                  </a:cubicBezTo>
                  <a:close/>
                  <a:moveTo>
                    <a:pt x="754" y="422"/>
                  </a:moveTo>
                  <a:cubicBezTo>
                    <a:pt x="742" y="428"/>
                    <a:pt x="729" y="438"/>
                    <a:pt x="729" y="453"/>
                  </a:cubicBezTo>
                  <a:cubicBezTo>
                    <a:pt x="739" y="445"/>
                    <a:pt x="749" y="435"/>
                    <a:pt x="754" y="422"/>
                  </a:cubicBezTo>
                  <a:close/>
                  <a:moveTo>
                    <a:pt x="537" y="439"/>
                  </a:moveTo>
                  <a:cubicBezTo>
                    <a:pt x="535" y="439"/>
                    <a:pt x="533" y="439"/>
                    <a:pt x="532" y="439"/>
                  </a:cubicBezTo>
                  <a:cubicBezTo>
                    <a:pt x="531" y="444"/>
                    <a:pt x="533" y="445"/>
                    <a:pt x="533" y="450"/>
                  </a:cubicBezTo>
                  <a:cubicBezTo>
                    <a:pt x="534" y="450"/>
                    <a:pt x="536" y="450"/>
                    <a:pt x="537" y="450"/>
                  </a:cubicBezTo>
                  <a:cubicBezTo>
                    <a:pt x="538" y="445"/>
                    <a:pt x="536" y="444"/>
                    <a:pt x="537" y="439"/>
                  </a:cubicBezTo>
                  <a:close/>
                  <a:moveTo>
                    <a:pt x="529" y="438"/>
                  </a:moveTo>
                  <a:cubicBezTo>
                    <a:pt x="527" y="439"/>
                    <a:pt x="524" y="437"/>
                    <a:pt x="524" y="439"/>
                  </a:cubicBezTo>
                  <a:cubicBezTo>
                    <a:pt x="526" y="442"/>
                    <a:pt x="523" y="445"/>
                    <a:pt x="526" y="450"/>
                  </a:cubicBezTo>
                  <a:cubicBezTo>
                    <a:pt x="526" y="447"/>
                    <a:pt x="528" y="451"/>
                    <a:pt x="530" y="450"/>
                  </a:cubicBezTo>
                  <a:cubicBezTo>
                    <a:pt x="531" y="444"/>
                    <a:pt x="526" y="444"/>
                    <a:pt x="529" y="438"/>
                  </a:cubicBezTo>
                  <a:close/>
                  <a:moveTo>
                    <a:pt x="519" y="437"/>
                  </a:moveTo>
                  <a:cubicBezTo>
                    <a:pt x="520" y="440"/>
                    <a:pt x="517" y="445"/>
                    <a:pt x="519" y="449"/>
                  </a:cubicBezTo>
                  <a:cubicBezTo>
                    <a:pt x="520" y="449"/>
                    <a:pt x="521" y="449"/>
                    <a:pt x="522" y="449"/>
                  </a:cubicBezTo>
                  <a:cubicBezTo>
                    <a:pt x="522" y="444"/>
                    <a:pt x="523" y="439"/>
                    <a:pt x="519" y="437"/>
                  </a:cubicBezTo>
                  <a:close/>
                  <a:moveTo>
                    <a:pt x="115" y="423"/>
                  </a:moveTo>
                  <a:cubicBezTo>
                    <a:pt x="116" y="427"/>
                    <a:pt x="114" y="439"/>
                    <a:pt x="116" y="438"/>
                  </a:cubicBezTo>
                  <a:cubicBezTo>
                    <a:pt x="116" y="434"/>
                    <a:pt x="117" y="422"/>
                    <a:pt x="115" y="423"/>
                  </a:cubicBezTo>
                  <a:close/>
                  <a:moveTo>
                    <a:pt x="253" y="429"/>
                  </a:moveTo>
                  <a:cubicBezTo>
                    <a:pt x="254" y="431"/>
                    <a:pt x="253" y="440"/>
                    <a:pt x="254" y="437"/>
                  </a:cubicBezTo>
                  <a:cubicBezTo>
                    <a:pt x="254" y="435"/>
                    <a:pt x="255" y="426"/>
                    <a:pt x="253" y="429"/>
                  </a:cubicBezTo>
                  <a:close/>
                  <a:moveTo>
                    <a:pt x="233" y="411"/>
                  </a:moveTo>
                  <a:cubicBezTo>
                    <a:pt x="229" y="420"/>
                    <a:pt x="224" y="427"/>
                    <a:pt x="223" y="438"/>
                  </a:cubicBezTo>
                  <a:cubicBezTo>
                    <a:pt x="226" y="438"/>
                    <a:pt x="230" y="438"/>
                    <a:pt x="234" y="438"/>
                  </a:cubicBezTo>
                  <a:cubicBezTo>
                    <a:pt x="233" y="430"/>
                    <a:pt x="235" y="418"/>
                    <a:pt x="233" y="411"/>
                  </a:cubicBezTo>
                  <a:close/>
                  <a:moveTo>
                    <a:pt x="224" y="400"/>
                  </a:moveTo>
                  <a:cubicBezTo>
                    <a:pt x="218" y="399"/>
                    <a:pt x="215" y="401"/>
                    <a:pt x="213" y="404"/>
                  </a:cubicBezTo>
                  <a:cubicBezTo>
                    <a:pt x="210" y="402"/>
                    <a:pt x="213" y="399"/>
                    <a:pt x="210" y="399"/>
                  </a:cubicBezTo>
                  <a:cubicBezTo>
                    <a:pt x="208" y="406"/>
                    <a:pt x="209" y="421"/>
                    <a:pt x="210" y="438"/>
                  </a:cubicBezTo>
                  <a:cubicBezTo>
                    <a:pt x="213" y="438"/>
                    <a:pt x="215" y="438"/>
                    <a:pt x="218" y="438"/>
                  </a:cubicBezTo>
                  <a:cubicBezTo>
                    <a:pt x="222" y="428"/>
                    <a:pt x="223" y="414"/>
                    <a:pt x="224" y="400"/>
                  </a:cubicBezTo>
                  <a:close/>
                  <a:moveTo>
                    <a:pt x="537" y="435"/>
                  </a:moveTo>
                  <a:cubicBezTo>
                    <a:pt x="535" y="434"/>
                    <a:pt x="536" y="430"/>
                    <a:pt x="532" y="431"/>
                  </a:cubicBezTo>
                  <a:cubicBezTo>
                    <a:pt x="532" y="433"/>
                    <a:pt x="531" y="437"/>
                    <a:pt x="533" y="437"/>
                  </a:cubicBezTo>
                  <a:cubicBezTo>
                    <a:pt x="534" y="435"/>
                    <a:pt x="536" y="439"/>
                    <a:pt x="537" y="435"/>
                  </a:cubicBezTo>
                  <a:close/>
                  <a:moveTo>
                    <a:pt x="674" y="400"/>
                  </a:moveTo>
                  <a:cubicBezTo>
                    <a:pt x="672" y="407"/>
                    <a:pt x="674" y="429"/>
                    <a:pt x="676" y="435"/>
                  </a:cubicBezTo>
                  <a:cubicBezTo>
                    <a:pt x="676" y="423"/>
                    <a:pt x="676" y="410"/>
                    <a:pt x="674" y="400"/>
                  </a:cubicBezTo>
                  <a:close/>
                  <a:moveTo>
                    <a:pt x="529" y="432"/>
                  </a:moveTo>
                  <a:cubicBezTo>
                    <a:pt x="528" y="431"/>
                    <a:pt x="525" y="431"/>
                    <a:pt x="524" y="430"/>
                  </a:cubicBezTo>
                  <a:cubicBezTo>
                    <a:pt x="524" y="432"/>
                    <a:pt x="524" y="435"/>
                    <a:pt x="525" y="436"/>
                  </a:cubicBezTo>
                  <a:cubicBezTo>
                    <a:pt x="526" y="436"/>
                    <a:pt x="528" y="436"/>
                    <a:pt x="529" y="436"/>
                  </a:cubicBezTo>
                  <a:cubicBezTo>
                    <a:pt x="529" y="435"/>
                    <a:pt x="529" y="433"/>
                    <a:pt x="529" y="432"/>
                  </a:cubicBezTo>
                  <a:close/>
                  <a:moveTo>
                    <a:pt x="554" y="403"/>
                  </a:moveTo>
                  <a:cubicBezTo>
                    <a:pt x="552" y="414"/>
                    <a:pt x="551" y="424"/>
                    <a:pt x="555" y="434"/>
                  </a:cubicBezTo>
                  <a:cubicBezTo>
                    <a:pt x="554" y="424"/>
                    <a:pt x="556" y="411"/>
                    <a:pt x="554" y="403"/>
                  </a:cubicBezTo>
                  <a:close/>
                  <a:moveTo>
                    <a:pt x="240" y="401"/>
                  </a:moveTo>
                  <a:cubicBezTo>
                    <a:pt x="232" y="406"/>
                    <a:pt x="237" y="426"/>
                    <a:pt x="238" y="432"/>
                  </a:cubicBezTo>
                  <a:cubicBezTo>
                    <a:pt x="242" y="427"/>
                    <a:pt x="247" y="408"/>
                    <a:pt x="240" y="401"/>
                  </a:cubicBezTo>
                  <a:close/>
                  <a:moveTo>
                    <a:pt x="532" y="413"/>
                  </a:moveTo>
                  <a:cubicBezTo>
                    <a:pt x="531" y="417"/>
                    <a:pt x="530" y="425"/>
                    <a:pt x="532" y="429"/>
                  </a:cubicBezTo>
                  <a:cubicBezTo>
                    <a:pt x="533" y="429"/>
                    <a:pt x="534" y="429"/>
                    <a:pt x="536" y="429"/>
                  </a:cubicBezTo>
                  <a:cubicBezTo>
                    <a:pt x="535" y="423"/>
                    <a:pt x="538" y="414"/>
                    <a:pt x="532" y="413"/>
                  </a:cubicBezTo>
                  <a:close/>
                  <a:moveTo>
                    <a:pt x="779" y="392"/>
                  </a:moveTo>
                  <a:cubicBezTo>
                    <a:pt x="764" y="403"/>
                    <a:pt x="747" y="411"/>
                    <a:pt x="739" y="427"/>
                  </a:cubicBezTo>
                  <a:cubicBezTo>
                    <a:pt x="739" y="427"/>
                    <a:pt x="740" y="428"/>
                    <a:pt x="741" y="428"/>
                  </a:cubicBezTo>
                  <a:cubicBezTo>
                    <a:pt x="783" y="399"/>
                    <a:pt x="824" y="370"/>
                    <a:pt x="872" y="346"/>
                  </a:cubicBezTo>
                  <a:cubicBezTo>
                    <a:pt x="873" y="336"/>
                    <a:pt x="881" y="332"/>
                    <a:pt x="885" y="324"/>
                  </a:cubicBezTo>
                  <a:cubicBezTo>
                    <a:pt x="851" y="344"/>
                    <a:pt x="813" y="370"/>
                    <a:pt x="779" y="392"/>
                  </a:cubicBezTo>
                  <a:close/>
                  <a:moveTo>
                    <a:pt x="525" y="416"/>
                  </a:moveTo>
                  <a:cubicBezTo>
                    <a:pt x="526" y="416"/>
                    <a:pt x="527" y="416"/>
                    <a:pt x="528" y="416"/>
                  </a:cubicBezTo>
                  <a:cubicBezTo>
                    <a:pt x="528" y="413"/>
                    <a:pt x="528" y="411"/>
                    <a:pt x="525" y="411"/>
                  </a:cubicBezTo>
                  <a:cubicBezTo>
                    <a:pt x="524" y="418"/>
                    <a:pt x="523" y="421"/>
                    <a:pt x="523" y="427"/>
                  </a:cubicBezTo>
                  <a:cubicBezTo>
                    <a:pt x="524" y="428"/>
                    <a:pt x="526" y="428"/>
                    <a:pt x="528" y="428"/>
                  </a:cubicBezTo>
                  <a:cubicBezTo>
                    <a:pt x="528" y="423"/>
                    <a:pt x="529" y="417"/>
                    <a:pt x="525" y="416"/>
                  </a:cubicBezTo>
                  <a:close/>
                  <a:moveTo>
                    <a:pt x="931" y="409"/>
                  </a:moveTo>
                  <a:cubicBezTo>
                    <a:pt x="930" y="412"/>
                    <a:pt x="929" y="418"/>
                    <a:pt x="932" y="419"/>
                  </a:cubicBezTo>
                  <a:cubicBezTo>
                    <a:pt x="931" y="416"/>
                    <a:pt x="933" y="411"/>
                    <a:pt x="931" y="409"/>
                  </a:cubicBezTo>
                  <a:close/>
                  <a:moveTo>
                    <a:pt x="925" y="384"/>
                  </a:moveTo>
                  <a:cubicBezTo>
                    <a:pt x="923" y="388"/>
                    <a:pt x="924" y="396"/>
                    <a:pt x="927" y="398"/>
                  </a:cubicBezTo>
                  <a:cubicBezTo>
                    <a:pt x="923" y="401"/>
                    <a:pt x="927" y="417"/>
                    <a:pt x="927" y="418"/>
                  </a:cubicBezTo>
                  <a:cubicBezTo>
                    <a:pt x="926" y="406"/>
                    <a:pt x="932" y="394"/>
                    <a:pt x="925" y="384"/>
                  </a:cubicBezTo>
                  <a:close/>
                  <a:moveTo>
                    <a:pt x="232" y="401"/>
                  </a:moveTo>
                  <a:cubicBezTo>
                    <a:pt x="230" y="400"/>
                    <a:pt x="229" y="399"/>
                    <a:pt x="225" y="400"/>
                  </a:cubicBezTo>
                  <a:cubicBezTo>
                    <a:pt x="227" y="406"/>
                    <a:pt x="223" y="412"/>
                    <a:pt x="225" y="417"/>
                  </a:cubicBezTo>
                  <a:cubicBezTo>
                    <a:pt x="227" y="411"/>
                    <a:pt x="230" y="406"/>
                    <a:pt x="232" y="401"/>
                  </a:cubicBezTo>
                  <a:close/>
                  <a:moveTo>
                    <a:pt x="534" y="405"/>
                  </a:moveTo>
                  <a:cubicBezTo>
                    <a:pt x="530" y="404"/>
                    <a:pt x="532" y="409"/>
                    <a:pt x="532" y="411"/>
                  </a:cubicBezTo>
                  <a:cubicBezTo>
                    <a:pt x="533" y="411"/>
                    <a:pt x="534" y="411"/>
                    <a:pt x="536" y="411"/>
                  </a:cubicBezTo>
                  <a:cubicBezTo>
                    <a:pt x="535" y="409"/>
                    <a:pt x="537" y="404"/>
                    <a:pt x="534" y="405"/>
                  </a:cubicBezTo>
                  <a:close/>
                  <a:moveTo>
                    <a:pt x="528" y="404"/>
                  </a:moveTo>
                  <a:cubicBezTo>
                    <a:pt x="525" y="404"/>
                    <a:pt x="524" y="405"/>
                    <a:pt x="524" y="408"/>
                  </a:cubicBezTo>
                  <a:cubicBezTo>
                    <a:pt x="525" y="409"/>
                    <a:pt x="526" y="410"/>
                    <a:pt x="528" y="409"/>
                  </a:cubicBezTo>
                  <a:cubicBezTo>
                    <a:pt x="528" y="408"/>
                    <a:pt x="528" y="406"/>
                    <a:pt x="528" y="404"/>
                  </a:cubicBezTo>
                  <a:close/>
                  <a:moveTo>
                    <a:pt x="922" y="387"/>
                  </a:moveTo>
                  <a:cubicBezTo>
                    <a:pt x="918" y="387"/>
                    <a:pt x="917" y="399"/>
                    <a:pt x="921" y="401"/>
                  </a:cubicBezTo>
                  <a:cubicBezTo>
                    <a:pt x="923" y="398"/>
                    <a:pt x="922" y="392"/>
                    <a:pt x="922" y="387"/>
                  </a:cubicBezTo>
                  <a:close/>
                  <a:moveTo>
                    <a:pt x="673" y="386"/>
                  </a:moveTo>
                  <a:cubicBezTo>
                    <a:pt x="673" y="392"/>
                    <a:pt x="672" y="398"/>
                    <a:pt x="675" y="399"/>
                  </a:cubicBezTo>
                  <a:cubicBezTo>
                    <a:pt x="674" y="393"/>
                    <a:pt x="676" y="389"/>
                    <a:pt x="673" y="386"/>
                  </a:cubicBezTo>
                  <a:close/>
                  <a:moveTo>
                    <a:pt x="355" y="383"/>
                  </a:moveTo>
                  <a:cubicBezTo>
                    <a:pt x="356" y="386"/>
                    <a:pt x="354" y="397"/>
                    <a:pt x="356" y="396"/>
                  </a:cubicBezTo>
                  <a:cubicBezTo>
                    <a:pt x="356" y="392"/>
                    <a:pt x="357" y="382"/>
                    <a:pt x="355" y="383"/>
                  </a:cubicBezTo>
                  <a:close/>
                  <a:moveTo>
                    <a:pt x="527" y="393"/>
                  </a:moveTo>
                  <a:cubicBezTo>
                    <a:pt x="496" y="392"/>
                    <a:pt x="450" y="383"/>
                    <a:pt x="418" y="382"/>
                  </a:cubicBezTo>
                  <a:cubicBezTo>
                    <a:pt x="453" y="389"/>
                    <a:pt x="492" y="398"/>
                    <a:pt x="527" y="393"/>
                  </a:cubicBezTo>
                  <a:close/>
                  <a:moveTo>
                    <a:pt x="205" y="394"/>
                  </a:moveTo>
                  <a:cubicBezTo>
                    <a:pt x="205" y="388"/>
                    <a:pt x="204" y="382"/>
                    <a:pt x="205" y="378"/>
                  </a:cubicBezTo>
                  <a:cubicBezTo>
                    <a:pt x="207" y="378"/>
                    <a:pt x="206" y="380"/>
                    <a:pt x="207" y="381"/>
                  </a:cubicBezTo>
                  <a:cubicBezTo>
                    <a:pt x="206" y="376"/>
                    <a:pt x="210" y="371"/>
                    <a:pt x="206" y="369"/>
                  </a:cubicBezTo>
                  <a:cubicBezTo>
                    <a:pt x="206" y="371"/>
                    <a:pt x="204" y="375"/>
                    <a:pt x="206" y="377"/>
                  </a:cubicBezTo>
                  <a:cubicBezTo>
                    <a:pt x="200" y="379"/>
                    <a:pt x="201" y="388"/>
                    <a:pt x="199" y="394"/>
                  </a:cubicBezTo>
                  <a:cubicBezTo>
                    <a:pt x="202" y="394"/>
                    <a:pt x="203" y="396"/>
                    <a:pt x="205" y="394"/>
                  </a:cubicBezTo>
                  <a:close/>
                  <a:moveTo>
                    <a:pt x="213" y="393"/>
                  </a:moveTo>
                  <a:cubicBezTo>
                    <a:pt x="220" y="372"/>
                    <a:pt x="226" y="350"/>
                    <a:pt x="227" y="322"/>
                  </a:cubicBezTo>
                  <a:cubicBezTo>
                    <a:pt x="220" y="325"/>
                    <a:pt x="216" y="337"/>
                    <a:pt x="213" y="346"/>
                  </a:cubicBezTo>
                  <a:cubicBezTo>
                    <a:pt x="209" y="359"/>
                    <a:pt x="209" y="373"/>
                    <a:pt x="208" y="387"/>
                  </a:cubicBezTo>
                  <a:cubicBezTo>
                    <a:pt x="206" y="388"/>
                    <a:pt x="209" y="383"/>
                    <a:pt x="206" y="384"/>
                  </a:cubicBezTo>
                  <a:cubicBezTo>
                    <a:pt x="207" y="387"/>
                    <a:pt x="206" y="393"/>
                    <a:pt x="209" y="394"/>
                  </a:cubicBezTo>
                  <a:cubicBezTo>
                    <a:pt x="209" y="393"/>
                    <a:pt x="211" y="393"/>
                    <a:pt x="213" y="393"/>
                  </a:cubicBezTo>
                  <a:close/>
                  <a:moveTo>
                    <a:pt x="225" y="360"/>
                  </a:moveTo>
                  <a:cubicBezTo>
                    <a:pt x="224" y="370"/>
                    <a:pt x="215" y="383"/>
                    <a:pt x="219" y="392"/>
                  </a:cubicBezTo>
                  <a:cubicBezTo>
                    <a:pt x="225" y="386"/>
                    <a:pt x="225" y="367"/>
                    <a:pt x="225" y="360"/>
                  </a:cubicBezTo>
                  <a:close/>
                  <a:moveTo>
                    <a:pt x="232" y="388"/>
                  </a:moveTo>
                  <a:cubicBezTo>
                    <a:pt x="232" y="384"/>
                    <a:pt x="233" y="378"/>
                    <a:pt x="231" y="374"/>
                  </a:cubicBezTo>
                  <a:cubicBezTo>
                    <a:pt x="229" y="377"/>
                    <a:pt x="224" y="387"/>
                    <a:pt x="227" y="390"/>
                  </a:cubicBezTo>
                  <a:cubicBezTo>
                    <a:pt x="228" y="389"/>
                    <a:pt x="231" y="389"/>
                    <a:pt x="232" y="388"/>
                  </a:cubicBezTo>
                  <a:close/>
                  <a:moveTo>
                    <a:pt x="147" y="387"/>
                  </a:moveTo>
                  <a:cubicBezTo>
                    <a:pt x="148" y="388"/>
                    <a:pt x="152" y="392"/>
                    <a:pt x="153" y="389"/>
                  </a:cubicBezTo>
                  <a:cubicBezTo>
                    <a:pt x="152" y="389"/>
                    <a:pt x="149" y="385"/>
                    <a:pt x="147" y="387"/>
                  </a:cubicBezTo>
                  <a:close/>
                  <a:moveTo>
                    <a:pt x="242" y="381"/>
                  </a:moveTo>
                  <a:cubicBezTo>
                    <a:pt x="243" y="383"/>
                    <a:pt x="238" y="387"/>
                    <a:pt x="243" y="387"/>
                  </a:cubicBezTo>
                  <a:cubicBezTo>
                    <a:pt x="242" y="385"/>
                    <a:pt x="244" y="381"/>
                    <a:pt x="242" y="381"/>
                  </a:cubicBezTo>
                  <a:close/>
                  <a:moveTo>
                    <a:pt x="244" y="361"/>
                  </a:moveTo>
                  <a:cubicBezTo>
                    <a:pt x="234" y="360"/>
                    <a:pt x="233" y="378"/>
                    <a:pt x="234" y="387"/>
                  </a:cubicBezTo>
                  <a:cubicBezTo>
                    <a:pt x="235" y="387"/>
                    <a:pt x="237" y="387"/>
                    <a:pt x="238" y="387"/>
                  </a:cubicBezTo>
                  <a:cubicBezTo>
                    <a:pt x="239" y="378"/>
                    <a:pt x="245" y="373"/>
                    <a:pt x="244" y="361"/>
                  </a:cubicBezTo>
                  <a:close/>
                  <a:moveTo>
                    <a:pt x="935" y="270"/>
                  </a:moveTo>
                  <a:cubicBezTo>
                    <a:pt x="932" y="302"/>
                    <a:pt x="930" y="347"/>
                    <a:pt x="932" y="384"/>
                  </a:cubicBezTo>
                  <a:cubicBezTo>
                    <a:pt x="933" y="345"/>
                    <a:pt x="938" y="307"/>
                    <a:pt x="935" y="270"/>
                  </a:cubicBezTo>
                  <a:close/>
                  <a:moveTo>
                    <a:pt x="400" y="382"/>
                  </a:moveTo>
                  <a:cubicBezTo>
                    <a:pt x="404" y="381"/>
                    <a:pt x="408" y="385"/>
                    <a:pt x="411" y="383"/>
                  </a:cubicBezTo>
                  <a:cubicBezTo>
                    <a:pt x="407" y="383"/>
                    <a:pt x="403" y="379"/>
                    <a:pt x="400" y="382"/>
                  </a:cubicBezTo>
                  <a:close/>
                  <a:moveTo>
                    <a:pt x="925" y="372"/>
                  </a:moveTo>
                  <a:cubicBezTo>
                    <a:pt x="925" y="378"/>
                    <a:pt x="924" y="380"/>
                    <a:pt x="925" y="383"/>
                  </a:cubicBezTo>
                  <a:cubicBezTo>
                    <a:pt x="928" y="381"/>
                    <a:pt x="927" y="372"/>
                    <a:pt x="925" y="372"/>
                  </a:cubicBezTo>
                  <a:close/>
                  <a:moveTo>
                    <a:pt x="389" y="379"/>
                  </a:moveTo>
                  <a:cubicBezTo>
                    <a:pt x="392" y="378"/>
                    <a:pt x="396" y="383"/>
                    <a:pt x="399" y="380"/>
                  </a:cubicBezTo>
                  <a:cubicBezTo>
                    <a:pt x="396" y="380"/>
                    <a:pt x="391" y="376"/>
                    <a:pt x="389" y="379"/>
                  </a:cubicBezTo>
                  <a:close/>
                  <a:moveTo>
                    <a:pt x="230" y="335"/>
                  </a:moveTo>
                  <a:cubicBezTo>
                    <a:pt x="229" y="350"/>
                    <a:pt x="225" y="368"/>
                    <a:pt x="227" y="379"/>
                  </a:cubicBezTo>
                  <a:cubicBezTo>
                    <a:pt x="235" y="368"/>
                    <a:pt x="231" y="351"/>
                    <a:pt x="230" y="335"/>
                  </a:cubicBezTo>
                  <a:close/>
                  <a:moveTo>
                    <a:pt x="368" y="347"/>
                  </a:moveTo>
                  <a:cubicBezTo>
                    <a:pt x="370" y="341"/>
                    <a:pt x="371" y="317"/>
                    <a:pt x="368" y="306"/>
                  </a:cubicBezTo>
                  <a:cubicBezTo>
                    <a:pt x="370" y="327"/>
                    <a:pt x="358" y="364"/>
                    <a:pt x="373" y="367"/>
                  </a:cubicBezTo>
                  <a:cubicBezTo>
                    <a:pt x="368" y="363"/>
                    <a:pt x="373" y="352"/>
                    <a:pt x="368" y="347"/>
                  </a:cubicBezTo>
                  <a:close/>
                  <a:moveTo>
                    <a:pt x="105" y="363"/>
                  </a:moveTo>
                  <a:cubicBezTo>
                    <a:pt x="105" y="362"/>
                    <a:pt x="106" y="357"/>
                    <a:pt x="105" y="352"/>
                  </a:cubicBezTo>
                  <a:cubicBezTo>
                    <a:pt x="101" y="353"/>
                    <a:pt x="97" y="355"/>
                    <a:pt x="90" y="355"/>
                  </a:cubicBezTo>
                  <a:cubicBezTo>
                    <a:pt x="90" y="358"/>
                    <a:pt x="89" y="359"/>
                    <a:pt x="88" y="363"/>
                  </a:cubicBezTo>
                  <a:cubicBezTo>
                    <a:pt x="93" y="362"/>
                    <a:pt x="101" y="365"/>
                    <a:pt x="105" y="363"/>
                  </a:cubicBezTo>
                  <a:close/>
                  <a:moveTo>
                    <a:pt x="86" y="356"/>
                  </a:moveTo>
                  <a:cubicBezTo>
                    <a:pt x="73" y="358"/>
                    <a:pt x="66" y="354"/>
                    <a:pt x="52" y="357"/>
                  </a:cubicBezTo>
                  <a:cubicBezTo>
                    <a:pt x="63" y="359"/>
                    <a:pt x="72" y="362"/>
                    <a:pt x="85" y="362"/>
                  </a:cubicBezTo>
                  <a:cubicBezTo>
                    <a:pt x="85" y="359"/>
                    <a:pt x="86" y="358"/>
                    <a:pt x="86" y="356"/>
                  </a:cubicBezTo>
                  <a:close/>
                  <a:moveTo>
                    <a:pt x="352" y="290"/>
                  </a:moveTo>
                  <a:cubicBezTo>
                    <a:pt x="353" y="320"/>
                    <a:pt x="351" y="338"/>
                    <a:pt x="352" y="361"/>
                  </a:cubicBezTo>
                  <a:cubicBezTo>
                    <a:pt x="354" y="342"/>
                    <a:pt x="356" y="312"/>
                    <a:pt x="352" y="290"/>
                  </a:cubicBezTo>
                  <a:close/>
                  <a:moveTo>
                    <a:pt x="110" y="352"/>
                  </a:moveTo>
                  <a:cubicBezTo>
                    <a:pt x="111" y="357"/>
                    <a:pt x="111" y="360"/>
                    <a:pt x="111" y="354"/>
                  </a:cubicBezTo>
                  <a:cubicBezTo>
                    <a:pt x="111" y="351"/>
                    <a:pt x="113" y="345"/>
                    <a:pt x="109" y="343"/>
                  </a:cubicBezTo>
                  <a:cubicBezTo>
                    <a:pt x="108" y="346"/>
                    <a:pt x="110" y="349"/>
                    <a:pt x="110" y="352"/>
                  </a:cubicBezTo>
                  <a:close/>
                  <a:moveTo>
                    <a:pt x="407" y="338"/>
                  </a:moveTo>
                  <a:cubicBezTo>
                    <a:pt x="401" y="342"/>
                    <a:pt x="395" y="345"/>
                    <a:pt x="390" y="350"/>
                  </a:cubicBezTo>
                  <a:cubicBezTo>
                    <a:pt x="395" y="347"/>
                    <a:pt x="406" y="343"/>
                    <a:pt x="407" y="338"/>
                  </a:cubicBezTo>
                  <a:close/>
                  <a:moveTo>
                    <a:pt x="376" y="343"/>
                  </a:moveTo>
                  <a:cubicBezTo>
                    <a:pt x="376" y="342"/>
                    <a:pt x="378" y="342"/>
                    <a:pt x="379" y="342"/>
                  </a:cubicBezTo>
                  <a:cubicBezTo>
                    <a:pt x="380" y="332"/>
                    <a:pt x="381" y="318"/>
                    <a:pt x="379" y="311"/>
                  </a:cubicBezTo>
                  <a:cubicBezTo>
                    <a:pt x="379" y="324"/>
                    <a:pt x="374" y="335"/>
                    <a:pt x="376" y="343"/>
                  </a:cubicBezTo>
                  <a:close/>
                  <a:moveTo>
                    <a:pt x="391" y="292"/>
                  </a:moveTo>
                  <a:cubicBezTo>
                    <a:pt x="385" y="293"/>
                    <a:pt x="384" y="297"/>
                    <a:pt x="383" y="301"/>
                  </a:cubicBezTo>
                  <a:cubicBezTo>
                    <a:pt x="380" y="313"/>
                    <a:pt x="385" y="326"/>
                    <a:pt x="383" y="338"/>
                  </a:cubicBezTo>
                  <a:cubicBezTo>
                    <a:pt x="383" y="339"/>
                    <a:pt x="384" y="340"/>
                    <a:pt x="385" y="339"/>
                  </a:cubicBezTo>
                  <a:cubicBezTo>
                    <a:pt x="389" y="324"/>
                    <a:pt x="390" y="310"/>
                    <a:pt x="391" y="292"/>
                  </a:cubicBezTo>
                  <a:close/>
                  <a:moveTo>
                    <a:pt x="560" y="215"/>
                  </a:moveTo>
                  <a:cubicBezTo>
                    <a:pt x="546" y="224"/>
                    <a:pt x="532" y="233"/>
                    <a:pt x="516" y="240"/>
                  </a:cubicBezTo>
                  <a:cubicBezTo>
                    <a:pt x="500" y="252"/>
                    <a:pt x="485" y="258"/>
                    <a:pt x="475" y="264"/>
                  </a:cubicBezTo>
                  <a:cubicBezTo>
                    <a:pt x="472" y="266"/>
                    <a:pt x="466" y="270"/>
                    <a:pt x="471" y="267"/>
                  </a:cubicBezTo>
                  <a:cubicBezTo>
                    <a:pt x="484" y="262"/>
                    <a:pt x="492" y="257"/>
                    <a:pt x="505" y="250"/>
                  </a:cubicBezTo>
                  <a:cubicBezTo>
                    <a:pt x="536" y="233"/>
                    <a:pt x="575" y="211"/>
                    <a:pt x="601" y="196"/>
                  </a:cubicBezTo>
                  <a:cubicBezTo>
                    <a:pt x="551" y="231"/>
                    <a:pt x="494" y="257"/>
                    <a:pt x="442" y="287"/>
                  </a:cubicBezTo>
                  <a:cubicBezTo>
                    <a:pt x="441" y="287"/>
                    <a:pt x="440" y="285"/>
                    <a:pt x="439" y="286"/>
                  </a:cubicBezTo>
                  <a:cubicBezTo>
                    <a:pt x="429" y="293"/>
                    <a:pt x="415" y="296"/>
                    <a:pt x="410" y="308"/>
                  </a:cubicBezTo>
                  <a:cubicBezTo>
                    <a:pt x="406" y="308"/>
                    <a:pt x="405" y="306"/>
                    <a:pt x="403" y="308"/>
                  </a:cubicBezTo>
                  <a:cubicBezTo>
                    <a:pt x="399" y="312"/>
                    <a:pt x="401" y="323"/>
                    <a:pt x="394" y="325"/>
                  </a:cubicBezTo>
                  <a:cubicBezTo>
                    <a:pt x="391" y="324"/>
                    <a:pt x="394" y="319"/>
                    <a:pt x="392" y="317"/>
                  </a:cubicBezTo>
                  <a:cubicBezTo>
                    <a:pt x="391" y="323"/>
                    <a:pt x="390" y="330"/>
                    <a:pt x="389" y="336"/>
                  </a:cubicBezTo>
                  <a:cubicBezTo>
                    <a:pt x="425" y="311"/>
                    <a:pt x="466" y="289"/>
                    <a:pt x="506" y="264"/>
                  </a:cubicBezTo>
                  <a:cubicBezTo>
                    <a:pt x="545" y="240"/>
                    <a:pt x="584" y="212"/>
                    <a:pt x="629" y="195"/>
                  </a:cubicBezTo>
                  <a:cubicBezTo>
                    <a:pt x="628" y="186"/>
                    <a:pt x="629" y="177"/>
                    <a:pt x="631" y="168"/>
                  </a:cubicBezTo>
                  <a:cubicBezTo>
                    <a:pt x="604" y="180"/>
                    <a:pt x="579" y="197"/>
                    <a:pt x="553" y="212"/>
                  </a:cubicBezTo>
                  <a:cubicBezTo>
                    <a:pt x="533" y="223"/>
                    <a:pt x="512" y="233"/>
                    <a:pt x="492" y="243"/>
                  </a:cubicBezTo>
                  <a:cubicBezTo>
                    <a:pt x="486" y="247"/>
                    <a:pt x="479" y="253"/>
                    <a:pt x="471" y="252"/>
                  </a:cubicBezTo>
                  <a:cubicBezTo>
                    <a:pt x="525" y="224"/>
                    <a:pt x="580" y="195"/>
                    <a:pt x="631" y="164"/>
                  </a:cubicBezTo>
                  <a:cubicBezTo>
                    <a:pt x="630" y="160"/>
                    <a:pt x="632" y="154"/>
                    <a:pt x="630" y="152"/>
                  </a:cubicBezTo>
                  <a:cubicBezTo>
                    <a:pt x="578" y="182"/>
                    <a:pt x="525" y="210"/>
                    <a:pt x="472" y="239"/>
                  </a:cubicBezTo>
                  <a:cubicBezTo>
                    <a:pt x="472" y="236"/>
                    <a:pt x="480" y="234"/>
                    <a:pt x="475" y="233"/>
                  </a:cubicBezTo>
                  <a:cubicBezTo>
                    <a:pt x="438" y="246"/>
                    <a:pt x="402" y="268"/>
                    <a:pt x="365" y="284"/>
                  </a:cubicBezTo>
                  <a:cubicBezTo>
                    <a:pt x="364" y="289"/>
                    <a:pt x="364" y="295"/>
                    <a:pt x="363" y="300"/>
                  </a:cubicBezTo>
                  <a:cubicBezTo>
                    <a:pt x="368" y="301"/>
                    <a:pt x="366" y="295"/>
                    <a:pt x="369" y="295"/>
                  </a:cubicBezTo>
                  <a:cubicBezTo>
                    <a:pt x="371" y="299"/>
                    <a:pt x="375" y="295"/>
                    <a:pt x="378" y="295"/>
                  </a:cubicBezTo>
                  <a:cubicBezTo>
                    <a:pt x="381" y="293"/>
                    <a:pt x="379" y="285"/>
                    <a:pt x="383" y="284"/>
                  </a:cubicBezTo>
                  <a:cubicBezTo>
                    <a:pt x="386" y="284"/>
                    <a:pt x="383" y="291"/>
                    <a:pt x="386" y="292"/>
                  </a:cubicBezTo>
                  <a:cubicBezTo>
                    <a:pt x="392" y="292"/>
                    <a:pt x="390" y="283"/>
                    <a:pt x="394" y="281"/>
                  </a:cubicBezTo>
                  <a:cubicBezTo>
                    <a:pt x="397" y="282"/>
                    <a:pt x="395" y="286"/>
                    <a:pt x="397" y="288"/>
                  </a:cubicBezTo>
                  <a:cubicBezTo>
                    <a:pt x="402" y="285"/>
                    <a:pt x="406" y="283"/>
                    <a:pt x="408" y="278"/>
                  </a:cubicBezTo>
                  <a:cubicBezTo>
                    <a:pt x="410" y="278"/>
                    <a:pt x="409" y="282"/>
                    <a:pt x="412" y="281"/>
                  </a:cubicBezTo>
                  <a:cubicBezTo>
                    <a:pt x="433" y="271"/>
                    <a:pt x="452" y="259"/>
                    <a:pt x="473" y="248"/>
                  </a:cubicBezTo>
                  <a:cubicBezTo>
                    <a:pt x="455" y="262"/>
                    <a:pt x="434" y="273"/>
                    <a:pt x="411" y="283"/>
                  </a:cubicBezTo>
                  <a:cubicBezTo>
                    <a:pt x="410" y="288"/>
                    <a:pt x="407" y="295"/>
                    <a:pt x="410" y="300"/>
                  </a:cubicBezTo>
                  <a:cubicBezTo>
                    <a:pt x="416" y="293"/>
                    <a:pt x="421" y="284"/>
                    <a:pt x="429" y="278"/>
                  </a:cubicBezTo>
                  <a:cubicBezTo>
                    <a:pt x="428" y="284"/>
                    <a:pt x="420" y="289"/>
                    <a:pt x="420" y="293"/>
                  </a:cubicBezTo>
                  <a:cubicBezTo>
                    <a:pt x="466" y="266"/>
                    <a:pt x="512" y="240"/>
                    <a:pt x="560" y="215"/>
                  </a:cubicBezTo>
                  <a:close/>
                  <a:moveTo>
                    <a:pt x="378" y="297"/>
                  </a:moveTo>
                  <a:cubicBezTo>
                    <a:pt x="375" y="298"/>
                    <a:pt x="374" y="299"/>
                    <a:pt x="371" y="300"/>
                  </a:cubicBezTo>
                  <a:cubicBezTo>
                    <a:pt x="374" y="308"/>
                    <a:pt x="371" y="323"/>
                    <a:pt x="373" y="332"/>
                  </a:cubicBezTo>
                  <a:cubicBezTo>
                    <a:pt x="375" y="320"/>
                    <a:pt x="378" y="310"/>
                    <a:pt x="378" y="297"/>
                  </a:cubicBezTo>
                  <a:close/>
                  <a:moveTo>
                    <a:pt x="251" y="321"/>
                  </a:moveTo>
                  <a:cubicBezTo>
                    <a:pt x="249" y="321"/>
                    <a:pt x="247" y="328"/>
                    <a:pt x="250" y="329"/>
                  </a:cubicBezTo>
                  <a:cubicBezTo>
                    <a:pt x="251" y="324"/>
                    <a:pt x="250" y="324"/>
                    <a:pt x="251" y="321"/>
                  </a:cubicBezTo>
                  <a:close/>
                  <a:moveTo>
                    <a:pt x="366" y="304"/>
                  </a:moveTo>
                  <a:cubicBezTo>
                    <a:pt x="361" y="307"/>
                    <a:pt x="364" y="320"/>
                    <a:pt x="365" y="328"/>
                  </a:cubicBezTo>
                  <a:cubicBezTo>
                    <a:pt x="365" y="320"/>
                    <a:pt x="364" y="311"/>
                    <a:pt x="366" y="304"/>
                  </a:cubicBezTo>
                  <a:close/>
                  <a:moveTo>
                    <a:pt x="209" y="208"/>
                  </a:moveTo>
                  <a:cubicBezTo>
                    <a:pt x="213" y="205"/>
                    <a:pt x="220" y="203"/>
                    <a:pt x="220" y="197"/>
                  </a:cubicBezTo>
                  <a:cubicBezTo>
                    <a:pt x="188" y="217"/>
                    <a:pt x="155" y="240"/>
                    <a:pt x="121" y="262"/>
                  </a:cubicBezTo>
                  <a:cubicBezTo>
                    <a:pt x="87" y="283"/>
                    <a:pt x="49" y="301"/>
                    <a:pt x="19" y="326"/>
                  </a:cubicBezTo>
                  <a:cubicBezTo>
                    <a:pt x="79" y="284"/>
                    <a:pt x="151" y="251"/>
                    <a:pt x="209" y="208"/>
                  </a:cubicBezTo>
                  <a:close/>
                  <a:moveTo>
                    <a:pt x="117" y="312"/>
                  </a:moveTo>
                  <a:cubicBezTo>
                    <a:pt x="113" y="312"/>
                    <a:pt x="111" y="318"/>
                    <a:pt x="112" y="320"/>
                  </a:cubicBezTo>
                  <a:cubicBezTo>
                    <a:pt x="113" y="317"/>
                    <a:pt x="116" y="316"/>
                    <a:pt x="117" y="312"/>
                  </a:cubicBezTo>
                  <a:close/>
                  <a:moveTo>
                    <a:pt x="395" y="311"/>
                  </a:moveTo>
                  <a:cubicBezTo>
                    <a:pt x="396" y="313"/>
                    <a:pt x="394" y="318"/>
                    <a:pt x="396" y="318"/>
                  </a:cubicBezTo>
                  <a:cubicBezTo>
                    <a:pt x="396" y="315"/>
                    <a:pt x="399" y="311"/>
                    <a:pt x="395" y="311"/>
                  </a:cubicBezTo>
                  <a:close/>
                  <a:moveTo>
                    <a:pt x="489" y="280"/>
                  </a:moveTo>
                  <a:cubicBezTo>
                    <a:pt x="469" y="292"/>
                    <a:pt x="445" y="304"/>
                    <a:pt x="429" y="317"/>
                  </a:cubicBezTo>
                  <a:cubicBezTo>
                    <a:pt x="448" y="304"/>
                    <a:pt x="474" y="293"/>
                    <a:pt x="489" y="280"/>
                  </a:cubicBezTo>
                  <a:close/>
                  <a:moveTo>
                    <a:pt x="137" y="258"/>
                  </a:moveTo>
                  <a:cubicBezTo>
                    <a:pt x="104" y="276"/>
                    <a:pt x="72" y="295"/>
                    <a:pt x="42" y="315"/>
                  </a:cubicBezTo>
                  <a:cubicBezTo>
                    <a:pt x="74" y="297"/>
                    <a:pt x="107" y="278"/>
                    <a:pt x="137" y="258"/>
                  </a:cubicBezTo>
                  <a:close/>
                  <a:moveTo>
                    <a:pt x="136" y="308"/>
                  </a:moveTo>
                  <a:cubicBezTo>
                    <a:pt x="142" y="315"/>
                    <a:pt x="159" y="311"/>
                    <a:pt x="169" y="313"/>
                  </a:cubicBezTo>
                  <a:cubicBezTo>
                    <a:pt x="159" y="311"/>
                    <a:pt x="146" y="305"/>
                    <a:pt x="136" y="308"/>
                  </a:cubicBezTo>
                  <a:close/>
                  <a:moveTo>
                    <a:pt x="403" y="287"/>
                  </a:moveTo>
                  <a:cubicBezTo>
                    <a:pt x="401" y="288"/>
                    <a:pt x="399" y="289"/>
                    <a:pt x="395" y="289"/>
                  </a:cubicBezTo>
                  <a:cubicBezTo>
                    <a:pt x="396" y="296"/>
                    <a:pt x="394" y="304"/>
                    <a:pt x="396" y="309"/>
                  </a:cubicBezTo>
                  <a:cubicBezTo>
                    <a:pt x="401" y="305"/>
                    <a:pt x="403" y="292"/>
                    <a:pt x="403" y="287"/>
                  </a:cubicBezTo>
                  <a:close/>
                  <a:moveTo>
                    <a:pt x="405" y="293"/>
                  </a:moveTo>
                  <a:cubicBezTo>
                    <a:pt x="406" y="297"/>
                    <a:pt x="401" y="302"/>
                    <a:pt x="405" y="303"/>
                  </a:cubicBezTo>
                  <a:cubicBezTo>
                    <a:pt x="406" y="301"/>
                    <a:pt x="407" y="295"/>
                    <a:pt x="405" y="293"/>
                  </a:cubicBezTo>
                  <a:close/>
                  <a:moveTo>
                    <a:pt x="71" y="303"/>
                  </a:moveTo>
                  <a:cubicBezTo>
                    <a:pt x="81" y="298"/>
                    <a:pt x="80" y="295"/>
                    <a:pt x="71" y="303"/>
                  </a:cubicBezTo>
                  <a:close/>
                  <a:moveTo>
                    <a:pt x="567" y="241"/>
                  </a:moveTo>
                  <a:cubicBezTo>
                    <a:pt x="540" y="255"/>
                    <a:pt x="506" y="276"/>
                    <a:pt x="485" y="289"/>
                  </a:cubicBezTo>
                  <a:cubicBezTo>
                    <a:pt x="513" y="275"/>
                    <a:pt x="542" y="259"/>
                    <a:pt x="567" y="241"/>
                  </a:cubicBezTo>
                  <a:close/>
                  <a:moveTo>
                    <a:pt x="352" y="273"/>
                  </a:moveTo>
                  <a:cubicBezTo>
                    <a:pt x="353" y="277"/>
                    <a:pt x="351" y="287"/>
                    <a:pt x="353" y="286"/>
                  </a:cubicBezTo>
                  <a:cubicBezTo>
                    <a:pt x="353" y="282"/>
                    <a:pt x="354" y="272"/>
                    <a:pt x="352" y="273"/>
                  </a:cubicBezTo>
                  <a:close/>
                  <a:moveTo>
                    <a:pt x="357" y="271"/>
                  </a:moveTo>
                  <a:cubicBezTo>
                    <a:pt x="357" y="275"/>
                    <a:pt x="353" y="283"/>
                    <a:pt x="358" y="285"/>
                  </a:cubicBezTo>
                  <a:cubicBezTo>
                    <a:pt x="362" y="285"/>
                    <a:pt x="359" y="278"/>
                    <a:pt x="364" y="278"/>
                  </a:cubicBezTo>
                  <a:cubicBezTo>
                    <a:pt x="366" y="277"/>
                    <a:pt x="363" y="282"/>
                    <a:pt x="366" y="282"/>
                  </a:cubicBezTo>
                  <a:cubicBezTo>
                    <a:pt x="383" y="273"/>
                    <a:pt x="400" y="265"/>
                    <a:pt x="418" y="256"/>
                  </a:cubicBezTo>
                  <a:cubicBezTo>
                    <a:pt x="439" y="246"/>
                    <a:pt x="461" y="232"/>
                    <a:pt x="483" y="231"/>
                  </a:cubicBezTo>
                  <a:cubicBezTo>
                    <a:pt x="531" y="204"/>
                    <a:pt x="580" y="179"/>
                    <a:pt x="628" y="151"/>
                  </a:cubicBezTo>
                  <a:cubicBezTo>
                    <a:pt x="626" y="151"/>
                    <a:pt x="621" y="152"/>
                    <a:pt x="621" y="150"/>
                  </a:cubicBezTo>
                  <a:cubicBezTo>
                    <a:pt x="631" y="149"/>
                    <a:pt x="633" y="141"/>
                    <a:pt x="632" y="129"/>
                  </a:cubicBezTo>
                  <a:cubicBezTo>
                    <a:pt x="621" y="133"/>
                    <a:pt x="614" y="141"/>
                    <a:pt x="602" y="143"/>
                  </a:cubicBezTo>
                  <a:cubicBezTo>
                    <a:pt x="610" y="132"/>
                    <a:pt x="631" y="136"/>
                    <a:pt x="632" y="119"/>
                  </a:cubicBezTo>
                  <a:cubicBezTo>
                    <a:pt x="609" y="132"/>
                    <a:pt x="585" y="142"/>
                    <a:pt x="561" y="155"/>
                  </a:cubicBezTo>
                  <a:cubicBezTo>
                    <a:pt x="538" y="168"/>
                    <a:pt x="516" y="182"/>
                    <a:pt x="491" y="192"/>
                  </a:cubicBezTo>
                  <a:cubicBezTo>
                    <a:pt x="488" y="192"/>
                    <a:pt x="494" y="189"/>
                    <a:pt x="489" y="190"/>
                  </a:cubicBezTo>
                  <a:cubicBezTo>
                    <a:pt x="449" y="206"/>
                    <a:pt x="408" y="227"/>
                    <a:pt x="368" y="240"/>
                  </a:cubicBezTo>
                  <a:cubicBezTo>
                    <a:pt x="376" y="232"/>
                    <a:pt x="390" y="229"/>
                    <a:pt x="401" y="223"/>
                  </a:cubicBezTo>
                  <a:cubicBezTo>
                    <a:pt x="404" y="223"/>
                    <a:pt x="399" y="226"/>
                    <a:pt x="403" y="225"/>
                  </a:cubicBezTo>
                  <a:cubicBezTo>
                    <a:pt x="433" y="213"/>
                    <a:pt x="460" y="197"/>
                    <a:pt x="493" y="188"/>
                  </a:cubicBezTo>
                  <a:cubicBezTo>
                    <a:pt x="497" y="186"/>
                    <a:pt x="494" y="191"/>
                    <a:pt x="496" y="191"/>
                  </a:cubicBezTo>
                  <a:cubicBezTo>
                    <a:pt x="538" y="163"/>
                    <a:pt x="587" y="142"/>
                    <a:pt x="631" y="116"/>
                  </a:cubicBezTo>
                  <a:cubicBezTo>
                    <a:pt x="631" y="107"/>
                    <a:pt x="632" y="102"/>
                    <a:pt x="630" y="95"/>
                  </a:cubicBezTo>
                  <a:cubicBezTo>
                    <a:pt x="587" y="115"/>
                    <a:pt x="545" y="136"/>
                    <a:pt x="505" y="160"/>
                  </a:cubicBezTo>
                  <a:cubicBezTo>
                    <a:pt x="503" y="160"/>
                    <a:pt x="506" y="164"/>
                    <a:pt x="503" y="165"/>
                  </a:cubicBezTo>
                  <a:cubicBezTo>
                    <a:pt x="491" y="165"/>
                    <a:pt x="486" y="177"/>
                    <a:pt x="476" y="176"/>
                  </a:cubicBezTo>
                  <a:cubicBezTo>
                    <a:pt x="478" y="174"/>
                    <a:pt x="482" y="173"/>
                    <a:pt x="483" y="170"/>
                  </a:cubicBezTo>
                  <a:cubicBezTo>
                    <a:pt x="442" y="185"/>
                    <a:pt x="402" y="205"/>
                    <a:pt x="364" y="218"/>
                  </a:cubicBezTo>
                  <a:cubicBezTo>
                    <a:pt x="368" y="212"/>
                    <a:pt x="378" y="207"/>
                    <a:pt x="388" y="208"/>
                  </a:cubicBezTo>
                  <a:cubicBezTo>
                    <a:pt x="438" y="187"/>
                    <a:pt x="487" y="167"/>
                    <a:pt x="534" y="142"/>
                  </a:cubicBezTo>
                  <a:cubicBezTo>
                    <a:pt x="565" y="124"/>
                    <a:pt x="597" y="107"/>
                    <a:pt x="631" y="93"/>
                  </a:cubicBezTo>
                  <a:cubicBezTo>
                    <a:pt x="630" y="90"/>
                    <a:pt x="632" y="85"/>
                    <a:pt x="630" y="84"/>
                  </a:cubicBezTo>
                  <a:cubicBezTo>
                    <a:pt x="596" y="101"/>
                    <a:pt x="561" y="116"/>
                    <a:pt x="527" y="133"/>
                  </a:cubicBezTo>
                  <a:cubicBezTo>
                    <a:pt x="527" y="136"/>
                    <a:pt x="525" y="139"/>
                    <a:pt x="521" y="140"/>
                  </a:cubicBezTo>
                  <a:cubicBezTo>
                    <a:pt x="521" y="138"/>
                    <a:pt x="524" y="137"/>
                    <a:pt x="520" y="137"/>
                  </a:cubicBezTo>
                  <a:cubicBezTo>
                    <a:pt x="511" y="141"/>
                    <a:pt x="502" y="145"/>
                    <a:pt x="495" y="151"/>
                  </a:cubicBezTo>
                  <a:cubicBezTo>
                    <a:pt x="494" y="150"/>
                    <a:pt x="494" y="147"/>
                    <a:pt x="492" y="149"/>
                  </a:cubicBezTo>
                  <a:cubicBezTo>
                    <a:pt x="462" y="162"/>
                    <a:pt x="427" y="178"/>
                    <a:pt x="396" y="192"/>
                  </a:cubicBezTo>
                  <a:cubicBezTo>
                    <a:pt x="387" y="197"/>
                    <a:pt x="375" y="204"/>
                    <a:pt x="365" y="206"/>
                  </a:cubicBezTo>
                  <a:cubicBezTo>
                    <a:pt x="375" y="197"/>
                    <a:pt x="389" y="193"/>
                    <a:pt x="402" y="187"/>
                  </a:cubicBezTo>
                  <a:cubicBezTo>
                    <a:pt x="441" y="168"/>
                    <a:pt x="483" y="154"/>
                    <a:pt x="519" y="133"/>
                  </a:cubicBezTo>
                  <a:cubicBezTo>
                    <a:pt x="505" y="133"/>
                    <a:pt x="491" y="141"/>
                    <a:pt x="478" y="146"/>
                  </a:cubicBezTo>
                  <a:cubicBezTo>
                    <a:pt x="451" y="157"/>
                    <a:pt x="422" y="167"/>
                    <a:pt x="395" y="178"/>
                  </a:cubicBezTo>
                  <a:cubicBezTo>
                    <a:pt x="382" y="184"/>
                    <a:pt x="370" y="192"/>
                    <a:pt x="356" y="194"/>
                  </a:cubicBezTo>
                  <a:cubicBezTo>
                    <a:pt x="366" y="186"/>
                    <a:pt x="380" y="182"/>
                    <a:pt x="394" y="177"/>
                  </a:cubicBezTo>
                  <a:cubicBezTo>
                    <a:pt x="421" y="167"/>
                    <a:pt x="448" y="157"/>
                    <a:pt x="475" y="146"/>
                  </a:cubicBezTo>
                  <a:cubicBezTo>
                    <a:pt x="492" y="140"/>
                    <a:pt x="509" y="127"/>
                    <a:pt x="524" y="132"/>
                  </a:cubicBezTo>
                  <a:cubicBezTo>
                    <a:pt x="558" y="113"/>
                    <a:pt x="596" y="99"/>
                    <a:pt x="631" y="81"/>
                  </a:cubicBezTo>
                  <a:cubicBezTo>
                    <a:pt x="630" y="68"/>
                    <a:pt x="628" y="67"/>
                    <a:pt x="629" y="53"/>
                  </a:cubicBezTo>
                  <a:cubicBezTo>
                    <a:pt x="590" y="69"/>
                    <a:pt x="553" y="85"/>
                    <a:pt x="520" y="106"/>
                  </a:cubicBezTo>
                  <a:cubicBezTo>
                    <a:pt x="516" y="103"/>
                    <a:pt x="511" y="113"/>
                    <a:pt x="507" y="111"/>
                  </a:cubicBezTo>
                  <a:cubicBezTo>
                    <a:pt x="506" y="107"/>
                    <a:pt x="510" y="109"/>
                    <a:pt x="511" y="106"/>
                  </a:cubicBezTo>
                  <a:cubicBezTo>
                    <a:pt x="473" y="119"/>
                    <a:pt x="436" y="134"/>
                    <a:pt x="400" y="148"/>
                  </a:cubicBezTo>
                  <a:cubicBezTo>
                    <a:pt x="389" y="152"/>
                    <a:pt x="379" y="158"/>
                    <a:pt x="369" y="165"/>
                  </a:cubicBezTo>
                  <a:cubicBezTo>
                    <a:pt x="363" y="167"/>
                    <a:pt x="352" y="170"/>
                    <a:pt x="355" y="179"/>
                  </a:cubicBezTo>
                  <a:cubicBezTo>
                    <a:pt x="393" y="164"/>
                    <a:pt x="433" y="149"/>
                    <a:pt x="470" y="133"/>
                  </a:cubicBezTo>
                  <a:cubicBezTo>
                    <a:pt x="487" y="126"/>
                    <a:pt x="503" y="117"/>
                    <a:pt x="520" y="118"/>
                  </a:cubicBezTo>
                  <a:cubicBezTo>
                    <a:pt x="535" y="108"/>
                    <a:pt x="552" y="100"/>
                    <a:pt x="568" y="92"/>
                  </a:cubicBezTo>
                  <a:cubicBezTo>
                    <a:pt x="585" y="83"/>
                    <a:pt x="601" y="73"/>
                    <a:pt x="618" y="69"/>
                  </a:cubicBezTo>
                  <a:cubicBezTo>
                    <a:pt x="584" y="86"/>
                    <a:pt x="547" y="105"/>
                    <a:pt x="516" y="121"/>
                  </a:cubicBezTo>
                  <a:cubicBezTo>
                    <a:pt x="515" y="122"/>
                    <a:pt x="513" y="120"/>
                    <a:pt x="510" y="120"/>
                  </a:cubicBezTo>
                  <a:cubicBezTo>
                    <a:pt x="458" y="140"/>
                    <a:pt x="405" y="160"/>
                    <a:pt x="355" y="183"/>
                  </a:cubicBezTo>
                  <a:cubicBezTo>
                    <a:pt x="354" y="189"/>
                    <a:pt x="356" y="193"/>
                    <a:pt x="353" y="196"/>
                  </a:cubicBezTo>
                  <a:cubicBezTo>
                    <a:pt x="351" y="194"/>
                    <a:pt x="354" y="186"/>
                    <a:pt x="351" y="184"/>
                  </a:cubicBezTo>
                  <a:cubicBezTo>
                    <a:pt x="349" y="189"/>
                    <a:pt x="351" y="198"/>
                    <a:pt x="350" y="205"/>
                  </a:cubicBezTo>
                  <a:cubicBezTo>
                    <a:pt x="355" y="204"/>
                    <a:pt x="353" y="208"/>
                    <a:pt x="353" y="211"/>
                  </a:cubicBezTo>
                  <a:cubicBezTo>
                    <a:pt x="353" y="210"/>
                    <a:pt x="353" y="206"/>
                    <a:pt x="352" y="207"/>
                  </a:cubicBezTo>
                  <a:cubicBezTo>
                    <a:pt x="348" y="213"/>
                    <a:pt x="351" y="227"/>
                    <a:pt x="351" y="234"/>
                  </a:cubicBezTo>
                  <a:cubicBezTo>
                    <a:pt x="365" y="229"/>
                    <a:pt x="387" y="215"/>
                    <a:pt x="401" y="211"/>
                  </a:cubicBezTo>
                  <a:cubicBezTo>
                    <a:pt x="407" y="209"/>
                    <a:pt x="409" y="211"/>
                    <a:pt x="408" y="208"/>
                  </a:cubicBezTo>
                  <a:cubicBezTo>
                    <a:pt x="435" y="203"/>
                    <a:pt x="466" y="178"/>
                    <a:pt x="496" y="176"/>
                  </a:cubicBezTo>
                  <a:cubicBezTo>
                    <a:pt x="492" y="179"/>
                    <a:pt x="491" y="180"/>
                    <a:pt x="484" y="179"/>
                  </a:cubicBezTo>
                  <a:cubicBezTo>
                    <a:pt x="439" y="198"/>
                    <a:pt x="394" y="217"/>
                    <a:pt x="350" y="238"/>
                  </a:cubicBezTo>
                  <a:cubicBezTo>
                    <a:pt x="350" y="246"/>
                    <a:pt x="352" y="252"/>
                    <a:pt x="352" y="259"/>
                  </a:cubicBezTo>
                  <a:cubicBezTo>
                    <a:pt x="389" y="244"/>
                    <a:pt x="426" y="224"/>
                    <a:pt x="464" y="213"/>
                  </a:cubicBezTo>
                  <a:cubicBezTo>
                    <a:pt x="436" y="224"/>
                    <a:pt x="407" y="237"/>
                    <a:pt x="380" y="249"/>
                  </a:cubicBezTo>
                  <a:cubicBezTo>
                    <a:pt x="372" y="253"/>
                    <a:pt x="358" y="255"/>
                    <a:pt x="357" y="266"/>
                  </a:cubicBezTo>
                  <a:cubicBezTo>
                    <a:pt x="406" y="254"/>
                    <a:pt x="444" y="231"/>
                    <a:pt x="489" y="215"/>
                  </a:cubicBezTo>
                  <a:cubicBezTo>
                    <a:pt x="447" y="236"/>
                    <a:pt x="401" y="253"/>
                    <a:pt x="357" y="271"/>
                  </a:cubicBezTo>
                  <a:close/>
                  <a:moveTo>
                    <a:pt x="135" y="271"/>
                  </a:moveTo>
                  <a:cubicBezTo>
                    <a:pt x="130" y="274"/>
                    <a:pt x="124" y="277"/>
                    <a:pt x="120" y="281"/>
                  </a:cubicBezTo>
                  <a:cubicBezTo>
                    <a:pt x="126" y="278"/>
                    <a:pt x="131" y="275"/>
                    <a:pt x="135" y="271"/>
                  </a:cubicBezTo>
                  <a:close/>
                  <a:moveTo>
                    <a:pt x="685" y="278"/>
                  </a:moveTo>
                  <a:cubicBezTo>
                    <a:pt x="753" y="242"/>
                    <a:pt x="830" y="197"/>
                    <a:pt x="897" y="159"/>
                  </a:cubicBezTo>
                  <a:cubicBezTo>
                    <a:pt x="906" y="154"/>
                    <a:pt x="922" y="151"/>
                    <a:pt x="922" y="137"/>
                  </a:cubicBezTo>
                  <a:cubicBezTo>
                    <a:pt x="843" y="177"/>
                    <a:pt x="767" y="222"/>
                    <a:pt x="690" y="267"/>
                  </a:cubicBezTo>
                  <a:cubicBezTo>
                    <a:pt x="687" y="269"/>
                    <a:pt x="689" y="272"/>
                    <a:pt x="686" y="273"/>
                  </a:cubicBezTo>
                  <a:cubicBezTo>
                    <a:pt x="682" y="273"/>
                    <a:pt x="677" y="272"/>
                    <a:pt x="678" y="278"/>
                  </a:cubicBezTo>
                  <a:cubicBezTo>
                    <a:pt x="679" y="283"/>
                    <a:pt x="685" y="278"/>
                    <a:pt x="685" y="278"/>
                  </a:cubicBezTo>
                  <a:close/>
                  <a:moveTo>
                    <a:pt x="576" y="273"/>
                  </a:moveTo>
                  <a:cubicBezTo>
                    <a:pt x="591" y="278"/>
                    <a:pt x="615" y="280"/>
                    <a:pt x="628" y="279"/>
                  </a:cubicBezTo>
                  <a:cubicBezTo>
                    <a:pt x="611" y="277"/>
                    <a:pt x="594" y="272"/>
                    <a:pt x="576" y="273"/>
                  </a:cubicBezTo>
                  <a:close/>
                  <a:moveTo>
                    <a:pt x="707" y="269"/>
                  </a:moveTo>
                  <a:cubicBezTo>
                    <a:pt x="704" y="271"/>
                    <a:pt x="697" y="273"/>
                    <a:pt x="700" y="275"/>
                  </a:cubicBezTo>
                  <a:cubicBezTo>
                    <a:pt x="757" y="246"/>
                    <a:pt x="821" y="217"/>
                    <a:pt x="869" y="180"/>
                  </a:cubicBezTo>
                  <a:cubicBezTo>
                    <a:pt x="816" y="209"/>
                    <a:pt x="760" y="240"/>
                    <a:pt x="707" y="269"/>
                  </a:cubicBezTo>
                  <a:close/>
                  <a:moveTo>
                    <a:pt x="932" y="236"/>
                  </a:moveTo>
                  <a:cubicBezTo>
                    <a:pt x="928" y="245"/>
                    <a:pt x="928" y="263"/>
                    <a:pt x="930" y="274"/>
                  </a:cubicBezTo>
                  <a:cubicBezTo>
                    <a:pt x="933" y="263"/>
                    <a:pt x="930" y="244"/>
                    <a:pt x="932" y="236"/>
                  </a:cubicBezTo>
                  <a:close/>
                  <a:moveTo>
                    <a:pt x="654" y="238"/>
                  </a:moveTo>
                  <a:cubicBezTo>
                    <a:pt x="635" y="248"/>
                    <a:pt x="615" y="257"/>
                    <a:pt x="598" y="269"/>
                  </a:cubicBezTo>
                  <a:cubicBezTo>
                    <a:pt x="618" y="262"/>
                    <a:pt x="640" y="245"/>
                    <a:pt x="654" y="238"/>
                  </a:cubicBezTo>
                  <a:close/>
                  <a:moveTo>
                    <a:pt x="216" y="253"/>
                  </a:moveTo>
                  <a:cubicBezTo>
                    <a:pt x="211" y="258"/>
                    <a:pt x="201" y="263"/>
                    <a:pt x="200" y="267"/>
                  </a:cubicBezTo>
                  <a:cubicBezTo>
                    <a:pt x="205" y="263"/>
                    <a:pt x="214" y="258"/>
                    <a:pt x="216" y="253"/>
                  </a:cubicBezTo>
                  <a:close/>
                  <a:moveTo>
                    <a:pt x="626" y="200"/>
                  </a:moveTo>
                  <a:cubicBezTo>
                    <a:pt x="583" y="219"/>
                    <a:pt x="545" y="242"/>
                    <a:pt x="512" y="266"/>
                  </a:cubicBezTo>
                  <a:cubicBezTo>
                    <a:pt x="550" y="245"/>
                    <a:pt x="592" y="226"/>
                    <a:pt x="626" y="200"/>
                  </a:cubicBezTo>
                  <a:close/>
                  <a:moveTo>
                    <a:pt x="700" y="217"/>
                  </a:moveTo>
                  <a:cubicBezTo>
                    <a:pt x="695" y="217"/>
                    <a:pt x="704" y="213"/>
                    <a:pt x="703" y="216"/>
                  </a:cubicBezTo>
                  <a:cubicBezTo>
                    <a:pt x="702" y="212"/>
                    <a:pt x="713" y="207"/>
                    <a:pt x="717" y="207"/>
                  </a:cubicBezTo>
                  <a:cubicBezTo>
                    <a:pt x="715" y="210"/>
                    <a:pt x="705" y="211"/>
                    <a:pt x="706" y="215"/>
                  </a:cubicBezTo>
                  <a:cubicBezTo>
                    <a:pt x="715" y="209"/>
                    <a:pt x="729" y="204"/>
                    <a:pt x="733" y="198"/>
                  </a:cubicBezTo>
                  <a:cubicBezTo>
                    <a:pt x="730" y="200"/>
                    <a:pt x="724" y="205"/>
                    <a:pt x="720" y="204"/>
                  </a:cubicBezTo>
                  <a:cubicBezTo>
                    <a:pt x="754" y="187"/>
                    <a:pt x="790" y="167"/>
                    <a:pt x="821" y="149"/>
                  </a:cubicBezTo>
                  <a:cubicBezTo>
                    <a:pt x="819" y="147"/>
                    <a:pt x="815" y="153"/>
                    <a:pt x="814" y="148"/>
                  </a:cubicBezTo>
                  <a:cubicBezTo>
                    <a:pt x="816" y="142"/>
                    <a:pt x="820" y="139"/>
                    <a:pt x="822" y="133"/>
                  </a:cubicBezTo>
                  <a:cubicBezTo>
                    <a:pt x="748" y="179"/>
                    <a:pt x="670" y="220"/>
                    <a:pt x="594" y="264"/>
                  </a:cubicBezTo>
                  <a:cubicBezTo>
                    <a:pt x="613" y="257"/>
                    <a:pt x="631" y="246"/>
                    <a:pt x="649" y="236"/>
                  </a:cubicBezTo>
                  <a:cubicBezTo>
                    <a:pt x="693" y="210"/>
                    <a:pt x="741" y="185"/>
                    <a:pt x="784" y="160"/>
                  </a:cubicBezTo>
                  <a:cubicBezTo>
                    <a:pt x="792" y="155"/>
                    <a:pt x="802" y="144"/>
                    <a:pt x="810" y="149"/>
                  </a:cubicBezTo>
                  <a:cubicBezTo>
                    <a:pt x="761" y="179"/>
                    <a:pt x="708" y="206"/>
                    <a:pt x="659" y="238"/>
                  </a:cubicBezTo>
                  <a:cubicBezTo>
                    <a:pt x="675" y="233"/>
                    <a:pt x="689" y="220"/>
                    <a:pt x="700" y="217"/>
                  </a:cubicBezTo>
                  <a:close/>
                  <a:moveTo>
                    <a:pt x="938" y="248"/>
                  </a:moveTo>
                  <a:cubicBezTo>
                    <a:pt x="939" y="226"/>
                    <a:pt x="934" y="244"/>
                    <a:pt x="938" y="248"/>
                  </a:cubicBezTo>
                  <a:close/>
                  <a:moveTo>
                    <a:pt x="593" y="231"/>
                  </a:moveTo>
                  <a:cubicBezTo>
                    <a:pt x="586" y="237"/>
                    <a:pt x="575" y="241"/>
                    <a:pt x="568" y="247"/>
                  </a:cubicBezTo>
                  <a:cubicBezTo>
                    <a:pt x="577" y="243"/>
                    <a:pt x="589" y="237"/>
                    <a:pt x="593" y="231"/>
                  </a:cubicBezTo>
                  <a:close/>
                  <a:moveTo>
                    <a:pt x="202" y="224"/>
                  </a:moveTo>
                  <a:cubicBezTo>
                    <a:pt x="214" y="216"/>
                    <a:pt x="223" y="206"/>
                    <a:pt x="237" y="201"/>
                  </a:cubicBezTo>
                  <a:cubicBezTo>
                    <a:pt x="238" y="206"/>
                    <a:pt x="234" y="206"/>
                    <a:pt x="232" y="209"/>
                  </a:cubicBezTo>
                  <a:cubicBezTo>
                    <a:pt x="237" y="206"/>
                    <a:pt x="248" y="204"/>
                    <a:pt x="247" y="198"/>
                  </a:cubicBezTo>
                  <a:cubicBezTo>
                    <a:pt x="246" y="196"/>
                    <a:pt x="245" y="201"/>
                    <a:pt x="242" y="199"/>
                  </a:cubicBezTo>
                  <a:cubicBezTo>
                    <a:pt x="240" y="198"/>
                    <a:pt x="241" y="194"/>
                    <a:pt x="239" y="192"/>
                  </a:cubicBezTo>
                  <a:cubicBezTo>
                    <a:pt x="237" y="198"/>
                    <a:pt x="230" y="203"/>
                    <a:pt x="225" y="199"/>
                  </a:cubicBezTo>
                  <a:cubicBezTo>
                    <a:pt x="207" y="216"/>
                    <a:pt x="177" y="234"/>
                    <a:pt x="159" y="245"/>
                  </a:cubicBezTo>
                  <a:cubicBezTo>
                    <a:pt x="175" y="240"/>
                    <a:pt x="184" y="227"/>
                    <a:pt x="202" y="224"/>
                  </a:cubicBezTo>
                  <a:close/>
                  <a:moveTo>
                    <a:pt x="920" y="243"/>
                  </a:moveTo>
                  <a:cubicBezTo>
                    <a:pt x="923" y="214"/>
                    <a:pt x="927" y="180"/>
                    <a:pt x="923" y="155"/>
                  </a:cubicBezTo>
                  <a:cubicBezTo>
                    <a:pt x="916" y="177"/>
                    <a:pt x="917" y="193"/>
                    <a:pt x="914" y="222"/>
                  </a:cubicBezTo>
                  <a:cubicBezTo>
                    <a:pt x="925" y="223"/>
                    <a:pt x="912" y="240"/>
                    <a:pt x="917" y="245"/>
                  </a:cubicBezTo>
                  <a:cubicBezTo>
                    <a:pt x="917" y="244"/>
                    <a:pt x="919" y="244"/>
                    <a:pt x="920" y="243"/>
                  </a:cubicBezTo>
                  <a:close/>
                  <a:moveTo>
                    <a:pt x="914" y="225"/>
                  </a:moveTo>
                  <a:cubicBezTo>
                    <a:pt x="913" y="229"/>
                    <a:pt x="911" y="238"/>
                    <a:pt x="913" y="241"/>
                  </a:cubicBezTo>
                  <a:cubicBezTo>
                    <a:pt x="912" y="236"/>
                    <a:pt x="918" y="228"/>
                    <a:pt x="914" y="225"/>
                  </a:cubicBezTo>
                  <a:close/>
                  <a:moveTo>
                    <a:pt x="930" y="231"/>
                  </a:moveTo>
                  <a:cubicBezTo>
                    <a:pt x="933" y="230"/>
                    <a:pt x="929" y="235"/>
                    <a:pt x="932" y="235"/>
                  </a:cubicBezTo>
                  <a:cubicBezTo>
                    <a:pt x="932" y="221"/>
                    <a:pt x="932" y="220"/>
                    <a:pt x="930" y="231"/>
                  </a:cubicBezTo>
                  <a:close/>
                  <a:moveTo>
                    <a:pt x="905" y="202"/>
                  </a:moveTo>
                  <a:cubicBezTo>
                    <a:pt x="894" y="205"/>
                    <a:pt x="901" y="225"/>
                    <a:pt x="897" y="234"/>
                  </a:cubicBezTo>
                  <a:cubicBezTo>
                    <a:pt x="897" y="234"/>
                    <a:pt x="898" y="234"/>
                    <a:pt x="899" y="234"/>
                  </a:cubicBezTo>
                  <a:cubicBezTo>
                    <a:pt x="902" y="224"/>
                    <a:pt x="903" y="212"/>
                    <a:pt x="905" y="202"/>
                  </a:cubicBezTo>
                  <a:close/>
                  <a:moveTo>
                    <a:pt x="919" y="152"/>
                  </a:moveTo>
                  <a:cubicBezTo>
                    <a:pt x="908" y="157"/>
                    <a:pt x="909" y="174"/>
                    <a:pt x="911" y="184"/>
                  </a:cubicBezTo>
                  <a:cubicBezTo>
                    <a:pt x="911" y="186"/>
                    <a:pt x="907" y="185"/>
                    <a:pt x="908" y="188"/>
                  </a:cubicBezTo>
                  <a:cubicBezTo>
                    <a:pt x="909" y="200"/>
                    <a:pt x="903" y="215"/>
                    <a:pt x="905" y="224"/>
                  </a:cubicBezTo>
                  <a:cubicBezTo>
                    <a:pt x="907" y="219"/>
                    <a:pt x="906" y="211"/>
                    <a:pt x="911" y="208"/>
                  </a:cubicBezTo>
                  <a:cubicBezTo>
                    <a:pt x="911" y="215"/>
                    <a:pt x="905" y="221"/>
                    <a:pt x="909" y="226"/>
                  </a:cubicBezTo>
                  <a:cubicBezTo>
                    <a:pt x="915" y="205"/>
                    <a:pt x="916" y="173"/>
                    <a:pt x="919" y="152"/>
                  </a:cubicBezTo>
                  <a:close/>
                  <a:moveTo>
                    <a:pt x="893" y="202"/>
                  </a:moveTo>
                  <a:cubicBezTo>
                    <a:pt x="881" y="204"/>
                    <a:pt x="874" y="215"/>
                    <a:pt x="870" y="221"/>
                  </a:cubicBezTo>
                  <a:cubicBezTo>
                    <a:pt x="876" y="213"/>
                    <a:pt x="893" y="216"/>
                    <a:pt x="893" y="202"/>
                  </a:cubicBezTo>
                  <a:close/>
                  <a:moveTo>
                    <a:pt x="666" y="202"/>
                  </a:moveTo>
                  <a:cubicBezTo>
                    <a:pt x="663" y="199"/>
                    <a:pt x="664" y="208"/>
                    <a:pt x="658" y="206"/>
                  </a:cubicBezTo>
                  <a:cubicBezTo>
                    <a:pt x="653" y="148"/>
                    <a:pt x="662" y="113"/>
                    <a:pt x="653" y="57"/>
                  </a:cubicBezTo>
                  <a:cubicBezTo>
                    <a:pt x="654" y="106"/>
                    <a:pt x="655" y="151"/>
                    <a:pt x="655" y="211"/>
                  </a:cubicBezTo>
                  <a:cubicBezTo>
                    <a:pt x="655" y="211"/>
                    <a:pt x="655" y="212"/>
                    <a:pt x="656" y="212"/>
                  </a:cubicBezTo>
                  <a:cubicBezTo>
                    <a:pt x="658" y="208"/>
                    <a:pt x="666" y="209"/>
                    <a:pt x="666" y="202"/>
                  </a:cubicBezTo>
                  <a:close/>
                  <a:moveTo>
                    <a:pt x="637" y="208"/>
                  </a:moveTo>
                  <a:cubicBezTo>
                    <a:pt x="637" y="206"/>
                    <a:pt x="637" y="205"/>
                    <a:pt x="635" y="204"/>
                  </a:cubicBezTo>
                  <a:cubicBezTo>
                    <a:pt x="635" y="206"/>
                    <a:pt x="634" y="208"/>
                    <a:pt x="633" y="210"/>
                  </a:cubicBezTo>
                  <a:cubicBezTo>
                    <a:pt x="635" y="210"/>
                    <a:pt x="634" y="207"/>
                    <a:pt x="637" y="208"/>
                  </a:cubicBezTo>
                  <a:close/>
                  <a:moveTo>
                    <a:pt x="629" y="205"/>
                  </a:moveTo>
                  <a:cubicBezTo>
                    <a:pt x="626" y="205"/>
                    <a:pt x="625" y="208"/>
                    <a:pt x="623" y="209"/>
                  </a:cubicBezTo>
                  <a:cubicBezTo>
                    <a:pt x="626" y="208"/>
                    <a:pt x="625" y="210"/>
                    <a:pt x="628" y="210"/>
                  </a:cubicBezTo>
                  <a:cubicBezTo>
                    <a:pt x="629" y="209"/>
                    <a:pt x="629" y="207"/>
                    <a:pt x="629" y="205"/>
                  </a:cubicBezTo>
                  <a:close/>
                  <a:moveTo>
                    <a:pt x="898" y="199"/>
                  </a:moveTo>
                  <a:cubicBezTo>
                    <a:pt x="895" y="198"/>
                    <a:pt x="895" y="205"/>
                    <a:pt x="897" y="205"/>
                  </a:cubicBezTo>
                  <a:cubicBezTo>
                    <a:pt x="897" y="202"/>
                    <a:pt x="898" y="201"/>
                    <a:pt x="898" y="199"/>
                  </a:cubicBezTo>
                  <a:close/>
                  <a:moveTo>
                    <a:pt x="893" y="194"/>
                  </a:moveTo>
                  <a:cubicBezTo>
                    <a:pt x="891" y="198"/>
                    <a:pt x="885" y="201"/>
                    <a:pt x="886" y="203"/>
                  </a:cubicBezTo>
                  <a:cubicBezTo>
                    <a:pt x="888" y="200"/>
                    <a:pt x="897" y="200"/>
                    <a:pt x="893" y="194"/>
                  </a:cubicBezTo>
                  <a:close/>
                  <a:moveTo>
                    <a:pt x="651" y="200"/>
                  </a:moveTo>
                  <a:cubicBezTo>
                    <a:pt x="651" y="168"/>
                    <a:pt x="652" y="160"/>
                    <a:pt x="652" y="119"/>
                  </a:cubicBezTo>
                  <a:cubicBezTo>
                    <a:pt x="646" y="119"/>
                    <a:pt x="648" y="121"/>
                    <a:pt x="642" y="122"/>
                  </a:cubicBezTo>
                  <a:cubicBezTo>
                    <a:pt x="644" y="145"/>
                    <a:pt x="639" y="163"/>
                    <a:pt x="641" y="180"/>
                  </a:cubicBezTo>
                  <a:cubicBezTo>
                    <a:pt x="641" y="178"/>
                    <a:pt x="640" y="175"/>
                    <a:pt x="643" y="176"/>
                  </a:cubicBezTo>
                  <a:cubicBezTo>
                    <a:pt x="641" y="178"/>
                    <a:pt x="642" y="184"/>
                    <a:pt x="642" y="188"/>
                  </a:cubicBezTo>
                  <a:cubicBezTo>
                    <a:pt x="644" y="189"/>
                    <a:pt x="645" y="185"/>
                    <a:pt x="646" y="188"/>
                  </a:cubicBezTo>
                  <a:cubicBezTo>
                    <a:pt x="645" y="191"/>
                    <a:pt x="640" y="190"/>
                    <a:pt x="641" y="196"/>
                  </a:cubicBezTo>
                  <a:cubicBezTo>
                    <a:pt x="648" y="193"/>
                    <a:pt x="645" y="199"/>
                    <a:pt x="648" y="202"/>
                  </a:cubicBezTo>
                  <a:cubicBezTo>
                    <a:pt x="648" y="201"/>
                    <a:pt x="650" y="201"/>
                    <a:pt x="651" y="200"/>
                  </a:cubicBezTo>
                  <a:close/>
                  <a:moveTo>
                    <a:pt x="663" y="137"/>
                  </a:moveTo>
                  <a:cubicBezTo>
                    <a:pt x="664" y="120"/>
                    <a:pt x="667" y="102"/>
                    <a:pt x="666" y="93"/>
                  </a:cubicBezTo>
                  <a:cubicBezTo>
                    <a:pt x="668" y="89"/>
                    <a:pt x="662" y="92"/>
                    <a:pt x="662" y="90"/>
                  </a:cubicBezTo>
                  <a:cubicBezTo>
                    <a:pt x="664" y="89"/>
                    <a:pt x="666" y="89"/>
                    <a:pt x="665" y="86"/>
                  </a:cubicBezTo>
                  <a:cubicBezTo>
                    <a:pt x="668" y="65"/>
                    <a:pt x="658" y="46"/>
                    <a:pt x="660" y="31"/>
                  </a:cubicBezTo>
                  <a:cubicBezTo>
                    <a:pt x="663" y="33"/>
                    <a:pt x="663" y="38"/>
                    <a:pt x="665" y="40"/>
                  </a:cubicBezTo>
                  <a:cubicBezTo>
                    <a:pt x="665" y="35"/>
                    <a:pt x="666" y="28"/>
                    <a:pt x="664" y="25"/>
                  </a:cubicBezTo>
                  <a:cubicBezTo>
                    <a:pt x="662" y="28"/>
                    <a:pt x="657" y="29"/>
                    <a:pt x="656" y="32"/>
                  </a:cubicBezTo>
                  <a:cubicBezTo>
                    <a:pt x="661" y="78"/>
                    <a:pt x="657" y="143"/>
                    <a:pt x="661" y="201"/>
                  </a:cubicBezTo>
                  <a:cubicBezTo>
                    <a:pt x="667" y="185"/>
                    <a:pt x="662" y="162"/>
                    <a:pt x="663" y="137"/>
                  </a:cubicBezTo>
                  <a:close/>
                  <a:moveTo>
                    <a:pt x="250" y="184"/>
                  </a:moveTo>
                  <a:cubicBezTo>
                    <a:pt x="251" y="189"/>
                    <a:pt x="250" y="196"/>
                    <a:pt x="253" y="198"/>
                  </a:cubicBezTo>
                  <a:cubicBezTo>
                    <a:pt x="252" y="194"/>
                    <a:pt x="253" y="187"/>
                    <a:pt x="250" y="184"/>
                  </a:cubicBezTo>
                  <a:close/>
                  <a:moveTo>
                    <a:pt x="228" y="192"/>
                  </a:moveTo>
                  <a:cubicBezTo>
                    <a:pt x="228" y="195"/>
                    <a:pt x="221" y="196"/>
                    <a:pt x="224" y="198"/>
                  </a:cubicBezTo>
                  <a:cubicBezTo>
                    <a:pt x="225" y="196"/>
                    <a:pt x="231" y="195"/>
                    <a:pt x="228" y="192"/>
                  </a:cubicBezTo>
                  <a:close/>
                  <a:moveTo>
                    <a:pt x="905" y="195"/>
                  </a:moveTo>
                  <a:cubicBezTo>
                    <a:pt x="904" y="191"/>
                    <a:pt x="908" y="187"/>
                    <a:pt x="905" y="184"/>
                  </a:cubicBezTo>
                  <a:cubicBezTo>
                    <a:pt x="904" y="186"/>
                    <a:pt x="901" y="186"/>
                    <a:pt x="899" y="188"/>
                  </a:cubicBezTo>
                  <a:cubicBezTo>
                    <a:pt x="899" y="191"/>
                    <a:pt x="899" y="193"/>
                    <a:pt x="899" y="196"/>
                  </a:cubicBezTo>
                  <a:cubicBezTo>
                    <a:pt x="902" y="196"/>
                    <a:pt x="902" y="195"/>
                    <a:pt x="905" y="195"/>
                  </a:cubicBezTo>
                  <a:close/>
                  <a:moveTo>
                    <a:pt x="638" y="163"/>
                  </a:moveTo>
                  <a:cubicBezTo>
                    <a:pt x="629" y="164"/>
                    <a:pt x="630" y="188"/>
                    <a:pt x="633" y="192"/>
                  </a:cubicBezTo>
                  <a:cubicBezTo>
                    <a:pt x="640" y="187"/>
                    <a:pt x="636" y="172"/>
                    <a:pt x="638" y="163"/>
                  </a:cubicBezTo>
                  <a:close/>
                  <a:moveTo>
                    <a:pt x="902" y="184"/>
                  </a:moveTo>
                  <a:cubicBezTo>
                    <a:pt x="902" y="182"/>
                    <a:pt x="905" y="183"/>
                    <a:pt x="906" y="183"/>
                  </a:cubicBezTo>
                  <a:cubicBezTo>
                    <a:pt x="907" y="176"/>
                    <a:pt x="908" y="170"/>
                    <a:pt x="908" y="162"/>
                  </a:cubicBezTo>
                  <a:cubicBezTo>
                    <a:pt x="903" y="167"/>
                    <a:pt x="898" y="179"/>
                    <a:pt x="902" y="184"/>
                  </a:cubicBezTo>
                  <a:close/>
                  <a:moveTo>
                    <a:pt x="884" y="173"/>
                  </a:moveTo>
                  <a:cubicBezTo>
                    <a:pt x="892" y="168"/>
                    <a:pt x="888" y="168"/>
                    <a:pt x="882" y="171"/>
                  </a:cubicBezTo>
                  <a:cubicBezTo>
                    <a:pt x="879" y="173"/>
                    <a:pt x="873" y="176"/>
                    <a:pt x="875" y="178"/>
                  </a:cubicBezTo>
                  <a:cubicBezTo>
                    <a:pt x="878" y="174"/>
                    <a:pt x="881" y="176"/>
                    <a:pt x="884" y="173"/>
                  </a:cubicBezTo>
                  <a:close/>
                  <a:moveTo>
                    <a:pt x="355" y="156"/>
                  </a:moveTo>
                  <a:cubicBezTo>
                    <a:pt x="355" y="160"/>
                    <a:pt x="355" y="163"/>
                    <a:pt x="355" y="167"/>
                  </a:cubicBezTo>
                  <a:cubicBezTo>
                    <a:pt x="402" y="146"/>
                    <a:pt x="448" y="127"/>
                    <a:pt x="495" y="109"/>
                  </a:cubicBezTo>
                  <a:cubicBezTo>
                    <a:pt x="503" y="106"/>
                    <a:pt x="511" y="106"/>
                    <a:pt x="518" y="103"/>
                  </a:cubicBezTo>
                  <a:cubicBezTo>
                    <a:pt x="527" y="100"/>
                    <a:pt x="535" y="93"/>
                    <a:pt x="544" y="89"/>
                  </a:cubicBezTo>
                  <a:cubicBezTo>
                    <a:pt x="576" y="73"/>
                    <a:pt x="609" y="58"/>
                    <a:pt x="642" y="46"/>
                  </a:cubicBezTo>
                  <a:cubicBezTo>
                    <a:pt x="644" y="43"/>
                    <a:pt x="642" y="37"/>
                    <a:pt x="645" y="36"/>
                  </a:cubicBezTo>
                  <a:cubicBezTo>
                    <a:pt x="648" y="36"/>
                    <a:pt x="644" y="45"/>
                    <a:pt x="648" y="42"/>
                  </a:cubicBezTo>
                  <a:cubicBezTo>
                    <a:pt x="652" y="42"/>
                    <a:pt x="650" y="37"/>
                    <a:pt x="651" y="33"/>
                  </a:cubicBezTo>
                  <a:cubicBezTo>
                    <a:pt x="603" y="43"/>
                    <a:pt x="567" y="64"/>
                    <a:pt x="521" y="75"/>
                  </a:cubicBezTo>
                  <a:cubicBezTo>
                    <a:pt x="520" y="77"/>
                    <a:pt x="517" y="78"/>
                    <a:pt x="515" y="80"/>
                  </a:cubicBezTo>
                  <a:cubicBezTo>
                    <a:pt x="465" y="95"/>
                    <a:pt x="411" y="113"/>
                    <a:pt x="364" y="134"/>
                  </a:cubicBezTo>
                  <a:cubicBezTo>
                    <a:pt x="365" y="134"/>
                    <a:pt x="366" y="134"/>
                    <a:pt x="367" y="135"/>
                  </a:cubicBezTo>
                  <a:cubicBezTo>
                    <a:pt x="356" y="134"/>
                    <a:pt x="354" y="142"/>
                    <a:pt x="355" y="153"/>
                  </a:cubicBezTo>
                  <a:cubicBezTo>
                    <a:pt x="391" y="141"/>
                    <a:pt x="427" y="126"/>
                    <a:pt x="463" y="112"/>
                  </a:cubicBezTo>
                  <a:cubicBezTo>
                    <a:pt x="483" y="104"/>
                    <a:pt x="503" y="95"/>
                    <a:pt x="523" y="93"/>
                  </a:cubicBezTo>
                  <a:cubicBezTo>
                    <a:pt x="467" y="110"/>
                    <a:pt x="411" y="135"/>
                    <a:pt x="355" y="156"/>
                  </a:cubicBezTo>
                  <a:close/>
                  <a:moveTo>
                    <a:pt x="929" y="144"/>
                  </a:moveTo>
                  <a:cubicBezTo>
                    <a:pt x="924" y="149"/>
                    <a:pt x="927" y="161"/>
                    <a:pt x="928" y="166"/>
                  </a:cubicBezTo>
                  <a:cubicBezTo>
                    <a:pt x="927" y="157"/>
                    <a:pt x="932" y="151"/>
                    <a:pt x="929" y="144"/>
                  </a:cubicBezTo>
                  <a:close/>
                  <a:moveTo>
                    <a:pt x="904" y="160"/>
                  </a:moveTo>
                  <a:cubicBezTo>
                    <a:pt x="901" y="162"/>
                    <a:pt x="897" y="163"/>
                    <a:pt x="895" y="166"/>
                  </a:cubicBezTo>
                  <a:cubicBezTo>
                    <a:pt x="899" y="164"/>
                    <a:pt x="903" y="164"/>
                    <a:pt x="904" y="160"/>
                  </a:cubicBezTo>
                  <a:close/>
                  <a:moveTo>
                    <a:pt x="639" y="125"/>
                  </a:moveTo>
                  <a:cubicBezTo>
                    <a:pt x="627" y="129"/>
                    <a:pt x="638" y="151"/>
                    <a:pt x="633" y="161"/>
                  </a:cubicBezTo>
                  <a:cubicBezTo>
                    <a:pt x="633" y="161"/>
                    <a:pt x="633" y="162"/>
                    <a:pt x="633" y="162"/>
                  </a:cubicBezTo>
                  <a:cubicBezTo>
                    <a:pt x="643" y="157"/>
                    <a:pt x="638" y="140"/>
                    <a:pt x="639" y="125"/>
                  </a:cubicBezTo>
                  <a:close/>
                  <a:moveTo>
                    <a:pt x="665" y="145"/>
                  </a:moveTo>
                  <a:cubicBezTo>
                    <a:pt x="666" y="147"/>
                    <a:pt x="664" y="152"/>
                    <a:pt x="667" y="151"/>
                  </a:cubicBezTo>
                  <a:cubicBezTo>
                    <a:pt x="667" y="149"/>
                    <a:pt x="669" y="145"/>
                    <a:pt x="665" y="145"/>
                  </a:cubicBezTo>
                  <a:close/>
                  <a:moveTo>
                    <a:pt x="352" y="140"/>
                  </a:moveTo>
                  <a:cubicBezTo>
                    <a:pt x="351" y="140"/>
                    <a:pt x="350" y="140"/>
                    <a:pt x="348" y="140"/>
                  </a:cubicBezTo>
                  <a:cubicBezTo>
                    <a:pt x="348" y="141"/>
                    <a:pt x="348" y="143"/>
                    <a:pt x="348" y="144"/>
                  </a:cubicBezTo>
                  <a:cubicBezTo>
                    <a:pt x="350" y="144"/>
                    <a:pt x="351" y="144"/>
                    <a:pt x="352" y="144"/>
                  </a:cubicBezTo>
                  <a:cubicBezTo>
                    <a:pt x="352" y="143"/>
                    <a:pt x="352" y="141"/>
                    <a:pt x="352" y="140"/>
                  </a:cubicBezTo>
                  <a:close/>
                  <a:moveTo>
                    <a:pt x="937" y="134"/>
                  </a:moveTo>
                  <a:cubicBezTo>
                    <a:pt x="931" y="134"/>
                    <a:pt x="930" y="138"/>
                    <a:pt x="924" y="138"/>
                  </a:cubicBezTo>
                  <a:cubicBezTo>
                    <a:pt x="925" y="139"/>
                    <a:pt x="923" y="143"/>
                    <a:pt x="925" y="144"/>
                  </a:cubicBezTo>
                  <a:cubicBezTo>
                    <a:pt x="928" y="139"/>
                    <a:pt x="933" y="137"/>
                    <a:pt x="937" y="134"/>
                  </a:cubicBezTo>
                  <a:close/>
                  <a:moveTo>
                    <a:pt x="408" y="114"/>
                  </a:moveTo>
                  <a:cubicBezTo>
                    <a:pt x="403" y="115"/>
                    <a:pt x="409" y="111"/>
                    <a:pt x="406" y="111"/>
                  </a:cubicBezTo>
                  <a:cubicBezTo>
                    <a:pt x="398" y="115"/>
                    <a:pt x="386" y="116"/>
                    <a:pt x="379" y="121"/>
                  </a:cubicBezTo>
                  <a:cubicBezTo>
                    <a:pt x="381" y="123"/>
                    <a:pt x="384" y="119"/>
                    <a:pt x="384" y="121"/>
                  </a:cubicBezTo>
                  <a:cubicBezTo>
                    <a:pt x="374" y="123"/>
                    <a:pt x="363" y="132"/>
                    <a:pt x="355" y="129"/>
                  </a:cubicBezTo>
                  <a:cubicBezTo>
                    <a:pt x="355" y="127"/>
                    <a:pt x="359" y="128"/>
                    <a:pt x="359" y="125"/>
                  </a:cubicBezTo>
                  <a:cubicBezTo>
                    <a:pt x="351" y="126"/>
                    <a:pt x="347" y="130"/>
                    <a:pt x="348" y="137"/>
                  </a:cubicBezTo>
                  <a:cubicBezTo>
                    <a:pt x="350" y="137"/>
                    <a:pt x="350" y="136"/>
                    <a:pt x="352" y="136"/>
                  </a:cubicBezTo>
                  <a:cubicBezTo>
                    <a:pt x="352" y="132"/>
                    <a:pt x="351" y="131"/>
                    <a:pt x="354" y="129"/>
                  </a:cubicBezTo>
                  <a:cubicBezTo>
                    <a:pt x="354" y="131"/>
                    <a:pt x="356" y="131"/>
                    <a:pt x="355" y="134"/>
                  </a:cubicBezTo>
                  <a:cubicBezTo>
                    <a:pt x="371" y="127"/>
                    <a:pt x="389" y="122"/>
                    <a:pt x="405" y="115"/>
                  </a:cubicBezTo>
                  <a:cubicBezTo>
                    <a:pt x="404" y="115"/>
                    <a:pt x="401" y="115"/>
                    <a:pt x="401" y="114"/>
                  </a:cubicBezTo>
                  <a:cubicBezTo>
                    <a:pt x="404" y="112"/>
                    <a:pt x="406" y="117"/>
                    <a:pt x="408" y="114"/>
                  </a:cubicBezTo>
                  <a:close/>
                  <a:moveTo>
                    <a:pt x="640" y="90"/>
                  </a:moveTo>
                  <a:cubicBezTo>
                    <a:pt x="639" y="90"/>
                    <a:pt x="637" y="90"/>
                    <a:pt x="637" y="89"/>
                  </a:cubicBezTo>
                  <a:cubicBezTo>
                    <a:pt x="642" y="91"/>
                    <a:pt x="641" y="81"/>
                    <a:pt x="639" y="80"/>
                  </a:cubicBezTo>
                  <a:cubicBezTo>
                    <a:pt x="637" y="82"/>
                    <a:pt x="635" y="82"/>
                    <a:pt x="633" y="83"/>
                  </a:cubicBezTo>
                  <a:cubicBezTo>
                    <a:pt x="633" y="86"/>
                    <a:pt x="633" y="88"/>
                    <a:pt x="633" y="91"/>
                  </a:cubicBezTo>
                  <a:cubicBezTo>
                    <a:pt x="634" y="91"/>
                    <a:pt x="636" y="91"/>
                    <a:pt x="635" y="93"/>
                  </a:cubicBezTo>
                  <a:cubicBezTo>
                    <a:pt x="631" y="96"/>
                    <a:pt x="633" y="103"/>
                    <a:pt x="633" y="108"/>
                  </a:cubicBezTo>
                  <a:cubicBezTo>
                    <a:pt x="637" y="107"/>
                    <a:pt x="638" y="108"/>
                    <a:pt x="639" y="110"/>
                  </a:cubicBezTo>
                  <a:cubicBezTo>
                    <a:pt x="637" y="114"/>
                    <a:pt x="632" y="116"/>
                    <a:pt x="633" y="124"/>
                  </a:cubicBezTo>
                  <a:cubicBezTo>
                    <a:pt x="645" y="122"/>
                    <a:pt x="638" y="102"/>
                    <a:pt x="640" y="90"/>
                  </a:cubicBezTo>
                  <a:close/>
                  <a:moveTo>
                    <a:pt x="652" y="114"/>
                  </a:moveTo>
                  <a:cubicBezTo>
                    <a:pt x="651" y="98"/>
                    <a:pt x="652" y="90"/>
                    <a:pt x="650" y="74"/>
                  </a:cubicBezTo>
                  <a:cubicBezTo>
                    <a:pt x="650" y="75"/>
                    <a:pt x="646" y="78"/>
                    <a:pt x="646" y="75"/>
                  </a:cubicBezTo>
                  <a:cubicBezTo>
                    <a:pt x="646" y="73"/>
                    <a:pt x="651" y="75"/>
                    <a:pt x="651" y="72"/>
                  </a:cubicBezTo>
                  <a:cubicBezTo>
                    <a:pt x="651" y="59"/>
                    <a:pt x="650" y="56"/>
                    <a:pt x="651" y="45"/>
                  </a:cubicBezTo>
                  <a:cubicBezTo>
                    <a:pt x="643" y="46"/>
                    <a:pt x="644" y="56"/>
                    <a:pt x="643" y="62"/>
                  </a:cubicBezTo>
                  <a:cubicBezTo>
                    <a:pt x="642" y="79"/>
                    <a:pt x="643" y="98"/>
                    <a:pt x="642" y="119"/>
                  </a:cubicBezTo>
                  <a:cubicBezTo>
                    <a:pt x="642" y="119"/>
                    <a:pt x="643" y="120"/>
                    <a:pt x="644" y="120"/>
                  </a:cubicBezTo>
                  <a:cubicBezTo>
                    <a:pt x="645" y="116"/>
                    <a:pt x="649" y="116"/>
                    <a:pt x="652" y="114"/>
                  </a:cubicBezTo>
                  <a:close/>
                  <a:moveTo>
                    <a:pt x="643" y="15"/>
                  </a:moveTo>
                  <a:cubicBezTo>
                    <a:pt x="564" y="38"/>
                    <a:pt x="487" y="67"/>
                    <a:pt x="416" y="96"/>
                  </a:cubicBezTo>
                  <a:cubicBezTo>
                    <a:pt x="405" y="101"/>
                    <a:pt x="393" y="102"/>
                    <a:pt x="386" y="112"/>
                  </a:cubicBezTo>
                  <a:cubicBezTo>
                    <a:pt x="386" y="112"/>
                    <a:pt x="387" y="112"/>
                    <a:pt x="388" y="112"/>
                  </a:cubicBezTo>
                  <a:cubicBezTo>
                    <a:pt x="476" y="82"/>
                    <a:pt x="565" y="54"/>
                    <a:pt x="643" y="15"/>
                  </a:cubicBezTo>
                  <a:close/>
                  <a:moveTo>
                    <a:pt x="417" y="108"/>
                  </a:moveTo>
                  <a:cubicBezTo>
                    <a:pt x="415" y="108"/>
                    <a:pt x="414" y="108"/>
                    <a:pt x="413" y="110"/>
                  </a:cubicBezTo>
                  <a:cubicBezTo>
                    <a:pt x="414" y="111"/>
                    <a:pt x="418" y="111"/>
                    <a:pt x="417" y="108"/>
                  </a:cubicBezTo>
                  <a:close/>
                  <a:moveTo>
                    <a:pt x="464" y="93"/>
                  </a:moveTo>
                  <a:cubicBezTo>
                    <a:pt x="460" y="93"/>
                    <a:pt x="457" y="94"/>
                    <a:pt x="455" y="96"/>
                  </a:cubicBezTo>
                  <a:cubicBezTo>
                    <a:pt x="458" y="96"/>
                    <a:pt x="462" y="95"/>
                    <a:pt x="464" y="93"/>
                  </a:cubicBezTo>
                  <a:close/>
                  <a:moveTo>
                    <a:pt x="640" y="78"/>
                  </a:moveTo>
                  <a:cubicBezTo>
                    <a:pt x="641" y="70"/>
                    <a:pt x="641" y="58"/>
                    <a:pt x="642" y="48"/>
                  </a:cubicBezTo>
                  <a:cubicBezTo>
                    <a:pt x="638" y="48"/>
                    <a:pt x="636" y="51"/>
                    <a:pt x="632" y="51"/>
                  </a:cubicBezTo>
                  <a:cubicBezTo>
                    <a:pt x="632" y="54"/>
                    <a:pt x="632" y="56"/>
                    <a:pt x="632" y="59"/>
                  </a:cubicBezTo>
                  <a:cubicBezTo>
                    <a:pt x="635" y="60"/>
                    <a:pt x="637" y="56"/>
                    <a:pt x="639" y="57"/>
                  </a:cubicBezTo>
                  <a:cubicBezTo>
                    <a:pt x="638" y="60"/>
                    <a:pt x="634" y="60"/>
                    <a:pt x="632" y="62"/>
                  </a:cubicBezTo>
                  <a:cubicBezTo>
                    <a:pt x="633" y="69"/>
                    <a:pt x="631" y="73"/>
                    <a:pt x="633" y="81"/>
                  </a:cubicBezTo>
                  <a:cubicBezTo>
                    <a:pt x="635" y="80"/>
                    <a:pt x="638" y="79"/>
                    <a:pt x="640"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1" name="Freeform 448"/>
            <p:cNvSpPr/>
            <p:nvPr/>
          </p:nvSpPr>
          <p:spPr bwMode="auto">
            <a:xfrm>
              <a:off x="7049419" y="5944493"/>
              <a:ext cx="131110" cy="125925"/>
            </a:xfrm>
            <a:custGeom>
              <a:avLst/>
              <a:gdLst>
                <a:gd name="T0" fmla="*/ 39 w 88"/>
                <a:gd name="T1" fmla="*/ 37 h 85"/>
                <a:gd name="T2" fmla="*/ 55 w 88"/>
                <a:gd name="T3" fmla="*/ 24 h 85"/>
                <a:gd name="T4" fmla="*/ 88 w 88"/>
                <a:gd name="T5" fmla="*/ 0 h 85"/>
                <a:gd name="T6" fmla="*/ 63 w 88"/>
                <a:gd name="T7" fmla="*/ 26 h 85"/>
                <a:gd name="T8" fmla="*/ 4 w 88"/>
                <a:gd name="T9" fmla="*/ 81 h 85"/>
                <a:gd name="T10" fmla="*/ 50 w 88"/>
                <a:gd name="T11" fmla="*/ 51 h 85"/>
                <a:gd name="T12" fmla="*/ 26 w 88"/>
                <a:gd name="T13" fmla="*/ 70 h 85"/>
                <a:gd name="T14" fmla="*/ 0 w 88"/>
                <a:gd name="T15" fmla="*/ 85 h 85"/>
                <a:gd name="T16" fmla="*/ 17 w 88"/>
                <a:gd name="T17" fmla="*/ 65 h 85"/>
                <a:gd name="T18" fmla="*/ 78 w 88"/>
                <a:gd name="T19" fmla="*/ 8 h 85"/>
                <a:gd name="T20" fmla="*/ 39 w 88"/>
                <a:gd name="T21" fmla="*/ 37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85">
                  <a:moveTo>
                    <a:pt x="39" y="37"/>
                  </a:moveTo>
                  <a:cubicBezTo>
                    <a:pt x="41" y="31"/>
                    <a:pt x="49" y="28"/>
                    <a:pt x="55" y="24"/>
                  </a:cubicBezTo>
                  <a:cubicBezTo>
                    <a:pt x="65" y="16"/>
                    <a:pt x="75" y="3"/>
                    <a:pt x="88" y="0"/>
                  </a:cubicBezTo>
                  <a:cubicBezTo>
                    <a:pt x="84" y="11"/>
                    <a:pt x="72" y="17"/>
                    <a:pt x="63" y="26"/>
                  </a:cubicBezTo>
                  <a:cubicBezTo>
                    <a:pt x="44" y="44"/>
                    <a:pt x="24" y="63"/>
                    <a:pt x="4" y="81"/>
                  </a:cubicBezTo>
                  <a:cubicBezTo>
                    <a:pt x="17" y="74"/>
                    <a:pt x="36" y="58"/>
                    <a:pt x="50" y="51"/>
                  </a:cubicBezTo>
                  <a:cubicBezTo>
                    <a:pt x="43" y="57"/>
                    <a:pt x="34" y="64"/>
                    <a:pt x="26" y="70"/>
                  </a:cubicBezTo>
                  <a:cubicBezTo>
                    <a:pt x="18" y="76"/>
                    <a:pt x="9" y="84"/>
                    <a:pt x="0" y="85"/>
                  </a:cubicBezTo>
                  <a:cubicBezTo>
                    <a:pt x="1" y="76"/>
                    <a:pt x="11" y="71"/>
                    <a:pt x="17" y="65"/>
                  </a:cubicBezTo>
                  <a:cubicBezTo>
                    <a:pt x="37" y="47"/>
                    <a:pt x="59" y="28"/>
                    <a:pt x="78" y="8"/>
                  </a:cubicBezTo>
                  <a:cubicBezTo>
                    <a:pt x="64" y="17"/>
                    <a:pt x="51" y="27"/>
                    <a:pt x="3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2" name="Freeform 449"/>
            <p:cNvSpPr>
              <a:spLocks noEditPoints="1"/>
            </p:cNvSpPr>
            <p:nvPr/>
          </p:nvSpPr>
          <p:spPr bwMode="auto">
            <a:xfrm>
              <a:off x="6588682" y="5798568"/>
              <a:ext cx="119999" cy="264443"/>
            </a:xfrm>
            <a:custGeom>
              <a:avLst/>
              <a:gdLst>
                <a:gd name="T0" fmla="*/ 31 w 81"/>
                <a:gd name="T1" fmla="*/ 30 h 178"/>
                <a:gd name="T2" fmla="*/ 35 w 81"/>
                <a:gd name="T3" fmla="*/ 29 h 178"/>
                <a:gd name="T4" fmla="*/ 44 w 81"/>
                <a:gd name="T5" fmla="*/ 27 h 178"/>
                <a:gd name="T6" fmla="*/ 57 w 81"/>
                <a:gd name="T7" fmla="*/ 0 h 178"/>
                <a:gd name="T8" fmla="*/ 67 w 81"/>
                <a:gd name="T9" fmla="*/ 28 h 178"/>
                <a:gd name="T10" fmla="*/ 56 w 81"/>
                <a:gd name="T11" fmla="*/ 35 h 178"/>
                <a:gd name="T12" fmla="*/ 55 w 81"/>
                <a:gd name="T13" fmla="*/ 39 h 178"/>
                <a:gd name="T14" fmla="*/ 81 w 81"/>
                <a:gd name="T15" fmla="*/ 99 h 178"/>
                <a:gd name="T16" fmla="*/ 56 w 81"/>
                <a:gd name="T17" fmla="*/ 112 h 178"/>
                <a:gd name="T18" fmla="*/ 73 w 81"/>
                <a:gd name="T19" fmla="*/ 110 h 178"/>
                <a:gd name="T20" fmla="*/ 56 w 81"/>
                <a:gd name="T21" fmla="*/ 117 h 178"/>
                <a:gd name="T22" fmla="*/ 54 w 81"/>
                <a:gd name="T23" fmla="*/ 117 h 178"/>
                <a:gd name="T24" fmla="*/ 45 w 81"/>
                <a:gd name="T25" fmla="*/ 177 h 178"/>
                <a:gd name="T26" fmla="*/ 43 w 81"/>
                <a:gd name="T27" fmla="*/ 116 h 178"/>
                <a:gd name="T28" fmla="*/ 41 w 81"/>
                <a:gd name="T29" fmla="*/ 163 h 178"/>
                <a:gd name="T30" fmla="*/ 36 w 81"/>
                <a:gd name="T31" fmla="*/ 153 h 178"/>
                <a:gd name="T32" fmla="*/ 29 w 81"/>
                <a:gd name="T33" fmla="*/ 114 h 178"/>
                <a:gd name="T34" fmla="*/ 25 w 81"/>
                <a:gd name="T35" fmla="*/ 134 h 178"/>
                <a:gd name="T36" fmla="*/ 23 w 81"/>
                <a:gd name="T37" fmla="*/ 112 h 178"/>
                <a:gd name="T38" fmla="*/ 9 w 81"/>
                <a:gd name="T39" fmla="*/ 100 h 178"/>
                <a:gd name="T40" fmla="*/ 21 w 81"/>
                <a:gd name="T41" fmla="*/ 41 h 178"/>
                <a:gd name="T42" fmla="*/ 21 w 81"/>
                <a:gd name="T43" fmla="*/ 38 h 178"/>
                <a:gd name="T44" fmla="*/ 2 w 81"/>
                <a:gd name="T45" fmla="*/ 25 h 178"/>
                <a:gd name="T46" fmla="*/ 21 w 81"/>
                <a:gd name="T47" fmla="*/ 12 h 178"/>
                <a:gd name="T48" fmla="*/ 23 w 81"/>
                <a:gd name="T49" fmla="*/ 29 h 178"/>
                <a:gd name="T50" fmla="*/ 46 w 81"/>
                <a:gd name="T51" fmla="*/ 108 h 178"/>
                <a:gd name="T52" fmla="*/ 54 w 81"/>
                <a:gd name="T53" fmla="*/ 113 h 178"/>
                <a:gd name="T54" fmla="*/ 43 w 81"/>
                <a:gd name="T55" fmla="*/ 108 h 178"/>
                <a:gd name="T56" fmla="*/ 38 w 81"/>
                <a:gd name="T57" fmla="*/ 113 h 178"/>
                <a:gd name="T58" fmla="*/ 43 w 81"/>
                <a:gd name="T59" fmla="*/ 108 h 178"/>
                <a:gd name="T60" fmla="*/ 28 w 81"/>
                <a:gd name="T61" fmla="*/ 106 h 178"/>
                <a:gd name="T62" fmla="*/ 35 w 81"/>
                <a:gd name="T63" fmla="*/ 112 h 178"/>
                <a:gd name="T64" fmla="*/ 48 w 81"/>
                <a:gd name="T65" fmla="*/ 105 h 178"/>
                <a:gd name="T66" fmla="*/ 53 w 81"/>
                <a:gd name="T67" fmla="*/ 40 h 178"/>
                <a:gd name="T68" fmla="*/ 48 w 81"/>
                <a:gd name="T69" fmla="*/ 105 h 178"/>
                <a:gd name="T70" fmla="*/ 39 w 81"/>
                <a:gd name="T71" fmla="*/ 46 h 178"/>
                <a:gd name="T72" fmla="*/ 38 w 81"/>
                <a:gd name="T73" fmla="*/ 105 h 178"/>
                <a:gd name="T74" fmla="*/ 42 w 81"/>
                <a:gd name="T75" fmla="*/ 41 h 178"/>
                <a:gd name="T76" fmla="*/ 24 w 81"/>
                <a:gd name="T77" fmla="*/ 42 h 178"/>
                <a:gd name="T78" fmla="*/ 35 w 81"/>
                <a:gd name="T79" fmla="*/ 105 h 178"/>
                <a:gd name="T80" fmla="*/ 31 w 81"/>
                <a:gd name="T81" fmla="*/ 33 h 178"/>
                <a:gd name="T82" fmla="*/ 24 w 81"/>
                <a:gd name="T83" fmla="*/ 38 h 178"/>
                <a:gd name="T84" fmla="*/ 31 w 81"/>
                <a:gd name="T85" fmla="*/ 33 h 178"/>
                <a:gd name="T86" fmla="*/ 53 w 81"/>
                <a:gd name="T87" fmla="*/ 30 h 178"/>
                <a:gd name="T88" fmla="*/ 44 w 81"/>
                <a:gd name="T89" fmla="*/ 38 h 178"/>
                <a:gd name="T90" fmla="*/ 40 w 81"/>
                <a:gd name="T91" fmla="*/ 32 h 178"/>
                <a:gd name="T92" fmla="*/ 40 w 81"/>
                <a:gd name="T93" fmla="*/ 3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78">
                  <a:moveTo>
                    <a:pt x="23" y="29"/>
                  </a:moveTo>
                  <a:cubicBezTo>
                    <a:pt x="26" y="30"/>
                    <a:pt x="27" y="28"/>
                    <a:pt x="31" y="30"/>
                  </a:cubicBezTo>
                  <a:cubicBezTo>
                    <a:pt x="33" y="24"/>
                    <a:pt x="29" y="10"/>
                    <a:pt x="35" y="8"/>
                  </a:cubicBezTo>
                  <a:cubicBezTo>
                    <a:pt x="37" y="13"/>
                    <a:pt x="37" y="24"/>
                    <a:pt x="35" y="29"/>
                  </a:cubicBezTo>
                  <a:cubicBezTo>
                    <a:pt x="48" y="29"/>
                    <a:pt x="35" y="11"/>
                    <a:pt x="43" y="8"/>
                  </a:cubicBezTo>
                  <a:cubicBezTo>
                    <a:pt x="47" y="10"/>
                    <a:pt x="44" y="20"/>
                    <a:pt x="44" y="27"/>
                  </a:cubicBezTo>
                  <a:cubicBezTo>
                    <a:pt x="45" y="29"/>
                    <a:pt x="51" y="27"/>
                    <a:pt x="53" y="27"/>
                  </a:cubicBezTo>
                  <a:cubicBezTo>
                    <a:pt x="56" y="19"/>
                    <a:pt x="50" y="3"/>
                    <a:pt x="57" y="0"/>
                  </a:cubicBezTo>
                  <a:cubicBezTo>
                    <a:pt x="59" y="9"/>
                    <a:pt x="56" y="15"/>
                    <a:pt x="56" y="25"/>
                  </a:cubicBezTo>
                  <a:cubicBezTo>
                    <a:pt x="57" y="26"/>
                    <a:pt x="68" y="22"/>
                    <a:pt x="67" y="28"/>
                  </a:cubicBezTo>
                  <a:cubicBezTo>
                    <a:pt x="65" y="27"/>
                    <a:pt x="58" y="28"/>
                    <a:pt x="55" y="30"/>
                  </a:cubicBezTo>
                  <a:cubicBezTo>
                    <a:pt x="55" y="32"/>
                    <a:pt x="57" y="32"/>
                    <a:pt x="56" y="35"/>
                  </a:cubicBezTo>
                  <a:cubicBezTo>
                    <a:pt x="63" y="35"/>
                    <a:pt x="73" y="29"/>
                    <a:pt x="79" y="33"/>
                  </a:cubicBezTo>
                  <a:cubicBezTo>
                    <a:pt x="73" y="37"/>
                    <a:pt x="62" y="36"/>
                    <a:pt x="55" y="39"/>
                  </a:cubicBezTo>
                  <a:cubicBezTo>
                    <a:pt x="56" y="60"/>
                    <a:pt x="56" y="73"/>
                    <a:pt x="56" y="105"/>
                  </a:cubicBezTo>
                  <a:cubicBezTo>
                    <a:pt x="65" y="102"/>
                    <a:pt x="72" y="99"/>
                    <a:pt x="81" y="99"/>
                  </a:cubicBezTo>
                  <a:cubicBezTo>
                    <a:pt x="77" y="105"/>
                    <a:pt x="65" y="105"/>
                    <a:pt x="56" y="107"/>
                  </a:cubicBezTo>
                  <a:cubicBezTo>
                    <a:pt x="56" y="109"/>
                    <a:pt x="56" y="111"/>
                    <a:pt x="56" y="112"/>
                  </a:cubicBezTo>
                  <a:cubicBezTo>
                    <a:pt x="65" y="116"/>
                    <a:pt x="73" y="111"/>
                    <a:pt x="75" y="105"/>
                  </a:cubicBezTo>
                  <a:cubicBezTo>
                    <a:pt x="77" y="106"/>
                    <a:pt x="72" y="108"/>
                    <a:pt x="73" y="110"/>
                  </a:cubicBezTo>
                  <a:cubicBezTo>
                    <a:pt x="73" y="112"/>
                    <a:pt x="78" y="111"/>
                    <a:pt x="79" y="111"/>
                  </a:cubicBezTo>
                  <a:cubicBezTo>
                    <a:pt x="76" y="117"/>
                    <a:pt x="63" y="114"/>
                    <a:pt x="56" y="117"/>
                  </a:cubicBezTo>
                  <a:cubicBezTo>
                    <a:pt x="56" y="136"/>
                    <a:pt x="57" y="150"/>
                    <a:pt x="57" y="164"/>
                  </a:cubicBezTo>
                  <a:cubicBezTo>
                    <a:pt x="53" y="153"/>
                    <a:pt x="55" y="134"/>
                    <a:pt x="54" y="117"/>
                  </a:cubicBezTo>
                  <a:cubicBezTo>
                    <a:pt x="52" y="116"/>
                    <a:pt x="49" y="116"/>
                    <a:pt x="47" y="116"/>
                  </a:cubicBezTo>
                  <a:cubicBezTo>
                    <a:pt x="45" y="137"/>
                    <a:pt x="46" y="159"/>
                    <a:pt x="45" y="177"/>
                  </a:cubicBezTo>
                  <a:cubicBezTo>
                    <a:pt x="39" y="171"/>
                    <a:pt x="43" y="161"/>
                    <a:pt x="43" y="154"/>
                  </a:cubicBezTo>
                  <a:cubicBezTo>
                    <a:pt x="44" y="142"/>
                    <a:pt x="43" y="129"/>
                    <a:pt x="43" y="116"/>
                  </a:cubicBezTo>
                  <a:cubicBezTo>
                    <a:pt x="42" y="116"/>
                    <a:pt x="40" y="116"/>
                    <a:pt x="39" y="116"/>
                  </a:cubicBezTo>
                  <a:cubicBezTo>
                    <a:pt x="38" y="129"/>
                    <a:pt x="36" y="156"/>
                    <a:pt x="41" y="163"/>
                  </a:cubicBezTo>
                  <a:cubicBezTo>
                    <a:pt x="40" y="165"/>
                    <a:pt x="41" y="169"/>
                    <a:pt x="39" y="170"/>
                  </a:cubicBezTo>
                  <a:cubicBezTo>
                    <a:pt x="33" y="168"/>
                    <a:pt x="36" y="159"/>
                    <a:pt x="36" y="153"/>
                  </a:cubicBezTo>
                  <a:cubicBezTo>
                    <a:pt x="36" y="140"/>
                    <a:pt x="35" y="128"/>
                    <a:pt x="35" y="116"/>
                  </a:cubicBezTo>
                  <a:cubicBezTo>
                    <a:pt x="34" y="115"/>
                    <a:pt x="31" y="114"/>
                    <a:pt x="29" y="114"/>
                  </a:cubicBezTo>
                  <a:cubicBezTo>
                    <a:pt x="25" y="137"/>
                    <a:pt x="25" y="161"/>
                    <a:pt x="25" y="178"/>
                  </a:cubicBezTo>
                  <a:cubicBezTo>
                    <a:pt x="18" y="166"/>
                    <a:pt x="24" y="150"/>
                    <a:pt x="25" y="134"/>
                  </a:cubicBezTo>
                  <a:cubicBezTo>
                    <a:pt x="25" y="128"/>
                    <a:pt x="24" y="122"/>
                    <a:pt x="26" y="116"/>
                  </a:cubicBezTo>
                  <a:cubicBezTo>
                    <a:pt x="26" y="114"/>
                    <a:pt x="24" y="113"/>
                    <a:pt x="23" y="112"/>
                  </a:cubicBezTo>
                  <a:cubicBezTo>
                    <a:pt x="24" y="111"/>
                    <a:pt x="27" y="111"/>
                    <a:pt x="26" y="107"/>
                  </a:cubicBezTo>
                  <a:cubicBezTo>
                    <a:pt x="22" y="103"/>
                    <a:pt x="11" y="106"/>
                    <a:pt x="9" y="100"/>
                  </a:cubicBezTo>
                  <a:cubicBezTo>
                    <a:pt x="13" y="99"/>
                    <a:pt x="18" y="103"/>
                    <a:pt x="24" y="103"/>
                  </a:cubicBezTo>
                  <a:cubicBezTo>
                    <a:pt x="27" y="87"/>
                    <a:pt x="23" y="60"/>
                    <a:pt x="21" y="41"/>
                  </a:cubicBezTo>
                  <a:cubicBezTo>
                    <a:pt x="12" y="41"/>
                    <a:pt x="8" y="41"/>
                    <a:pt x="0" y="41"/>
                  </a:cubicBezTo>
                  <a:cubicBezTo>
                    <a:pt x="1" y="36"/>
                    <a:pt x="13" y="39"/>
                    <a:pt x="21" y="38"/>
                  </a:cubicBezTo>
                  <a:cubicBezTo>
                    <a:pt x="21" y="37"/>
                    <a:pt x="21" y="35"/>
                    <a:pt x="21" y="33"/>
                  </a:cubicBezTo>
                  <a:cubicBezTo>
                    <a:pt x="17" y="29"/>
                    <a:pt x="3" y="33"/>
                    <a:pt x="2" y="25"/>
                  </a:cubicBezTo>
                  <a:cubicBezTo>
                    <a:pt x="7" y="23"/>
                    <a:pt x="11" y="30"/>
                    <a:pt x="19" y="29"/>
                  </a:cubicBezTo>
                  <a:cubicBezTo>
                    <a:pt x="21" y="24"/>
                    <a:pt x="18" y="18"/>
                    <a:pt x="21" y="12"/>
                  </a:cubicBezTo>
                  <a:cubicBezTo>
                    <a:pt x="25" y="12"/>
                    <a:pt x="24" y="17"/>
                    <a:pt x="26" y="18"/>
                  </a:cubicBezTo>
                  <a:cubicBezTo>
                    <a:pt x="23" y="17"/>
                    <a:pt x="23" y="24"/>
                    <a:pt x="23" y="29"/>
                  </a:cubicBezTo>
                  <a:close/>
                  <a:moveTo>
                    <a:pt x="54" y="107"/>
                  </a:moveTo>
                  <a:cubicBezTo>
                    <a:pt x="50" y="107"/>
                    <a:pt x="49" y="109"/>
                    <a:pt x="46" y="108"/>
                  </a:cubicBezTo>
                  <a:cubicBezTo>
                    <a:pt x="46" y="110"/>
                    <a:pt x="46" y="112"/>
                    <a:pt x="46" y="113"/>
                  </a:cubicBezTo>
                  <a:cubicBezTo>
                    <a:pt x="48" y="113"/>
                    <a:pt x="51" y="113"/>
                    <a:pt x="54" y="113"/>
                  </a:cubicBezTo>
                  <a:cubicBezTo>
                    <a:pt x="54" y="111"/>
                    <a:pt x="54" y="109"/>
                    <a:pt x="54" y="107"/>
                  </a:cubicBezTo>
                  <a:close/>
                  <a:moveTo>
                    <a:pt x="43" y="108"/>
                  </a:moveTo>
                  <a:cubicBezTo>
                    <a:pt x="41" y="108"/>
                    <a:pt x="40" y="108"/>
                    <a:pt x="38" y="108"/>
                  </a:cubicBezTo>
                  <a:cubicBezTo>
                    <a:pt x="38" y="110"/>
                    <a:pt x="38" y="112"/>
                    <a:pt x="38" y="113"/>
                  </a:cubicBezTo>
                  <a:cubicBezTo>
                    <a:pt x="40" y="113"/>
                    <a:pt x="41" y="113"/>
                    <a:pt x="43" y="113"/>
                  </a:cubicBezTo>
                  <a:cubicBezTo>
                    <a:pt x="43" y="112"/>
                    <a:pt x="43" y="110"/>
                    <a:pt x="43" y="108"/>
                  </a:cubicBezTo>
                  <a:close/>
                  <a:moveTo>
                    <a:pt x="35" y="108"/>
                  </a:moveTo>
                  <a:cubicBezTo>
                    <a:pt x="33" y="107"/>
                    <a:pt x="30" y="107"/>
                    <a:pt x="28" y="106"/>
                  </a:cubicBezTo>
                  <a:cubicBezTo>
                    <a:pt x="28" y="108"/>
                    <a:pt x="28" y="110"/>
                    <a:pt x="28" y="112"/>
                  </a:cubicBezTo>
                  <a:cubicBezTo>
                    <a:pt x="30" y="112"/>
                    <a:pt x="33" y="112"/>
                    <a:pt x="35" y="112"/>
                  </a:cubicBezTo>
                  <a:cubicBezTo>
                    <a:pt x="35" y="111"/>
                    <a:pt x="35" y="110"/>
                    <a:pt x="35" y="108"/>
                  </a:cubicBezTo>
                  <a:close/>
                  <a:moveTo>
                    <a:pt x="48" y="105"/>
                  </a:moveTo>
                  <a:cubicBezTo>
                    <a:pt x="48" y="103"/>
                    <a:pt x="52" y="105"/>
                    <a:pt x="54" y="105"/>
                  </a:cubicBezTo>
                  <a:cubicBezTo>
                    <a:pt x="54" y="89"/>
                    <a:pt x="54" y="63"/>
                    <a:pt x="53" y="40"/>
                  </a:cubicBezTo>
                  <a:cubicBezTo>
                    <a:pt x="49" y="40"/>
                    <a:pt x="46" y="40"/>
                    <a:pt x="44" y="41"/>
                  </a:cubicBezTo>
                  <a:cubicBezTo>
                    <a:pt x="46" y="62"/>
                    <a:pt x="43" y="86"/>
                    <a:pt x="48" y="105"/>
                  </a:cubicBezTo>
                  <a:close/>
                  <a:moveTo>
                    <a:pt x="42" y="41"/>
                  </a:moveTo>
                  <a:cubicBezTo>
                    <a:pt x="38" y="40"/>
                    <a:pt x="42" y="46"/>
                    <a:pt x="39" y="46"/>
                  </a:cubicBezTo>
                  <a:cubicBezTo>
                    <a:pt x="40" y="42"/>
                    <a:pt x="38" y="41"/>
                    <a:pt x="35" y="41"/>
                  </a:cubicBezTo>
                  <a:cubicBezTo>
                    <a:pt x="33" y="63"/>
                    <a:pt x="37" y="89"/>
                    <a:pt x="38" y="105"/>
                  </a:cubicBezTo>
                  <a:cubicBezTo>
                    <a:pt x="40" y="105"/>
                    <a:pt x="41" y="105"/>
                    <a:pt x="43" y="105"/>
                  </a:cubicBezTo>
                  <a:cubicBezTo>
                    <a:pt x="44" y="84"/>
                    <a:pt x="41" y="65"/>
                    <a:pt x="42" y="41"/>
                  </a:cubicBezTo>
                  <a:close/>
                  <a:moveTo>
                    <a:pt x="31" y="41"/>
                  </a:moveTo>
                  <a:cubicBezTo>
                    <a:pt x="28" y="43"/>
                    <a:pt x="26" y="40"/>
                    <a:pt x="24" y="42"/>
                  </a:cubicBezTo>
                  <a:cubicBezTo>
                    <a:pt x="26" y="59"/>
                    <a:pt x="28" y="84"/>
                    <a:pt x="28" y="104"/>
                  </a:cubicBezTo>
                  <a:cubicBezTo>
                    <a:pt x="30" y="104"/>
                    <a:pt x="32" y="105"/>
                    <a:pt x="35" y="105"/>
                  </a:cubicBezTo>
                  <a:cubicBezTo>
                    <a:pt x="34" y="80"/>
                    <a:pt x="33" y="64"/>
                    <a:pt x="31" y="41"/>
                  </a:cubicBezTo>
                  <a:close/>
                  <a:moveTo>
                    <a:pt x="31" y="33"/>
                  </a:moveTo>
                  <a:cubicBezTo>
                    <a:pt x="29" y="31"/>
                    <a:pt x="28" y="32"/>
                    <a:pt x="24" y="33"/>
                  </a:cubicBezTo>
                  <a:cubicBezTo>
                    <a:pt x="24" y="34"/>
                    <a:pt x="24" y="36"/>
                    <a:pt x="24" y="38"/>
                  </a:cubicBezTo>
                  <a:cubicBezTo>
                    <a:pt x="26" y="39"/>
                    <a:pt x="28" y="40"/>
                    <a:pt x="31" y="39"/>
                  </a:cubicBezTo>
                  <a:cubicBezTo>
                    <a:pt x="31" y="37"/>
                    <a:pt x="31" y="35"/>
                    <a:pt x="31" y="33"/>
                  </a:cubicBezTo>
                  <a:close/>
                  <a:moveTo>
                    <a:pt x="54" y="35"/>
                  </a:moveTo>
                  <a:cubicBezTo>
                    <a:pt x="50" y="36"/>
                    <a:pt x="53" y="31"/>
                    <a:pt x="53" y="30"/>
                  </a:cubicBezTo>
                  <a:cubicBezTo>
                    <a:pt x="50" y="31"/>
                    <a:pt x="46" y="30"/>
                    <a:pt x="44" y="32"/>
                  </a:cubicBezTo>
                  <a:cubicBezTo>
                    <a:pt x="45" y="35"/>
                    <a:pt x="44" y="35"/>
                    <a:pt x="44" y="38"/>
                  </a:cubicBezTo>
                  <a:cubicBezTo>
                    <a:pt x="47" y="37"/>
                    <a:pt x="52" y="38"/>
                    <a:pt x="54" y="35"/>
                  </a:cubicBezTo>
                  <a:close/>
                  <a:moveTo>
                    <a:pt x="40" y="32"/>
                  </a:moveTo>
                  <a:cubicBezTo>
                    <a:pt x="35" y="31"/>
                    <a:pt x="35" y="34"/>
                    <a:pt x="35" y="38"/>
                  </a:cubicBezTo>
                  <a:cubicBezTo>
                    <a:pt x="37" y="38"/>
                    <a:pt x="39" y="38"/>
                    <a:pt x="40" y="38"/>
                  </a:cubicBezTo>
                  <a:cubicBezTo>
                    <a:pt x="40" y="36"/>
                    <a:pt x="38" y="33"/>
                    <a:pt x="4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3" name="Freeform 450"/>
            <p:cNvSpPr/>
            <p:nvPr/>
          </p:nvSpPr>
          <p:spPr bwMode="auto">
            <a:xfrm>
              <a:off x="6837569" y="5928196"/>
              <a:ext cx="10370" cy="66666"/>
            </a:xfrm>
            <a:custGeom>
              <a:avLst/>
              <a:gdLst>
                <a:gd name="T0" fmla="*/ 3 w 7"/>
                <a:gd name="T1" fmla="*/ 41 h 45"/>
                <a:gd name="T2" fmla="*/ 7 w 7"/>
                <a:gd name="T3" fmla="*/ 38 h 45"/>
                <a:gd name="T4" fmla="*/ 3 w 7"/>
                <a:gd name="T5" fmla="*/ 45 h 45"/>
                <a:gd name="T6" fmla="*/ 4 w 7"/>
                <a:gd name="T7" fmla="*/ 0 h 45"/>
                <a:gd name="T8" fmla="*/ 3 w 7"/>
                <a:gd name="T9" fmla="*/ 41 h 45"/>
              </a:gdLst>
              <a:ahLst/>
              <a:cxnLst>
                <a:cxn ang="0">
                  <a:pos x="T0" y="T1"/>
                </a:cxn>
                <a:cxn ang="0">
                  <a:pos x="T2" y="T3"/>
                </a:cxn>
                <a:cxn ang="0">
                  <a:pos x="T4" y="T5"/>
                </a:cxn>
                <a:cxn ang="0">
                  <a:pos x="T6" y="T7"/>
                </a:cxn>
                <a:cxn ang="0">
                  <a:pos x="T8" y="T9"/>
                </a:cxn>
              </a:cxnLst>
              <a:rect l="0" t="0" r="r" b="b"/>
              <a:pathLst>
                <a:path w="7" h="45">
                  <a:moveTo>
                    <a:pt x="3" y="41"/>
                  </a:moveTo>
                  <a:cubicBezTo>
                    <a:pt x="5" y="44"/>
                    <a:pt x="4" y="36"/>
                    <a:pt x="7" y="38"/>
                  </a:cubicBezTo>
                  <a:cubicBezTo>
                    <a:pt x="5" y="40"/>
                    <a:pt x="6" y="45"/>
                    <a:pt x="3" y="45"/>
                  </a:cubicBezTo>
                  <a:cubicBezTo>
                    <a:pt x="1" y="33"/>
                    <a:pt x="0" y="18"/>
                    <a:pt x="4" y="0"/>
                  </a:cubicBezTo>
                  <a:cubicBezTo>
                    <a:pt x="5" y="12"/>
                    <a:pt x="4" y="26"/>
                    <a:pt x="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4" name="Freeform 451"/>
            <p:cNvSpPr/>
            <p:nvPr/>
          </p:nvSpPr>
          <p:spPr bwMode="auto">
            <a:xfrm>
              <a:off x="7007938" y="5944493"/>
              <a:ext cx="38518" cy="32592"/>
            </a:xfrm>
            <a:custGeom>
              <a:avLst/>
              <a:gdLst>
                <a:gd name="T0" fmla="*/ 0 w 26"/>
                <a:gd name="T1" fmla="*/ 22 h 22"/>
                <a:gd name="T2" fmla="*/ 26 w 26"/>
                <a:gd name="T3" fmla="*/ 0 h 22"/>
                <a:gd name="T4" fmla="*/ 0 w 26"/>
                <a:gd name="T5" fmla="*/ 22 h 22"/>
              </a:gdLst>
              <a:ahLst/>
              <a:cxnLst>
                <a:cxn ang="0">
                  <a:pos x="T0" y="T1"/>
                </a:cxn>
                <a:cxn ang="0">
                  <a:pos x="T2" y="T3"/>
                </a:cxn>
                <a:cxn ang="0">
                  <a:pos x="T4" y="T5"/>
                </a:cxn>
              </a:cxnLst>
              <a:rect l="0" t="0" r="r" b="b"/>
              <a:pathLst>
                <a:path w="26" h="22">
                  <a:moveTo>
                    <a:pt x="0" y="22"/>
                  </a:moveTo>
                  <a:cubicBezTo>
                    <a:pt x="8" y="13"/>
                    <a:pt x="18" y="8"/>
                    <a:pt x="26" y="0"/>
                  </a:cubicBezTo>
                  <a:cubicBezTo>
                    <a:pt x="22" y="8"/>
                    <a:pt x="9"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5" name="Freeform 452"/>
            <p:cNvSpPr/>
            <p:nvPr/>
          </p:nvSpPr>
          <p:spPr bwMode="auto">
            <a:xfrm>
              <a:off x="7053864" y="5894864"/>
              <a:ext cx="51111" cy="48148"/>
            </a:xfrm>
            <a:custGeom>
              <a:avLst/>
              <a:gdLst>
                <a:gd name="T0" fmla="*/ 0 w 34"/>
                <a:gd name="T1" fmla="*/ 32 h 32"/>
                <a:gd name="T2" fmla="*/ 34 w 34"/>
                <a:gd name="T3" fmla="*/ 0 h 32"/>
                <a:gd name="T4" fmla="*/ 0 w 34"/>
                <a:gd name="T5" fmla="*/ 32 h 32"/>
              </a:gdLst>
              <a:ahLst/>
              <a:cxnLst>
                <a:cxn ang="0">
                  <a:pos x="T0" y="T1"/>
                </a:cxn>
                <a:cxn ang="0">
                  <a:pos x="T2" y="T3"/>
                </a:cxn>
                <a:cxn ang="0">
                  <a:pos x="T4" y="T5"/>
                </a:cxn>
              </a:cxnLst>
              <a:rect l="0" t="0" r="r" b="b"/>
              <a:pathLst>
                <a:path w="34" h="32">
                  <a:moveTo>
                    <a:pt x="0" y="32"/>
                  </a:moveTo>
                  <a:cubicBezTo>
                    <a:pt x="7" y="21"/>
                    <a:pt x="22" y="10"/>
                    <a:pt x="34" y="0"/>
                  </a:cubicBezTo>
                  <a:cubicBezTo>
                    <a:pt x="26" y="10"/>
                    <a:pt x="10" y="21"/>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6" name="Freeform 453"/>
            <p:cNvSpPr/>
            <p:nvPr/>
          </p:nvSpPr>
          <p:spPr bwMode="auto">
            <a:xfrm>
              <a:off x="7070160" y="5847457"/>
              <a:ext cx="42222" cy="28148"/>
            </a:xfrm>
            <a:custGeom>
              <a:avLst/>
              <a:gdLst>
                <a:gd name="T0" fmla="*/ 8 w 28"/>
                <a:gd name="T1" fmla="*/ 19 h 19"/>
                <a:gd name="T2" fmla="*/ 14 w 28"/>
                <a:gd name="T3" fmla="*/ 11 h 19"/>
                <a:gd name="T4" fmla="*/ 0 w 28"/>
                <a:gd name="T5" fmla="*/ 19 h 19"/>
                <a:gd name="T6" fmla="*/ 28 w 28"/>
                <a:gd name="T7" fmla="*/ 0 h 19"/>
                <a:gd name="T8" fmla="*/ 8 w 28"/>
                <a:gd name="T9" fmla="*/ 19 h 19"/>
              </a:gdLst>
              <a:ahLst/>
              <a:cxnLst>
                <a:cxn ang="0">
                  <a:pos x="T0" y="T1"/>
                </a:cxn>
                <a:cxn ang="0">
                  <a:pos x="T2" y="T3"/>
                </a:cxn>
                <a:cxn ang="0">
                  <a:pos x="T4" y="T5"/>
                </a:cxn>
                <a:cxn ang="0">
                  <a:pos x="T6" y="T7"/>
                </a:cxn>
                <a:cxn ang="0">
                  <a:pos x="T8" y="T9"/>
                </a:cxn>
              </a:cxnLst>
              <a:rect l="0" t="0" r="r" b="b"/>
              <a:pathLst>
                <a:path w="28" h="19">
                  <a:moveTo>
                    <a:pt x="8" y="19"/>
                  </a:moveTo>
                  <a:cubicBezTo>
                    <a:pt x="6" y="16"/>
                    <a:pt x="13" y="14"/>
                    <a:pt x="14" y="11"/>
                  </a:cubicBezTo>
                  <a:cubicBezTo>
                    <a:pt x="8" y="13"/>
                    <a:pt x="5" y="17"/>
                    <a:pt x="0" y="19"/>
                  </a:cubicBezTo>
                  <a:cubicBezTo>
                    <a:pt x="7" y="10"/>
                    <a:pt x="17" y="5"/>
                    <a:pt x="28" y="0"/>
                  </a:cubicBezTo>
                  <a:cubicBezTo>
                    <a:pt x="24" y="6"/>
                    <a:pt x="13" y="12"/>
                    <a:pt x="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7" name="Freeform 454"/>
            <p:cNvSpPr/>
            <p:nvPr/>
          </p:nvSpPr>
          <p:spPr bwMode="auto">
            <a:xfrm>
              <a:off x="6884976" y="5844494"/>
              <a:ext cx="4444" cy="31111"/>
            </a:xfrm>
            <a:custGeom>
              <a:avLst/>
              <a:gdLst>
                <a:gd name="T0" fmla="*/ 0 w 3"/>
                <a:gd name="T1" fmla="*/ 21 h 21"/>
                <a:gd name="T2" fmla="*/ 0 w 3"/>
                <a:gd name="T3" fmla="*/ 0 h 21"/>
                <a:gd name="T4" fmla="*/ 0 w 3"/>
                <a:gd name="T5" fmla="*/ 21 h 21"/>
              </a:gdLst>
              <a:ahLst/>
              <a:cxnLst>
                <a:cxn ang="0">
                  <a:pos x="T0" y="T1"/>
                </a:cxn>
                <a:cxn ang="0">
                  <a:pos x="T2" y="T3"/>
                </a:cxn>
                <a:cxn ang="0">
                  <a:pos x="T4" y="T5"/>
                </a:cxn>
              </a:cxnLst>
              <a:rect l="0" t="0" r="r" b="b"/>
              <a:pathLst>
                <a:path w="3" h="21">
                  <a:moveTo>
                    <a:pt x="0" y="21"/>
                  </a:moveTo>
                  <a:cubicBezTo>
                    <a:pt x="2" y="14"/>
                    <a:pt x="0" y="6"/>
                    <a:pt x="0" y="0"/>
                  </a:cubicBezTo>
                  <a:cubicBezTo>
                    <a:pt x="3" y="4"/>
                    <a:pt x="3" y="16"/>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8" name="Freeform 455"/>
            <p:cNvSpPr/>
            <p:nvPr/>
          </p:nvSpPr>
          <p:spPr bwMode="auto">
            <a:xfrm>
              <a:off x="5808687" y="5788198"/>
              <a:ext cx="26666" cy="54814"/>
            </a:xfrm>
            <a:custGeom>
              <a:avLst/>
              <a:gdLst>
                <a:gd name="T0" fmla="*/ 0 w 18"/>
                <a:gd name="T1" fmla="*/ 37 h 37"/>
                <a:gd name="T2" fmla="*/ 18 w 18"/>
                <a:gd name="T3" fmla="*/ 0 h 37"/>
                <a:gd name="T4" fmla="*/ 13 w 18"/>
                <a:gd name="T5" fmla="*/ 13 h 37"/>
                <a:gd name="T6" fmla="*/ 15 w 18"/>
                <a:gd name="T7" fmla="*/ 11 h 37"/>
                <a:gd name="T8" fmla="*/ 0 w 18"/>
                <a:gd name="T9" fmla="*/ 37 h 37"/>
              </a:gdLst>
              <a:ahLst/>
              <a:cxnLst>
                <a:cxn ang="0">
                  <a:pos x="T0" y="T1"/>
                </a:cxn>
                <a:cxn ang="0">
                  <a:pos x="T2" y="T3"/>
                </a:cxn>
                <a:cxn ang="0">
                  <a:pos x="T4" y="T5"/>
                </a:cxn>
                <a:cxn ang="0">
                  <a:pos x="T6" y="T7"/>
                </a:cxn>
                <a:cxn ang="0">
                  <a:pos x="T8" y="T9"/>
                </a:cxn>
              </a:cxnLst>
              <a:rect l="0" t="0" r="r" b="b"/>
              <a:pathLst>
                <a:path w="18" h="37">
                  <a:moveTo>
                    <a:pt x="0" y="37"/>
                  </a:moveTo>
                  <a:cubicBezTo>
                    <a:pt x="3" y="25"/>
                    <a:pt x="11" y="10"/>
                    <a:pt x="18" y="0"/>
                  </a:cubicBezTo>
                  <a:cubicBezTo>
                    <a:pt x="16" y="4"/>
                    <a:pt x="15" y="8"/>
                    <a:pt x="13" y="13"/>
                  </a:cubicBezTo>
                  <a:cubicBezTo>
                    <a:pt x="14" y="12"/>
                    <a:pt x="15" y="12"/>
                    <a:pt x="15" y="11"/>
                  </a:cubicBezTo>
                  <a:cubicBezTo>
                    <a:pt x="12" y="18"/>
                    <a:pt x="6" y="30"/>
                    <a:pt x="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59" name="Freeform 456"/>
            <p:cNvSpPr/>
            <p:nvPr/>
          </p:nvSpPr>
          <p:spPr bwMode="auto">
            <a:xfrm>
              <a:off x="6922013" y="5662273"/>
              <a:ext cx="31111" cy="170369"/>
            </a:xfrm>
            <a:custGeom>
              <a:avLst/>
              <a:gdLst>
                <a:gd name="T0" fmla="*/ 16 w 21"/>
                <a:gd name="T1" fmla="*/ 7 h 115"/>
                <a:gd name="T2" fmla="*/ 5 w 21"/>
                <a:gd name="T3" fmla="*/ 106 h 115"/>
                <a:gd name="T4" fmla="*/ 9 w 21"/>
                <a:gd name="T5" fmla="*/ 104 h 115"/>
                <a:gd name="T6" fmla="*/ 5 w 21"/>
                <a:gd name="T7" fmla="*/ 115 h 115"/>
                <a:gd name="T8" fmla="*/ 8 w 21"/>
                <a:gd name="T9" fmla="*/ 5 h 115"/>
                <a:gd name="T10" fmla="*/ 18 w 21"/>
                <a:gd name="T11" fmla="*/ 0 h 115"/>
                <a:gd name="T12" fmla="*/ 16 w 21"/>
                <a:gd name="T13" fmla="*/ 7 h 115"/>
              </a:gdLst>
              <a:ahLst/>
              <a:cxnLst>
                <a:cxn ang="0">
                  <a:pos x="T0" y="T1"/>
                </a:cxn>
                <a:cxn ang="0">
                  <a:pos x="T2" y="T3"/>
                </a:cxn>
                <a:cxn ang="0">
                  <a:pos x="T4" y="T5"/>
                </a:cxn>
                <a:cxn ang="0">
                  <a:pos x="T6" y="T7"/>
                </a:cxn>
                <a:cxn ang="0">
                  <a:pos x="T8" y="T9"/>
                </a:cxn>
                <a:cxn ang="0">
                  <a:pos x="T10" y="T11"/>
                </a:cxn>
                <a:cxn ang="0">
                  <a:pos x="T12" y="T13"/>
                </a:cxn>
              </a:cxnLst>
              <a:rect l="0" t="0" r="r" b="b"/>
              <a:pathLst>
                <a:path w="21" h="115">
                  <a:moveTo>
                    <a:pt x="16" y="7"/>
                  </a:moveTo>
                  <a:cubicBezTo>
                    <a:pt x="0" y="28"/>
                    <a:pt x="9" y="74"/>
                    <a:pt x="5" y="106"/>
                  </a:cubicBezTo>
                  <a:cubicBezTo>
                    <a:pt x="7" y="109"/>
                    <a:pt x="6" y="103"/>
                    <a:pt x="9" y="104"/>
                  </a:cubicBezTo>
                  <a:cubicBezTo>
                    <a:pt x="7" y="107"/>
                    <a:pt x="8" y="113"/>
                    <a:pt x="5" y="115"/>
                  </a:cubicBezTo>
                  <a:cubicBezTo>
                    <a:pt x="3" y="87"/>
                    <a:pt x="3" y="39"/>
                    <a:pt x="8" y="5"/>
                  </a:cubicBezTo>
                  <a:cubicBezTo>
                    <a:pt x="13" y="10"/>
                    <a:pt x="15" y="3"/>
                    <a:pt x="18" y="0"/>
                  </a:cubicBezTo>
                  <a:cubicBezTo>
                    <a:pt x="21" y="2"/>
                    <a:pt x="11" y="7"/>
                    <a:pt x="1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0" name="Freeform 457"/>
            <p:cNvSpPr/>
            <p:nvPr/>
          </p:nvSpPr>
          <p:spPr bwMode="auto">
            <a:xfrm>
              <a:off x="6884976" y="5765976"/>
              <a:ext cx="20741" cy="62222"/>
            </a:xfrm>
            <a:custGeom>
              <a:avLst/>
              <a:gdLst>
                <a:gd name="T0" fmla="*/ 0 w 14"/>
                <a:gd name="T1" fmla="*/ 42 h 42"/>
                <a:gd name="T2" fmla="*/ 14 w 14"/>
                <a:gd name="T3" fmla="*/ 0 h 42"/>
                <a:gd name="T4" fmla="*/ 0 w 14"/>
                <a:gd name="T5" fmla="*/ 42 h 42"/>
              </a:gdLst>
              <a:ahLst/>
              <a:cxnLst>
                <a:cxn ang="0">
                  <a:pos x="T0" y="T1"/>
                </a:cxn>
                <a:cxn ang="0">
                  <a:pos x="T2" y="T3"/>
                </a:cxn>
                <a:cxn ang="0">
                  <a:pos x="T4" y="T5"/>
                </a:cxn>
              </a:cxnLst>
              <a:rect l="0" t="0" r="r" b="b"/>
              <a:pathLst>
                <a:path w="14" h="42">
                  <a:moveTo>
                    <a:pt x="0" y="42"/>
                  </a:moveTo>
                  <a:cubicBezTo>
                    <a:pt x="1" y="28"/>
                    <a:pt x="9" y="12"/>
                    <a:pt x="14" y="0"/>
                  </a:cubicBezTo>
                  <a:cubicBezTo>
                    <a:pt x="11" y="12"/>
                    <a:pt x="5" y="28"/>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1" name="Freeform 458"/>
            <p:cNvSpPr/>
            <p:nvPr/>
          </p:nvSpPr>
          <p:spPr bwMode="auto">
            <a:xfrm>
              <a:off x="6864235" y="5811901"/>
              <a:ext cx="10370" cy="13333"/>
            </a:xfrm>
            <a:custGeom>
              <a:avLst/>
              <a:gdLst>
                <a:gd name="T0" fmla="*/ 2 w 7"/>
                <a:gd name="T1" fmla="*/ 9 h 9"/>
                <a:gd name="T2" fmla="*/ 3 w 7"/>
                <a:gd name="T3" fmla="*/ 0 h 9"/>
                <a:gd name="T4" fmla="*/ 2 w 7"/>
                <a:gd name="T5" fmla="*/ 9 h 9"/>
              </a:gdLst>
              <a:ahLst/>
              <a:cxnLst>
                <a:cxn ang="0">
                  <a:pos x="T0" y="T1"/>
                </a:cxn>
                <a:cxn ang="0">
                  <a:pos x="T2" y="T3"/>
                </a:cxn>
                <a:cxn ang="0">
                  <a:pos x="T4" y="T5"/>
                </a:cxn>
              </a:cxnLst>
              <a:rect l="0" t="0" r="r" b="b"/>
              <a:pathLst>
                <a:path w="7" h="9">
                  <a:moveTo>
                    <a:pt x="2" y="9"/>
                  </a:moveTo>
                  <a:cubicBezTo>
                    <a:pt x="0" y="9"/>
                    <a:pt x="3" y="5"/>
                    <a:pt x="3" y="0"/>
                  </a:cubicBezTo>
                  <a:cubicBezTo>
                    <a:pt x="7" y="2"/>
                    <a:pt x="2" y="6"/>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2" name="Freeform 459"/>
            <p:cNvSpPr/>
            <p:nvPr/>
          </p:nvSpPr>
          <p:spPr bwMode="auto">
            <a:xfrm>
              <a:off x="6982753" y="5631162"/>
              <a:ext cx="50370" cy="189628"/>
            </a:xfrm>
            <a:custGeom>
              <a:avLst/>
              <a:gdLst>
                <a:gd name="T0" fmla="*/ 9 w 34"/>
                <a:gd name="T1" fmla="*/ 15 h 128"/>
                <a:gd name="T2" fmla="*/ 19 w 34"/>
                <a:gd name="T3" fmla="*/ 9 h 128"/>
                <a:gd name="T4" fmla="*/ 8 w 34"/>
                <a:gd name="T5" fmla="*/ 20 h 128"/>
                <a:gd name="T6" fmla="*/ 8 w 34"/>
                <a:gd name="T7" fmla="*/ 37 h 128"/>
                <a:gd name="T8" fmla="*/ 25 w 34"/>
                <a:gd name="T9" fmla="*/ 9 h 128"/>
                <a:gd name="T10" fmla="*/ 27 w 34"/>
                <a:gd name="T11" fmla="*/ 3 h 128"/>
                <a:gd name="T12" fmla="*/ 26 w 34"/>
                <a:gd name="T13" fmla="*/ 16 h 128"/>
                <a:gd name="T14" fmla="*/ 9 w 34"/>
                <a:gd name="T15" fmla="*/ 39 h 128"/>
                <a:gd name="T16" fmla="*/ 2 w 34"/>
                <a:gd name="T17" fmla="*/ 119 h 128"/>
                <a:gd name="T18" fmla="*/ 4 w 34"/>
                <a:gd name="T19" fmla="*/ 112 h 128"/>
                <a:gd name="T20" fmla="*/ 0 w 34"/>
                <a:gd name="T21" fmla="*/ 128 h 128"/>
                <a:gd name="T22" fmla="*/ 7 w 34"/>
                <a:gd name="T23" fmla="*/ 22 h 128"/>
                <a:gd name="T24" fmla="*/ 2 w 34"/>
                <a:gd name="T25" fmla="*/ 22 h 128"/>
                <a:gd name="T26" fmla="*/ 9 w 34"/>
                <a:gd name="T27" fmla="*/ 1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28">
                  <a:moveTo>
                    <a:pt x="9" y="15"/>
                  </a:moveTo>
                  <a:cubicBezTo>
                    <a:pt x="12" y="16"/>
                    <a:pt x="15" y="10"/>
                    <a:pt x="19" y="9"/>
                  </a:cubicBezTo>
                  <a:cubicBezTo>
                    <a:pt x="16" y="13"/>
                    <a:pt x="11" y="16"/>
                    <a:pt x="8" y="20"/>
                  </a:cubicBezTo>
                  <a:cubicBezTo>
                    <a:pt x="8" y="26"/>
                    <a:pt x="8" y="31"/>
                    <a:pt x="8" y="37"/>
                  </a:cubicBezTo>
                  <a:cubicBezTo>
                    <a:pt x="14" y="28"/>
                    <a:pt x="22" y="22"/>
                    <a:pt x="25" y="9"/>
                  </a:cubicBezTo>
                  <a:cubicBezTo>
                    <a:pt x="24" y="8"/>
                    <a:pt x="32" y="5"/>
                    <a:pt x="27" y="3"/>
                  </a:cubicBezTo>
                  <a:cubicBezTo>
                    <a:pt x="34" y="0"/>
                    <a:pt x="27" y="13"/>
                    <a:pt x="26" y="16"/>
                  </a:cubicBezTo>
                  <a:cubicBezTo>
                    <a:pt x="22" y="23"/>
                    <a:pt x="12" y="31"/>
                    <a:pt x="9" y="39"/>
                  </a:cubicBezTo>
                  <a:cubicBezTo>
                    <a:pt x="1" y="59"/>
                    <a:pt x="9" y="89"/>
                    <a:pt x="2" y="119"/>
                  </a:cubicBezTo>
                  <a:cubicBezTo>
                    <a:pt x="4" y="118"/>
                    <a:pt x="4" y="115"/>
                    <a:pt x="4" y="112"/>
                  </a:cubicBezTo>
                  <a:cubicBezTo>
                    <a:pt x="5" y="116"/>
                    <a:pt x="4" y="126"/>
                    <a:pt x="0" y="128"/>
                  </a:cubicBezTo>
                  <a:cubicBezTo>
                    <a:pt x="2" y="103"/>
                    <a:pt x="6" y="54"/>
                    <a:pt x="7" y="22"/>
                  </a:cubicBezTo>
                  <a:cubicBezTo>
                    <a:pt x="6" y="19"/>
                    <a:pt x="4" y="25"/>
                    <a:pt x="2" y="22"/>
                  </a:cubicBezTo>
                  <a:cubicBezTo>
                    <a:pt x="3" y="16"/>
                    <a:pt x="16" y="3"/>
                    <a:pt x="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3" name="Freeform 460"/>
            <p:cNvSpPr/>
            <p:nvPr/>
          </p:nvSpPr>
          <p:spPr bwMode="auto">
            <a:xfrm>
              <a:off x="6870161" y="5780790"/>
              <a:ext cx="13333" cy="29629"/>
            </a:xfrm>
            <a:custGeom>
              <a:avLst/>
              <a:gdLst>
                <a:gd name="T0" fmla="*/ 0 w 9"/>
                <a:gd name="T1" fmla="*/ 20 h 20"/>
                <a:gd name="T2" fmla="*/ 9 w 9"/>
                <a:gd name="T3" fmla="*/ 0 h 20"/>
                <a:gd name="T4" fmla="*/ 0 w 9"/>
                <a:gd name="T5" fmla="*/ 20 h 20"/>
              </a:gdLst>
              <a:ahLst/>
              <a:cxnLst>
                <a:cxn ang="0">
                  <a:pos x="T0" y="T1"/>
                </a:cxn>
                <a:cxn ang="0">
                  <a:pos x="T2" y="T3"/>
                </a:cxn>
                <a:cxn ang="0">
                  <a:pos x="T4" y="T5"/>
                </a:cxn>
              </a:cxnLst>
              <a:rect l="0" t="0" r="r" b="b"/>
              <a:pathLst>
                <a:path w="9" h="20">
                  <a:moveTo>
                    <a:pt x="0" y="20"/>
                  </a:moveTo>
                  <a:cubicBezTo>
                    <a:pt x="3" y="14"/>
                    <a:pt x="4" y="5"/>
                    <a:pt x="9" y="0"/>
                  </a:cubicBezTo>
                  <a:cubicBezTo>
                    <a:pt x="5" y="6"/>
                    <a:pt x="6" y="16"/>
                    <a:pt x="0"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4" name="Freeform 461"/>
            <p:cNvSpPr/>
            <p:nvPr/>
          </p:nvSpPr>
          <p:spPr bwMode="auto">
            <a:xfrm>
              <a:off x="6056092" y="5734865"/>
              <a:ext cx="16296" cy="28148"/>
            </a:xfrm>
            <a:custGeom>
              <a:avLst/>
              <a:gdLst>
                <a:gd name="T0" fmla="*/ 6 w 11"/>
                <a:gd name="T1" fmla="*/ 9 h 19"/>
                <a:gd name="T2" fmla="*/ 7 w 11"/>
                <a:gd name="T3" fmla="*/ 13 h 19"/>
                <a:gd name="T4" fmla="*/ 4 w 11"/>
                <a:gd name="T5" fmla="*/ 19 h 19"/>
                <a:gd name="T6" fmla="*/ 9 w 11"/>
                <a:gd name="T7" fmla="*/ 0 h 19"/>
                <a:gd name="T8" fmla="*/ 6 w 11"/>
                <a:gd name="T9" fmla="*/ 9 h 19"/>
              </a:gdLst>
              <a:ahLst/>
              <a:cxnLst>
                <a:cxn ang="0">
                  <a:pos x="T0" y="T1"/>
                </a:cxn>
                <a:cxn ang="0">
                  <a:pos x="T2" y="T3"/>
                </a:cxn>
                <a:cxn ang="0">
                  <a:pos x="T4" y="T5"/>
                </a:cxn>
                <a:cxn ang="0">
                  <a:pos x="T6" y="T7"/>
                </a:cxn>
                <a:cxn ang="0">
                  <a:pos x="T8" y="T9"/>
                </a:cxn>
              </a:cxnLst>
              <a:rect l="0" t="0" r="r" b="b"/>
              <a:pathLst>
                <a:path w="11" h="19">
                  <a:moveTo>
                    <a:pt x="6" y="9"/>
                  </a:moveTo>
                  <a:cubicBezTo>
                    <a:pt x="6" y="11"/>
                    <a:pt x="6" y="12"/>
                    <a:pt x="7" y="13"/>
                  </a:cubicBezTo>
                  <a:cubicBezTo>
                    <a:pt x="6" y="14"/>
                    <a:pt x="5" y="17"/>
                    <a:pt x="4" y="19"/>
                  </a:cubicBezTo>
                  <a:cubicBezTo>
                    <a:pt x="0" y="13"/>
                    <a:pt x="7" y="7"/>
                    <a:pt x="9" y="0"/>
                  </a:cubicBezTo>
                  <a:cubicBezTo>
                    <a:pt x="11" y="2"/>
                    <a:pt x="8" y="7"/>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5" name="Freeform 462"/>
            <p:cNvSpPr/>
            <p:nvPr/>
          </p:nvSpPr>
          <p:spPr bwMode="auto">
            <a:xfrm>
              <a:off x="6893865" y="5708198"/>
              <a:ext cx="11852" cy="38518"/>
            </a:xfrm>
            <a:custGeom>
              <a:avLst/>
              <a:gdLst>
                <a:gd name="T0" fmla="*/ 0 w 8"/>
                <a:gd name="T1" fmla="*/ 26 h 26"/>
                <a:gd name="T2" fmla="*/ 8 w 8"/>
                <a:gd name="T3" fmla="*/ 0 h 26"/>
                <a:gd name="T4" fmla="*/ 0 w 8"/>
                <a:gd name="T5" fmla="*/ 26 h 26"/>
              </a:gdLst>
              <a:ahLst/>
              <a:cxnLst>
                <a:cxn ang="0">
                  <a:pos x="T0" y="T1"/>
                </a:cxn>
                <a:cxn ang="0">
                  <a:pos x="T2" y="T3"/>
                </a:cxn>
                <a:cxn ang="0">
                  <a:pos x="T4" y="T5"/>
                </a:cxn>
              </a:cxnLst>
              <a:rect l="0" t="0" r="r" b="b"/>
              <a:pathLst>
                <a:path w="8" h="26">
                  <a:moveTo>
                    <a:pt x="0" y="26"/>
                  </a:moveTo>
                  <a:cubicBezTo>
                    <a:pt x="0" y="20"/>
                    <a:pt x="2" y="6"/>
                    <a:pt x="8" y="0"/>
                  </a:cubicBezTo>
                  <a:cubicBezTo>
                    <a:pt x="5" y="9"/>
                    <a:pt x="2" y="17"/>
                    <a:pt x="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6" name="Freeform 463"/>
            <p:cNvSpPr/>
            <p:nvPr/>
          </p:nvSpPr>
          <p:spPr bwMode="auto">
            <a:xfrm>
              <a:off x="6870161" y="5720050"/>
              <a:ext cx="8889" cy="26666"/>
            </a:xfrm>
            <a:custGeom>
              <a:avLst/>
              <a:gdLst>
                <a:gd name="T0" fmla="*/ 1 w 6"/>
                <a:gd name="T1" fmla="*/ 18 h 18"/>
                <a:gd name="T2" fmla="*/ 0 w 6"/>
                <a:gd name="T3" fmla="*/ 15 h 18"/>
                <a:gd name="T4" fmla="*/ 4 w 6"/>
                <a:gd name="T5" fmla="*/ 11 h 18"/>
                <a:gd name="T6" fmla="*/ 1 w 6"/>
                <a:gd name="T7" fmla="*/ 18 h 18"/>
              </a:gdLst>
              <a:ahLst/>
              <a:cxnLst>
                <a:cxn ang="0">
                  <a:pos x="T0" y="T1"/>
                </a:cxn>
                <a:cxn ang="0">
                  <a:pos x="T2" y="T3"/>
                </a:cxn>
                <a:cxn ang="0">
                  <a:pos x="T4" y="T5"/>
                </a:cxn>
                <a:cxn ang="0">
                  <a:pos x="T6" y="T7"/>
                </a:cxn>
              </a:cxnLst>
              <a:rect l="0" t="0" r="r" b="b"/>
              <a:pathLst>
                <a:path w="6" h="18">
                  <a:moveTo>
                    <a:pt x="1" y="18"/>
                  </a:moveTo>
                  <a:cubicBezTo>
                    <a:pt x="0" y="18"/>
                    <a:pt x="0" y="17"/>
                    <a:pt x="0" y="15"/>
                  </a:cubicBezTo>
                  <a:cubicBezTo>
                    <a:pt x="2" y="8"/>
                    <a:pt x="6" y="0"/>
                    <a:pt x="4" y="11"/>
                  </a:cubicBezTo>
                  <a:cubicBezTo>
                    <a:pt x="3" y="12"/>
                    <a:pt x="0" y="14"/>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7" name="Freeform 464"/>
            <p:cNvSpPr/>
            <p:nvPr/>
          </p:nvSpPr>
          <p:spPr bwMode="auto">
            <a:xfrm>
              <a:off x="6051648" y="5669680"/>
              <a:ext cx="54814" cy="69629"/>
            </a:xfrm>
            <a:custGeom>
              <a:avLst/>
              <a:gdLst>
                <a:gd name="T0" fmla="*/ 5 w 37"/>
                <a:gd name="T1" fmla="*/ 40 h 47"/>
                <a:gd name="T2" fmla="*/ 37 w 37"/>
                <a:gd name="T3" fmla="*/ 0 h 47"/>
                <a:gd name="T4" fmla="*/ 25 w 37"/>
                <a:gd name="T5" fmla="*/ 24 h 47"/>
                <a:gd name="T6" fmla="*/ 26 w 37"/>
                <a:gd name="T7" fmla="*/ 19 h 47"/>
                <a:gd name="T8" fmla="*/ 0 w 37"/>
                <a:gd name="T9" fmla="*/ 47 h 47"/>
                <a:gd name="T10" fmla="*/ 8 w 37"/>
                <a:gd name="T11" fmla="*/ 30 h 47"/>
                <a:gd name="T12" fmla="*/ 5 w 37"/>
                <a:gd name="T13" fmla="*/ 40 h 47"/>
              </a:gdLst>
              <a:ahLst/>
              <a:cxnLst>
                <a:cxn ang="0">
                  <a:pos x="T0" y="T1"/>
                </a:cxn>
                <a:cxn ang="0">
                  <a:pos x="T2" y="T3"/>
                </a:cxn>
                <a:cxn ang="0">
                  <a:pos x="T4" y="T5"/>
                </a:cxn>
                <a:cxn ang="0">
                  <a:pos x="T6" y="T7"/>
                </a:cxn>
                <a:cxn ang="0">
                  <a:pos x="T8" y="T9"/>
                </a:cxn>
                <a:cxn ang="0">
                  <a:pos x="T10" y="T11"/>
                </a:cxn>
                <a:cxn ang="0">
                  <a:pos x="T12" y="T13"/>
                </a:cxn>
              </a:cxnLst>
              <a:rect l="0" t="0" r="r" b="b"/>
              <a:pathLst>
                <a:path w="37" h="47">
                  <a:moveTo>
                    <a:pt x="5" y="40"/>
                  </a:moveTo>
                  <a:cubicBezTo>
                    <a:pt x="17" y="31"/>
                    <a:pt x="25" y="11"/>
                    <a:pt x="37" y="0"/>
                  </a:cubicBezTo>
                  <a:cubicBezTo>
                    <a:pt x="36" y="8"/>
                    <a:pt x="28" y="16"/>
                    <a:pt x="25" y="24"/>
                  </a:cubicBezTo>
                  <a:cubicBezTo>
                    <a:pt x="22" y="23"/>
                    <a:pt x="26" y="20"/>
                    <a:pt x="26" y="19"/>
                  </a:cubicBezTo>
                  <a:cubicBezTo>
                    <a:pt x="15" y="26"/>
                    <a:pt x="12" y="40"/>
                    <a:pt x="0" y="47"/>
                  </a:cubicBezTo>
                  <a:cubicBezTo>
                    <a:pt x="1" y="40"/>
                    <a:pt x="4" y="34"/>
                    <a:pt x="8" y="30"/>
                  </a:cubicBezTo>
                  <a:cubicBezTo>
                    <a:pt x="6" y="33"/>
                    <a:pt x="7" y="38"/>
                    <a:pt x="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8" name="Freeform 465"/>
            <p:cNvSpPr/>
            <p:nvPr/>
          </p:nvSpPr>
          <p:spPr bwMode="auto">
            <a:xfrm>
              <a:off x="6073870" y="5705235"/>
              <a:ext cx="13333" cy="25185"/>
            </a:xfrm>
            <a:custGeom>
              <a:avLst/>
              <a:gdLst>
                <a:gd name="T0" fmla="*/ 0 w 9"/>
                <a:gd name="T1" fmla="*/ 17 h 17"/>
                <a:gd name="T2" fmla="*/ 7 w 9"/>
                <a:gd name="T3" fmla="*/ 0 h 17"/>
                <a:gd name="T4" fmla="*/ 0 w 9"/>
                <a:gd name="T5" fmla="*/ 17 h 17"/>
              </a:gdLst>
              <a:ahLst/>
              <a:cxnLst>
                <a:cxn ang="0">
                  <a:pos x="T0" y="T1"/>
                </a:cxn>
                <a:cxn ang="0">
                  <a:pos x="T2" y="T3"/>
                </a:cxn>
                <a:cxn ang="0">
                  <a:pos x="T4" y="T5"/>
                </a:cxn>
              </a:cxnLst>
              <a:rect l="0" t="0" r="r" b="b"/>
              <a:pathLst>
                <a:path w="9" h="17">
                  <a:moveTo>
                    <a:pt x="0" y="17"/>
                  </a:moveTo>
                  <a:cubicBezTo>
                    <a:pt x="0" y="12"/>
                    <a:pt x="6" y="6"/>
                    <a:pt x="7" y="0"/>
                  </a:cubicBezTo>
                  <a:cubicBezTo>
                    <a:pt x="9" y="6"/>
                    <a:pt x="3" y="12"/>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69" name="Freeform 466"/>
            <p:cNvSpPr/>
            <p:nvPr/>
          </p:nvSpPr>
          <p:spPr bwMode="auto">
            <a:xfrm>
              <a:off x="6877568" y="5705235"/>
              <a:ext cx="10370" cy="17778"/>
            </a:xfrm>
            <a:custGeom>
              <a:avLst/>
              <a:gdLst>
                <a:gd name="T0" fmla="*/ 2 w 7"/>
                <a:gd name="T1" fmla="*/ 12 h 12"/>
                <a:gd name="T2" fmla="*/ 6 w 7"/>
                <a:gd name="T3" fmla="*/ 0 h 12"/>
                <a:gd name="T4" fmla="*/ 2 w 7"/>
                <a:gd name="T5" fmla="*/ 12 h 12"/>
              </a:gdLst>
              <a:ahLst/>
              <a:cxnLst>
                <a:cxn ang="0">
                  <a:pos x="T0" y="T1"/>
                </a:cxn>
                <a:cxn ang="0">
                  <a:pos x="T2" y="T3"/>
                </a:cxn>
                <a:cxn ang="0">
                  <a:pos x="T4" y="T5"/>
                </a:cxn>
              </a:cxnLst>
              <a:rect l="0" t="0" r="r" b="b"/>
              <a:pathLst>
                <a:path w="7" h="12">
                  <a:moveTo>
                    <a:pt x="2" y="12"/>
                  </a:moveTo>
                  <a:cubicBezTo>
                    <a:pt x="0" y="8"/>
                    <a:pt x="4" y="2"/>
                    <a:pt x="6" y="0"/>
                  </a:cubicBezTo>
                  <a:cubicBezTo>
                    <a:pt x="7" y="2"/>
                    <a:pt x="2" y="7"/>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0" name="Freeform 467"/>
            <p:cNvSpPr/>
            <p:nvPr/>
          </p:nvSpPr>
          <p:spPr bwMode="auto">
            <a:xfrm>
              <a:off x="6882013" y="5448941"/>
              <a:ext cx="130369" cy="254813"/>
            </a:xfrm>
            <a:custGeom>
              <a:avLst/>
              <a:gdLst>
                <a:gd name="T0" fmla="*/ 19 w 88"/>
                <a:gd name="T1" fmla="*/ 106 h 172"/>
                <a:gd name="T2" fmla="*/ 13 w 88"/>
                <a:gd name="T3" fmla="*/ 112 h 172"/>
                <a:gd name="T4" fmla="*/ 15 w 88"/>
                <a:gd name="T5" fmla="*/ 111 h 172"/>
                <a:gd name="T6" fmla="*/ 7 w 88"/>
                <a:gd name="T7" fmla="*/ 119 h 172"/>
                <a:gd name="T8" fmla="*/ 22 w 88"/>
                <a:gd name="T9" fmla="*/ 82 h 172"/>
                <a:gd name="T10" fmla="*/ 10 w 88"/>
                <a:gd name="T11" fmla="*/ 95 h 172"/>
                <a:gd name="T12" fmla="*/ 15 w 88"/>
                <a:gd name="T13" fmla="*/ 94 h 172"/>
                <a:gd name="T14" fmla="*/ 5 w 88"/>
                <a:gd name="T15" fmla="*/ 101 h 172"/>
                <a:gd name="T16" fmla="*/ 4 w 88"/>
                <a:gd name="T17" fmla="*/ 79 h 172"/>
                <a:gd name="T18" fmla="*/ 0 w 88"/>
                <a:gd name="T19" fmla="*/ 98 h 172"/>
                <a:gd name="T20" fmla="*/ 1 w 88"/>
                <a:gd name="T21" fmla="*/ 76 h 172"/>
                <a:gd name="T22" fmla="*/ 3 w 88"/>
                <a:gd name="T23" fmla="*/ 78 h 172"/>
                <a:gd name="T24" fmla="*/ 1 w 88"/>
                <a:gd name="T25" fmla="*/ 67 h 172"/>
                <a:gd name="T26" fmla="*/ 7 w 88"/>
                <a:gd name="T27" fmla="*/ 51 h 172"/>
                <a:gd name="T28" fmla="*/ 8 w 88"/>
                <a:gd name="T29" fmla="*/ 54 h 172"/>
                <a:gd name="T30" fmla="*/ 54 w 88"/>
                <a:gd name="T31" fmla="*/ 0 h 172"/>
                <a:gd name="T32" fmla="*/ 7 w 88"/>
                <a:gd name="T33" fmla="*/ 63 h 172"/>
                <a:gd name="T34" fmla="*/ 10 w 88"/>
                <a:gd name="T35" fmla="*/ 61 h 172"/>
                <a:gd name="T36" fmla="*/ 7 w 88"/>
                <a:gd name="T37" fmla="*/ 71 h 172"/>
                <a:gd name="T38" fmla="*/ 6 w 88"/>
                <a:gd name="T39" fmla="*/ 67 h 172"/>
                <a:gd name="T40" fmla="*/ 6 w 88"/>
                <a:gd name="T41" fmla="*/ 73 h 172"/>
                <a:gd name="T42" fmla="*/ 5 w 88"/>
                <a:gd name="T43" fmla="*/ 98 h 172"/>
                <a:gd name="T44" fmla="*/ 22 w 88"/>
                <a:gd name="T45" fmla="*/ 76 h 172"/>
                <a:gd name="T46" fmla="*/ 19 w 88"/>
                <a:gd name="T47" fmla="*/ 78 h 172"/>
                <a:gd name="T48" fmla="*/ 25 w 88"/>
                <a:gd name="T49" fmla="*/ 65 h 172"/>
                <a:gd name="T50" fmla="*/ 25 w 88"/>
                <a:gd name="T51" fmla="*/ 73 h 172"/>
                <a:gd name="T52" fmla="*/ 51 w 88"/>
                <a:gd name="T53" fmla="*/ 46 h 172"/>
                <a:gd name="T54" fmla="*/ 23 w 88"/>
                <a:gd name="T55" fmla="*/ 98 h 172"/>
                <a:gd name="T56" fmla="*/ 68 w 88"/>
                <a:gd name="T57" fmla="*/ 43 h 172"/>
                <a:gd name="T58" fmla="*/ 22 w 88"/>
                <a:gd name="T59" fmla="*/ 101 h 172"/>
                <a:gd name="T60" fmla="*/ 20 w 88"/>
                <a:gd name="T61" fmla="*/ 119 h 172"/>
                <a:gd name="T62" fmla="*/ 23 w 88"/>
                <a:gd name="T63" fmla="*/ 116 h 172"/>
                <a:gd name="T64" fmla="*/ 18 w 88"/>
                <a:gd name="T65" fmla="*/ 148 h 172"/>
                <a:gd name="T66" fmla="*/ 88 w 88"/>
                <a:gd name="T67" fmla="*/ 58 h 172"/>
                <a:gd name="T68" fmla="*/ 17 w 88"/>
                <a:gd name="T69" fmla="*/ 152 h 172"/>
                <a:gd name="T70" fmla="*/ 14 w 88"/>
                <a:gd name="T71" fmla="*/ 172 h 172"/>
                <a:gd name="T72" fmla="*/ 10 w 88"/>
                <a:gd name="T73" fmla="*/ 162 h 172"/>
                <a:gd name="T74" fmla="*/ 17 w 88"/>
                <a:gd name="T75" fmla="*/ 127 h 172"/>
                <a:gd name="T76" fmla="*/ 3 w 88"/>
                <a:gd name="T77" fmla="*/ 144 h 172"/>
                <a:gd name="T78" fmla="*/ 3 w 88"/>
                <a:gd name="T79" fmla="*/ 139 h 172"/>
                <a:gd name="T80" fmla="*/ 19 w 88"/>
                <a:gd name="T81" fmla="*/ 10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72">
                  <a:moveTo>
                    <a:pt x="19" y="106"/>
                  </a:moveTo>
                  <a:cubicBezTo>
                    <a:pt x="17" y="105"/>
                    <a:pt x="15" y="111"/>
                    <a:pt x="13" y="112"/>
                  </a:cubicBezTo>
                  <a:cubicBezTo>
                    <a:pt x="13" y="113"/>
                    <a:pt x="15" y="112"/>
                    <a:pt x="15" y="111"/>
                  </a:cubicBezTo>
                  <a:cubicBezTo>
                    <a:pt x="16" y="113"/>
                    <a:pt x="12" y="119"/>
                    <a:pt x="7" y="119"/>
                  </a:cubicBezTo>
                  <a:cubicBezTo>
                    <a:pt x="14" y="107"/>
                    <a:pt x="22" y="99"/>
                    <a:pt x="22" y="82"/>
                  </a:cubicBezTo>
                  <a:cubicBezTo>
                    <a:pt x="18" y="83"/>
                    <a:pt x="14" y="91"/>
                    <a:pt x="10" y="95"/>
                  </a:cubicBezTo>
                  <a:cubicBezTo>
                    <a:pt x="12" y="98"/>
                    <a:pt x="12" y="93"/>
                    <a:pt x="15" y="94"/>
                  </a:cubicBezTo>
                  <a:cubicBezTo>
                    <a:pt x="12" y="97"/>
                    <a:pt x="11" y="101"/>
                    <a:pt x="5" y="101"/>
                  </a:cubicBezTo>
                  <a:cubicBezTo>
                    <a:pt x="2" y="94"/>
                    <a:pt x="4" y="89"/>
                    <a:pt x="4" y="79"/>
                  </a:cubicBezTo>
                  <a:cubicBezTo>
                    <a:pt x="0" y="85"/>
                    <a:pt x="3" y="94"/>
                    <a:pt x="0" y="98"/>
                  </a:cubicBezTo>
                  <a:cubicBezTo>
                    <a:pt x="0" y="91"/>
                    <a:pt x="1" y="83"/>
                    <a:pt x="1" y="76"/>
                  </a:cubicBezTo>
                  <a:cubicBezTo>
                    <a:pt x="3" y="76"/>
                    <a:pt x="3" y="77"/>
                    <a:pt x="3" y="78"/>
                  </a:cubicBezTo>
                  <a:cubicBezTo>
                    <a:pt x="5" y="73"/>
                    <a:pt x="4" y="71"/>
                    <a:pt x="1" y="67"/>
                  </a:cubicBezTo>
                  <a:cubicBezTo>
                    <a:pt x="6" y="63"/>
                    <a:pt x="5" y="55"/>
                    <a:pt x="7" y="51"/>
                  </a:cubicBezTo>
                  <a:cubicBezTo>
                    <a:pt x="9" y="51"/>
                    <a:pt x="8" y="53"/>
                    <a:pt x="8" y="54"/>
                  </a:cubicBezTo>
                  <a:cubicBezTo>
                    <a:pt x="25" y="37"/>
                    <a:pt x="39" y="18"/>
                    <a:pt x="54" y="0"/>
                  </a:cubicBezTo>
                  <a:cubicBezTo>
                    <a:pt x="44" y="22"/>
                    <a:pt x="19" y="38"/>
                    <a:pt x="7" y="63"/>
                  </a:cubicBezTo>
                  <a:cubicBezTo>
                    <a:pt x="8" y="65"/>
                    <a:pt x="10" y="62"/>
                    <a:pt x="10" y="61"/>
                  </a:cubicBezTo>
                  <a:cubicBezTo>
                    <a:pt x="9" y="63"/>
                    <a:pt x="10" y="66"/>
                    <a:pt x="7" y="71"/>
                  </a:cubicBezTo>
                  <a:cubicBezTo>
                    <a:pt x="7" y="72"/>
                    <a:pt x="6" y="67"/>
                    <a:pt x="6" y="67"/>
                  </a:cubicBezTo>
                  <a:cubicBezTo>
                    <a:pt x="2" y="65"/>
                    <a:pt x="6" y="73"/>
                    <a:pt x="6" y="73"/>
                  </a:cubicBezTo>
                  <a:cubicBezTo>
                    <a:pt x="7" y="77"/>
                    <a:pt x="5" y="91"/>
                    <a:pt x="5" y="98"/>
                  </a:cubicBezTo>
                  <a:cubicBezTo>
                    <a:pt x="11" y="90"/>
                    <a:pt x="18" y="85"/>
                    <a:pt x="22" y="76"/>
                  </a:cubicBezTo>
                  <a:cubicBezTo>
                    <a:pt x="19" y="75"/>
                    <a:pt x="22" y="80"/>
                    <a:pt x="19" y="78"/>
                  </a:cubicBezTo>
                  <a:cubicBezTo>
                    <a:pt x="20" y="73"/>
                    <a:pt x="21" y="67"/>
                    <a:pt x="25" y="65"/>
                  </a:cubicBezTo>
                  <a:cubicBezTo>
                    <a:pt x="25" y="67"/>
                    <a:pt x="27" y="72"/>
                    <a:pt x="25" y="73"/>
                  </a:cubicBezTo>
                  <a:cubicBezTo>
                    <a:pt x="34" y="68"/>
                    <a:pt x="41" y="52"/>
                    <a:pt x="51" y="46"/>
                  </a:cubicBezTo>
                  <a:cubicBezTo>
                    <a:pt x="41" y="62"/>
                    <a:pt x="21" y="69"/>
                    <a:pt x="23" y="98"/>
                  </a:cubicBezTo>
                  <a:cubicBezTo>
                    <a:pt x="37" y="79"/>
                    <a:pt x="53" y="61"/>
                    <a:pt x="68" y="43"/>
                  </a:cubicBezTo>
                  <a:cubicBezTo>
                    <a:pt x="56" y="61"/>
                    <a:pt x="37" y="82"/>
                    <a:pt x="22" y="101"/>
                  </a:cubicBezTo>
                  <a:cubicBezTo>
                    <a:pt x="21" y="108"/>
                    <a:pt x="21" y="115"/>
                    <a:pt x="20" y="119"/>
                  </a:cubicBezTo>
                  <a:cubicBezTo>
                    <a:pt x="22" y="119"/>
                    <a:pt x="22" y="117"/>
                    <a:pt x="23" y="116"/>
                  </a:cubicBezTo>
                  <a:cubicBezTo>
                    <a:pt x="20" y="121"/>
                    <a:pt x="17" y="139"/>
                    <a:pt x="18" y="148"/>
                  </a:cubicBezTo>
                  <a:cubicBezTo>
                    <a:pt x="42" y="118"/>
                    <a:pt x="65" y="89"/>
                    <a:pt x="88" y="58"/>
                  </a:cubicBezTo>
                  <a:cubicBezTo>
                    <a:pt x="68" y="90"/>
                    <a:pt x="40" y="121"/>
                    <a:pt x="17" y="152"/>
                  </a:cubicBezTo>
                  <a:cubicBezTo>
                    <a:pt x="19" y="155"/>
                    <a:pt x="17" y="168"/>
                    <a:pt x="14" y="172"/>
                  </a:cubicBezTo>
                  <a:cubicBezTo>
                    <a:pt x="14" y="166"/>
                    <a:pt x="17" y="159"/>
                    <a:pt x="10" y="162"/>
                  </a:cubicBezTo>
                  <a:cubicBezTo>
                    <a:pt x="15" y="153"/>
                    <a:pt x="16" y="140"/>
                    <a:pt x="17" y="127"/>
                  </a:cubicBezTo>
                  <a:cubicBezTo>
                    <a:pt x="12" y="129"/>
                    <a:pt x="6" y="137"/>
                    <a:pt x="3" y="144"/>
                  </a:cubicBezTo>
                  <a:cubicBezTo>
                    <a:pt x="1" y="144"/>
                    <a:pt x="3" y="135"/>
                    <a:pt x="3" y="139"/>
                  </a:cubicBezTo>
                  <a:cubicBezTo>
                    <a:pt x="11" y="131"/>
                    <a:pt x="20" y="123"/>
                    <a:pt x="19"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1" name="Freeform 468"/>
            <p:cNvSpPr/>
            <p:nvPr/>
          </p:nvSpPr>
          <p:spPr bwMode="auto">
            <a:xfrm>
              <a:off x="5817576" y="5644495"/>
              <a:ext cx="35555" cy="57777"/>
            </a:xfrm>
            <a:custGeom>
              <a:avLst/>
              <a:gdLst>
                <a:gd name="T0" fmla="*/ 0 w 24"/>
                <a:gd name="T1" fmla="*/ 39 h 39"/>
                <a:gd name="T2" fmla="*/ 21 w 24"/>
                <a:gd name="T3" fmla="*/ 0 h 39"/>
                <a:gd name="T4" fmla="*/ 19 w 24"/>
                <a:gd name="T5" fmla="*/ 8 h 39"/>
                <a:gd name="T6" fmla="*/ 24 w 24"/>
                <a:gd name="T7" fmla="*/ 2 h 39"/>
                <a:gd name="T8" fmla="*/ 0 w 24"/>
                <a:gd name="T9" fmla="*/ 39 h 39"/>
              </a:gdLst>
              <a:ahLst/>
              <a:cxnLst>
                <a:cxn ang="0">
                  <a:pos x="T0" y="T1"/>
                </a:cxn>
                <a:cxn ang="0">
                  <a:pos x="T2" y="T3"/>
                </a:cxn>
                <a:cxn ang="0">
                  <a:pos x="T4" y="T5"/>
                </a:cxn>
                <a:cxn ang="0">
                  <a:pos x="T6" y="T7"/>
                </a:cxn>
                <a:cxn ang="0">
                  <a:pos x="T8" y="T9"/>
                </a:cxn>
              </a:cxnLst>
              <a:rect l="0" t="0" r="r" b="b"/>
              <a:pathLst>
                <a:path w="24" h="39">
                  <a:moveTo>
                    <a:pt x="0" y="39"/>
                  </a:moveTo>
                  <a:cubicBezTo>
                    <a:pt x="8" y="24"/>
                    <a:pt x="16" y="13"/>
                    <a:pt x="21" y="0"/>
                  </a:cubicBezTo>
                  <a:cubicBezTo>
                    <a:pt x="23" y="2"/>
                    <a:pt x="19" y="5"/>
                    <a:pt x="19" y="8"/>
                  </a:cubicBezTo>
                  <a:cubicBezTo>
                    <a:pt x="21" y="10"/>
                    <a:pt x="21" y="2"/>
                    <a:pt x="24" y="2"/>
                  </a:cubicBezTo>
                  <a:cubicBezTo>
                    <a:pt x="16" y="14"/>
                    <a:pt x="10" y="32"/>
                    <a:pt x="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2" name="Freeform 469"/>
            <p:cNvSpPr/>
            <p:nvPr/>
          </p:nvSpPr>
          <p:spPr bwMode="auto">
            <a:xfrm>
              <a:off x="6456831" y="5690421"/>
              <a:ext cx="11852" cy="7407"/>
            </a:xfrm>
            <a:custGeom>
              <a:avLst/>
              <a:gdLst>
                <a:gd name="T0" fmla="*/ 2 w 8"/>
                <a:gd name="T1" fmla="*/ 5 h 5"/>
                <a:gd name="T2" fmla="*/ 7 w 8"/>
                <a:gd name="T3" fmla="*/ 0 h 5"/>
                <a:gd name="T4" fmla="*/ 2 w 8"/>
                <a:gd name="T5" fmla="*/ 5 h 5"/>
              </a:gdLst>
              <a:ahLst/>
              <a:cxnLst>
                <a:cxn ang="0">
                  <a:pos x="T0" y="T1"/>
                </a:cxn>
                <a:cxn ang="0">
                  <a:pos x="T2" y="T3"/>
                </a:cxn>
                <a:cxn ang="0">
                  <a:pos x="T4" y="T5"/>
                </a:cxn>
              </a:cxnLst>
              <a:rect l="0" t="0" r="r" b="b"/>
              <a:pathLst>
                <a:path w="8" h="5">
                  <a:moveTo>
                    <a:pt x="2" y="5"/>
                  </a:moveTo>
                  <a:cubicBezTo>
                    <a:pt x="0" y="3"/>
                    <a:pt x="5" y="0"/>
                    <a:pt x="7" y="0"/>
                  </a:cubicBezTo>
                  <a:cubicBezTo>
                    <a:pt x="8" y="1"/>
                    <a:pt x="3" y="3"/>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3" name="Freeform 470"/>
            <p:cNvSpPr/>
            <p:nvPr/>
          </p:nvSpPr>
          <p:spPr bwMode="auto">
            <a:xfrm>
              <a:off x="7064234" y="5592644"/>
              <a:ext cx="11852" cy="100740"/>
            </a:xfrm>
            <a:custGeom>
              <a:avLst/>
              <a:gdLst>
                <a:gd name="T0" fmla="*/ 1 w 8"/>
                <a:gd name="T1" fmla="*/ 68 h 68"/>
                <a:gd name="T2" fmla="*/ 4 w 8"/>
                <a:gd name="T3" fmla="*/ 0 h 68"/>
                <a:gd name="T4" fmla="*/ 3 w 8"/>
                <a:gd name="T5" fmla="*/ 59 h 68"/>
                <a:gd name="T6" fmla="*/ 6 w 8"/>
                <a:gd name="T7" fmla="*/ 49 h 68"/>
                <a:gd name="T8" fmla="*/ 1 w 8"/>
                <a:gd name="T9" fmla="*/ 68 h 68"/>
              </a:gdLst>
              <a:ahLst/>
              <a:cxnLst>
                <a:cxn ang="0">
                  <a:pos x="T0" y="T1"/>
                </a:cxn>
                <a:cxn ang="0">
                  <a:pos x="T2" y="T3"/>
                </a:cxn>
                <a:cxn ang="0">
                  <a:pos x="T4" y="T5"/>
                </a:cxn>
                <a:cxn ang="0">
                  <a:pos x="T6" y="T7"/>
                </a:cxn>
                <a:cxn ang="0">
                  <a:pos x="T8" y="T9"/>
                </a:cxn>
              </a:cxnLst>
              <a:rect l="0" t="0" r="r" b="b"/>
              <a:pathLst>
                <a:path w="8" h="68">
                  <a:moveTo>
                    <a:pt x="1" y="68"/>
                  </a:moveTo>
                  <a:cubicBezTo>
                    <a:pt x="0" y="49"/>
                    <a:pt x="4" y="19"/>
                    <a:pt x="4" y="0"/>
                  </a:cubicBezTo>
                  <a:cubicBezTo>
                    <a:pt x="8" y="15"/>
                    <a:pt x="1" y="41"/>
                    <a:pt x="3" y="59"/>
                  </a:cubicBezTo>
                  <a:cubicBezTo>
                    <a:pt x="5" y="57"/>
                    <a:pt x="3" y="50"/>
                    <a:pt x="6" y="49"/>
                  </a:cubicBezTo>
                  <a:cubicBezTo>
                    <a:pt x="5" y="52"/>
                    <a:pt x="7" y="66"/>
                    <a:pt x="1"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4" name="Freeform 471"/>
            <p:cNvSpPr/>
            <p:nvPr/>
          </p:nvSpPr>
          <p:spPr bwMode="auto">
            <a:xfrm>
              <a:off x="6045722" y="5656347"/>
              <a:ext cx="23704" cy="35555"/>
            </a:xfrm>
            <a:custGeom>
              <a:avLst/>
              <a:gdLst>
                <a:gd name="T0" fmla="*/ 6 w 16"/>
                <a:gd name="T1" fmla="*/ 16 h 24"/>
                <a:gd name="T2" fmla="*/ 16 w 16"/>
                <a:gd name="T3" fmla="*/ 4 h 24"/>
                <a:gd name="T4" fmla="*/ 0 w 16"/>
                <a:gd name="T5" fmla="*/ 24 h 24"/>
                <a:gd name="T6" fmla="*/ 12 w 16"/>
                <a:gd name="T7" fmla="*/ 0 h 24"/>
                <a:gd name="T8" fmla="*/ 6 w 16"/>
                <a:gd name="T9" fmla="*/ 16 h 24"/>
              </a:gdLst>
              <a:ahLst/>
              <a:cxnLst>
                <a:cxn ang="0">
                  <a:pos x="T0" y="T1"/>
                </a:cxn>
                <a:cxn ang="0">
                  <a:pos x="T2" y="T3"/>
                </a:cxn>
                <a:cxn ang="0">
                  <a:pos x="T4" y="T5"/>
                </a:cxn>
                <a:cxn ang="0">
                  <a:pos x="T6" y="T7"/>
                </a:cxn>
                <a:cxn ang="0">
                  <a:pos x="T8" y="T9"/>
                </a:cxn>
              </a:cxnLst>
              <a:rect l="0" t="0" r="r" b="b"/>
              <a:pathLst>
                <a:path w="16" h="24">
                  <a:moveTo>
                    <a:pt x="6" y="16"/>
                  </a:moveTo>
                  <a:cubicBezTo>
                    <a:pt x="10" y="12"/>
                    <a:pt x="13" y="8"/>
                    <a:pt x="16" y="4"/>
                  </a:cubicBezTo>
                  <a:cubicBezTo>
                    <a:pt x="14" y="10"/>
                    <a:pt x="7" y="19"/>
                    <a:pt x="0" y="24"/>
                  </a:cubicBezTo>
                  <a:cubicBezTo>
                    <a:pt x="1" y="13"/>
                    <a:pt x="8" y="9"/>
                    <a:pt x="12" y="0"/>
                  </a:cubicBezTo>
                  <a:cubicBezTo>
                    <a:pt x="13" y="5"/>
                    <a:pt x="7" y="10"/>
                    <a:pt x="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5" name="Freeform 472"/>
            <p:cNvSpPr/>
            <p:nvPr/>
          </p:nvSpPr>
          <p:spPr bwMode="auto">
            <a:xfrm>
              <a:off x="6877568" y="5662273"/>
              <a:ext cx="11852" cy="8889"/>
            </a:xfrm>
            <a:custGeom>
              <a:avLst/>
              <a:gdLst>
                <a:gd name="T0" fmla="*/ 0 w 8"/>
                <a:gd name="T1" fmla="*/ 6 h 6"/>
                <a:gd name="T2" fmla="*/ 7 w 8"/>
                <a:gd name="T3" fmla="*/ 0 h 6"/>
                <a:gd name="T4" fmla="*/ 0 w 8"/>
                <a:gd name="T5" fmla="*/ 6 h 6"/>
              </a:gdLst>
              <a:ahLst/>
              <a:cxnLst>
                <a:cxn ang="0">
                  <a:pos x="T0" y="T1"/>
                </a:cxn>
                <a:cxn ang="0">
                  <a:pos x="T2" y="T3"/>
                </a:cxn>
                <a:cxn ang="0">
                  <a:pos x="T4" y="T5"/>
                </a:cxn>
              </a:cxnLst>
              <a:rect l="0" t="0" r="r" b="b"/>
              <a:pathLst>
                <a:path w="8" h="6">
                  <a:moveTo>
                    <a:pt x="0" y="6"/>
                  </a:moveTo>
                  <a:cubicBezTo>
                    <a:pt x="1" y="1"/>
                    <a:pt x="4" y="2"/>
                    <a:pt x="7" y="0"/>
                  </a:cubicBezTo>
                  <a:cubicBezTo>
                    <a:pt x="8" y="2"/>
                    <a:pt x="4" y="6"/>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6" name="Freeform 473"/>
            <p:cNvSpPr/>
            <p:nvPr/>
          </p:nvSpPr>
          <p:spPr bwMode="auto">
            <a:xfrm>
              <a:off x="6038315" y="5588199"/>
              <a:ext cx="68148" cy="74074"/>
            </a:xfrm>
            <a:custGeom>
              <a:avLst/>
              <a:gdLst>
                <a:gd name="T0" fmla="*/ 4 w 46"/>
                <a:gd name="T1" fmla="*/ 43 h 50"/>
                <a:gd name="T2" fmla="*/ 46 w 46"/>
                <a:gd name="T3" fmla="*/ 0 h 50"/>
                <a:gd name="T4" fmla="*/ 31 w 46"/>
                <a:gd name="T5" fmla="*/ 25 h 50"/>
                <a:gd name="T6" fmla="*/ 41 w 46"/>
                <a:gd name="T7" fmla="*/ 8 h 50"/>
                <a:gd name="T8" fmla="*/ 0 w 46"/>
                <a:gd name="T9" fmla="*/ 50 h 50"/>
                <a:gd name="T10" fmla="*/ 17 w 46"/>
                <a:gd name="T11" fmla="*/ 17 h 50"/>
                <a:gd name="T12" fmla="*/ 4 w 46"/>
                <a:gd name="T13" fmla="*/ 43 h 50"/>
              </a:gdLst>
              <a:ahLst/>
              <a:cxnLst>
                <a:cxn ang="0">
                  <a:pos x="T0" y="T1"/>
                </a:cxn>
                <a:cxn ang="0">
                  <a:pos x="T2" y="T3"/>
                </a:cxn>
                <a:cxn ang="0">
                  <a:pos x="T4" y="T5"/>
                </a:cxn>
                <a:cxn ang="0">
                  <a:pos x="T6" y="T7"/>
                </a:cxn>
                <a:cxn ang="0">
                  <a:pos x="T8" y="T9"/>
                </a:cxn>
                <a:cxn ang="0">
                  <a:pos x="T10" y="T11"/>
                </a:cxn>
                <a:cxn ang="0">
                  <a:pos x="T12" y="T13"/>
                </a:cxn>
              </a:cxnLst>
              <a:rect l="0" t="0" r="r" b="b"/>
              <a:pathLst>
                <a:path w="46" h="50">
                  <a:moveTo>
                    <a:pt x="4" y="43"/>
                  </a:moveTo>
                  <a:cubicBezTo>
                    <a:pt x="20" y="34"/>
                    <a:pt x="29" y="11"/>
                    <a:pt x="46" y="0"/>
                  </a:cubicBezTo>
                  <a:cubicBezTo>
                    <a:pt x="44" y="11"/>
                    <a:pt x="37" y="17"/>
                    <a:pt x="31" y="25"/>
                  </a:cubicBezTo>
                  <a:cubicBezTo>
                    <a:pt x="33" y="18"/>
                    <a:pt x="38" y="14"/>
                    <a:pt x="41" y="8"/>
                  </a:cubicBezTo>
                  <a:cubicBezTo>
                    <a:pt x="26" y="17"/>
                    <a:pt x="17" y="40"/>
                    <a:pt x="0" y="50"/>
                  </a:cubicBezTo>
                  <a:cubicBezTo>
                    <a:pt x="1" y="38"/>
                    <a:pt x="12" y="28"/>
                    <a:pt x="17" y="17"/>
                  </a:cubicBezTo>
                  <a:cubicBezTo>
                    <a:pt x="16" y="25"/>
                    <a:pt x="8" y="35"/>
                    <a:pt x="4"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7" name="Freeform 474"/>
            <p:cNvSpPr/>
            <p:nvPr/>
          </p:nvSpPr>
          <p:spPr bwMode="auto">
            <a:xfrm>
              <a:off x="6073870" y="5626717"/>
              <a:ext cx="26666" cy="34074"/>
            </a:xfrm>
            <a:custGeom>
              <a:avLst/>
              <a:gdLst>
                <a:gd name="T0" fmla="*/ 0 w 18"/>
                <a:gd name="T1" fmla="*/ 23 h 23"/>
                <a:gd name="T2" fmla="*/ 18 w 18"/>
                <a:gd name="T3" fmla="*/ 0 h 23"/>
                <a:gd name="T4" fmla="*/ 0 w 18"/>
                <a:gd name="T5" fmla="*/ 23 h 23"/>
              </a:gdLst>
              <a:ahLst/>
              <a:cxnLst>
                <a:cxn ang="0">
                  <a:pos x="T0" y="T1"/>
                </a:cxn>
                <a:cxn ang="0">
                  <a:pos x="T2" y="T3"/>
                </a:cxn>
                <a:cxn ang="0">
                  <a:pos x="T4" y="T5"/>
                </a:cxn>
              </a:cxnLst>
              <a:rect l="0" t="0" r="r" b="b"/>
              <a:pathLst>
                <a:path w="18" h="23">
                  <a:moveTo>
                    <a:pt x="0" y="23"/>
                  </a:moveTo>
                  <a:cubicBezTo>
                    <a:pt x="2" y="15"/>
                    <a:pt x="13" y="8"/>
                    <a:pt x="18" y="0"/>
                  </a:cubicBezTo>
                  <a:cubicBezTo>
                    <a:pt x="16" y="8"/>
                    <a:pt x="4" y="14"/>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8" name="Freeform 475"/>
            <p:cNvSpPr/>
            <p:nvPr/>
          </p:nvSpPr>
          <p:spPr bwMode="auto">
            <a:xfrm>
              <a:off x="6954605" y="5631162"/>
              <a:ext cx="19259" cy="26666"/>
            </a:xfrm>
            <a:custGeom>
              <a:avLst/>
              <a:gdLst>
                <a:gd name="T0" fmla="*/ 0 w 13"/>
                <a:gd name="T1" fmla="*/ 18 h 18"/>
                <a:gd name="T2" fmla="*/ 13 w 13"/>
                <a:gd name="T3" fmla="*/ 0 h 18"/>
                <a:gd name="T4" fmla="*/ 0 w 13"/>
                <a:gd name="T5" fmla="*/ 18 h 18"/>
              </a:gdLst>
              <a:ahLst/>
              <a:cxnLst>
                <a:cxn ang="0">
                  <a:pos x="T0" y="T1"/>
                </a:cxn>
                <a:cxn ang="0">
                  <a:pos x="T2" y="T3"/>
                </a:cxn>
                <a:cxn ang="0">
                  <a:pos x="T4" y="T5"/>
                </a:cxn>
              </a:cxnLst>
              <a:rect l="0" t="0" r="r" b="b"/>
              <a:pathLst>
                <a:path w="13" h="18">
                  <a:moveTo>
                    <a:pt x="0" y="18"/>
                  </a:moveTo>
                  <a:cubicBezTo>
                    <a:pt x="1" y="12"/>
                    <a:pt x="10" y="6"/>
                    <a:pt x="13" y="0"/>
                  </a:cubicBezTo>
                  <a:cubicBezTo>
                    <a:pt x="13" y="6"/>
                    <a:pt x="4" y="1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79" name="Freeform 476"/>
            <p:cNvSpPr/>
            <p:nvPr/>
          </p:nvSpPr>
          <p:spPr bwMode="auto">
            <a:xfrm>
              <a:off x="6919050" y="5491903"/>
              <a:ext cx="106666" cy="128888"/>
            </a:xfrm>
            <a:custGeom>
              <a:avLst/>
              <a:gdLst>
                <a:gd name="T0" fmla="*/ 0 w 72"/>
                <a:gd name="T1" fmla="*/ 87 h 87"/>
                <a:gd name="T2" fmla="*/ 72 w 72"/>
                <a:gd name="T3" fmla="*/ 0 h 87"/>
                <a:gd name="T4" fmla="*/ 0 w 72"/>
                <a:gd name="T5" fmla="*/ 87 h 87"/>
              </a:gdLst>
              <a:ahLst/>
              <a:cxnLst>
                <a:cxn ang="0">
                  <a:pos x="T0" y="T1"/>
                </a:cxn>
                <a:cxn ang="0">
                  <a:pos x="T2" y="T3"/>
                </a:cxn>
                <a:cxn ang="0">
                  <a:pos x="T4" y="T5"/>
                </a:cxn>
              </a:cxnLst>
              <a:rect l="0" t="0" r="r" b="b"/>
              <a:pathLst>
                <a:path w="72" h="87">
                  <a:moveTo>
                    <a:pt x="0" y="87"/>
                  </a:moveTo>
                  <a:cubicBezTo>
                    <a:pt x="20" y="58"/>
                    <a:pt x="48" y="28"/>
                    <a:pt x="72" y="0"/>
                  </a:cubicBezTo>
                  <a:cubicBezTo>
                    <a:pt x="50" y="30"/>
                    <a:pt x="24" y="57"/>
                    <a:pt x="0"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0" name="Freeform 477"/>
            <p:cNvSpPr/>
            <p:nvPr/>
          </p:nvSpPr>
          <p:spPr bwMode="auto">
            <a:xfrm>
              <a:off x="5848687" y="5594125"/>
              <a:ext cx="14815" cy="14815"/>
            </a:xfrm>
            <a:custGeom>
              <a:avLst/>
              <a:gdLst>
                <a:gd name="T0" fmla="*/ 3 w 10"/>
                <a:gd name="T1" fmla="*/ 10 h 10"/>
                <a:gd name="T2" fmla="*/ 8 w 10"/>
                <a:gd name="T3" fmla="*/ 0 h 10"/>
                <a:gd name="T4" fmla="*/ 3 w 10"/>
                <a:gd name="T5" fmla="*/ 10 h 10"/>
              </a:gdLst>
              <a:ahLst/>
              <a:cxnLst>
                <a:cxn ang="0">
                  <a:pos x="T0" y="T1"/>
                </a:cxn>
                <a:cxn ang="0">
                  <a:pos x="T2" y="T3"/>
                </a:cxn>
                <a:cxn ang="0">
                  <a:pos x="T4" y="T5"/>
                </a:cxn>
              </a:cxnLst>
              <a:rect l="0" t="0" r="r" b="b"/>
              <a:pathLst>
                <a:path w="10" h="10">
                  <a:moveTo>
                    <a:pt x="3" y="10"/>
                  </a:moveTo>
                  <a:cubicBezTo>
                    <a:pt x="0" y="9"/>
                    <a:pt x="7" y="3"/>
                    <a:pt x="8" y="0"/>
                  </a:cubicBezTo>
                  <a:cubicBezTo>
                    <a:pt x="10" y="3"/>
                    <a:pt x="4" y="7"/>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1" name="Freeform 478"/>
            <p:cNvSpPr/>
            <p:nvPr/>
          </p:nvSpPr>
          <p:spPr bwMode="auto">
            <a:xfrm>
              <a:off x="7025716" y="5592644"/>
              <a:ext cx="11852" cy="14815"/>
            </a:xfrm>
            <a:custGeom>
              <a:avLst/>
              <a:gdLst>
                <a:gd name="T0" fmla="*/ 0 w 8"/>
                <a:gd name="T1" fmla="*/ 10 h 10"/>
                <a:gd name="T2" fmla="*/ 7 w 8"/>
                <a:gd name="T3" fmla="*/ 0 h 10"/>
                <a:gd name="T4" fmla="*/ 0 w 8"/>
                <a:gd name="T5" fmla="*/ 10 h 10"/>
              </a:gdLst>
              <a:ahLst/>
              <a:cxnLst>
                <a:cxn ang="0">
                  <a:pos x="T0" y="T1"/>
                </a:cxn>
                <a:cxn ang="0">
                  <a:pos x="T2" y="T3"/>
                </a:cxn>
                <a:cxn ang="0">
                  <a:pos x="T4" y="T5"/>
                </a:cxn>
              </a:cxnLst>
              <a:rect l="0" t="0" r="r" b="b"/>
              <a:pathLst>
                <a:path w="8" h="10">
                  <a:moveTo>
                    <a:pt x="0" y="10"/>
                  </a:moveTo>
                  <a:cubicBezTo>
                    <a:pt x="2" y="6"/>
                    <a:pt x="5" y="3"/>
                    <a:pt x="7" y="0"/>
                  </a:cubicBezTo>
                  <a:cubicBezTo>
                    <a:pt x="8" y="2"/>
                    <a:pt x="3"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2" name="Freeform 479"/>
            <p:cNvSpPr/>
            <p:nvPr/>
          </p:nvSpPr>
          <p:spPr bwMode="auto">
            <a:xfrm>
              <a:off x="7012382" y="5546718"/>
              <a:ext cx="26666" cy="40000"/>
            </a:xfrm>
            <a:custGeom>
              <a:avLst/>
              <a:gdLst>
                <a:gd name="T0" fmla="*/ 0 w 18"/>
                <a:gd name="T1" fmla="*/ 27 h 27"/>
                <a:gd name="T2" fmla="*/ 18 w 18"/>
                <a:gd name="T3" fmla="*/ 0 h 27"/>
                <a:gd name="T4" fmla="*/ 0 w 18"/>
                <a:gd name="T5" fmla="*/ 27 h 27"/>
              </a:gdLst>
              <a:ahLst/>
              <a:cxnLst>
                <a:cxn ang="0">
                  <a:pos x="T0" y="T1"/>
                </a:cxn>
                <a:cxn ang="0">
                  <a:pos x="T2" y="T3"/>
                </a:cxn>
                <a:cxn ang="0">
                  <a:pos x="T4" y="T5"/>
                </a:cxn>
              </a:cxnLst>
              <a:rect l="0" t="0" r="r" b="b"/>
              <a:pathLst>
                <a:path w="18" h="27">
                  <a:moveTo>
                    <a:pt x="0" y="27"/>
                  </a:moveTo>
                  <a:cubicBezTo>
                    <a:pt x="2" y="18"/>
                    <a:pt x="14" y="10"/>
                    <a:pt x="18" y="0"/>
                  </a:cubicBezTo>
                  <a:cubicBezTo>
                    <a:pt x="17" y="10"/>
                    <a:pt x="5" y="18"/>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3" name="Freeform 480"/>
            <p:cNvSpPr/>
            <p:nvPr/>
          </p:nvSpPr>
          <p:spPr bwMode="auto">
            <a:xfrm>
              <a:off x="6005722" y="5549681"/>
              <a:ext cx="22222" cy="28148"/>
            </a:xfrm>
            <a:custGeom>
              <a:avLst/>
              <a:gdLst>
                <a:gd name="T0" fmla="*/ 0 w 15"/>
                <a:gd name="T1" fmla="*/ 19 h 19"/>
                <a:gd name="T2" fmla="*/ 15 w 15"/>
                <a:gd name="T3" fmla="*/ 0 h 19"/>
                <a:gd name="T4" fmla="*/ 0 w 15"/>
                <a:gd name="T5" fmla="*/ 19 h 19"/>
              </a:gdLst>
              <a:ahLst/>
              <a:cxnLst>
                <a:cxn ang="0">
                  <a:pos x="T0" y="T1"/>
                </a:cxn>
                <a:cxn ang="0">
                  <a:pos x="T2" y="T3"/>
                </a:cxn>
                <a:cxn ang="0">
                  <a:pos x="T4" y="T5"/>
                </a:cxn>
              </a:cxnLst>
              <a:rect l="0" t="0" r="r" b="b"/>
              <a:pathLst>
                <a:path w="15" h="19">
                  <a:moveTo>
                    <a:pt x="0" y="19"/>
                  </a:moveTo>
                  <a:cubicBezTo>
                    <a:pt x="5" y="13"/>
                    <a:pt x="10" y="7"/>
                    <a:pt x="15" y="0"/>
                  </a:cubicBezTo>
                  <a:cubicBezTo>
                    <a:pt x="13" y="6"/>
                    <a:pt x="6" y="14"/>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4" name="Freeform 481"/>
            <p:cNvSpPr/>
            <p:nvPr/>
          </p:nvSpPr>
          <p:spPr bwMode="auto">
            <a:xfrm>
              <a:off x="6446460" y="5564496"/>
              <a:ext cx="20741" cy="8889"/>
            </a:xfrm>
            <a:custGeom>
              <a:avLst/>
              <a:gdLst>
                <a:gd name="T0" fmla="*/ 2 w 14"/>
                <a:gd name="T1" fmla="*/ 6 h 6"/>
                <a:gd name="T2" fmla="*/ 13 w 14"/>
                <a:gd name="T3" fmla="*/ 1 h 6"/>
                <a:gd name="T4" fmla="*/ 2 w 14"/>
                <a:gd name="T5" fmla="*/ 6 h 6"/>
              </a:gdLst>
              <a:ahLst/>
              <a:cxnLst>
                <a:cxn ang="0">
                  <a:pos x="T0" y="T1"/>
                </a:cxn>
                <a:cxn ang="0">
                  <a:pos x="T2" y="T3"/>
                </a:cxn>
                <a:cxn ang="0">
                  <a:pos x="T4" y="T5"/>
                </a:cxn>
              </a:cxnLst>
              <a:rect l="0" t="0" r="r" b="b"/>
              <a:pathLst>
                <a:path w="14" h="6">
                  <a:moveTo>
                    <a:pt x="2" y="6"/>
                  </a:moveTo>
                  <a:cubicBezTo>
                    <a:pt x="0" y="4"/>
                    <a:pt x="14" y="0"/>
                    <a:pt x="13" y="1"/>
                  </a:cubicBezTo>
                  <a:cubicBezTo>
                    <a:pt x="9" y="3"/>
                    <a:pt x="5" y="4"/>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5" name="Freeform 482"/>
            <p:cNvSpPr/>
            <p:nvPr/>
          </p:nvSpPr>
          <p:spPr bwMode="auto">
            <a:xfrm>
              <a:off x="6896828" y="5451904"/>
              <a:ext cx="90370" cy="109629"/>
            </a:xfrm>
            <a:custGeom>
              <a:avLst/>
              <a:gdLst>
                <a:gd name="T0" fmla="*/ 0 w 61"/>
                <a:gd name="T1" fmla="*/ 73 h 74"/>
                <a:gd name="T2" fmla="*/ 61 w 61"/>
                <a:gd name="T3" fmla="*/ 0 h 74"/>
                <a:gd name="T4" fmla="*/ 8 w 61"/>
                <a:gd name="T5" fmla="*/ 66 h 74"/>
                <a:gd name="T6" fmla="*/ 0 w 61"/>
                <a:gd name="T7" fmla="*/ 73 h 74"/>
              </a:gdLst>
              <a:ahLst/>
              <a:cxnLst>
                <a:cxn ang="0">
                  <a:pos x="T0" y="T1"/>
                </a:cxn>
                <a:cxn ang="0">
                  <a:pos x="T2" y="T3"/>
                </a:cxn>
                <a:cxn ang="0">
                  <a:pos x="T4" y="T5"/>
                </a:cxn>
                <a:cxn ang="0">
                  <a:pos x="T6" y="T7"/>
                </a:cxn>
              </a:cxnLst>
              <a:rect l="0" t="0" r="r" b="b"/>
              <a:pathLst>
                <a:path w="61" h="74">
                  <a:moveTo>
                    <a:pt x="0" y="73"/>
                  </a:moveTo>
                  <a:cubicBezTo>
                    <a:pt x="18" y="46"/>
                    <a:pt x="40" y="24"/>
                    <a:pt x="61" y="0"/>
                  </a:cubicBezTo>
                  <a:cubicBezTo>
                    <a:pt x="47" y="21"/>
                    <a:pt x="19" y="46"/>
                    <a:pt x="8" y="66"/>
                  </a:cubicBezTo>
                  <a:cubicBezTo>
                    <a:pt x="9" y="68"/>
                    <a:pt x="3" y="74"/>
                    <a:pt x="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6" name="Freeform 483"/>
            <p:cNvSpPr/>
            <p:nvPr/>
          </p:nvSpPr>
          <p:spPr bwMode="auto">
            <a:xfrm>
              <a:off x="7070160" y="5548199"/>
              <a:ext cx="4444" cy="11852"/>
            </a:xfrm>
            <a:custGeom>
              <a:avLst/>
              <a:gdLst>
                <a:gd name="T0" fmla="*/ 1 w 3"/>
                <a:gd name="T1" fmla="*/ 8 h 8"/>
                <a:gd name="T2" fmla="*/ 1 w 3"/>
                <a:gd name="T3" fmla="*/ 0 h 8"/>
                <a:gd name="T4" fmla="*/ 1 w 3"/>
                <a:gd name="T5" fmla="*/ 8 h 8"/>
              </a:gdLst>
              <a:ahLst/>
              <a:cxnLst>
                <a:cxn ang="0">
                  <a:pos x="T0" y="T1"/>
                </a:cxn>
                <a:cxn ang="0">
                  <a:pos x="T2" y="T3"/>
                </a:cxn>
                <a:cxn ang="0">
                  <a:pos x="T4" y="T5"/>
                </a:cxn>
              </a:cxnLst>
              <a:rect l="0" t="0" r="r" b="b"/>
              <a:pathLst>
                <a:path w="3" h="8">
                  <a:moveTo>
                    <a:pt x="1" y="8"/>
                  </a:moveTo>
                  <a:cubicBezTo>
                    <a:pt x="0" y="5"/>
                    <a:pt x="1" y="4"/>
                    <a:pt x="1" y="0"/>
                  </a:cubicBezTo>
                  <a:cubicBezTo>
                    <a:pt x="3" y="1"/>
                    <a:pt x="2" y="7"/>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7" name="Freeform 484"/>
            <p:cNvSpPr/>
            <p:nvPr/>
          </p:nvSpPr>
          <p:spPr bwMode="auto">
            <a:xfrm>
              <a:off x="7070160" y="5511163"/>
              <a:ext cx="5926" cy="35555"/>
            </a:xfrm>
            <a:custGeom>
              <a:avLst/>
              <a:gdLst>
                <a:gd name="T0" fmla="*/ 0 w 4"/>
                <a:gd name="T1" fmla="*/ 24 h 24"/>
                <a:gd name="T2" fmla="*/ 1 w 4"/>
                <a:gd name="T3" fmla="*/ 0 h 24"/>
                <a:gd name="T4" fmla="*/ 0 w 4"/>
                <a:gd name="T5" fmla="*/ 24 h 24"/>
              </a:gdLst>
              <a:ahLst/>
              <a:cxnLst>
                <a:cxn ang="0">
                  <a:pos x="T0" y="T1"/>
                </a:cxn>
                <a:cxn ang="0">
                  <a:pos x="T2" y="T3"/>
                </a:cxn>
                <a:cxn ang="0">
                  <a:pos x="T4" y="T5"/>
                </a:cxn>
              </a:cxnLst>
              <a:rect l="0" t="0" r="r" b="b"/>
              <a:pathLst>
                <a:path w="4" h="24">
                  <a:moveTo>
                    <a:pt x="0" y="24"/>
                  </a:moveTo>
                  <a:cubicBezTo>
                    <a:pt x="1" y="16"/>
                    <a:pt x="0" y="8"/>
                    <a:pt x="1" y="0"/>
                  </a:cubicBezTo>
                  <a:cubicBezTo>
                    <a:pt x="1" y="8"/>
                    <a:pt x="4" y="17"/>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8" name="Freeform 485"/>
            <p:cNvSpPr/>
            <p:nvPr/>
          </p:nvSpPr>
          <p:spPr bwMode="auto">
            <a:xfrm>
              <a:off x="7042012" y="5505237"/>
              <a:ext cx="25185" cy="41481"/>
            </a:xfrm>
            <a:custGeom>
              <a:avLst/>
              <a:gdLst>
                <a:gd name="T0" fmla="*/ 0 w 17"/>
                <a:gd name="T1" fmla="*/ 28 h 28"/>
                <a:gd name="T2" fmla="*/ 17 w 17"/>
                <a:gd name="T3" fmla="*/ 0 h 28"/>
                <a:gd name="T4" fmla="*/ 0 w 17"/>
                <a:gd name="T5" fmla="*/ 28 h 28"/>
              </a:gdLst>
              <a:ahLst/>
              <a:cxnLst>
                <a:cxn ang="0">
                  <a:pos x="T0" y="T1"/>
                </a:cxn>
                <a:cxn ang="0">
                  <a:pos x="T2" y="T3"/>
                </a:cxn>
                <a:cxn ang="0">
                  <a:pos x="T4" y="T5"/>
                </a:cxn>
              </a:cxnLst>
              <a:rect l="0" t="0" r="r" b="b"/>
              <a:pathLst>
                <a:path w="17" h="28">
                  <a:moveTo>
                    <a:pt x="0" y="28"/>
                  </a:moveTo>
                  <a:cubicBezTo>
                    <a:pt x="4" y="17"/>
                    <a:pt x="13" y="11"/>
                    <a:pt x="17" y="0"/>
                  </a:cubicBezTo>
                  <a:cubicBezTo>
                    <a:pt x="17" y="11"/>
                    <a:pt x="6" y="19"/>
                    <a:pt x="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89" name="Freeform 486"/>
            <p:cNvSpPr/>
            <p:nvPr/>
          </p:nvSpPr>
          <p:spPr bwMode="auto">
            <a:xfrm>
              <a:off x="7016827" y="5453385"/>
              <a:ext cx="59259" cy="75555"/>
            </a:xfrm>
            <a:custGeom>
              <a:avLst/>
              <a:gdLst>
                <a:gd name="T0" fmla="*/ 2 w 40"/>
                <a:gd name="T1" fmla="*/ 50 h 51"/>
                <a:gd name="T2" fmla="*/ 0 w 40"/>
                <a:gd name="T3" fmla="*/ 51 h 51"/>
                <a:gd name="T4" fmla="*/ 35 w 40"/>
                <a:gd name="T5" fmla="*/ 0 h 51"/>
                <a:gd name="T6" fmla="*/ 36 w 40"/>
                <a:gd name="T7" fmla="*/ 8 h 51"/>
                <a:gd name="T8" fmla="*/ 37 w 40"/>
                <a:gd name="T9" fmla="*/ 20 h 51"/>
                <a:gd name="T10" fmla="*/ 36 w 40"/>
                <a:gd name="T11" fmla="*/ 21 h 51"/>
                <a:gd name="T12" fmla="*/ 35 w 40"/>
                <a:gd name="T13" fmla="*/ 8 h 51"/>
                <a:gd name="T14" fmla="*/ 2 w 40"/>
                <a:gd name="T15" fmla="*/ 50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1">
                  <a:moveTo>
                    <a:pt x="2" y="50"/>
                  </a:moveTo>
                  <a:cubicBezTo>
                    <a:pt x="2" y="51"/>
                    <a:pt x="1" y="51"/>
                    <a:pt x="0" y="51"/>
                  </a:cubicBezTo>
                  <a:cubicBezTo>
                    <a:pt x="10" y="33"/>
                    <a:pt x="29" y="19"/>
                    <a:pt x="35" y="0"/>
                  </a:cubicBezTo>
                  <a:cubicBezTo>
                    <a:pt x="40" y="1"/>
                    <a:pt x="37" y="5"/>
                    <a:pt x="36" y="8"/>
                  </a:cubicBezTo>
                  <a:cubicBezTo>
                    <a:pt x="37" y="12"/>
                    <a:pt x="38" y="15"/>
                    <a:pt x="37" y="20"/>
                  </a:cubicBezTo>
                  <a:cubicBezTo>
                    <a:pt x="38" y="22"/>
                    <a:pt x="38" y="22"/>
                    <a:pt x="36" y="21"/>
                  </a:cubicBezTo>
                  <a:cubicBezTo>
                    <a:pt x="37" y="14"/>
                    <a:pt x="35" y="14"/>
                    <a:pt x="35" y="8"/>
                  </a:cubicBezTo>
                  <a:cubicBezTo>
                    <a:pt x="24" y="18"/>
                    <a:pt x="13" y="37"/>
                    <a:pt x="2"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0" name="Freeform 487"/>
            <p:cNvSpPr/>
            <p:nvPr/>
          </p:nvSpPr>
          <p:spPr bwMode="auto">
            <a:xfrm>
              <a:off x="5827946" y="5477089"/>
              <a:ext cx="31111" cy="48889"/>
            </a:xfrm>
            <a:custGeom>
              <a:avLst/>
              <a:gdLst>
                <a:gd name="T0" fmla="*/ 0 w 21"/>
                <a:gd name="T1" fmla="*/ 33 h 33"/>
                <a:gd name="T2" fmla="*/ 21 w 21"/>
                <a:gd name="T3" fmla="*/ 0 h 33"/>
                <a:gd name="T4" fmla="*/ 0 w 21"/>
                <a:gd name="T5" fmla="*/ 33 h 33"/>
              </a:gdLst>
              <a:ahLst/>
              <a:cxnLst>
                <a:cxn ang="0">
                  <a:pos x="T0" y="T1"/>
                </a:cxn>
                <a:cxn ang="0">
                  <a:pos x="T2" y="T3"/>
                </a:cxn>
                <a:cxn ang="0">
                  <a:pos x="T4" y="T5"/>
                </a:cxn>
              </a:cxnLst>
              <a:rect l="0" t="0" r="r" b="b"/>
              <a:pathLst>
                <a:path w="21" h="33">
                  <a:moveTo>
                    <a:pt x="0" y="33"/>
                  </a:moveTo>
                  <a:cubicBezTo>
                    <a:pt x="4" y="22"/>
                    <a:pt x="14" y="10"/>
                    <a:pt x="21" y="0"/>
                  </a:cubicBezTo>
                  <a:cubicBezTo>
                    <a:pt x="18" y="7"/>
                    <a:pt x="9" y="24"/>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1" name="Freeform 488"/>
            <p:cNvSpPr/>
            <p:nvPr/>
          </p:nvSpPr>
          <p:spPr bwMode="auto">
            <a:xfrm>
              <a:off x="5816094" y="5478570"/>
              <a:ext cx="25185" cy="31111"/>
            </a:xfrm>
            <a:custGeom>
              <a:avLst/>
              <a:gdLst>
                <a:gd name="T0" fmla="*/ 3 w 17"/>
                <a:gd name="T1" fmla="*/ 21 h 21"/>
                <a:gd name="T2" fmla="*/ 12 w 17"/>
                <a:gd name="T3" fmla="*/ 0 h 21"/>
                <a:gd name="T4" fmla="*/ 11 w 17"/>
                <a:gd name="T5" fmla="*/ 6 h 21"/>
                <a:gd name="T6" fmla="*/ 17 w 17"/>
                <a:gd name="T7" fmla="*/ 0 h 21"/>
                <a:gd name="T8" fmla="*/ 3 w 17"/>
                <a:gd name="T9" fmla="*/ 21 h 21"/>
              </a:gdLst>
              <a:ahLst/>
              <a:cxnLst>
                <a:cxn ang="0">
                  <a:pos x="T0" y="T1"/>
                </a:cxn>
                <a:cxn ang="0">
                  <a:pos x="T2" y="T3"/>
                </a:cxn>
                <a:cxn ang="0">
                  <a:pos x="T4" y="T5"/>
                </a:cxn>
                <a:cxn ang="0">
                  <a:pos x="T6" y="T7"/>
                </a:cxn>
                <a:cxn ang="0">
                  <a:pos x="T8" y="T9"/>
                </a:cxn>
              </a:cxnLst>
              <a:rect l="0" t="0" r="r" b="b"/>
              <a:pathLst>
                <a:path w="17" h="21">
                  <a:moveTo>
                    <a:pt x="3" y="21"/>
                  </a:moveTo>
                  <a:cubicBezTo>
                    <a:pt x="0" y="15"/>
                    <a:pt x="11" y="7"/>
                    <a:pt x="12" y="0"/>
                  </a:cubicBezTo>
                  <a:cubicBezTo>
                    <a:pt x="15" y="1"/>
                    <a:pt x="10" y="3"/>
                    <a:pt x="11" y="6"/>
                  </a:cubicBezTo>
                  <a:cubicBezTo>
                    <a:pt x="15" y="6"/>
                    <a:pt x="13" y="0"/>
                    <a:pt x="17" y="0"/>
                  </a:cubicBezTo>
                  <a:cubicBezTo>
                    <a:pt x="13" y="7"/>
                    <a:pt x="7" y="13"/>
                    <a:pt x="3"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2" name="Freeform 489"/>
            <p:cNvSpPr/>
            <p:nvPr/>
          </p:nvSpPr>
          <p:spPr bwMode="auto">
            <a:xfrm>
              <a:off x="6988679" y="5490422"/>
              <a:ext cx="14815" cy="16296"/>
            </a:xfrm>
            <a:custGeom>
              <a:avLst/>
              <a:gdLst>
                <a:gd name="T0" fmla="*/ 1 w 10"/>
                <a:gd name="T1" fmla="*/ 11 h 11"/>
                <a:gd name="T2" fmla="*/ 8 w 10"/>
                <a:gd name="T3" fmla="*/ 0 h 11"/>
                <a:gd name="T4" fmla="*/ 1 w 10"/>
                <a:gd name="T5" fmla="*/ 11 h 11"/>
              </a:gdLst>
              <a:ahLst/>
              <a:cxnLst>
                <a:cxn ang="0">
                  <a:pos x="T0" y="T1"/>
                </a:cxn>
                <a:cxn ang="0">
                  <a:pos x="T2" y="T3"/>
                </a:cxn>
                <a:cxn ang="0">
                  <a:pos x="T4" y="T5"/>
                </a:cxn>
              </a:cxnLst>
              <a:rect l="0" t="0" r="r" b="b"/>
              <a:pathLst>
                <a:path w="10" h="11">
                  <a:moveTo>
                    <a:pt x="1" y="11"/>
                  </a:moveTo>
                  <a:cubicBezTo>
                    <a:pt x="0" y="7"/>
                    <a:pt x="6" y="3"/>
                    <a:pt x="8" y="0"/>
                  </a:cubicBezTo>
                  <a:cubicBezTo>
                    <a:pt x="10" y="3"/>
                    <a:pt x="2" y="6"/>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3" name="Freeform 490"/>
            <p:cNvSpPr/>
            <p:nvPr/>
          </p:nvSpPr>
          <p:spPr bwMode="auto">
            <a:xfrm>
              <a:off x="6966457" y="5459311"/>
              <a:ext cx="35555" cy="47407"/>
            </a:xfrm>
            <a:custGeom>
              <a:avLst/>
              <a:gdLst>
                <a:gd name="T0" fmla="*/ 0 w 24"/>
                <a:gd name="T1" fmla="*/ 32 h 32"/>
                <a:gd name="T2" fmla="*/ 24 w 24"/>
                <a:gd name="T3" fmla="*/ 0 h 32"/>
                <a:gd name="T4" fmla="*/ 0 w 24"/>
                <a:gd name="T5" fmla="*/ 32 h 32"/>
              </a:gdLst>
              <a:ahLst/>
              <a:cxnLst>
                <a:cxn ang="0">
                  <a:pos x="T0" y="T1"/>
                </a:cxn>
                <a:cxn ang="0">
                  <a:pos x="T2" y="T3"/>
                </a:cxn>
                <a:cxn ang="0">
                  <a:pos x="T4" y="T5"/>
                </a:cxn>
              </a:cxnLst>
              <a:rect l="0" t="0" r="r" b="b"/>
              <a:pathLst>
                <a:path w="24" h="32">
                  <a:moveTo>
                    <a:pt x="0" y="32"/>
                  </a:moveTo>
                  <a:cubicBezTo>
                    <a:pt x="4" y="22"/>
                    <a:pt x="17" y="11"/>
                    <a:pt x="24" y="0"/>
                  </a:cubicBezTo>
                  <a:cubicBezTo>
                    <a:pt x="20" y="11"/>
                    <a:pt x="8" y="22"/>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4" name="Freeform 491"/>
            <p:cNvSpPr/>
            <p:nvPr/>
          </p:nvSpPr>
          <p:spPr bwMode="auto">
            <a:xfrm>
              <a:off x="7024234" y="5477089"/>
              <a:ext cx="11852" cy="11852"/>
            </a:xfrm>
            <a:custGeom>
              <a:avLst/>
              <a:gdLst>
                <a:gd name="T0" fmla="*/ 3 w 8"/>
                <a:gd name="T1" fmla="*/ 8 h 8"/>
                <a:gd name="T2" fmla="*/ 6 w 8"/>
                <a:gd name="T3" fmla="*/ 0 h 8"/>
                <a:gd name="T4" fmla="*/ 3 w 8"/>
                <a:gd name="T5" fmla="*/ 8 h 8"/>
              </a:gdLst>
              <a:ahLst/>
              <a:cxnLst>
                <a:cxn ang="0">
                  <a:pos x="T0" y="T1"/>
                </a:cxn>
                <a:cxn ang="0">
                  <a:pos x="T2" y="T3"/>
                </a:cxn>
                <a:cxn ang="0">
                  <a:pos x="T4" y="T5"/>
                </a:cxn>
              </a:cxnLst>
              <a:rect l="0" t="0" r="r" b="b"/>
              <a:pathLst>
                <a:path w="8" h="8">
                  <a:moveTo>
                    <a:pt x="3" y="8"/>
                  </a:moveTo>
                  <a:cubicBezTo>
                    <a:pt x="0" y="7"/>
                    <a:pt x="6" y="2"/>
                    <a:pt x="6" y="0"/>
                  </a:cubicBezTo>
                  <a:cubicBezTo>
                    <a:pt x="8" y="2"/>
                    <a:pt x="3" y="5"/>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5" name="Freeform 492"/>
            <p:cNvSpPr/>
            <p:nvPr/>
          </p:nvSpPr>
          <p:spPr bwMode="auto">
            <a:xfrm>
              <a:off x="7009419" y="5463756"/>
              <a:ext cx="13333" cy="17778"/>
            </a:xfrm>
            <a:custGeom>
              <a:avLst/>
              <a:gdLst>
                <a:gd name="T0" fmla="*/ 1 w 9"/>
                <a:gd name="T1" fmla="*/ 12 h 12"/>
                <a:gd name="T2" fmla="*/ 9 w 9"/>
                <a:gd name="T3" fmla="*/ 0 h 12"/>
                <a:gd name="T4" fmla="*/ 1 w 9"/>
                <a:gd name="T5" fmla="*/ 12 h 12"/>
              </a:gdLst>
              <a:ahLst/>
              <a:cxnLst>
                <a:cxn ang="0">
                  <a:pos x="T0" y="T1"/>
                </a:cxn>
                <a:cxn ang="0">
                  <a:pos x="T2" y="T3"/>
                </a:cxn>
                <a:cxn ang="0">
                  <a:pos x="T4" y="T5"/>
                </a:cxn>
              </a:cxnLst>
              <a:rect l="0" t="0" r="r" b="b"/>
              <a:pathLst>
                <a:path w="9" h="12">
                  <a:moveTo>
                    <a:pt x="1" y="12"/>
                  </a:moveTo>
                  <a:cubicBezTo>
                    <a:pt x="0" y="9"/>
                    <a:pt x="6" y="4"/>
                    <a:pt x="9" y="0"/>
                  </a:cubicBezTo>
                  <a:cubicBezTo>
                    <a:pt x="9" y="3"/>
                    <a:pt x="3" y="8"/>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6" name="Freeform 493"/>
            <p:cNvSpPr/>
            <p:nvPr/>
          </p:nvSpPr>
          <p:spPr bwMode="auto">
            <a:xfrm>
              <a:off x="7036086" y="5465237"/>
              <a:ext cx="8889" cy="10370"/>
            </a:xfrm>
            <a:custGeom>
              <a:avLst/>
              <a:gdLst>
                <a:gd name="T0" fmla="*/ 2 w 6"/>
                <a:gd name="T1" fmla="*/ 7 h 7"/>
                <a:gd name="T2" fmla="*/ 6 w 6"/>
                <a:gd name="T3" fmla="*/ 0 h 7"/>
                <a:gd name="T4" fmla="*/ 2 w 6"/>
                <a:gd name="T5" fmla="*/ 7 h 7"/>
              </a:gdLst>
              <a:ahLst/>
              <a:cxnLst>
                <a:cxn ang="0">
                  <a:pos x="T0" y="T1"/>
                </a:cxn>
                <a:cxn ang="0">
                  <a:pos x="T2" y="T3"/>
                </a:cxn>
                <a:cxn ang="0">
                  <a:pos x="T4" y="T5"/>
                </a:cxn>
              </a:cxnLst>
              <a:rect l="0" t="0" r="r" b="b"/>
              <a:pathLst>
                <a:path w="6" h="7">
                  <a:moveTo>
                    <a:pt x="2" y="7"/>
                  </a:moveTo>
                  <a:cubicBezTo>
                    <a:pt x="0" y="5"/>
                    <a:pt x="4" y="1"/>
                    <a:pt x="6" y="0"/>
                  </a:cubicBezTo>
                  <a:cubicBezTo>
                    <a:pt x="6" y="3"/>
                    <a:pt x="2" y="4"/>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7" name="Freeform 494"/>
            <p:cNvSpPr/>
            <p:nvPr/>
          </p:nvSpPr>
          <p:spPr bwMode="auto">
            <a:xfrm>
              <a:off x="7009419" y="5308201"/>
              <a:ext cx="38518" cy="158517"/>
            </a:xfrm>
            <a:custGeom>
              <a:avLst/>
              <a:gdLst>
                <a:gd name="T0" fmla="*/ 11 w 26"/>
                <a:gd name="T1" fmla="*/ 82 h 107"/>
                <a:gd name="T2" fmla="*/ 11 w 26"/>
                <a:gd name="T3" fmla="*/ 82 h 107"/>
                <a:gd name="T4" fmla="*/ 9 w 26"/>
                <a:gd name="T5" fmla="*/ 93 h 107"/>
                <a:gd name="T6" fmla="*/ 1 w 26"/>
                <a:gd name="T7" fmla="*/ 97 h 107"/>
                <a:gd name="T8" fmla="*/ 8 w 26"/>
                <a:gd name="T9" fmla="*/ 28 h 107"/>
                <a:gd name="T10" fmla="*/ 2 w 26"/>
                <a:gd name="T11" fmla="*/ 38 h 107"/>
                <a:gd name="T12" fmla="*/ 9 w 26"/>
                <a:gd name="T13" fmla="*/ 25 h 107"/>
                <a:gd name="T14" fmla="*/ 12 w 26"/>
                <a:gd name="T15" fmla="*/ 16 h 107"/>
                <a:gd name="T16" fmla="*/ 10 w 26"/>
                <a:gd name="T17" fmla="*/ 33 h 107"/>
                <a:gd name="T18" fmla="*/ 15 w 26"/>
                <a:gd name="T19" fmla="*/ 16 h 107"/>
                <a:gd name="T20" fmla="*/ 26 w 26"/>
                <a:gd name="T21" fmla="*/ 0 h 107"/>
                <a:gd name="T22" fmla="*/ 17 w 26"/>
                <a:gd name="T23" fmla="*/ 52 h 107"/>
                <a:gd name="T24" fmla="*/ 22 w 26"/>
                <a:gd name="T25" fmla="*/ 48 h 107"/>
                <a:gd name="T26" fmla="*/ 18 w 26"/>
                <a:gd name="T27" fmla="*/ 68 h 107"/>
                <a:gd name="T28" fmla="*/ 22 w 26"/>
                <a:gd name="T29" fmla="*/ 65 h 107"/>
                <a:gd name="T30" fmla="*/ 19 w 26"/>
                <a:gd name="T31" fmla="*/ 100 h 107"/>
                <a:gd name="T32" fmla="*/ 22 w 26"/>
                <a:gd name="T33" fmla="*/ 98 h 107"/>
                <a:gd name="T34" fmla="*/ 18 w 26"/>
                <a:gd name="T35" fmla="*/ 107 h 107"/>
                <a:gd name="T36" fmla="*/ 17 w 26"/>
                <a:gd name="T37" fmla="*/ 98 h 107"/>
                <a:gd name="T38" fmla="*/ 13 w 26"/>
                <a:gd name="T39" fmla="*/ 100 h 107"/>
                <a:gd name="T40" fmla="*/ 17 w 26"/>
                <a:gd name="T41" fmla="*/ 76 h 107"/>
                <a:gd name="T42" fmla="*/ 12 w 26"/>
                <a:gd name="T43" fmla="*/ 81 h 107"/>
                <a:gd name="T44" fmla="*/ 16 w 26"/>
                <a:gd name="T45" fmla="*/ 60 h 107"/>
                <a:gd name="T46" fmla="*/ 13 w 26"/>
                <a:gd name="T47" fmla="*/ 62 h 107"/>
                <a:gd name="T48" fmla="*/ 16 w 26"/>
                <a:gd name="T49" fmla="*/ 55 h 107"/>
                <a:gd name="T50" fmla="*/ 15 w 26"/>
                <a:gd name="T51" fmla="*/ 28 h 107"/>
                <a:gd name="T52" fmla="*/ 9 w 26"/>
                <a:gd name="T53" fmla="*/ 50 h 107"/>
                <a:gd name="T54" fmla="*/ 11 w 26"/>
                <a:gd name="T55" fmla="*/ 49 h 107"/>
                <a:gd name="T56" fmla="*/ 8 w 26"/>
                <a:gd name="T57" fmla="*/ 55 h 107"/>
                <a:gd name="T58" fmla="*/ 8 w 26"/>
                <a:gd name="T59" fmla="*/ 80 h 107"/>
                <a:gd name="T60" fmla="*/ 11 w 26"/>
                <a:gd name="T61" fmla="*/ 8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 h="107">
                  <a:moveTo>
                    <a:pt x="11" y="82"/>
                  </a:moveTo>
                  <a:cubicBezTo>
                    <a:pt x="13" y="83"/>
                    <a:pt x="10" y="84"/>
                    <a:pt x="11" y="82"/>
                  </a:cubicBezTo>
                  <a:cubicBezTo>
                    <a:pt x="7" y="85"/>
                    <a:pt x="11" y="89"/>
                    <a:pt x="9" y="93"/>
                  </a:cubicBezTo>
                  <a:cubicBezTo>
                    <a:pt x="5" y="89"/>
                    <a:pt x="3" y="94"/>
                    <a:pt x="1" y="97"/>
                  </a:cubicBezTo>
                  <a:cubicBezTo>
                    <a:pt x="11" y="82"/>
                    <a:pt x="1" y="52"/>
                    <a:pt x="8" y="28"/>
                  </a:cubicBezTo>
                  <a:cubicBezTo>
                    <a:pt x="5" y="31"/>
                    <a:pt x="3" y="34"/>
                    <a:pt x="2" y="38"/>
                  </a:cubicBezTo>
                  <a:cubicBezTo>
                    <a:pt x="0" y="33"/>
                    <a:pt x="5" y="27"/>
                    <a:pt x="9" y="25"/>
                  </a:cubicBezTo>
                  <a:cubicBezTo>
                    <a:pt x="9" y="21"/>
                    <a:pt x="9" y="16"/>
                    <a:pt x="12" y="16"/>
                  </a:cubicBezTo>
                  <a:cubicBezTo>
                    <a:pt x="10" y="21"/>
                    <a:pt x="9" y="26"/>
                    <a:pt x="10" y="33"/>
                  </a:cubicBezTo>
                  <a:cubicBezTo>
                    <a:pt x="13" y="29"/>
                    <a:pt x="16" y="24"/>
                    <a:pt x="15" y="16"/>
                  </a:cubicBezTo>
                  <a:cubicBezTo>
                    <a:pt x="23" y="14"/>
                    <a:pt x="20" y="2"/>
                    <a:pt x="26" y="0"/>
                  </a:cubicBezTo>
                  <a:cubicBezTo>
                    <a:pt x="19" y="14"/>
                    <a:pt x="16" y="34"/>
                    <a:pt x="17" y="52"/>
                  </a:cubicBezTo>
                  <a:cubicBezTo>
                    <a:pt x="20" y="54"/>
                    <a:pt x="20" y="49"/>
                    <a:pt x="22" y="48"/>
                  </a:cubicBezTo>
                  <a:cubicBezTo>
                    <a:pt x="21" y="52"/>
                    <a:pt x="17" y="62"/>
                    <a:pt x="18" y="68"/>
                  </a:cubicBezTo>
                  <a:cubicBezTo>
                    <a:pt x="21" y="68"/>
                    <a:pt x="21" y="66"/>
                    <a:pt x="22" y="65"/>
                  </a:cubicBezTo>
                  <a:cubicBezTo>
                    <a:pt x="17" y="72"/>
                    <a:pt x="21" y="91"/>
                    <a:pt x="19" y="100"/>
                  </a:cubicBezTo>
                  <a:cubicBezTo>
                    <a:pt x="21" y="101"/>
                    <a:pt x="19" y="96"/>
                    <a:pt x="22" y="98"/>
                  </a:cubicBezTo>
                  <a:cubicBezTo>
                    <a:pt x="22" y="102"/>
                    <a:pt x="22" y="106"/>
                    <a:pt x="18" y="107"/>
                  </a:cubicBezTo>
                  <a:cubicBezTo>
                    <a:pt x="17" y="105"/>
                    <a:pt x="18" y="101"/>
                    <a:pt x="17" y="98"/>
                  </a:cubicBezTo>
                  <a:cubicBezTo>
                    <a:pt x="15" y="98"/>
                    <a:pt x="16" y="101"/>
                    <a:pt x="13" y="100"/>
                  </a:cubicBezTo>
                  <a:cubicBezTo>
                    <a:pt x="18" y="96"/>
                    <a:pt x="18" y="86"/>
                    <a:pt x="17" y="76"/>
                  </a:cubicBezTo>
                  <a:cubicBezTo>
                    <a:pt x="14" y="76"/>
                    <a:pt x="14" y="80"/>
                    <a:pt x="12" y="81"/>
                  </a:cubicBezTo>
                  <a:cubicBezTo>
                    <a:pt x="13" y="75"/>
                    <a:pt x="19" y="71"/>
                    <a:pt x="16" y="60"/>
                  </a:cubicBezTo>
                  <a:cubicBezTo>
                    <a:pt x="16" y="58"/>
                    <a:pt x="14" y="61"/>
                    <a:pt x="13" y="62"/>
                  </a:cubicBezTo>
                  <a:cubicBezTo>
                    <a:pt x="10" y="60"/>
                    <a:pt x="15" y="57"/>
                    <a:pt x="16" y="55"/>
                  </a:cubicBezTo>
                  <a:cubicBezTo>
                    <a:pt x="17" y="45"/>
                    <a:pt x="15" y="37"/>
                    <a:pt x="15" y="28"/>
                  </a:cubicBezTo>
                  <a:cubicBezTo>
                    <a:pt x="12" y="34"/>
                    <a:pt x="8" y="39"/>
                    <a:pt x="9" y="50"/>
                  </a:cubicBezTo>
                  <a:cubicBezTo>
                    <a:pt x="9" y="51"/>
                    <a:pt x="10" y="50"/>
                    <a:pt x="11" y="49"/>
                  </a:cubicBezTo>
                  <a:cubicBezTo>
                    <a:pt x="14" y="51"/>
                    <a:pt x="8" y="53"/>
                    <a:pt x="8" y="55"/>
                  </a:cubicBezTo>
                  <a:cubicBezTo>
                    <a:pt x="7" y="64"/>
                    <a:pt x="8" y="75"/>
                    <a:pt x="8" y="80"/>
                  </a:cubicBezTo>
                  <a:cubicBezTo>
                    <a:pt x="8" y="82"/>
                    <a:pt x="11" y="79"/>
                    <a:pt x="11"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8" name="Freeform 495"/>
            <p:cNvSpPr/>
            <p:nvPr/>
          </p:nvSpPr>
          <p:spPr bwMode="auto">
            <a:xfrm>
              <a:off x="6933864" y="5331905"/>
              <a:ext cx="48889" cy="118518"/>
            </a:xfrm>
            <a:custGeom>
              <a:avLst/>
              <a:gdLst>
                <a:gd name="T0" fmla="*/ 8 w 33"/>
                <a:gd name="T1" fmla="*/ 62 h 80"/>
                <a:gd name="T2" fmla="*/ 19 w 33"/>
                <a:gd name="T3" fmla="*/ 43 h 80"/>
                <a:gd name="T4" fmla="*/ 0 w 33"/>
                <a:gd name="T5" fmla="*/ 80 h 80"/>
                <a:gd name="T6" fmla="*/ 30 w 33"/>
                <a:gd name="T7" fmla="*/ 8 h 80"/>
                <a:gd name="T8" fmla="*/ 22 w 33"/>
                <a:gd name="T9" fmla="*/ 14 h 80"/>
                <a:gd name="T10" fmla="*/ 33 w 33"/>
                <a:gd name="T11" fmla="*/ 0 h 80"/>
                <a:gd name="T12" fmla="*/ 8 w 33"/>
                <a:gd name="T13" fmla="*/ 62 h 80"/>
              </a:gdLst>
              <a:ahLst/>
              <a:cxnLst>
                <a:cxn ang="0">
                  <a:pos x="T0" y="T1"/>
                </a:cxn>
                <a:cxn ang="0">
                  <a:pos x="T2" y="T3"/>
                </a:cxn>
                <a:cxn ang="0">
                  <a:pos x="T4" y="T5"/>
                </a:cxn>
                <a:cxn ang="0">
                  <a:pos x="T6" y="T7"/>
                </a:cxn>
                <a:cxn ang="0">
                  <a:pos x="T8" y="T9"/>
                </a:cxn>
                <a:cxn ang="0">
                  <a:pos x="T10" y="T11"/>
                </a:cxn>
                <a:cxn ang="0">
                  <a:pos x="T12" y="T13"/>
                </a:cxn>
              </a:cxnLst>
              <a:rect l="0" t="0" r="r" b="b"/>
              <a:pathLst>
                <a:path w="33" h="80">
                  <a:moveTo>
                    <a:pt x="8" y="62"/>
                  </a:moveTo>
                  <a:cubicBezTo>
                    <a:pt x="12" y="60"/>
                    <a:pt x="16" y="49"/>
                    <a:pt x="19" y="43"/>
                  </a:cubicBezTo>
                  <a:cubicBezTo>
                    <a:pt x="17" y="55"/>
                    <a:pt x="8" y="70"/>
                    <a:pt x="0" y="80"/>
                  </a:cubicBezTo>
                  <a:cubicBezTo>
                    <a:pt x="7" y="56"/>
                    <a:pt x="21" y="32"/>
                    <a:pt x="30" y="8"/>
                  </a:cubicBezTo>
                  <a:cubicBezTo>
                    <a:pt x="26" y="9"/>
                    <a:pt x="26" y="13"/>
                    <a:pt x="22" y="14"/>
                  </a:cubicBezTo>
                  <a:cubicBezTo>
                    <a:pt x="25" y="9"/>
                    <a:pt x="29" y="4"/>
                    <a:pt x="33" y="0"/>
                  </a:cubicBezTo>
                  <a:cubicBezTo>
                    <a:pt x="29" y="22"/>
                    <a:pt x="16" y="42"/>
                    <a:pt x="8"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99" name="Freeform 496"/>
            <p:cNvSpPr/>
            <p:nvPr/>
          </p:nvSpPr>
          <p:spPr bwMode="auto">
            <a:xfrm>
              <a:off x="6990160" y="5434126"/>
              <a:ext cx="11852" cy="13333"/>
            </a:xfrm>
            <a:custGeom>
              <a:avLst/>
              <a:gdLst>
                <a:gd name="T0" fmla="*/ 1 w 8"/>
                <a:gd name="T1" fmla="*/ 9 h 9"/>
                <a:gd name="T2" fmla="*/ 6 w 8"/>
                <a:gd name="T3" fmla="*/ 0 h 9"/>
                <a:gd name="T4" fmla="*/ 1 w 8"/>
                <a:gd name="T5" fmla="*/ 9 h 9"/>
              </a:gdLst>
              <a:ahLst/>
              <a:cxnLst>
                <a:cxn ang="0">
                  <a:pos x="T0" y="T1"/>
                </a:cxn>
                <a:cxn ang="0">
                  <a:pos x="T2" y="T3"/>
                </a:cxn>
                <a:cxn ang="0">
                  <a:pos x="T4" y="T5"/>
                </a:cxn>
              </a:cxnLst>
              <a:rect l="0" t="0" r="r" b="b"/>
              <a:pathLst>
                <a:path w="8" h="9">
                  <a:moveTo>
                    <a:pt x="1" y="9"/>
                  </a:moveTo>
                  <a:cubicBezTo>
                    <a:pt x="0" y="6"/>
                    <a:pt x="5" y="3"/>
                    <a:pt x="6" y="0"/>
                  </a:cubicBezTo>
                  <a:cubicBezTo>
                    <a:pt x="8" y="3"/>
                    <a:pt x="2" y="6"/>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0" name="Freeform 497"/>
            <p:cNvSpPr/>
            <p:nvPr/>
          </p:nvSpPr>
          <p:spPr bwMode="auto">
            <a:xfrm>
              <a:off x="6978309" y="5413386"/>
              <a:ext cx="13333" cy="19259"/>
            </a:xfrm>
            <a:custGeom>
              <a:avLst/>
              <a:gdLst>
                <a:gd name="T0" fmla="*/ 1 w 9"/>
                <a:gd name="T1" fmla="*/ 13 h 13"/>
                <a:gd name="T2" fmla="*/ 9 w 9"/>
                <a:gd name="T3" fmla="*/ 0 h 13"/>
                <a:gd name="T4" fmla="*/ 1 w 9"/>
                <a:gd name="T5" fmla="*/ 13 h 13"/>
              </a:gdLst>
              <a:ahLst/>
              <a:cxnLst>
                <a:cxn ang="0">
                  <a:pos x="T0" y="T1"/>
                </a:cxn>
                <a:cxn ang="0">
                  <a:pos x="T2" y="T3"/>
                </a:cxn>
                <a:cxn ang="0">
                  <a:pos x="T4" y="T5"/>
                </a:cxn>
              </a:cxnLst>
              <a:rect l="0" t="0" r="r" b="b"/>
              <a:pathLst>
                <a:path w="9" h="13">
                  <a:moveTo>
                    <a:pt x="1" y="13"/>
                  </a:moveTo>
                  <a:cubicBezTo>
                    <a:pt x="0" y="8"/>
                    <a:pt x="5" y="2"/>
                    <a:pt x="9" y="0"/>
                  </a:cubicBezTo>
                  <a:cubicBezTo>
                    <a:pt x="7" y="5"/>
                    <a:pt x="2" y="7"/>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1" name="Freeform 498"/>
            <p:cNvSpPr/>
            <p:nvPr/>
          </p:nvSpPr>
          <p:spPr bwMode="auto">
            <a:xfrm>
              <a:off x="7004975" y="5417830"/>
              <a:ext cx="10370" cy="11852"/>
            </a:xfrm>
            <a:custGeom>
              <a:avLst/>
              <a:gdLst>
                <a:gd name="T0" fmla="*/ 1 w 7"/>
                <a:gd name="T1" fmla="*/ 8 h 8"/>
                <a:gd name="T2" fmla="*/ 7 w 7"/>
                <a:gd name="T3" fmla="*/ 0 h 8"/>
                <a:gd name="T4" fmla="*/ 1 w 7"/>
                <a:gd name="T5" fmla="*/ 8 h 8"/>
              </a:gdLst>
              <a:ahLst/>
              <a:cxnLst>
                <a:cxn ang="0">
                  <a:pos x="T0" y="T1"/>
                </a:cxn>
                <a:cxn ang="0">
                  <a:pos x="T2" y="T3"/>
                </a:cxn>
                <a:cxn ang="0">
                  <a:pos x="T4" y="T5"/>
                </a:cxn>
              </a:cxnLst>
              <a:rect l="0" t="0" r="r" b="b"/>
              <a:pathLst>
                <a:path w="7" h="8">
                  <a:moveTo>
                    <a:pt x="1" y="8"/>
                  </a:moveTo>
                  <a:cubicBezTo>
                    <a:pt x="0" y="6"/>
                    <a:pt x="4" y="1"/>
                    <a:pt x="7" y="0"/>
                  </a:cubicBezTo>
                  <a:cubicBezTo>
                    <a:pt x="5" y="3"/>
                    <a:pt x="2" y="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2" name="Freeform 499"/>
            <p:cNvSpPr/>
            <p:nvPr/>
          </p:nvSpPr>
          <p:spPr bwMode="auto">
            <a:xfrm>
              <a:off x="6926457" y="5364497"/>
              <a:ext cx="81481" cy="103703"/>
            </a:xfrm>
            <a:custGeom>
              <a:avLst/>
              <a:gdLst>
                <a:gd name="T0" fmla="*/ 55 w 55"/>
                <a:gd name="T1" fmla="*/ 0 h 70"/>
                <a:gd name="T2" fmla="*/ 29 w 55"/>
                <a:gd name="T3" fmla="*/ 43 h 70"/>
                <a:gd name="T4" fmla="*/ 25 w 55"/>
                <a:gd name="T5" fmla="*/ 41 h 70"/>
                <a:gd name="T6" fmla="*/ 2 w 55"/>
                <a:gd name="T7" fmla="*/ 70 h 70"/>
                <a:gd name="T8" fmla="*/ 9 w 55"/>
                <a:gd name="T9" fmla="*/ 58 h 70"/>
                <a:gd name="T10" fmla="*/ 20 w 55"/>
                <a:gd name="T11" fmla="*/ 46 h 70"/>
                <a:gd name="T12" fmla="*/ 42 w 55"/>
                <a:gd name="T13" fmla="*/ 21 h 70"/>
                <a:gd name="T14" fmla="*/ 55 w 55"/>
                <a:gd name="T15" fmla="*/ 0 h 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0">
                  <a:moveTo>
                    <a:pt x="55" y="0"/>
                  </a:moveTo>
                  <a:cubicBezTo>
                    <a:pt x="51" y="15"/>
                    <a:pt x="37" y="29"/>
                    <a:pt x="29" y="43"/>
                  </a:cubicBezTo>
                  <a:cubicBezTo>
                    <a:pt x="26" y="44"/>
                    <a:pt x="27" y="42"/>
                    <a:pt x="25" y="41"/>
                  </a:cubicBezTo>
                  <a:cubicBezTo>
                    <a:pt x="18" y="51"/>
                    <a:pt x="9" y="59"/>
                    <a:pt x="2" y="70"/>
                  </a:cubicBezTo>
                  <a:cubicBezTo>
                    <a:pt x="0" y="67"/>
                    <a:pt x="6" y="61"/>
                    <a:pt x="9" y="58"/>
                  </a:cubicBezTo>
                  <a:cubicBezTo>
                    <a:pt x="13" y="53"/>
                    <a:pt x="17" y="49"/>
                    <a:pt x="20" y="46"/>
                  </a:cubicBezTo>
                  <a:cubicBezTo>
                    <a:pt x="27" y="38"/>
                    <a:pt x="31" y="26"/>
                    <a:pt x="42" y="21"/>
                  </a:cubicBezTo>
                  <a:cubicBezTo>
                    <a:pt x="45" y="13"/>
                    <a:pt x="51" y="7"/>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3" name="Freeform 500"/>
            <p:cNvSpPr/>
            <p:nvPr/>
          </p:nvSpPr>
          <p:spPr bwMode="auto">
            <a:xfrm>
              <a:off x="6978309" y="5373386"/>
              <a:ext cx="11852" cy="25185"/>
            </a:xfrm>
            <a:custGeom>
              <a:avLst/>
              <a:gdLst>
                <a:gd name="T0" fmla="*/ 1 w 8"/>
                <a:gd name="T1" fmla="*/ 17 h 17"/>
                <a:gd name="T2" fmla="*/ 7 w 8"/>
                <a:gd name="T3" fmla="*/ 0 h 17"/>
                <a:gd name="T4" fmla="*/ 1 w 8"/>
                <a:gd name="T5" fmla="*/ 17 h 17"/>
              </a:gdLst>
              <a:ahLst/>
              <a:cxnLst>
                <a:cxn ang="0">
                  <a:pos x="T0" y="T1"/>
                </a:cxn>
                <a:cxn ang="0">
                  <a:pos x="T2" y="T3"/>
                </a:cxn>
                <a:cxn ang="0">
                  <a:pos x="T4" y="T5"/>
                </a:cxn>
              </a:cxnLst>
              <a:rect l="0" t="0" r="r" b="b"/>
              <a:pathLst>
                <a:path w="8" h="17">
                  <a:moveTo>
                    <a:pt x="1" y="17"/>
                  </a:moveTo>
                  <a:cubicBezTo>
                    <a:pt x="0" y="13"/>
                    <a:pt x="5" y="6"/>
                    <a:pt x="7" y="0"/>
                  </a:cubicBezTo>
                  <a:cubicBezTo>
                    <a:pt x="8" y="5"/>
                    <a:pt x="3" y="12"/>
                    <a:pt x="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4" name="Freeform 501"/>
            <p:cNvSpPr/>
            <p:nvPr/>
          </p:nvSpPr>
          <p:spPr bwMode="auto">
            <a:xfrm>
              <a:off x="6745718" y="5314127"/>
              <a:ext cx="8889" cy="23704"/>
            </a:xfrm>
            <a:custGeom>
              <a:avLst/>
              <a:gdLst>
                <a:gd name="T0" fmla="*/ 2 w 6"/>
                <a:gd name="T1" fmla="*/ 16 h 16"/>
                <a:gd name="T2" fmla="*/ 2 w 6"/>
                <a:gd name="T3" fmla="*/ 0 h 16"/>
                <a:gd name="T4" fmla="*/ 2 w 6"/>
                <a:gd name="T5" fmla="*/ 16 h 16"/>
              </a:gdLst>
              <a:ahLst/>
              <a:cxnLst>
                <a:cxn ang="0">
                  <a:pos x="T0" y="T1"/>
                </a:cxn>
                <a:cxn ang="0">
                  <a:pos x="T2" y="T3"/>
                </a:cxn>
                <a:cxn ang="0">
                  <a:pos x="T4" y="T5"/>
                </a:cxn>
              </a:cxnLst>
              <a:rect l="0" t="0" r="r" b="b"/>
              <a:pathLst>
                <a:path w="6" h="16">
                  <a:moveTo>
                    <a:pt x="2" y="16"/>
                  </a:moveTo>
                  <a:cubicBezTo>
                    <a:pt x="0" y="12"/>
                    <a:pt x="3" y="7"/>
                    <a:pt x="2" y="0"/>
                  </a:cubicBezTo>
                  <a:cubicBezTo>
                    <a:pt x="6" y="5"/>
                    <a:pt x="3" y="10"/>
                    <a:pt x="2"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5" name="Freeform 502"/>
            <p:cNvSpPr/>
            <p:nvPr/>
          </p:nvSpPr>
          <p:spPr bwMode="auto">
            <a:xfrm>
              <a:off x="5782020" y="5186720"/>
              <a:ext cx="65185" cy="130369"/>
            </a:xfrm>
            <a:custGeom>
              <a:avLst/>
              <a:gdLst>
                <a:gd name="T0" fmla="*/ 12 w 44"/>
                <a:gd name="T1" fmla="*/ 40 h 88"/>
                <a:gd name="T2" fmla="*/ 11 w 44"/>
                <a:gd name="T3" fmla="*/ 39 h 88"/>
                <a:gd name="T4" fmla="*/ 8 w 44"/>
                <a:gd name="T5" fmla="*/ 88 h 88"/>
                <a:gd name="T6" fmla="*/ 7 w 44"/>
                <a:gd name="T7" fmla="*/ 45 h 88"/>
                <a:gd name="T8" fmla="*/ 2 w 44"/>
                <a:gd name="T9" fmla="*/ 53 h 88"/>
                <a:gd name="T10" fmla="*/ 0 w 44"/>
                <a:gd name="T11" fmla="*/ 42 h 88"/>
                <a:gd name="T12" fmla="*/ 2 w 44"/>
                <a:gd name="T13" fmla="*/ 46 h 88"/>
                <a:gd name="T14" fmla="*/ 7 w 44"/>
                <a:gd name="T15" fmla="*/ 31 h 88"/>
                <a:gd name="T16" fmla="*/ 10 w 44"/>
                <a:gd name="T17" fmla="*/ 36 h 88"/>
                <a:gd name="T18" fmla="*/ 44 w 44"/>
                <a:gd name="T19" fmla="*/ 0 h 88"/>
                <a:gd name="T20" fmla="*/ 23 w 44"/>
                <a:gd name="T21" fmla="*/ 23 h 88"/>
                <a:gd name="T22" fmla="*/ 12 w 44"/>
                <a:gd name="T23" fmla="*/ 4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88">
                  <a:moveTo>
                    <a:pt x="12" y="40"/>
                  </a:moveTo>
                  <a:cubicBezTo>
                    <a:pt x="11" y="42"/>
                    <a:pt x="11" y="40"/>
                    <a:pt x="11" y="39"/>
                  </a:cubicBezTo>
                  <a:cubicBezTo>
                    <a:pt x="7" y="53"/>
                    <a:pt x="12" y="68"/>
                    <a:pt x="8" y="88"/>
                  </a:cubicBezTo>
                  <a:cubicBezTo>
                    <a:pt x="6" y="76"/>
                    <a:pt x="8" y="59"/>
                    <a:pt x="7" y="45"/>
                  </a:cubicBezTo>
                  <a:cubicBezTo>
                    <a:pt x="5" y="44"/>
                    <a:pt x="2" y="49"/>
                    <a:pt x="2" y="53"/>
                  </a:cubicBezTo>
                  <a:cubicBezTo>
                    <a:pt x="0" y="52"/>
                    <a:pt x="2" y="46"/>
                    <a:pt x="0" y="42"/>
                  </a:cubicBezTo>
                  <a:cubicBezTo>
                    <a:pt x="3" y="41"/>
                    <a:pt x="2" y="44"/>
                    <a:pt x="2" y="46"/>
                  </a:cubicBezTo>
                  <a:cubicBezTo>
                    <a:pt x="9" y="45"/>
                    <a:pt x="6" y="35"/>
                    <a:pt x="7" y="31"/>
                  </a:cubicBezTo>
                  <a:cubicBezTo>
                    <a:pt x="11" y="29"/>
                    <a:pt x="7" y="36"/>
                    <a:pt x="10" y="36"/>
                  </a:cubicBezTo>
                  <a:cubicBezTo>
                    <a:pt x="22" y="24"/>
                    <a:pt x="30" y="10"/>
                    <a:pt x="44" y="0"/>
                  </a:cubicBezTo>
                  <a:cubicBezTo>
                    <a:pt x="38" y="7"/>
                    <a:pt x="30" y="15"/>
                    <a:pt x="23" y="23"/>
                  </a:cubicBezTo>
                  <a:cubicBezTo>
                    <a:pt x="19" y="28"/>
                    <a:pt x="12" y="37"/>
                    <a:pt x="12"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6" name="Freeform 503"/>
            <p:cNvSpPr/>
            <p:nvPr/>
          </p:nvSpPr>
          <p:spPr bwMode="auto">
            <a:xfrm>
              <a:off x="6862754" y="5262275"/>
              <a:ext cx="19259" cy="10370"/>
            </a:xfrm>
            <a:custGeom>
              <a:avLst/>
              <a:gdLst>
                <a:gd name="T0" fmla="*/ 0 w 13"/>
                <a:gd name="T1" fmla="*/ 7 h 7"/>
                <a:gd name="T2" fmla="*/ 6 w 13"/>
                <a:gd name="T3" fmla="*/ 3 h 7"/>
                <a:gd name="T4" fmla="*/ 0 w 13"/>
                <a:gd name="T5" fmla="*/ 7 h 7"/>
              </a:gdLst>
              <a:ahLst/>
              <a:cxnLst>
                <a:cxn ang="0">
                  <a:pos x="T0" y="T1"/>
                </a:cxn>
                <a:cxn ang="0">
                  <a:pos x="T2" y="T3"/>
                </a:cxn>
                <a:cxn ang="0">
                  <a:pos x="T4" y="T5"/>
                </a:cxn>
              </a:cxnLst>
              <a:rect l="0" t="0" r="r" b="b"/>
              <a:pathLst>
                <a:path w="13" h="7">
                  <a:moveTo>
                    <a:pt x="0" y="7"/>
                  </a:moveTo>
                  <a:cubicBezTo>
                    <a:pt x="0" y="3"/>
                    <a:pt x="13" y="0"/>
                    <a:pt x="6" y="3"/>
                  </a:cubicBezTo>
                  <a:cubicBezTo>
                    <a:pt x="3" y="3"/>
                    <a:pt x="3"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7" name="Freeform 504"/>
            <p:cNvSpPr/>
            <p:nvPr/>
          </p:nvSpPr>
          <p:spPr bwMode="auto">
            <a:xfrm>
              <a:off x="7031642" y="5257831"/>
              <a:ext cx="11852" cy="13333"/>
            </a:xfrm>
            <a:custGeom>
              <a:avLst/>
              <a:gdLst>
                <a:gd name="T0" fmla="*/ 2 w 8"/>
                <a:gd name="T1" fmla="*/ 9 h 9"/>
                <a:gd name="T2" fmla="*/ 6 w 8"/>
                <a:gd name="T3" fmla="*/ 0 h 9"/>
                <a:gd name="T4" fmla="*/ 2 w 8"/>
                <a:gd name="T5" fmla="*/ 9 h 9"/>
              </a:gdLst>
              <a:ahLst/>
              <a:cxnLst>
                <a:cxn ang="0">
                  <a:pos x="T0" y="T1"/>
                </a:cxn>
                <a:cxn ang="0">
                  <a:pos x="T2" y="T3"/>
                </a:cxn>
                <a:cxn ang="0">
                  <a:pos x="T4" y="T5"/>
                </a:cxn>
              </a:cxnLst>
              <a:rect l="0" t="0" r="r" b="b"/>
              <a:pathLst>
                <a:path w="8" h="9">
                  <a:moveTo>
                    <a:pt x="2" y="9"/>
                  </a:moveTo>
                  <a:cubicBezTo>
                    <a:pt x="0" y="6"/>
                    <a:pt x="5" y="3"/>
                    <a:pt x="6" y="0"/>
                  </a:cubicBezTo>
                  <a:cubicBezTo>
                    <a:pt x="8" y="3"/>
                    <a:pt x="2"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8" name="Freeform 505"/>
            <p:cNvSpPr/>
            <p:nvPr/>
          </p:nvSpPr>
          <p:spPr bwMode="auto">
            <a:xfrm>
              <a:off x="6582756" y="5240053"/>
              <a:ext cx="114073" cy="23704"/>
            </a:xfrm>
            <a:custGeom>
              <a:avLst/>
              <a:gdLst>
                <a:gd name="T0" fmla="*/ 77 w 77"/>
                <a:gd name="T1" fmla="*/ 4 h 16"/>
                <a:gd name="T2" fmla="*/ 1 w 77"/>
                <a:gd name="T3" fmla="*/ 2 h 16"/>
                <a:gd name="T4" fmla="*/ 0 w 77"/>
                <a:gd name="T5" fmla="*/ 0 h 16"/>
                <a:gd name="T6" fmla="*/ 77 w 77"/>
                <a:gd name="T7" fmla="*/ 4 h 16"/>
              </a:gdLst>
              <a:ahLst/>
              <a:cxnLst>
                <a:cxn ang="0">
                  <a:pos x="T0" y="T1"/>
                </a:cxn>
                <a:cxn ang="0">
                  <a:pos x="T2" y="T3"/>
                </a:cxn>
                <a:cxn ang="0">
                  <a:pos x="T4" y="T5"/>
                </a:cxn>
                <a:cxn ang="0">
                  <a:pos x="T6" y="T7"/>
                </a:cxn>
              </a:cxnLst>
              <a:rect l="0" t="0" r="r" b="b"/>
              <a:pathLst>
                <a:path w="77" h="16">
                  <a:moveTo>
                    <a:pt x="77" y="4"/>
                  </a:moveTo>
                  <a:cubicBezTo>
                    <a:pt x="58" y="16"/>
                    <a:pt x="20" y="7"/>
                    <a:pt x="1" y="2"/>
                  </a:cubicBezTo>
                  <a:cubicBezTo>
                    <a:pt x="1" y="1"/>
                    <a:pt x="1" y="0"/>
                    <a:pt x="0" y="0"/>
                  </a:cubicBezTo>
                  <a:cubicBezTo>
                    <a:pt x="21" y="6"/>
                    <a:pt x="55" y="9"/>
                    <a:pt x="7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09" name="Freeform 506"/>
            <p:cNvSpPr/>
            <p:nvPr/>
          </p:nvSpPr>
          <p:spPr bwMode="auto">
            <a:xfrm>
              <a:off x="6956086" y="5225239"/>
              <a:ext cx="41481" cy="28148"/>
            </a:xfrm>
            <a:custGeom>
              <a:avLst/>
              <a:gdLst>
                <a:gd name="T0" fmla="*/ 0 w 28"/>
                <a:gd name="T1" fmla="*/ 19 h 19"/>
                <a:gd name="T2" fmla="*/ 28 w 28"/>
                <a:gd name="T3" fmla="*/ 0 h 19"/>
                <a:gd name="T4" fmla="*/ 0 w 28"/>
                <a:gd name="T5" fmla="*/ 19 h 19"/>
              </a:gdLst>
              <a:ahLst/>
              <a:cxnLst>
                <a:cxn ang="0">
                  <a:pos x="T0" y="T1"/>
                </a:cxn>
                <a:cxn ang="0">
                  <a:pos x="T2" y="T3"/>
                </a:cxn>
                <a:cxn ang="0">
                  <a:pos x="T4" y="T5"/>
                </a:cxn>
              </a:cxnLst>
              <a:rect l="0" t="0" r="r" b="b"/>
              <a:pathLst>
                <a:path w="28" h="19">
                  <a:moveTo>
                    <a:pt x="0" y="19"/>
                  </a:moveTo>
                  <a:cubicBezTo>
                    <a:pt x="4" y="11"/>
                    <a:pt x="19" y="6"/>
                    <a:pt x="28" y="0"/>
                  </a:cubicBezTo>
                  <a:cubicBezTo>
                    <a:pt x="20" y="8"/>
                    <a:pt x="8"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0" name="Freeform 507"/>
            <p:cNvSpPr/>
            <p:nvPr/>
          </p:nvSpPr>
          <p:spPr bwMode="auto">
            <a:xfrm>
              <a:off x="7064234" y="5216350"/>
              <a:ext cx="14074" cy="14815"/>
            </a:xfrm>
            <a:custGeom>
              <a:avLst/>
              <a:gdLst>
                <a:gd name="T0" fmla="*/ 1 w 9"/>
                <a:gd name="T1" fmla="*/ 9 h 10"/>
                <a:gd name="T2" fmla="*/ 7 w 9"/>
                <a:gd name="T3" fmla="*/ 0 h 10"/>
                <a:gd name="T4" fmla="*/ 1 w 9"/>
                <a:gd name="T5" fmla="*/ 9 h 10"/>
              </a:gdLst>
              <a:ahLst/>
              <a:cxnLst>
                <a:cxn ang="0">
                  <a:pos x="T0" y="T1"/>
                </a:cxn>
                <a:cxn ang="0">
                  <a:pos x="T2" y="T3"/>
                </a:cxn>
                <a:cxn ang="0">
                  <a:pos x="T4" y="T5"/>
                </a:cxn>
              </a:cxnLst>
              <a:rect l="0" t="0" r="r" b="b"/>
              <a:pathLst>
                <a:path w="9" h="10">
                  <a:moveTo>
                    <a:pt x="1" y="9"/>
                  </a:moveTo>
                  <a:cubicBezTo>
                    <a:pt x="0" y="10"/>
                    <a:pt x="6" y="3"/>
                    <a:pt x="7" y="0"/>
                  </a:cubicBezTo>
                  <a:cubicBezTo>
                    <a:pt x="9" y="3"/>
                    <a:pt x="4" y="7"/>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1" name="Freeform 508"/>
            <p:cNvSpPr/>
            <p:nvPr/>
          </p:nvSpPr>
          <p:spPr bwMode="auto">
            <a:xfrm>
              <a:off x="7000531" y="5124499"/>
              <a:ext cx="95555" cy="100740"/>
            </a:xfrm>
            <a:custGeom>
              <a:avLst/>
              <a:gdLst>
                <a:gd name="T0" fmla="*/ 12 w 64"/>
                <a:gd name="T1" fmla="*/ 65 h 68"/>
                <a:gd name="T2" fmla="*/ 12 w 64"/>
                <a:gd name="T3" fmla="*/ 61 h 68"/>
                <a:gd name="T4" fmla="*/ 0 w 64"/>
                <a:gd name="T5" fmla="*/ 68 h 68"/>
                <a:gd name="T6" fmla="*/ 15 w 64"/>
                <a:gd name="T7" fmla="*/ 58 h 68"/>
                <a:gd name="T8" fmla="*/ 27 w 64"/>
                <a:gd name="T9" fmla="*/ 44 h 68"/>
                <a:gd name="T10" fmla="*/ 64 w 64"/>
                <a:gd name="T11" fmla="*/ 0 h 68"/>
                <a:gd name="T12" fmla="*/ 12 w 64"/>
                <a:gd name="T13" fmla="*/ 65 h 68"/>
              </a:gdLst>
              <a:ahLst/>
              <a:cxnLst>
                <a:cxn ang="0">
                  <a:pos x="T0" y="T1"/>
                </a:cxn>
                <a:cxn ang="0">
                  <a:pos x="T2" y="T3"/>
                </a:cxn>
                <a:cxn ang="0">
                  <a:pos x="T4" y="T5"/>
                </a:cxn>
                <a:cxn ang="0">
                  <a:pos x="T6" y="T7"/>
                </a:cxn>
                <a:cxn ang="0">
                  <a:pos x="T8" y="T9"/>
                </a:cxn>
                <a:cxn ang="0">
                  <a:pos x="T10" y="T11"/>
                </a:cxn>
                <a:cxn ang="0">
                  <a:pos x="T12" y="T13"/>
                </a:cxn>
              </a:cxnLst>
              <a:rect l="0" t="0" r="r" b="b"/>
              <a:pathLst>
                <a:path w="64" h="68">
                  <a:moveTo>
                    <a:pt x="12" y="65"/>
                  </a:moveTo>
                  <a:cubicBezTo>
                    <a:pt x="12" y="64"/>
                    <a:pt x="12" y="63"/>
                    <a:pt x="12" y="61"/>
                  </a:cubicBezTo>
                  <a:cubicBezTo>
                    <a:pt x="8" y="64"/>
                    <a:pt x="4" y="65"/>
                    <a:pt x="0" y="68"/>
                  </a:cubicBezTo>
                  <a:cubicBezTo>
                    <a:pt x="1" y="62"/>
                    <a:pt x="10" y="61"/>
                    <a:pt x="15" y="58"/>
                  </a:cubicBezTo>
                  <a:cubicBezTo>
                    <a:pt x="19" y="55"/>
                    <a:pt x="23" y="49"/>
                    <a:pt x="27" y="44"/>
                  </a:cubicBezTo>
                  <a:cubicBezTo>
                    <a:pt x="39" y="30"/>
                    <a:pt x="51" y="13"/>
                    <a:pt x="64" y="0"/>
                  </a:cubicBezTo>
                  <a:cubicBezTo>
                    <a:pt x="50" y="21"/>
                    <a:pt x="29" y="44"/>
                    <a:pt x="1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2" name="Freeform 509"/>
            <p:cNvSpPr/>
            <p:nvPr/>
          </p:nvSpPr>
          <p:spPr bwMode="auto">
            <a:xfrm>
              <a:off x="6327202" y="5077092"/>
              <a:ext cx="212591" cy="128888"/>
            </a:xfrm>
            <a:custGeom>
              <a:avLst/>
              <a:gdLst>
                <a:gd name="T0" fmla="*/ 24 w 143"/>
                <a:gd name="T1" fmla="*/ 72 h 87"/>
                <a:gd name="T2" fmla="*/ 51 w 143"/>
                <a:gd name="T3" fmla="*/ 60 h 87"/>
                <a:gd name="T4" fmla="*/ 128 w 143"/>
                <a:gd name="T5" fmla="*/ 8 h 87"/>
                <a:gd name="T6" fmla="*/ 136 w 143"/>
                <a:gd name="T7" fmla="*/ 0 h 87"/>
                <a:gd name="T8" fmla="*/ 35 w 143"/>
                <a:gd name="T9" fmla="*/ 74 h 87"/>
                <a:gd name="T10" fmla="*/ 131 w 143"/>
                <a:gd name="T11" fmla="*/ 85 h 87"/>
                <a:gd name="T12" fmla="*/ 143 w 143"/>
                <a:gd name="T13" fmla="*/ 87 h 87"/>
                <a:gd name="T14" fmla="*/ 32 w 143"/>
                <a:gd name="T15" fmla="*/ 77 h 87"/>
                <a:gd name="T16" fmla="*/ 27 w 143"/>
                <a:gd name="T17" fmla="*/ 80 h 87"/>
                <a:gd name="T18" fmla="*/ 15 w 143"/>
                <a:gd name="T19" fmla="*/ 76 h 87"/>
                <a:gd name="T20" fmla="*/ 16 w 143"/>
                <a:gd name="T21" fmla="*/ 74 h 87"/>
                <a:gd name="T22" fmla="*/ 0 w 143"/>
                <a:gd name="T23" fmla="*/ 65 h 87"/>
                <a:gd name="T24" fmla="*/ 19 w 143"/>
                <a:gd name="T25" fmla="*/ 72 h 87"/>
                <a:gd name="T26" fmla="*/ 87 w 143"/>
                <a:gd name="T27" fmla="*/ 26 h 87"/>
                <a:gd name="T28" fmla="*/ 73 w 143"/>
                <a:gd name="T29" fmla="*/ 38 h 87"/>
                <a:gd name="T30" fmla="*/ 24 w 143"/>
                <a:gd name="T31" fmla="*/ 7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87">
                  <a:moveTo>
                    <a:pt x="24" y="72"/>
                  </a:moveTo>
                  <a:cubicBezTo>
                    <a:pt x="34" y="75"/>
                    <a:pt x="43" y="65"/>
                    <a:pt x="51" y="60"/>
                  </a:cubicBezTo>
                  <a:cubicBezTo>
                    <a:pt x="76" y="43"/>
                    <a:pt x="102" y="24"/>
                    <a:pt x="128" y="8"/>
                  </a:cubicBezTo>
                  <a:cubicBezTo>
                    <a:pt x="130" y="4"/>
                    <a:pt x="134" y="3"/>
                    <a:pt x="136" y="0"/>
                  </a:cubicBezTo>
                  <a:cubicBezTo>
                    <a:pt x="109" y="27"/>
                    <a:pt x="67" y="48"/>
                    <a:pt x="35" y="74"/>
                  </a:cubicBezTo>
                  <a:cubicBezTo>
                    <a:pt x="61" y="82"/>
                    <a:pt x="101" y="81"/>
                    <a:pt x="131" y="85"/>
                  </a:cubicBezTo>
                  <a:cubicBezTo>
                    <a:pt x="134" y="83"/>
                    <a:pt x="143" y="80"/>
                    <a:pt x="143" y="87"/>
                  </a:cubicBezTo>
                  <a:cubicBezTo>
                    <a:pt x="104" y="87"/>
                    <a:pt x="67" y="83"/>
                    <a:pt x="32" y="77"/>
                  </a:cubicBezTo>
                  <a:cubicBezTo>
                    <a:pt x="29" y="77"/>
                    <a:pt x="28" y="79"/>
                    <a:pt x="27" y="80"/>
                  </a:cubicBezTo>
                  <a:cubicBezTo>
                    <a:pt x="25" y="72"/>
                    <a:pt x="17" y="77"/>
                    <a:pt x="15" y="76"/>
                  </a:cubicBezTo>
                  <a:cubicBezTo>
                    <a:pt x="15" y="76"/>
                    <a:pt x="16" y="75"/>
                    <a:pt x="16" y="74"/>
                  </a:cubicBezTo>
                  <a:cubicBezTo>
                    <a:pt x="10" y="72"/>
                    <a:pt x="2" y="72"/>
                    <a:pt x="0" y="65"/>
                  </a:cubicBezTo>
                  <a:cubicBezTo>
                    <a:pt x="7" y="67"/>
                    <a:pt x="12" y="71"/>
                    <a:pt x="19" y="72"/>
                  </a:cubicBezTo>
                  <a:cubicBezTo>
                    <a:pt x="42" y="57"/>
                    <a:pt x="65" y="42"/>
                    <a:pt x="87" y="26"/>
                  </a:cubicBezTo>
                  <a:cubicBezTo>
                    <a:pt x="85" y="31"/>
                    <a:pt x="78" y="34"/>
                    <a:pt x="73" y="38"/>
                  </a:cubicBezTo>
                  <a:cubicBezTo>
                    <a:pt x="58" y="48"/>
                    <a:pt x="39" y="60"/>
                    <a:pt x="2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3" name="Freeform 510"/>
            <p:cNvSpPr/>
            <p:nvPr/>
          </p:nvSpPr>
          <p:spPr bwMode="auto">
            <a:xfrm>
              <a:off x="6742755" y="5123017"/>
              <a:ext cx="111110" cy="77036"/>
            </a:xfrm>
            <a:custGeom>
              <a:avLst/>
              <a:gdLst>
                <a:gd name="T0" fmla="*/ 0 w 75"/>
                <a:gd name="T1" fmla="*/ 52 h 52"/>
                <a:gd name="T2" fmla="*/ 26 w 75"/>
                <a:gd name="T3" fmla="*/ 31 h 52"/>
                <a:gd name="T4" fmla="*/ 55 w 75"/>
                <a:gd name="T5" fmla="*/ 13 h 52"/>
                <a:gd name="T6" fmla="*/ 75 w 75"/>
                <a:gd name="T7" fmla="*/ 0 h 52"/>
                <a:gd name="T8" fmla="*/ 38 w 75"/>
                <a:gd name="T9" fmla="*/ 26 h 52"/>
                <a:gd name="T10" fmla="*/ 0 w 75"/>
                <a:gd name="T11" fmla="*/ 52 h 52"/>
              </a:gdLst>
              <a:ahLst/>
              <a:cxnLst>
                <a:cxn ang="0">
                  <a:pos x="T0" y="T1"/>
                </a:cxn>
                <a:cxn ang="0">
                  <a:pos x="T2" y="T3"/>
                </a:cxn>
                <a:cxn ang="0">
                  <a:pos x="T4" y="T5"/>
                </a:cxn>
                <a:cxn ang="0">
                  <a:pos x="T6" y="T7"/>
                </a:cxn>
                <a:cxn ang="0">
                  <a:pos x="T8" y="T9"/>
                </a:cxn>
                <a:cxn ang="0">
                  <a:pos x="T10" y="T11"/>
                </a:cxn>
              </a:cxnLst>
              <a:rect l="0" t="0" r="r" b="b"/>
              <a:pathLst>
                <a:path w="75" h="52">
                  <a:moveTo>
                    <a:pt x="0" y="52"/>
                  </a:moveTo>
                  <a:cubicBezTo>
                    <a:pt x="7" y="43"/>
                    <a:pt x="17" y="37"/>
                    <a:pt x="26" y="31"/>
                  </a:cubicBezTo>
                  <a:cubicBezTo>
                    <a:pt x="35" y="24"/>
                    <a:pt x="45" y="18"/>
                    <a:pt x="55" y="13"/>
                  </a:cubicBezTo>
                  <a:cubicBezTo>
                    <a:pt x="61" y="8"/>
                    <a:pt x="67" y="3"/>
                    <a:pt x="75" y="0"/>
                  </a:cubicBezTo>
                  <a:cubicBezTo>
                    <a:pt x="64" y="10"/>
                    <a:pt x="51" y="17"/>
                    <a:pt x="38" y="26"/>
                  </a:cubicBezTo>
                  <a:cubicBezTo>
                    <a:pt x="25" y="34"/>
                    <a:pt x="14" y="44"/>
                    <a:pt x="0"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4" name="Freeform 511"/>
            <p:cNvSpPr/>
            <p:nvPr/>
          </p:nvSpPr>
          <p:spPr bwMode="auto">
            <a:xfrm>
              <a:off x="6865717" y="5106721"/>
              <a:ext cx="17778" cy="11852"/>
            </a:xfrm>
            <a:custGeom>
              <a:avLst/>
              <a:gdLst>
                <a:gd name="T0" fmla="*/ 0 w 12"/>
                <a:gd name="T1" fmla="*/ 8 h 8"/>
                <a:gd name="T2" fmla="*/ 12 w 12"/>
                <a:gd name="T3" fmla="*/ 0 h 8"/>
                <a:gd name="T4" fmla="*/ 0 w 12"/>
                <a:gd name="T5" fmla="*/ 8 h 8"/>
              </a:gdLst>
              <a:ahLst/>
              <a:cxnLst>
                <a:cxn ang="0">
                  <a:pos x="T0" y="T1"/>
                </a:cxn>
                <a:cxn ang="0">
                  <a:pos x="T2" y="T3"/>
                </a:cxn>
                <a:cxn ang="0">
                  <a:pos x="T4" y="T5"/>
                </a:cxn>
              </a:cxnLst>
              <a:rect l="0" t="0" r="r" b="b"/>
              <a:pathLst>
                <a:path w="12" h="8">
                  <a:moveTo>
                    <a:pt x="0" y="8"/>
                  </a:moveTo>
                  <a:cubicBezTo>
                    <a:pt x="0" y="5"/>
                    <a:pt x="6" y="1"/>
                    <a:pt x="12" y="0"/>
                  </a:cubicBezTo>
                  <a:cubicBezTo>
                    <a:pt x="8" y="3"/>
                    <a:pt x="3"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5" name="Freeform 512"/>
            <p:cNvSpPr/>
            <p:nvPr/>
          </p:nvSpPr>
          <p:spPr bwMode="auto">
            <a:xfrm>
              <a:off x="6499793" y="5075610"/>
              <a:ext cx="25185" cy="16296"/>
            </a:xfrm>
            <a:custGeom>
              <a:avLst/>
              <a:gdLst>
                <a:gd name="T0" fmla="*/ 0 w 17"/>
                <a:gd name="T1" fmla="*/ 11 h 11"/>
                <a:gd name="T2" fmla="*/ 17 w 17"/>
                <a:gd name="T3" fmla="*/ 0 h 11"/>
                <a:gd name="T4" fmla="*/ 0 w 17"/>
                <a:gd name="T5" fmla="*/ 11 h 11"/>
              </a:gdLst>
              <a:ahLst/>
              <a:cxnLst>
                <a:cxn ang="0">
                  <a:pos x="T0" y="T1"/>
                </a:cxn>
                <a:cxn ang="0">
                  <a:pos x="T2" y="T3"/>
                </a:cxn>
                <a:cxn ang="0">
                  <a:pos x="T4" y="T5"/>
                </a:cxn>
              </a:cxnLst>
              <a:rect l="0" t="0" r="r" b="b"/>
              <a:pathLst>
                <a:path w="17" h="11">
                  <a:moveTo>
                    <a:pt x="0" y="11"/>
                  </a:moveTo>
                  <a:cubicBezTo>
                    <a:pt x="1" y="6"/>
                    <a:pt x="10" y="2"/>
                    <a:pt x="17" y="0"/>
                  </a:cubicBezTo>
                  <a:cubicBezTo>
                    <a:pt x="11" y="4"/>
                    <a:pt x="5"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6" name="Freeform 513"/>
            <p:cNvSpPr/>
            <p:nvPr/>
          </p:nvSpPr>
          <p:spPr bwMode="auto">
            <a:xfrm>
              <a:off x="6868680" y="5072647"/>
              <a:ext cx="13333" cy="10370"/>
            </a:xfrm>
            <a:custGeom>
              <a:avLst/>
              <a:gdLst>
                <a:gd name="T0" fmla="*/ 2 w 9"/>
                <a:gd name="T1" fmla="*/ 5 h 7"/>
                <a:gd name="T2" fmla="*/ 9 w 9"/>
                <a:gd name="T3" fmla="*/ 1 h 7"/>
                <a:gd name="T4" fmla="*/ 2 w 9"/>
                <a:gd name="T5" fmla="*/ 5 h 7"/>
              </a:gdLst>
              <a:ahLst/>
              <a:cxnLst>
                <a:cxn ang="0">
                  <a:pos x="T0" y="T1"/>
                </a:cxn>
                <a:cxn ang="0">
                  <a:pos x="T2" y="T3"/>
                </a:cxn>
                <a:cxn ang="0">
                  <a:pos x="T4" y="T5"/>
                </a:cxn>
              </a:cxnLst>
              <a:rect l="0" t="0" r="r" b="b"/>
              <a:pathLst>
                <a:path w="9" h="7">
                  <a:moveTo>
                    <a:pt x="2" y="5"/>
                  </a:moveTo>
                  <a:cubicBezTo>
                    <a:pt x="0" y="7"/>
                    <a:pt x="5" y="0"/>
                    <a:pt x="9" y="1"/>
                  </a:cubicBezTo>
                  <a:cubicBezTo>
                    <a:pt x="7" y="4"/>
                    <a:pt x="5" y="4"/>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7" name="Freeform 514"/>
            <p:cNvSpPr/>
            <p:nvPr/>
          </p:nvSpPr>
          <p:spPr bwMode="auto">
            <a:xfrm>
              <a:off x="6763495" y="4959314"/>
              <a:ext cx="28148" cy="19259"/>
            </a:xfrm>
            <a:custGeom>
              <a:avLst/>
              <a:gdLst>
                <a:gd name="T0" fmla="*/ 0 w 19"/>
                <a:gd name="T1" fmla="*/ 13 h 13"/>
                <a:gd name="T2" fmla="*/ 19 w 19"/>
                <a:gd name="T3" fmla="*/ 0 h 13"/>
                <a:gd name="T4" fmla="*/ 0 w 19"/>
                <a:gd name="T5" fmla="*/ 13 h 13"/>
              </a:gdLst>
              <a:ahLst/>
              <a:cxnLst>
                <a:cxn ang="0">
                  <a:pos x="T0" y="T1"/>
                </a:cxn>
                <a:cxn ang="0">
                  <a:pos x="T2" y="T3"/>
                </a:cxn>
                <a:cxn ang="0">
                  <a:pos x="T4" y="T5"/>
                </a:cxn>
              </a:cxnLst>
              <a:rect l="0" t="0" r="r" b="b"/>
              <a:pathLst>
                <a:path w="19" h="13">
                  <a:moveTo>
                    <a:pt x="0" y="13"/>
                  </a:moveTo>
                  <a:cubicBezTo>
                    <a:pt x="4" y="7"/>
                    <a:pt x="13" y="5"/>
                    <a:pt x="19" y="0"/>
                  </a:cubicBezTo>
                  <a:cubicBezTo>
                    <a:pt x="17" y="5"/>
                    <a:pt x="7" y="10"/>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8" name="Freeform 515"/>
            <p:cNvSpPr/>
            <p:nvPr/>
          </p:nvSpPr>
          <p:spPr bwMode="auto">
            <a:xfrm>
              <a:off x="6930901" y="5874123"/>
              <a:ext cx="245184" cy="199258"/>
            </a:xfrm>
            <a:custGeom>
              <a:avLst/>
              <a:gdLst>
                <a:gd name="T0" fmla="*/ 4 w 165"/>
                <a:gd name="T1" fmla="*/ 134 h 134"/>
                <a:gd name="T2" fmla="*/ 10 w 165"/>
                <a:gd name="T3" fmla="*/ 125 h 134"/>
                <a:gd name="T4" fmla="*/ 82 w 165"/>
                <a:gd name="T5" fmla="*/ 66 h 134"/>
                <a:gd name="T6" fmla="*/ 165 w 165"/>
                <a:gd name="T7" fmla="*/ 0 h 134"/>
                <a:gd name="T8" fmla="*/ 146 w 165"/>
                <a:gd name="T9" fmla="*/ 15 h 134"/>
                <a:gd name="T10" fmla="*/ 14 w 165"/>
                <a:gd name="T11" fmla="*/ 124 h 134"/>
                <a:gd name="T12" fmla="*/ 15 w 165"/>
                <a:gd name="T13" fmla="*/ 127 h 134"/>
                <a:gd name="T14" fmla="*/ 5 w 165"/>
                <a:gd name="T15" fmla="*/ 134 h 134"/>
                <a:gd name="T16" fmla="*/ 4 w 165"/>
                <a:gd name="T17"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34">
                  <a:moveTo>
                    <a:pt x="4" y="134"/>
                  </a:moveTo>
                  <a:cubicBezTo>
                    <a:pt x="0" y="130"/>
                    <a:pt x="8" y="126"/>
                    <a:pt x="10" y="125"/>
                  </a:cubicBezTo>
                  <a:cubicBezTo>
                    <a:pt x="32" y="105"/>
                    <a:pt x="58" y="85"/>
                    <a:pt x="82" y="66"/>
                  </a:cubicBezTo>
                  <a:cubicBezTo>
                    <a:pt x="110" y="44"/>
                    <a:pt x="135" y="17"/>
                    <a:pt x="165" y="0"/>
                  </a:cubicBezTo>
                  <a:cubicBezTo>
                    <a:pt x="161" y="8"/>
                    <a:pt x="153" y="10"/>
                    <a:pt x="146" y="15"/>
                  </a:cubicBezTo>
                  <a:cubicBezTo>
                    <a:pt x="101" y="48"/>
                    <a:pt x="60" y="90"/>
                    <a:pt x="14" y="124"/>
                  </a:cubicBezTo>
                  <a:cubicBezTo>
                    <a:pt x="12" y="126"/>
                    <a:pt x="17" y="127"/>
                    <a:pt x="15" y="127"/>
                  </a:cubicBezTo>
                  <a:cubicBezTo>
                    <a:pt x="12" y="130"/>
                    <a:pt x="9" y="132"/>
                    <a:pt x="5" y="134"/>
                  </a:cubicBezTo>
                  <a:cubicBezTo>
                    <a:pt x="5" y="134"/>
                    <a:pt x="4" y="134"/>
                    <a:pt x="4"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19" name="Freeform 516"/>
            <p:cNvSpPr/>
            <p:nvPr/>
          </p:nvSpPr>
          <p:spPr bwMode="auto">
            <a:xfrm>
              <a:off x="6619793" y="5582273"/>
              <a:ext cx="54814" cy="47407"/>
            </a:xfrm>
            <a:custGeom>
              <a:avLst/>
              <a:gdLst>
                <a:gd name="T0" fmla="*/ 2 w 37"/>
                <a:gd name="T1" fmla="*/ 32 h 32"/>
                <a:gd name="T2" fmla="*/ 21 w 37"/>
                <a:gd name="T3" fmla="*/ 6 h 32"/>
                <a:gd name="T4" fmla="*/ 23 w 37"/>
                <a:gd name="T5" fmla="*/ 9 h 32"/>
                <a:gd name="T6" fmla="*/ 37 w 37"/>
                <a:gd name="T7" fmla="*/ 0 h 32"/>
                <a:gd name="T8" fmla="*/ 22 w 37"/>
                <a:gd name="T9" fmla="*/ 24 h 32"/>
                <a:gd name="T10" fmla="*/ 32 w 37"/>
                <a:gd name="T11" fmla="*/ 7 h 32"/>
                <a:gd name="T12" fmla="*/ 2 w 37"/>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37" h="32">
                  <a:moveTo>
                    <a:pt x="2" y="32"/>
                  </a:moveTo>
                  <a:cubicBezTo>
                    <a:pt x="0" y="22"/>
                    <a:pt x="17" y="16"/>
                    <a:pt x="21" y="6"/>
                  </a:cubicBezTo>
                  <a:cubicBezTo>
                    <a:pt x="25" y="6"/>
                    <a:pt x="21" y="7"/>
                    <a:pt x="23" y="9"/>
                  </a:cubicBezTo>
                  <a:cubicBezTo>
                    <a:pt x="29" y="7"/>
                    <a:pt x="30" y="0"/>
                    <a:pt x="37" y="0"/>
                  </a:cubicBezTo>
                  <a:cubicBezTo>
                    <a:pt x="35" y="11"/>
                    <a:pt x="28" y="17"/>
                    <a:pt x="22" y="24"/>
                  </a:cubicBezTo>
                  <a:cubicBezTo>
                    <a:pt x="19" y="20"/>
                    <a:pt x="31" y="14"/>
                    <a:pt x="32" y="7"/>
                  </a:cubicBezTo>
                  <a:cubicBezTo>
                    <a:pt x="20" y="14"/>
                    <a:pt x="12" y="23"/>
                    <a:pt x="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0" name="Freeform 517"/>
            <p:cNvSpPr>
              <a:spLocks noEditPoints="1"/>
            </p:cNvSpPr>
            <p:nvPr/>
          </p:nvSpPr>
          <p:spPr bwMode="auto">
            <a:xfrm>
              <a:off x="6596089" y="5214868"/>
              <a:ext cx="105184" cy="35555"/>
            </a:xfrm>
            <a:custGeom>
              <a:avLst/>
              <a:gdLst>
                <a:gd name="T0" fmla="*/ 0 w 71"/>
                <a:gd name="T1" fmla="*/ 6 h 24"/>
                <a:gd name="T2" fmla="*/ 10 w 71"/>
                <a:gd name="T3" fmla="*/ 6 h 24"/>
                <a:gd name="T4" fmla="*/ 71 w 71"/>
                <a:gd name="T5" fmla="*/ 5 h 24"/>
                <a:gd name="T6" fmla="*/ 0 w 71"/>
                <a:gd name="T7" fmla="*/ 6 h 24"/>
                <a:gd name="T8" fmla="*/ 47 w 71"/>
                <a:gd name="T9" fmla="*/ 13 h 24"/>
                <a:gd name="T10" fmla="*/ 35 w 71"/>
                <a:gd name="T11" fmla="*/ 12 h 24"/>
                <a:gd name="T12" fmla="*/ 47 w 71"/>
                <a:gd name="T13" fmla="*/ 13 h 24"/>
              </a:gdLst>
              <a:ahLst/>
              <a:cxnLst>
                <a:cxn ang="0">
                  <a:pos x="T0" y="T1"/>
                </a:cxn>
                <a:cxn ang="0">
                  <a:pos x="T2" y="T3"/>
                </a:cxn>
                <a:cxn ang="0">
                  <a:pos x="T4" y="T5"/>
                </a:cxn>
                <a:cxn ang="0">
                  <a:pos x="T6" y="T7"/>
                </a:cxn>
                <a:cxn ang="0">
                  <a:pos x="T8" y="T9"/>
                </a:cxn>
                <a:cxn ang="0">
                  <a:pos x="T10" y="T11"/>
                </a:cxn>
                <a:cxn ang="0">
                  <a:pos x="T12" y="T13"/>
                </a:cxn>
              </a:cxnLst>
              <a:rect l="0" t="0" r="r" b="b"/>
              <a:pathLst>
                <a:path w="71" h="24">
                  <a:moveTo>
                    <a:pt x="0" y="6"/>
                  </a:moveTo>
                  <a:cubicBezTo>
                    <a:pt x="1" y="0"/>
                    <a:pt x="7" y="5"/>
                    <a:pt x="10" y="6"/>
                  </a:cubicBezTo>
                  <a:cubicBezTo>
                    <a:pt x="28" y="9"/>
                    <a:pt x="59" y="14"/>
                    <a:pt x="71" y="5"/>
                  </a:cubicBezTo>
                  <a:cubicBezTo>
                    <a:pt x="61" y="24"/>
                    <a:pt x="17" y="16"/>
                    <a:pt x="0" y="6"/>
                  </a:cubicBezTo>
                  <a:close/>
                  <a:moveTo>
                    <a:pt x="47" y="13"/>
                  </a:moveTo>
                  <a:cubicBezTo>
                    <a:pt x="43" y="12"/>
                    <a:pt x="37" y="14"/>
                    <a:pt x="35" y="12"/>
                  </a:cubicBezTo>
                  <a:cubicBezTo>
                    <a:pt x="36" y="16"/>
                    <a:pt x="47" y="14"/>
                    <a:pt x="4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1" name="Freeform 518"/>
            <p:cNvSpPr/>
            <p:nvPr/>
          </p:nvSpPr>
          <p:spPr bwMode="auto">
            <a:xfrm>
              <a:off x="6309424" y="5048203"/>
              <a:ext cx="239258" cy="138518"/>
            </a:xfrm>
            <a:custGeom>
              <a:avLst/>
              <a:gdLst>
                <a:gd name="T0" fmla="*/ 2 w 161"/>
                <a:gd name="T1" fmla="*/ 93 h 93"/>
                <a:gd name="T2" fmla="*/ 0 w 161"/>
                <a:gd name="T3" fmla="*/ 92 h 93"/>
                <a:gd name="T4" fmla="*/ 67 w 161"/>
                <a:gd name="T5" fmla="*/ 43 h 93"/>
                <a:gd name="T6" fmla="*/ 103 w 161"/>
                <a:gd name="T7" fmla="*/ 21 h 93"/>
                <a:gd name="T8" fmla="*/ 142 w 161"/>
                <a:gd name="T9" fmla="*/ 4 h 93"/>
                <a:gd name="T10" fmla="*/ 24 w 161"/>
                <a:gd name="T11" fmla="*/ 75 h 93"/>
                <a:gd name="T12" fmla="*/ 91 w 161"/>
                <a:gd name="T13" fmla="*/ 36 h 93"/>
                <a:gd name="T14" fmla="*/ 161 w 161"/>
                <a:gd name="T15" fmla="*/ 0 h 93"/>
                <a:gd name="T16" fmla="*/ 19 w 161"/>
                <a:gd name="T17" fmla="*/ 83 h 93"/>
                <a:gd name="T18" fmla="*/ 14 w 161"/>
                <a:gd name="T19" fmla="*/ 82 h 93"/>
                <a:gd name="T20" fmla="*/ 2 w 161"/>
                <a:gd name="T21" fmla="*/ 9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1" h="93">
                  <a:moveTo>
                    <a:pt x="2" y="93"/>
                  </a:moveTo>
                  <a:cubicBezTo>
                    <a:pt x="0" y="93"/>
                    <a:pt x="0" y="93"/>
                    <a:pt x="0" y="92"/>
                  </a:cubicBezTo>
                  <a:cubicBezTo>
                    <a:pt x="19" y="73"/>
                    <a:pt x="43" y="58"/>
                    <a:pt x="67" y="43"/>
                  </a:cubicBezTo>
                  <a:cubicBezTo>
                    <a:pt x="79" y="36"/>
                    <a:pt x="91" y="29"/>
                    <a:pt x="103" y="21"/>
                  </a:cubicBezTo>
                  <a:cubicBezTo>
                    <a:pt x="115" y="14"/>
                    <a:pt x="128" y="5"/>
                    <a:pt x="142" y="4"/>
                  </a:cubicBezTo>
                  <a:cubicBezTo>
                    <a:pt x="99" y="24"/>
                    <a:pt x="60" y="49"/>
                    <a:pt x="24" y="75"/>
                  </a:cubicBezTo>
                  <a:cubicBezTo>
                    <a:pt x="46" y="64"/>
                    <a:pt x="68" y="49"/>
                    <a:pt x="91" y="36"/>
                  </a:cubicBezTo>
                  <a:cubicBezTo>
                    <a:pt x="113" y="24"/>
                    <a:pt x="135" y="8"/>
                    <a:pt x="161" y="0"/>
                  </a:cubicBezTo>
                  <a:cubicBezTo>
                    <a:pt x="112" y="26"/>
                    <a:pt x="65" y="54"/>
                    <a:pt x="19" y="83"/>
                  </a:cubicBezTo>
                  <a:cubicBezTo>
                    <a:pt x="16" y="83"/>
                    <a:pt x="16" y="81"/>
                    <a:pt x="14" y="82"/>
                  </a:cubicBezTo>
                  <a:cubicBezTo>
                    <a:pt x="10" y="85"/>
                    <a:pt x="4" y="87"/>
                    <a:pt x="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2" name="Freeform 519"/>
            <p:cNvSpPr/>
            <p:nvPr/>
          </p:nvSpPr>
          <p:spPr bwMode="auto">
            <a:xfrm>
              <a:off x="6125722" y="4809686"/>
              <a:ext cx="115555" cy="17778"/>
            </a:xfrm>
            <a:custGeom>
              <a:avLst/>
              <a:gdLst>
                <a:gd name="T0" fmla="*/ 1 w 78"/>
                <a:gd name="T1" fmla="*/ 8 h 12"/>
                <a:gd name="T2" fmla="*/ 2 w 78"/>
                <a:gd name="T3" fmla="*/ 3 h 12"/>
                <a:gd name="T4" fmla="*/ 78 w 78"/>
                <a:gd name="T5" fmla="*/ 3 h 12"/>
                <a:gd name="T6" fmla="*/ 59 w 78"/>
                <a:gd name="T7" fmla="*/ 9 h 12"/>
                <a:gd name="T8" fmla="*/ 1 w 78"/>
                <a:gd name="T9" fmla="*/ 8 h 12"/>
              </a:gdLst>
              <a:ahLst/>
              <a:cxnLst>
                <a:cxn ang="0">
                  <a:pos x="T0" y="T1"/>
                </a:cxn>
                <a:cxn ang="0">
                  <a:pos x="T2" y="T3"/>
                </a:cxn>
                <a:cxn ang="0">
                  <a:pos x="T4" y="T5"/>
                </a:cxn>
                <a:cxn ang="0">
                  <a:pos x="T6" y="T7"/>
                </a:cxn>
                <a:cxn ang="0">
                  <a:pos x="T8" y="T9"/>
                </a:cxn>
              </a:cxnLst>
              <a:rect l="0" t="0" r="r" b="b"/>
              <a:pathLst>
                <a:path w="78" h="12">
                  <a:moveTo>
                    <a:pt x="1" y="8"/>
                  </a:moveTo>
                  <a:cubicBezTo>
                    <a:pt x="0" y="5"/>
                    <a:pt x="2" y="5"/>
                    <a:pt x="2" y="3"/>
                  </a:cubicBezTo>
                  <a:cubicBezTo>
                    <a:pt x="21" y="0"/>
                    <a:pt x="58" y="7"/>
                    <a:pt x="78" y="3"/>
                  </a:cubicBezTo>
                  <a:cubicBezTo>
                    <a:pt x="78" y="8"/>
                    <a:pt x="64" y="9"/>
                    <a:pt x="59" y="9"/>
                  </a:cubicBezTo>
                  <a:cubicBezTo>
                    <a:pt x="38" y="11"/>
                    <a:pt x="20" y="12"/>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sp>
          <p:nvSpPr>
            <p:cNvPr id="123" name="Freeform 520"/>
            <p:cNvSpPr>
              <a:spLocks noEditPoints="1"/>
            </p:cNvSpPr>
            <p:nvPr/>
          </p:nvSpPr>
          <p:spPr bwMode="auto">
            <a:xfrm>
              <a:off x="6143499" y="4624502"/>
              <a:ext cx="548885" cy="183702"/>
            </a:xfrm>
            <a:custGeom>
              <a:avLst/>
              <a:gdLst>
                <a:gd name="T0" fmla="*/ 20 w 370"/>
                <a:gd name="T1" fmla="*/ 124 h 124"/>
                <a:gd name="T2" fmla="*/ 44 w 370"/>
                <a:gd name="T3" fmla="*/ 110 h 124"/>
                <a:gd name="T4" fmla="*/ 71 w 370"/>
                <a:gd name="T5" fmla="*/ 100 h 124"/>
                <a:gd name="T6" fmla="*/ 4 w 370"/>
                <a:gd name="T7" fmla="*/ 119 h 124"/>
                <a:gd name="T8" fmla="*/ 0 w 370"/>
                <a:gd name="T9" fmla="*/ 115 h 124"/>
                <a:gd name="T10" fmla="*/ 91 w 370"/>
                <a:gd name="T11" fmla="*/ 78 h 124"/>
                <a:gd name="T12" fmla="*/ 239 w 370"/>
                <a:gd name="T13" fmla="*/ 27 h 124"/>
                <a:gd name="T14" fmla="*/ 276 w 370"/>
                <a:gd name="T15" fmla="*/ 13 h 124"/>
                <a:gd name="T16" fmla="*/ 310 w 370"/>
                <a:gd name="T17" fmla="*/ 0 h 124"/>
                <a:gd name="T18" fmla="*/ 293 w 370"/>
                <a:gd name="T19" fmla="*/ 12 h 124"/>
                <a:gd name="T20" fmla="*/ 320 w 370"/>
                <a:gd name="T21" fmla="*/ 6 h 124"/>
                <a:gd name="T22" fmla="*/ 314 w 370"/>
                <a:gd name="T23" fmla="*/ 12 h 124"/>
                <a:gd name="T24" fmla="*/ 324 w 370"/>
                <a:gd name="T25" fmla="*/ 11 h 124"/>
                <a:gd name="T26" fmla="*/ 321 w 370"/>
                <a:gd name="T27" fmla="*/ 16 h 124"/>
                <a:gd name="T28" fmla="*/ 370 w 370"/>
                <a:gd name="T29" fmla="*/ 13 h 124"/>
                <a:gd name="T30" fmla="*/ 347 w 370"/>
                <a:gd name="T31" fmla="*/ 18 h 124"/>
                <a:gd name="T32" fmla="*/ 310 w 370"/>
                <a:gd name="T33" fmla="*/ 18 h 124"/>
                <a:gd name="T34" fmla="*/ 20 w 370"/>
                <a:gd name="T35" fmla="*/ 124 h 124"/>
                <a:gd name="T36" fmla="*/ 65 w 370"/>
                <a:gd name="T37" fmla="*/ 94 h 124"/>
                <a:gd name="T38" fmla="*/ 10 w 370"/>
                <a:gd name="T39" fmla="*/ 115 h 124"/>
                <a:gd name="T40" fmla="*/ 65 w 370"/>
                <a:gd name="T41" fmla="*/ 94 h 124"/>
                <a:gd name="T42" fmla="*/ 125 w 370"/>
                <a:gd name="T43" fmla="*/ 77 h 124"/>
                <a:gd name="T44" fmla="*/ 62 w 370"/>
                <a:gd name="T45" fmla="*/ 99 h 124"/>
                <a:gd name="T46" fmla="*/ 125 w 370"/>
                <a:gd name="T47" fmla="*/ 77 h 124"/>
                <a:gd name="T48" fmla="*/ 200 w 370"/>
                <a:gd name="T49" fmla="*/ 42 h 124"/>
                <a:gd name="T50" fmla="*/ 85 w 370"/>
                <a:gd name="T51" fmla="*/ 83 h 124"/>
                <a:gd name="T52" fmla="*/ 200 w 370"/>
                <a:gd name="T53" fmla="*/ 42 h 124"/>
                <a:gd name="T54" fmla="*/ 128 w 370"/>
                <a:gd name="T55" fmla="*/ 81 h 124"/>
                <a:gd name="T56" fmla="*/ 143 w 370"/>
                <a:gd name="T57" fmla="*/ 74 h 124"/>
                <a:gd name="T58" fmla="*/ 128 w 370"/>
                <a:gd name="T59" fmla="*/ 81 h 124"/>
                <a:gd name="T60" fmla="*/ 162 w 370"/>
                <a:gd name="T61" fmla="*/ 67 h 124"/>
                <a:gd name="T62" fmla="*/ 144 w 370"/>
                <a:gd name="T63" fmla="*/ 74 h 124"/>
                <a:gd name="T64" fmla="*/ 162 w 370"/>
                <a:gd name="T65" fmla="*/ 67 h 124"/>
                <a:gd name="T66" fmla="*/ 143 w 370"/>
                <a:gd name="T67" fmla="*/ 66 h 124"/>
                <a:gd name="T68" fmla="*/ 143 w 370"/>
                <a:gd name="T69" fmla="*/ 66 h 124"/>
                <a:gd name="T70" fmla="*/ 219 w 370"/>
                <a:gd name="T71" fmla="*/ 41 h 124"/>
                <a:gd name="T72" fmla="*/ 245 w 370"/>
                <a:gd name="T73" fmla="*/ 33 h 124"/>
                <a:gd name="T74" fmla="*/ 272 w 370"/>
                <a:gd name="T75" fmla="*/ 20 h 124"/>
                <a:gd name="T76" fmla="*/ 143 w 370"/>
                <a:gd name="T77" fmla="*/ 66 h 124"/>
                <a:gd name="T78" fmla="*/ 307 w 370"/>
                <a:gd name="T79" fmla="*/ 15 h 124"/>
                <a:gd name="T80" fmla="*/ 307 w 370"/>
                <a:gd name="T81" fmla="*/ 11 h 124"/>
                <a:gd name="T82" fmla="*/ 252 w 370"/>
                <a:gd name="T83" fmla="*/ 33 h 124"/>
                <a:gd name="T84" fmla="*/ 307 w 370"/>
                <a:gd name="T85" fmla="*/ 15 h 124"/>
                <a:gd name="T86" fmla="*/ 276 w 370"/>
                <a:gd name="T87" fmla="*/ 20 h 124"/>
                <a:gd name="T88" fmla="*/ 276 w 370"/>
                <a:gd name="T89" fmla="*/ 2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70" h="124">
                  <a:moveTo>
                    <a:pt x="20" y="124"/>
                  </a:moveTo>
                  <a:cubicBezTo>
                    <a:pt x="26" y="117"/>
                    <a:pt x="36" y="114"/>
                    <a:pt x="44" y="110"/>
                  </a:cubicBezTo>
                  <a:cubicBezTo>
                    <a:pt x="54" y="107"/>
                    <a:pt x="63" y="104"/>
                    <a:pt x="71" y="100"/>
                  </a:cubicBezTo>
                  <a:cubicBezTo>
                    <a:pt x="50" y="103"/>
                    <a:pt x="32" y="118"/>
                    <a:pt x="4" y="119"/>
                  </a:cubicBezTo>
                  <a:cubicBezTo>
                    <a:pt x="5" y="115"/>
                    <a:pt x="2" y="116"/>
                    <a:pt x="0" y="115"/>
                  </a:cubicBezTo>
                  <a:cubicBezTo>
                    <a:pt x="27" y="99"/>
                    <a:pt x="59" y="90"/>
                    <a:pt x="91" y="78"/>
                  </a:cubicBezTo>
                  <a:cubicBezTo>
                    <a:pt x="138" y="59"/>
                    <a:pt x="188" y="43"/>
                    <a:pt x="239" y="27"/>
                  </a:cubicBezTo>
                  <a:cubicBezTo>
                    <a:pt x="252" y="23"/>
                    <a:pt x="264" y="18"/>
                    <a:pt x="276" y="13"/>
                  </a:cubicBezTo>
                  <a:cubicBezTo>
                    <a:pt x="287" y="8"/>
                    <a:pt x="298" y="1"/>
                    <a:pt x="310" y="0"/>
                  </a:cubicBezTo>
                  <a:cubicBezTo>
                    <a:pt x="307" y="6"/>
                    <a:pt x="297" y="7"/>
                    <a:pt x="293" y="12"/>
                  </a:cubicBezTo>
                  <a:cubicBezTo>
                    <a:pt x="298" y="13"/>
                    <a:pt x="310" y="2"/>
                    <a:pt x="320" y="6"/>
                  </a:cubicBezTo>
                  <a:cubicBezTo>
                    <a:pt x="320" y="10"/>
                    <a:pt x="313" y="7"/>
                    <a:pt x="314" y="12"/>
                  </a:cubicBezTo>
                  <a:cubicBezTo>
                    <a:pt x="316" y="14"/>
                    <a:pt x="321" y="11"/>
                    <a:pt x="324" y="11"/>
                  </a:cubicBezTo>
                  <a:cubicBezTo>
                    <a:pt x="326" y="14"/>
                    <a:pt x="322" y="14"/>
                    <a:pt x="321" y="16"/>
                  </a:cubicBezTo>
                  <a:cubicBezTo>
                    <a:pt x="337" y="20"/>
                    <a:pt x="356" y="12"/>
                    <a:pt x="370" y="13"/>
                  </a:cubicBezTo>
                  <a:cubicBezTo>
                    <a:pt x="364" y="18"/>
                    <a:pt x="355" y="17"/>
                    <a:pt x="347" y="18"/>
                  </a:cubicBezTo>
                  <a:cubicBezTo>
                    <a:pt x="335" y="20"/>
                    <a:pt x="322" y="22"/>
                    <a:pt x="310" y="18"/>
                  </a:cubicBezTo>
                  <a:cubicBezTo>
                    <a:pt x="208" y="48"/>
                    <a:pt x="117" y="89"/>
                    <a:pt x="20" y="124"/>
                  </a:cubicBezTo>
                  <a:close/>
                  <a:moveTo>
                    <a:pt x="65" y="94"/>
                  </a:moveTo>
                  <a:cubicBezTo>
                    <a:pt x="47" y="101"/>
                    <a:pt x="22" y="105"/>
                    <a:pt x="10" y="115"/>
                  </a:cubicBezTo>
                  <a:cubicBezTo>
                    <a:pt x="29" y="109"/>
                    <a:pt x="47" y="102"/>
                    <a:pt x="65" y="94"/>
                  </a:cubicBezTo>
                  <a:close/>
                  <a:moveTo>
                    <a:pt x="125" y="77"/>
                  </a:moveTo>
                  <a:cubicBezTo>
                    <a:pt x="101" y="81"/>
                    <a:pt x="81" y="90"/>
                    <a:pt x="62" y="99"/>
                  </a:cubicBezTo>
                  <a:cubicBezTo>
                    <a:pt x="83" y="92"/>
                    <a:pt x="104" y="85"/>
                    <a:pt x="125" y="77"/>
                  </a:cubicBezTo>
                  <a:close/>
                  <a:moveTo>
                    <a:pt x="200" y="42"/>
                  </a:moveTo>
                  <a:cubicBezTo>
                    <a:pt x="160" y="55"/>
                    <a:pt x="121" y="67"/>
                    <a:pt x="85" y="83"/>
                  </a:cubicBezTo>
                  <a:cubicBezTo>
                    <a:pt x="126" y="73"/>
                    <a:pt x="161" y="55"/>
                    <a:pt x="200" y="42"/>
                  </a:cubicBezTo>
                  <a:close/>
                  <a:moveTo>
                    <a:pt x="128" y="81"/>
                  </a:moveTo>
                  <a:cubicBezTo>
                    <a:pt x="133" y="79"/>
                    <a:pt x="139" y="77"/>
                    <a:pt x="143" y="74"/>
                  </a:cubicBezTo>
                  <a:cubicBezTo>
                    <a:pt x="138" y="76"/>
                    <a:pt x="132" y="77"/>
                    <a:pt x="128" y="81"/>
                  </a:cubicBezTo>
                  <a:close/>
                  <a:moveTo>
                    <a:pt x="162" y="67"/>
                  </a:moveTo>
                  <a:cubicBezTo>
                    <a:pt x="155" y="69"/>
                    <a:pt x="149" y="70"/>
                    <a:pt x="144" y="74"/>
                  </a:cubicBezTo>
                  <a:cubicBezTo>
                    <a:pt x="151" y="73"/>
                    <a:pt x="156" y="70"/>
                    <a:pt x="162" y="67"/>
                  </a:cubicBezTo>
                  <a:close/>
                  <a:moveTo>
                    <a:pt x="143" y="66"/>
                  </a:moveTo>
                  <a:cubicBezTo>
                    <a:pt x="139" y="67"/>
                    <a:pt x="144" y="66"/>
                    <a:pt x="143" y="66"/>
                  </a:cubicBezTo>
                  <a:cubicBezTo>
                    <a:pt x="170" y="62"/>
                    <a:pt x="195" y="47"/>
                    <a:pt x="219" y="41"/>
                  </a:cubicBezTo>
                  <a:cubicBezTo>
                    <a:pt x="226" y="36"/>
                    <a:pt x="236" y="33"/>
                    <a:pt x="245" y="33"/>
                  </a:cubicBezTo>
                  <a:cubicBezTo>
                    <a:pt x="253" y="26"/>
                    <a:pt x="265" y="27"/>
                    <a:pt x="272" y="20"/>
                  </a:cubicBezTo>
                  <a:cubicBezTo>
                    <a:pt x="228" y="35"/>
                    <a:pt x="185" y="50"/>
                    <a:pt x="143" y="66"/>
                  </a:cubicBezTo>
                  <a:close/>
                  <a:moveTo>
                    <a:pt x="307" y="15"/>
                  </a:moveTo>
                  <a:cubicBezTo>
                    <a:pt x="305" y="13"/>
                    <a:pt x="309" y="12"/>
                    <a:pt x="307" y="11"/>
                  </a:cubicBezTo>
                  <a:cubicBezTo>
                    <a:pt x="289" y="19"/>
                    <a:pt x="267" y="23"/>
                    <a:pt x="252" y="33"/>
                  </a:cubicBezTo>
                  <a:cubicBezTo>
                    <a:pt x="270" y="27"/>
                    <a:pt x="288" y="21"/>
                    <a:pt x="307" y="15"/>
                  </a:cubicBezTo>
                  <a:close/>
                  <a:moveTo>
                    <a:pt x="276" y="20"/>
                  </a:moveTo>
                  <a:cubicBezTo>
                    <a:pt x="286" y="18"/>
                    <a:pt x="282" y="14"/>
                    <a:pt x="276"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mn-ea"/>
              </a:endParaRPr>
            </a:p>
          </p:txBody>
        </p:sp>
      </p:grpSp>
      <p:sp>
        <p:nvSpPr>
          <p:cNvPr id="124" name="WordArt 26"/>
          <p:cNvSpPr>
            <a:spLocks noChangeArrowheads="1" noChangeShapeType="1" noTextEdit="1"/>
          </p:cNvSpPr>
          <p:nvPr/>
        </p:nvSpPr>
        <p:spPr bwMode="auto">
          <a:xfrm>
            <a:off x="1583145" y="218286"/>
            <a:ext cx="9192591" cy="502803"/>
          </a:xfrm>
          <a:prstGeom prst="rect">
            <a:avLst/>
          </a:prstGeom>
        </p:spPr>
        <p:txBody>
          <a:bodyPr wrap="none" lIns="108674" tIns="54337" rIns="108674" bIns="54337" fromWordArt="1">
            <a:prstTxWarp prst="textPlain">
              <a:avLst>
                <a:gd name="adj" fmla="val 50000"/>
              </a:avLst>
            </a:prstTxWarp>
          </a:bodyPr>
          <a:lstStyle/>
          <a:p>
            <a:pPr algn="ctr"/>
            <a:r>
              <a:rPr lang="zh-CN" altLang="en-US" sz="2000" b="1" kern="10" dirty="0">
                <a:ln w="9525">
                  <a:solidFill>
                    <a:srgbClr val="FFCC00"/>
                  </a:solidFill>
                  <a:round/>
                </a:ln>
                <a:solidFill>
                  <a:srgbClr val="C00000"/>
                </a:solidFill>
                <a:latin typeface="隶书" panose="02010509060101010101" pitchFamily="49" charset="-122"/>
                <a:ea typeface="隶书" panose="02010509060101010101" pitchFamily="49" charset="-122"/>
              </a:rPr>
              <a:t>鸦片战争的爆发（</a:t>
            </a:r>
            <a:r>
              <a:rPr lang="en-US" altLang="zh-CN" sz="2000" b="1" kern="10" dirty="0">
                <a:ln w="9525">
                  <a:solidFill>
                    <a:srgbClr val="FFCC00"/>
                  </a:solidFill>
                  <a:round/>
                </a:ln>
                <a:solidFill>
                  <a:srgbClr val="00FF00"/>
                </a:solidFill>
                <a:latin typeface="隶书" panose="02010509060101010101" pitchFamily="49" charset="-122"/>
                <a:ea typeface="隶书" panose="02010509060101010101" pitchFamily="49" charset="-122"/>
              </a:rPr>
              <a:t>1840—1842</a:t>
            </a:r>
            <a:r>
              <a:rPr lang="zh-CN" altLang="en-US" sz="2000" b="1" kern="10" dirty="0">
                <a:ln w="9525">
                  <a:solidFill>
                    <a:srgbClr val="FFCC00"/>
                  </a:solidFill>
                  <a:round/>
                </a:ln>
                <a:solidFill>
                  <a:srgbClr val="C00000"/>
                </a:solidFill>
                <a:latin typeface="隶书" panose="02010509060101010101" pitchFamily="49" charset="-122"/>
                <a:ea typeface="隶书" panose="02010509060101010101" pitchFamily="49" charset="-122"/>
              </a:rPr>
              <a:t>）</a:t>
            </a:r>
          </a:p>
        </p:txBody>
      </p:sp>
      <p:cxnSp>
        <p:nvCxnSpPr>
          <p:cNvPr id="125" name="直接连接符 124"/>
          <p:cNvCxnSpPr/>
          <p:nvPr/>
        </p:nvCxnSpPr>
        <p:spPr>
          <a:xfrm>
            <a:off x="1283590" y="838287"/>
            <a:ext cx="10078563" cy="0"/>
          </a:xfrm>
          <a:prstGeom prst="line">
            <a:avLst/>
          </a:prstGeom>
          <a:ln w="22225">
            <a:solidFill>
              <a:schemeClr val="accent1">
                <a:alpha val="81000"/>
              </a:schemeClr>
            </a:solidFill>
            <a:prstDash val="dash"/>
          </a:ln>
        </p:spPr>
        <p:style>
          <a:lnRef idx="1">
            <a:schemeClr val="accent1"/>
          </a:lnRef>
          <a:fillRef idx="0">
            <a:schemeClr val="accent1"/>
          </a:fillRef>
          <a:effectRef idx="0">
            <a:schemeClr val="accent1"/>
          </a:effectRef>
          <a:fontRef idx="minor">
            <a:schemeClr val="tx1"/>
          </a:fontRef>
        </p:style>
      </p:cxnSp>
      <p:pic>
        <p:nvPicPr>
          <p:cNvPr id="126" name="图片 125" descr="gif002"/>
          <p:cNvPicPr>
            <a:picLocks noChangeAspect="1"/>
          </p:cNvPicPr>
          <p:nvPr/>
        </p:nvPicPr>
        <p:blipFill>
          <a:blip r:embed="rId5"/>
          <a:stretch>
            <a:fillRect/>
          </a:stretch>
        </p:blipFill>
        <p:spPr>
          <a:xfrm>
            <a:off x="9623611" y="4077866"/>
            <a:ext cx="2566549" cy="2377296"/>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5">
                                            <p:bg/>
                                          </p:spTgt>
                                        </p:tgtEl>
                                        <p:attrNameLst>
                                          <p:attrName>style.visibility</p:attrName>
                                        </p:attrNameLst>
                                      </p:cBhvr>
                                      <p:to>
                                        <p:strVal val="visible"/>
                                      </p:to>
                                    </p:set>
                                    <p:animEffect transition="in" filter="blinds(horizontal)">
                                      <p:cBhvr>
                                        <p:cTn id="7" dur="500"/>
                                        <p:tgtEl>
                                          <p:spTgt spid="23555">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Effect transition="in" filter="blinds(horizontal)">
                                      <p:cBhvr>
                                        <p:cTn id="12" dur="500"/>
                                        <p:tgtEl>
                                          <p:spTgt spid="23555">
                                            <p:txEl>
                                              <p:pRg st="0" end="0"/>
                                            </p:txEl>
                                          </p:spTgt>
                                        </p:tgtEl>
                                      </p:cBhvr>
                                    </p:animEffect>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ppt_x"/>
                                          </p:val>
                                        </p:tav>
                                        <p:tav tm="100000">
                                          <p:val>
                                            <p:strVal val="#ppt_x"/>
                                          </p:val>
                                        </p:tav>
                                      </p:tavLst>
                                    </p:anim>
                                    <p:anim calcmode="lin" valueType="num">
                                      <p:cBhvr additive="base">
                                        <p:cTn id="17" dur="500" fill="hold"/>
                                        <p:tgtEl>
                                          <p:spTgt spid="9"/>
                                        </p:tgtEl>
                                        <p:attrNameLst>
                                          <p:attrName>ppt_y</p:attrName>
                                        </p:attrNameLst>
                                      </p:cBhvr>
                                      <p:tavLst>
                                        <p:tav tm="0">
                                          <p:val>
                                            <p:strVal val="0-#ppt_h/2"/>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250" fill="hold"/>
                                        <p:tgtEl>
                                          <p:spTgt spid="10"/>
                                        </p:tgtEl>
                                        <p:attrNameLst>
                                          <p:attrName>ppt_x</p:attrName>
                                        </p:attrNameLst>
                                      </p:cBhvr>
                                      <p:tavLst>
                                        <p:tav tm="0">
                                          <p:val>
                                            <p:strVal val="0-#ppt_w/2"/>
                                          </p:val>
                                        </p:tav>
                                        <p:tav tm="100000">
                                          <p:val>
                                            <p:strVal val="#ppt_x"/>
                                          </p:val>
                                        </p:tav>
                                      </p:tavLst>
                                    </p:anim>
                                    <p:anim calcmode="lin" valueType="num">
                                      <p:cBhvr additive="base">
                                        <p:cTn id="21" dur="250" fill="hold"/>
                                        <p:tgtEl>
                                          <p:spTgt spid="10"/>
                                        </p:tgtEl>
                                        <p:attrNameLst>
                                          <p:attrName>ppt_y</p:attrName>
                                        </p:attrNameLst>
                                      </p:cBhvr>
                                      <p:tavLst>
                                        <p:tav tm="0">
                                          <p:val>
                                            <p:strVal val="#ppt_y"/>
                                          </p:val>
                                        </p:tav>
                                        <p:tav tm="100000">
                                          <p:val>
                                            <p:strVal val="#ppt_y"/>
                                          </p:val>
                                        </p:tav>
                                      </p:tavLst>
                                    </p:anim>
                                  </p:childTnLst>
                                </p:cTn>
                              </p:par>
                              <p:par>
                                <p:cTn id="22" presetID="22" presetClass="entr" presetSubtype="8" fill="hold" nodeType="withEffect">
                                  <p:stCondLst>
                                    <p:cond delay="0"/>
                                  </p:stCondLst>
                                  <p:childTnLst>
                                    <p:set>
                                      <p:cBhvr>
                                        <p:cTn id="23" dur="1" fill="hold">
                                          <p:stCondLst>
                                            <p:cond delay="0"/>
                                          </p:stCondLst>
                                        </p:cTn>
                                        <p:tgtEl>
                                          <p:spTgt spid="125"/>
                                        </p:tgtEl>
                                        <p:attrNameLst>
                                          <p:attrName>style.visibility</p:attrName>
                                        </p:attrNameLst>
                                      </p:cBhvr>
                                      <p:to>
                                        <p:strVal val="visible"/>
                                      </p:to>
                                    </p:set>
                                    <p:animEffect transition="in" filter="wipe(left)">
                                      <p:cBhvr>
                                        <p:cTn id="24" dur="250"/>
                                        <p:tgtEl>
                                          <p:spTgt spid="125"/>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126"/>
                                        </p:tgtEl>
                                        <p:attrNameLst>
                                          <p:attrName>style.visibility</p:attrName>
                                        </p:attrNameLst>
                                      </p:cBhvr>
                                      <p:to>
                                        <p:strVal val="visible"/>
                                      </p:to>
                                    </p:set>
                                    <p:animEffect transition="in" filter="fade">
                                      <p:cBhvr>
                                        <p:cTn id="28" dur="2000"/>
                                        <p:tgtEl>
                                          <p:spTgt spid="126"/>
                                        </p:tgtEl>
                                      </p:cBhvr>
                                    </p:animEffect>
                                  </p:childTnLst>
                                  <p:subTnLst>
                                    <p:audio>
                                      <p:cMediaNode>
                                        <p:cTn display="0" masterRel="sameClick">
                                          <p:stCondLst>
                                            <p:cond evt="begin" delay="0">
                                              <p:tn val="26"/>
                                            </p:cond>
                                          </p:stCondLst>
                                          <p:endCondLst>
                                            <p:cond evt="onStopAudio" delay="0">
                                              <p:tgtEl>
                                                <p:sldTgt/>
                                              </p:tgtEl>
                                            </p:cond>
                                          </p:endCondLst>
                                        </p:cTn>
                                        <p:tgtEl>
                                          <p:sndTgt r:embed="rId2" name="explode.wav"/>
                                        </p:tgtEl>
                                      </p:cMediaNode>
                                    </p:audio>
                                  </p:subTnLst>
                                </p:cTn>
                              </p:par>
                            </p:childTnLst>
                          </p:cTn>
                        </p:par>
                        <p:par>
                          <p:cTn id="29" fill="hold">
                            <p:stCondLst>
                              <p:cond delay="3000"/>
                            </p:stCondLst>
                            <p:childTnLst>
                              <p:par>
                                <p:cTn id="30" presetID="10" presetClass="exit" presetSubtype="0" fill="hold" nodeType="afterEffect">
                                  <p:stCondLst>
                                    <p:cond delay="500"/>
                                  </p:stCondLst>
                                  <p:childTnLst>
                                    <p:animEffect transition="out" filter="fade">
                                      <p:cBhvr>
                                        <p:cTn id="31" dur="1000"/>
                                        <p:tgtEl>
                                          <p:spTgt spid="126"/>
                                        </p:tgtEl>
                                      </p:cBhvr>
                                    </p:animEffect>
                                    <p:set>
                                      <p:cBhvr>
                                        <p:cTn id="32" dur="1" fill="hold">
                                          <p:stCondLst>
                                            <p:cond delay="999"/>
                                          </p:stCondLst>
                                        </p:cTn>
                                        <p:tgtEl>
                                          <p:spTgt spid="1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0951" y="958677"/>
            <a:ext cx="3916382" cy="2693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 Box 5"/>
          <p:cNvSpPr txBox="1">
            <a:spLocks noChangeArrowheads="1"/>
          </p:cNvSpPr>
          <p:nvPr/>
        </p:nvSpPr>
        <p:spPr bwMode="auto">
          <a:xfrm>
            <a:off x="694606" y="162367"/>
            <a:ext cx="2207397" cy="848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p>
            <a:pPr>
              <a:spcBef>
                <a:spcPct val="50000"/>
              </a:spcBef>
              <a:defRPr/>
            </a:pPr>
            <a:r>
              <a:rPr lang="zh-CN" altLang="en-US" sz="4800" dirty="0">
                <a:solidFill>
                  <a:srgbClr val="FF0000"/>
                </a:solidFill>
                <a:effectLst>
                  <a:outerShdw blurRad="38100" dist="38100" dir="2700000" algn="tl">
                    <a:srgbClr val="000000"/>
                  </a:outerShdw>
                </a:effectLst>
                <a:latin typeface="黑体" pitchFamily="2" charset="-122"/>
                <a:ea typeface="黑体" pitchFamily="2" charset="-122"/>
              </a:rPr>
              <a:t>关天培</a:t>
            </a:r>
            <a:r>
              <a:rPr lang="zh-CN" altLang="en-US" sz="4800" dirty="0">
                <a:effectLst>
                  <a:outerShdw blurRad="38100" dist="38100" dir="2700000" algn="tl">
                    <a:srgbClr val="000000"/>
                  </a:outerShdw>
                </a:effectLst>
                <a:latin typeface="黑体" pitchFamily="2" charset="-122"/>
                <a:ea typeface="黑体" pitchFamily="2" charset="-122"/>
              </a:rPr>
              <a:t>  </a:t>
            </a:r>
          </a:p>
        </p:txBody>
      </p:sp>
      <p:sp>
        <p:nvSpPr>
          <p:cNvPr id="19" name="WordArt 9">
            <a:hlinkClick r:id="rId3" action="ppaction://hlinksldjump"/>
          </p:cNvPr>
          <p:cNvSpPr>
            <a:spLocks noChangeArrowheads="1" noChangeShapeType="1" noTextEdit="1"/>
          </p:cNvSpPr>
          <p:nvPr/>
        </p:nvSpPr>
        <p:spPr bwMode="auto">
          <a:xfrm>
            <a:off x="3372293" y="156381"/>
            <a:ext cx="4943135" cy="80229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108674" tIns="54337" rIns="108674" bIns="54337" fromWordArt="1">
            <a:prstTxWarp prst="textPlain">
              <a:avLst>
                <a:gd name="adj" fmla="val 50000"/>
              </a:avLst>
            </a:prstTxWarp>
          </a:bodyPr>
          <a:lstStyle/>
          <a:p>
            <a:pPr algn="ctr"/>
            <a:r>
              <a:rPr lang="zh-CN" altLang="en-US" sz="5700" kern="10" dirty="0">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隶书"/>
                <a:ea typeface="隶书"/>
              </a:rPr>
              <a:t>抗争</a:t>
            </a:r>
          </a:p>
        </p:txBody>
      </p:sp>
      <p:pic>
        <p:nvPicPr>
          <p:cNvPr id="23" name="Picture 18" descr="图片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10525" y="6140294"/>
            <a:ext cx="979888" cy="71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5"/>
          <p:cNvSpPr txBox="1">
            <a:spLocks noChangeArrowheads="1"/>
          </p:cNvSpPr>
          <p:nvPr/>
        </p:nvSpPr>
        <p:spPr bwMode="auto">
          <a:xfrm>
            <a:off x="8153009" y="6185624"/>
            <a:ext cx="3046697" cy="617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674" tIns="54337" rIns="108674" bIns="54337">
            <a:spAutoFit/>
          </a:bodyPr>
          <a:lstStyle/>
          <a:p>
            <a:pPr>
              <a:spcBef>
                <a:spcPct val="50000"/>
              </a:spcBef>
              <a:defRPr/>
            </a:pPr>
            <a:r>
              <a:rPr lang="zh-CN" altLang="en-US" sz="3300" dirty="0">
                <a:solidFill>
                  <a:srgbClr val="FF0000"/>
                </a:solidFill>
                <a:effectLst>
                  <a:outerShdw blurRad="38100" dist="38100" dir="2700000" algn="tl">
                    <a:srgbClr val="000000"/>
                  </a:outerShdw>
                </a:effectLst>
                <a:latin typeface="黑体" pitchFamily="2" charset="-122"/>
                <a:ea typeface="黑体" pitchFamily="2" charset="-122"/>
              </a:rPr>
              <a:t>吴淞口保卫战  </a:t>
            </a:r>
          </a:p>
        </p:txBody>
      </p:sp>
      <p:pic>
        <p:nvPicPr>
          <p:cNvPr id="6150" name="Picture 6" descr="http://img0.imgtn.bdimg.com/it/u=2073351337,445738457&amp;fm=26&amp;gp=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52103" y="3783304"/>
            <a:ext cx="3903788" cy="249369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3" descr="鸦片战争实战图"/>
          <p:cNvPicPr>
            <a:picLocks noChangeAspect="1" noChangeArrowheads="1"/>
          </p:cNvPicPr>
          <p:nvPr/>
        </p:nvPicPr>
        <p:blipFill>
          <a:blip r:embed="rId6">
            <a:extLst>
              <a:ext uri="{28A0092B-C50C-407E-A947-70E740481C1C}">
                <a14:useLocalDpi xmlns:a14="http://schemas.microsoft.com/office/drawing/2010/main" val="0"/>
              </a:ext>
            </a:extLst>
          </a:blip>
          <a:srcRect t="9975"/>
          <a:stretch>
            <a:fillRect/>
          </a:stretch>
        </p:blipFill>
        <p:spPr bwMode="auto">
          <a:xfrm>
            <a:off x="7884130" y="866410"/>
            <a:ext cx="4115743" cy="27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 descr="关天培(1781——1841年)，"/>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9826" y="1175282"/>
            <a:ext cx="2962466" cy="2477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7"/>
          <p:cNvSpPr txBox="1">
            <a:spLocks noChangeArrowheads="1"/>
          </p:cNvSpPr>
          <p:nvPr/>
        </p:nvSpPr>
        <p:spPr bwMode="auto">
          <a:xfrm>
            <a:off x="8900952" y="3165555"/>
            <a:ext cx="2082073" cy="617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674" tIns="54337" rIns="108674" bIns="54337">
            <a:spAutoFit/>
          </a:bodyPr>
          <a:lstStyle/>
          <a:p>
            <a:pPr>
              <a:spcBef>
                <a:spcPct val="50000"/>
              </a:spcBef>
              <a:defRPr/>
            </a:pPr>
            <a:r>
              <a:rPr lang="zh-CN" altLang="en-US" sz="3300" dirty="0">
                <a:solidFill>
                  <a:srgbClr val="FF0000"/>
                </a:solidFill>
                <a:effectLst>
                  <a:outerShdw blurRad="38100" dist="38100" dir="2700000" algn="tl">
                    <a:srgbClr val="000000"/>
                  </a:outerShdw>
                </a:effectLst>
                <a:ea typeface="黑体" pitchFamily="2" charset="-122"/>
              </a:rPr>
              <a:t>虎门激战</a:t>
            </a:r>
          </a:p>
        </p:txBody>
      </p:sp>
      <p:pic>
        <p:nvPicPr>
          <p:cNvPr id="6152" name="Picture 8" descr="http://img2.imgtn.bdimg.com/it/u=3700100230,1746709424&amp;fm=26&amp;gp=0.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575" y="3746865"/>
            <a:ext cx="4248471" cy="2796936"/>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http://img2.imgtn.bdimg.com/it/u=2162698610,386418636&amp;fm=26&amp;gp=0.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06091" y="3783295"/>
            <a:ext cx="30861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图片 26625" descr="sylky"/>
          <p:cNvPicPr>
            <a:picLocks noChangeAspect="1"/>
          </p:cNvPicPr>
          <p:nvPr/>
        </p:nvPicPr>
        <p:blipFill>
          <a:blip r:embed="rId2"/>
          <a:stretch>
            <a:fillRect/>
          </a:stretch>
        </p:blipFill>
        <p:spPr>
          <a:xfrm>
            <a:off x="15546" y="1093494"/>
            <a:ext cx="6164699" cy="5226195"/>
          </a:xfrm>
          <a:prstGeom prst="rect">
            <a:avLst/>
          </a:prstGeom>
          <a:noFill/>
          <a:ln w="9525">
            <a:noFill/>
          </a:ln>
        </p:spPr>
      </p:pic>
      <p:sp>
        <p:nvSpPr>
          <p:cNvPr id="26627" name="文本框 26626"/>
          <p:cNvSpPr txBox="1"/>
          <p:nvPr/>
        </p:nvSpPr>
        <p:spPr>
          <a:xfrm>
            <a:off x="6180608" y="609750"/>
            <a:ext cx="727302" cy="1600571"/>
          </a:xfrm>
          <a:prstGeom prst="rect">
            <a:avLst/>
          </a:prstGeom>
          <a:noFill/>
          <a:ln w="9525">
            <a:noFill/>
          </a:ln>
        </p:spPr>
        <p:txBody>
          <a:bodyPr vert="eaVert" lIns="108674" tIns="54337" rIns="108674" bIns="54337">
            <a:spAutoFit/>
          </a:bodyPr>
          <a:lstStyle/>
          <a:p>
            <a:pPr algn="ctr">
              <a:spcBef>
                <a:spcPct val="50000"/>
              </a:spcBef>
              <a:buClrTx/>
            </a:pPr>
            <a:endParaRPr sz="3300" b="1">
              <a:latin typeface="Times New Roman" panose="02020603050405020304" pitchFamily="18" charset="0"/>
              <a:ea typeface="楷体_GB2312" pitchFamily="1" charset="-122"/>
            </a:endParaRPr>
          </a:p>
        </p:txBody>
      </p:sp>
      <p:pic>
        <p:nvPicPr>
          <p:cNvPr id="26628" name="图片 26627" descr="xylk"/>
          <p:cNvPicPr>
            <a:picLocks noChangeAspect="1"/>
          </p:cNvPicPr>
          <p:nvPr/>
        </p:nvPicPr>
        <p:blipFill>
          <a:blip r:embed="rId3"/>
          <a:stretch>
            <a:fillRect/>
          </a:stretch>
        </p:blipFill>
        <p:spPr>
          <a:xfrm>
            <a:off x="6383250" y="1102978"/>
            <a:ext cx="5688631" cy="5216702"/>
          </a:xfrm>
          <a:prstGeom prst="rect">
            <a:avLst/>
          </a:prstGeom>
          <a:noFill/>
          <a:ln w="9525">
            <a:noFill/>
          </a:ln>
        </p:spPr>
      </p:pic>
      <p:sp>
        <p:nvSpPr>
          <p:cNvPr id="26629" name="文本框 26628"/>
          <p:cNvSpPr txBox="1"/>
          <p:nvPr/>
        </p:nvSpPr>
        <p:spPr>
          <a:xfrm>
            <a:off x="2710835" y="223928"/>
            <a:ext cx="6302867" cy="771455"/>
          </a:xfrm>
          <a:prstGeom prst="rect">
            <a:avLst/>
          </a:prstGeom>
          <a:noFill/>
          <a:ln w="9525">
            <a:noFill/>
          </a:ln>
        </p:spPr>
        <p:txBody>
          <a:bodyPr wrap="none" lIns="108674" tIns="54337" rIns="108674" bIns="54337" anchor="t">
            <a:spAutoFit/>
          </a:bodyPr>
          <a:lstStyle/>
          <a:p>
            <a:r>
              <a:rPr lang="zh-CN" altLang="en-US" sz="4300" b="1" dirty="0">
                <a:solidFill>
                  <a:srgbClr val="FF0000"/>
                </a:solidFill>
                <a:latin typeface="黑体" pitchFamily="49" charset="-122"/>
                <a:ea typeface="黑体" pitchFamily="49" charset="-122"/>
              </a:rPr>
              <a:t>广州三元里人民抗英斗争</a:t>
            </a:r>
          </a:p>
        </p:txBody>
      </p:sp>
    </p:spTree>
    <p:extLst>
      <p:ext uri="{BB962C8B-B14F-4D97-AF65-F5344CB8AC3E}">
        <p14:creationId xmlns:p14="http://schemas.microsoft.com/office/powerpoint/2010/main" val="2410808144"/>
      </p:ext>
    </p:extLst>
  </p:cSld>
  <p:clrMapOvr>
    <a:masterClrMapping/>
  </p:clrMapOvr>
  <p:transition>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4146" name="WordArt 2"/>
          <p:cNvSpPr>
            <a:spLocks noChangeArrowheads="1" noChangeShapeType="1" noTextEdit="1"/>
          </p:cNvSpPr>
          <p:nvPr/>
        </p:nvSpPr>
        <p:spPr bwMode="auto">
          <a:xfrm>
            <a:off x="1756681" y="5085978"/>
            <a:ext cx="8687785" cy="863800"/>
          </a:xfrm>
          <a:prstGeom prst="rect">
            <a:avLst/>
          </a:prstGeom>
        </p:spPr>
        <p:txBody>
          <a:bodyPr wrap="none" lIns="108674" tIns="54337" rIns="108674" bIns="54337" fromWordArt="1">
            <a:prstTxWarp prst="textPlain">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zh-CN" altLang="en-US" b="1" kern="10" dirty="0">
                <a:ln w="9525">
                  <a:round/>
                  <a:headEnd/>
                  <a:tailEnd/>
                </a:ln>
                <a:gradFill rotWithShape="1">
                  <a:gsLst>
                    <a:gs pos="0">
                      <a:srgbClr val="FFFFCC"/>
                    </a:gs>
                    <a:gs pos="100000">
                      <a:srgbClr val="FF9999"/>
                    </a:gs>
                  </a:gsLst>
                  <a:lin ang="5400000" scaled="1"/>
                </a:gradFill>
                <a:latin typeface="黑体" pitchFamily="49" charset="-122"/>
                <a:ea typeface="黑体" pitchFamily="49" charset="-122"/>
              </a:rPr>
              <a:t>中国为什么会在鸦片战争中战败</a:t>
            </a:r>
          </a:p>
        </p:txBody>
      </p:sp>
      <p:sp>
        <p:nvSpPr>
          <p:cNvPr id="134148" name="Text Box 4"/>
          <p:cNvSpPr txBox="1">
            <a:spLocks noChangeArrowheads="1"/>
          </p:cNvSpPr>
          <p:nvPr/>
        </p:nvSpPr>
        <p:spPr bwMode="auto">
          <a:xfrm>
            <a:off x="672569" y="1125543"/>
            <a:ext cx="11136450" cy="3433722"/>
          </a:xfrm>
          <a:prstGeom prst="rect">
            <a:avLst/>
          </a:prstGeom>
          <a:noFill/>
          <a:ln w="38100" cmpd="dbl">
            <a:solidFill>
              <a:srgbClr val="FFC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p>
            <a:pPr algn="ctr">
              <a:defRPr/>
            </a:pPr>
            <a:r>
              <a:rPr lang="zh-CN" altLang="en-US" sz="4400" dirty="0">
                <a:solidFill>
                  <a:srgbClr val="FF0000"/>
                </a:solidFill>
                <a:effectLst>
                  <a:outerShdw blurRad="38100" dist="38100" dir="2700000" algn="tl">
                    <a:srgbClr val="000000"/>
                  </a:outerShdw>
                </a:effectLst>
                <a:latin typeface="黑体" pitchFamily="49" charset="-122"/>
                <a:ea typeface="黑体" pitchFamily="49" charset="-122"/>
              </a:rPr>
              <a:t>瞠目结舌的数字</a:t>
            </a:r>
          </a:p>
          <a:p>
            <a:pPr>
              <a:defRPr/>
            </a:pPr>
            <a:r>
              <a:rPr lang="zh-CN" altLang="en-US" sz="1800" dirty="0">
                <a:effectLst>
                  <a:outerShdw blurRad="38100" dist="38100" dir="2700000" algn="tl">
                    <a:srgbClr val="FFFFFF"/>
                  </a:outerShdw>
                </a:effectLst>
              </a:rPr>
              <a:t>      </a:t>
            </a:r>
            <a:r>
              <a:rPr lang="zh-CN" altLang="en-US" sz="3200" dirty="0">
                <a:effectLst>
                  <a:outerShdw blurRad="38100" dist="38100" dir="2700000" algn="tl">
                    <a:srgbClr val="FFFFFF"/>
                  </a:outerShdw>
                </a:effectLst>
                <a:latin typeface="黑体" pitchFamily="49" charset="-122"/>
                <a:ea typeface="黑体" pitchFamily="49" charset="-122"/>
              </a:rPr>
              <a:t>鸦片战争，中国军队总人数</a:t>
            </a:r>
            <a:r>
              <a:rPr lang="en-US" altLang="zh-CN" sz="4400" dirty="0">
                <a:solidFill>
                  <a:srgbClr val="0000FF"/>
                </a:solidFill>
                <a:effectLst>
                  <a:outerShdw blurRad="38100" dist="38100" dir="2700000" algn="tl">
                    <a:srgbClr val="FFFFFF"/>
                  </a:outerShdw>
                </a:effectLst>
                <a:latin typeface="黑体" pitchFamily="49" charset="-122"/>
                <a:ea typeface="黑体" pitchFamily="49" charset="-122"/>
              </a:rPr>
              <a:t>80</a:t>
            </a:r>
            <a:r>
              <a:rPr lang="zh-CN" altLang="en-US" sz="4400" dirty="0">
                <a:solidFill>
                  <a:srgbClr val="0000FF"/>
                </a:solidFill>
                <a:effectLst>
                  <a:outerShdw blurRad="38100" dist="38100" dir="2700000" algn="tl">
                    <a:srgbClr val="FFFFFF"/>
                  </a:outerShdw>
                </a:effectLst>
                <a:latin typeface="黑体" pitchFamily="49" charset="-122"/>
                <a:ea typeface="黑体" pitchFamily="49" charset="-122"/>
              </a:rPr>
              <a:t>万</a:t>
            </a:r>
            <a:r>
              <a:rPr lang="zh-CN" altLang="en-US" sz="3200" dirty="0">
                <a:effectLst>
                  <a:outerShdw blurRad="38100" dist="38100" dir="2700000" algn="tl">
                    <a:srgbClr val="FFFFFF"/>
                  </a:outerShdw>
                </a:effectLst>
                <a:latin typeface="黑体" pitchFamily="49" charset="-122"/>
                <a:ea typeface="黑体" pitchFamily="49" charset="-122"/>
              </a:rPr>
              <a:t>人，英国远征军</a:t>
            </a:r>
            <a:r>
              <a:rPr lang="en-US" altLang="zh-CN" sz="4000" dirty="0" smtClean="0">
                <a:solidFill>
                  <a:srgbClr val="0000FF"/>
                </a:solidFill>
                <a:effectLst>
                  <a:outerShdw blurRad="38100" dist="38100" dir="2700000" algn="tl">
                    <a:srgbClr val="FFFFFF"/>
                  </a:outerShdw>
                </a:effectLst>
                <a:latin typeface="黑体" pitchFamily="49" charset="-122"/>
                <a:ea typeface="黑体" pitchFamily="49" charset="-122"/>
              </a:rPr>
              <a:t>1.8</a:t>
            </a:r>
            <a:r>
              <a:rPr lang="zh-CN" altLang="en-US" sz="4000" dirty="0" smtClean="0">
                <a:solidFill>
                  <a:srgbClr val="0000FF"/>
                </a:solidFill>
                <a:effectLst>
                  <a:outerShdw blurRad="38100" dist="38100" dir="2700000" algn="tl">
                    <a:srgbClr val="FFFFFF"/>
                  </a:outerShdw>
                </a:effectLst>
                <a:latin typeface="黑体" pitchFamily="49" charset="-122"/>
                <a:ea typeface="黑体" pitchFamily="49" charset="-122"/>
              </a:rPr>
              <a:t>万</a:t>
            </a:r>
            <a:r>
              <a:rPr lang="zh-CN" altLang="en-US" sz="3200" dirty="0" smtClean="0">
                <a:effectLst>
                  <a:outerShdw blurRad="38100" dist="38100" dir="2700000" algn="tl">
                    <a:srgbClr val="FFFFFF"/>
                  </a:outerShdw>
                </a:effectLst>
                <a:latin typeface="黑体" pitchFamily="49" charset="-122"/>
                <a:ea typeface="黑体" pitchFamily="49" charset="-122"/>
              </a:rPr>
              <a:t>人</a:t>
            </a:r>
            <a:r>
              <a:rPr lang="zh-CN" altLang="en-US" sz="3200" dirty="0">
                <a:effectLst>
                  <a:outerShdw blurRad="38100" dist="38100" dir="2700000" algn="tl">
                    <a:srgbClr val="FFFFFF"/>
                  </a:outerShdw>
                </a:effectLst>
                <a:latin typeface="黑体" pitchFamily="49" charset="-122"/>
                <a:ea typeface="黑体" pitchFamily="49" charset="-122"/>
              </a:rPr>
              <a:t>。</a:t>
            </a:r>
          </a:p>
          <a:p>
            <a:pPr>
              <a:defRPr/>
            </a:pPr>
            <a:r>
              <a:rPr lang="zh-CN" altLang="en-US" sz="3200" dirty="0">
                <a:effectLst>
                  <a:outerShdw blurRad="38100" dist="38100" dir="2700000" algn="tl">
                    <a:srgbClr val="FFFFFF"/>
                  </a:outerShdw>
                </a:effectLst>
                <a:latin typeface="黑体" pitchFamily="49" charset="-122"/>
                <a:ea typeface="黑体" pitchFamily="49" charset="-122"/>
              </a:rPr>
              <a:t>  清军伤亡</a:t>
            </a:r>
            <a:r>
              <a:rPr lang="en-US" altLang="zh-CN" sz="3200" dirty="0">
                <a:effectLst>
                  <a:outerShdw blurRad="38100" dist="38100" dir="2700000" algn="tl">
                    <a:srgbClr val="FFFFFF"/>
                  </a:outerShdw>
                </a:effectLst>
                <a:latin typeface="黑体" pitchFamily="49" charset="-122"/>
                <a:ea typeface="黑体" pitchFamily="49" charset="-122"/>
              </a:rPr>
              <a:t>4600</a:t>
            </a:r>
            <a:r>
              <a:rPr lang="zh-CN" altLang="en-US" sz="3200" dirty="0">
                <a:effectLst>
                  <a:outerShdw blurRad="38100" dist="38100" dir="2700000" algn="tl">
                    <a:srgbClr val="FFFFFF"/>
                  </a:outerShdw>
                </a:effectLst>
                <a:latin typeface="黑体" pitchFamily="49" charset="-122"/>
                <a:ea typeface="黑体" pitchFamily="49" charset="-122"/>
              </a:rPr>
              <a:t>人</a:t>
            </a:r>
            <a:r>
              <a:rPr lang="en-US" altLang="zh-CN" sz="3200" dirty="0">
                <a:effectLst>
                  <a:outerShdw blurRad="38100" dist="38100" dir="2700000" algn="tl">
                    <a:srgbClr val="FFFFFF"/>
                  </a:outerShdw>
                </a:effectLst>
                <a:latin typeface="黑体" pitchFamily="49" charset="-122"/>
                <a:ea typeface="黑体" pitchFamily="49" charset="-122"/>
              </a:rPr>
              <a:t>(</a:t>
            </a:r>
            <a:r>
              <a:rPr lang="zh-CN" altLang="en-US" sz="3200" dirty="0">
                <a:effectLst>
                  <a:outerShdw blurRad="38100" dist="38100" dir="2700000" algn="tl">
                    <a:srgbClr val="FFFFFF"/>
                  </a:outerShdw>
                </a:effectLst>
                <a:latin typeface="黑体" pitchFamily="49" charset="-122"/>
                <a:ea typeface="黑体" pitchFamily="49" charset="-122"/>
              </a:rPr>
              <a:t>死</a:t>
            </a:r>
            <a:r>
              <a:rPr lang="en-US" altLang="zh-CN" sz="3200" dirty="0">
                <a:effectLst>
                  <a:outerShdw blurRad="38100" dist="38100" dir="2700000" algn="tl">
                    <a:srgbClr val="FFFFFF"/>
                  </a:outerShdw>
                </a:effectLst>
                <a:latin typeface="黑体" pitchFamily="49" charset="-122"/>
                <a:ea typeface="黑体" pitchFamily="49" charset="-122"/>
              </a:rPr>
              <a:t>3300</a:t>
            </a:r>
            <a:r>
              <a:rPr lang="zh-CN" altLang="en-US" sz="3200" dirty="0">
                <a:effectLst>
                  <a:outerShdw blurRad="38100" dist="38100" dir="2700000" algn="tl">
                    <a:srgbClr val="FFFFFF"/>
                  </a:outerShdw>
                </a:effectLst>
                <a:latin typeface="黑体" pitchFamily="49" charset="-122"/>
                <a:ea typeface="黑体" pitchFamily="49" charset="-122"/>
              </a:rPr>
              <a:t>人</a:t>
            </a:r>
            <a:r>
              <a:rPr lang="en-US" altLang="zh-CN" sz="3200" dirty="0">
                <a:effectLst>
                  <a:outerShdw blurRad="38100" dist="38100" dir="2700000" algn="tl">
                    <a:srgbClr val="FFFFFF"/>
                  </a:outerShdw>
                </a:effectLst>
                <a:latin typeface="黑体" pitchFamily="49" charset="-122"/>
                <a:ea typeface="黑体" pitchFamily="49" charset="-122"/>
              </a:rPr>
              <a:t>)</a:t>
            </a:r>
            <a:r>
              <a:rPr lang="zh-CN" altLang="en-US" sz="3200" dirty="0">
                <a:effectLst>
                  <a:outerShdw blurRad="38100" dist="38100" dir="2700000" algn="tl">
                    <a:srgbClr val="FFFFFF"/>
                  </a:outerShdw>
                </a:effectLst>
                <a:latin typeface="黑体" pitchFamily="49" charset="-122"/>
                <a:ea typeface="黑体" pitchFamily="49" charset="-122"/>
              </a:rPr>
              <a:t>；英军伤亡</a:t>
            </a:r>
            <a:r>
              <a:rPr lang="en-US" altLang="zh-CN" sz="3200" dirty="0">
                <a:effectLst>
                  <a:outerShdw blurRad="38100" dist="38100" dir="2700000" algn="tl">
                    <a:srgbClr val="FFFFFF"/>
                  </a:outerShdw>
                </a:effectLst>
                <a:latin typeface="黑体" pitchFamily="49" charset="-122"/>
                <a:ea typeface="黑体" pitchFamily="49" charset="-122"/>
              </a:rPr>
              <a:t>401</a:t>
            </a:r>
            <a:r>
              <a:rPr lang="zh-CN" altLang="en-US" sz="3200" dirty="0">
                <a:effectLst>
                  <a:outerShdw blurRad="38100" dist="38100" dir="2700000" algn="tl">
                    <a:srgbClr val="FFFFFF"/>
                  </a:outerShdw>
                </a:effectLst>
                <a:latin typeface="黑体" pitchFamily="49" charset="-122"/>
                <a:ea typeface="黑体" pitchFamily="49" charset="-122"/>
              </a:rPr>
              <a:t>人</a:t>
            </a:r>
            <a:r>
              <a:rPr lang="en-US" altLang="zh-CN" sz="3200" dirty="0">
                <a:effectLst>
                  <a:outerShdw blurRad="38100" dist="38100" dir="2700000" algn="tl">
                    <a:srgbClr val="FFFFFF"/>
                  </a:outerShdw>
                </a:effectLst>
                <a:latin typeface="黑体" pitchFamily="49" charset="-122"/>
                <a:ea typeface="黑体" pitchFamily="49" charset="-122"/>
              </a:rPr>
              <a:t>(</a:t>
            </a:r>
            <a:r>
              <a:rPr lang="zh-CN" altLang="en-US" sz="3200" dirty="0">
                <a:effectLst>
                  <a:outerShdw blurRad="38100" dist="38100" dir="2700000" algn="tl">
                    <a:srgbClr val="FFFFFF"/>
                  </a:outerShdw>
                </a:effectLst>
                <a:latin typeface="黑体" pitchFamily="49" charset="-122"/>
                <a:ea typeface="黑体" pitchFamily="49" charset="-122"/>
              </a:rPr>
              <a:t>死</a:t>
            </a:r>
            <a:r>
              <a:rPr lang="en-US" altLang="zh-CN" sz="3200" dirty="0">
                <a:effectLst>
                  <a:outerShdw blurRad="38100" dist="38100" dir="2700000" algn="tl">
                    <a:srgbClr val="FFFFFF"/>
                  </a:outerShdw>
                </a:effectLst>
                <a:latin typeface="黑体" pitchFamily="49" charset="-122"/>
                <a:ea typeface="黑体" pitchFamily="49" charset="-122"/>
              </a:rPr>
              <a:t>59</a:t>
            </a:r>
            <a:r>
              <a:rPr lang="zh-CN" altLang="en-US" sz="3200" dirty="0">
                <a:effectLst>
                  <a:outerShdw blurRad="38100" dist="38100" dir="2700000" algn="tl">
                    <a:srgbClr val="FFFFFF"/>
                  </a:outerShdw>
                </a:effectLst>
                <a:latin typeface="黑体" pitchFamily="49" charset="-122"/>
                <a:ea typeface="黑体" pitchFamily="49" charset="-122"/>
              </a:rPr>
              <a:t>人</a:t>
            </a:r>
            <a:r>
              <a:rPr lang="en-US" altLang="zh-CN" sz="3200" dirty="0">
                <a:effectLst>
                  <a:outerShdw blurRad="38100" dist="38100" dir="2700000" algn="tl">
                    <a:srgbClr val="FFFFFF"/>
                  </a:outerShdw>
                </a:effectLst>
                <a:latin typeface="黑体" pitchFamily="49" charset="-122"/>
                <a:ea typeface="黑体" pitchFamily="49" charset="-122"/>
              </a:rPr>
              <a:t>)</a:t>
            </a:r>
            <a:r>
              <a:rPr lang="zh-CN" altLang="en-US" sz="3200" dirty="0">
                <a:effectLst>
                  <a:outerShdw blurRad="38100" dist="38100" dir="2700000" algn="tl">
                    <a:srgbClr val="FFFFFF"/>
                  </a:outerShdw>
                </a:effectLst>
                <a:latin typeface="黑体" pitchFamily="49" charset="-122"/>
                <a:ea typeface="黑体" pitchFamily="49" charset="-122"/>
              </a:rPr>
              <a:t>。</a:t>
            </a:r>
          </a:p>
          <a:p>
            <a:pPr>
              <a:defRPr/>
            </a:pPr>
            <a:r>
              <a:rPr lang="zh-CN" altLang="en-US" sz="3200" dirty="0">
                <a:effectLst>
                  <a:outerShdw blurRad="38100" dist="38100" dir="2700000" algn="tl">
                    <a:srgbClr val="FFFFFF"/>
                  </a:outerShdw>
                </a:effectLst>
                <a:latin typeface="黑体" pitchFamily="49" charset="-122"/>
                <a:ea typeface="黑体" pitchFamily="49" charset="-122"/>
              </a:rPr>
              <a:t>  清军牺牲高级将领</a:t>
            </a:r>
            <a:r>
              <a:rPr lang="en-US" altLang="zh-CN" sz="3200" dirty="0">
                <a:effectLst>
                  <a:outerShdw blurRad="38100" dist="38100" dir="2700000" algn="tl">
                    <a:srgbClr val="FFFFFF"/>
                  </a:outerShdw>
                </a:effectLst>
                <a:latin typeface="黑体" pitchFamily="49" charset="-122"/>
                <a:ea typeface="黑体" pitchFamily="49" charset="-122"/>
              </a:rPr>
              <a:t>11</a:t>
            </a:r>
            <a:r>
              <a:rPr lang="zh-CN" altLang="en-US" sz="3200" dirty="0">
                <a:effectLst>
                  <a:outerShdw blurRad="38100" dist="38100" dir="2700000" algn="tl">
                    <a:srgbClr val="FFFFFF"/>
                  </a:outerShdw>
                </a:effectLst>
                <a:latin typeface="黑体" pitchFamily="49" charset="-122"/>
                <a:ea typeface="黑体" pitchFamily="49" charset="-122"/>
              </a:rPr>
              <a:t>人，正一品到从三品。英军无一名高级将领死亡。</a:t>
            </a:r>
          </a:p>
          <a:p>
            <a:pPr>
              <a:defRPr/>
            </a:pPr>
            <a:r>
              <a:rPr lang="zh-CN" altLang="en-US" sz="2900" dirty="0">
                <a:effectLst>
                  <a:outerShdw blurRad="38100" dist="38100" dir="2700000" algn="tl">
                    <a:srgbClr val="FFFFFF"/>
                  </a:outerShdw>
                </a:effectLst>
                <a:latin typeface="黑体" pitchFamily="49" charset="-122"/>
                <a:ea typeface="黑体" pitchFamily="49" charset="-122"/>
              </a:rPr>
              <a:t>                               </a:t>
            </a:r>
            <a:r>
              <a:rPr lang="en-US" altLang="zh-CN" sz="3200" dirty="0">
                <a:latin typeface="黑体" pitchFamily="49" charset="-122"/>
                <a:ea typeface="黑体" pitchFamily="49" charset="-122"/>
              </a:rPr>
              <a:t>——</a:t>
            </a:r>
            <a:r>
              <a:rPr lang="en-US" altLang="zh-CN" sz="3200" dirty="0">
                <a:effectLst>
                  <a:outerShdw blurRad="38100" dist="38100" dir="2700000" algn="tl">
                    <a:srgbClr val="FFFFFF"/>
                  </a:outerShdw>
                </a:effectLst>
                <a:latin typeface="黑体" pitchFamily="49" charset="-122"/>
                <a:ea typeface="黑体" pitchFamily="49" charset="-122"/>
              </a:rPr>
              <a:t> </a:t>
            </a:r>
            <a:r>
              <a:rPr lang="zh-CN" altLang="en-US" sz="3200" dirty="0">
                <a:effectLst>
                  <a:outerShdw blurRad="38100" dist="38100" dir="2700000" algn="tl">
                    <a:srgbClr val="FFFFFF"/>
                  </a:outerShdw>
                </a:effectLst>
                <a:latin typeface="黑体" pitchFamily="49" charset="-122"/>
                <a:ea typeface="黑体" pitchFamily="49" charset="-122"/>
              </a:rPr>
              <a:t>田秉锷</a:t>
            </a:r>
            <a:r>
              <a:rPr lang="en-US" altLang="zh-CN" sz="3200" dirty="0">
                <a:effectLst>
                  <a:outerShdw blurRad="38100" dist="38100" dir="2700000" algn="tl">
                    <a:srgbClr val="FFFFFF"/>
                  </a:outerShdw>
                </a:effectLst>
                <a:latin typeface="黑体" pitchFamily="49" charset="-122"/>
                <a:ea typeface="黑体" pitchFamily="49" charset="-122"/>
              </a:rPr>
              <a:t>《</a:t>
            </a:r>
            <a:r>
              <a:rPr lang="zh-CN" altLang="en-US" sz="3200" dirty="0">
                <a:effectLst>
                  <a:outerShdw blurRad="38100" dist="38100" dir="2700000" algn="tl">
                    <a:srgbClr val="FFFFFF"/>
                  </a:outerShdw>
                </a:effectLst>
                <a:latin typeface="黑体" pitchFamily="49" charset="-122"/>
                <a:ea typeface="黑体" pitchFamily="49" charset="-122"/>
              </a:rPr>
              <a:t>大国无兵</a:t>
            </a:r>
            <a:r>
              <a:rPr lang="en-US" altLang="zh-CN" sz="3200" dirty="0">
                <a:effectLst>
                  <a:outerShdw blurRad="38100" dist="38100" dir="2700000" algn="tl">
                    <a:srgbClr val="FFFFFF"/>
                  </a:outerShdw>
                </a:effectLst>
                <a:latin typeface="黑体" pitchFamily="49" charset="-122"/>
                <a:ea typeface="黑体" pitchFamily="49" charset="-122"/>
              </a:rPr>
              <a:t>》</a:t>
            </a:r>
          </a:p>
        </p:txBody>
      </p:sp>
      <p:sp>
        <p:nvSpPr>
          <p:cNvPr id="134152" name="WordArt 8">
            <a:hlinkClick r:id="" action="ppaction://hlinkshowjump?jump=nextslide"/>
          </p:cNvPr>
          <p:cNvSpPr>
            <a:spLocks noChangeArrowheads="1" noChangeShapeType="1" noTextEdit="1"/>
          </p:cNvSpPr>
          <p:nvPr/>
        </p:nvSpPr>
        <p:spPr bwMode="auto">
          <a:xfrm>
            <a:off x="10607365" y="4869954"/>
            <a:ext cx="825393" cy="83839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108674" tIns="54337" rIns="108674" bIns="54337" fromWordArt="1">
            <a:prstTxWarp prst="textPlain">
              <a:avLst>
                <a:gd name="adj" fmla="val 50000"/>
              </a:avLst>
            </a:prstTxWarp>
          </a:bodyPr>
          <a:lstStyle/>
          <a:p>
            <a:pPr algn="ctr"/>
            <a:r>
              <a:rPr lang="zh-CN" altLang="en-US" sz="5700" kern="10" dirty="0">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隶书"/>
                <a:ea typeface="隶书"/>
              </a:rPr>
              <a:t>？</a:t>
            </a:r>
          </a:p>
        </p:txBody>
      </p:sp>
      <p:grpSp>
        <p:nvGrpSpPr>
          <p:cNvPr id="25605" name="Group 10"/>
          <p:cNvGrpSpPr>
            <a:grpSpLocks/>
          </p:cNvGrpSpPr>
          <p:nvPr/>
        </p:nvGrpSpPr>
        <p:grpSpPr bwMode="auto">
          <a:xfrm>
            <a:off x="2" y="71454"/>
            <a:ext cx="3502628" cy="620856"/>
            <a:chOff x="0" y="45"/>
            <a:chExt cx="1655" cy="391"/>
          </a:xfrm>
        </p:grpSpPr>
        <p:pic>
          <p:nvPicPr>
            <p:cNvPr id="25607" name="Picture 11" descr="模版3"/>
            <p:cNvPicPr>
              <a:picLocks noChangeAspect="1" noChangeArrowheads="1"/>
            </p:cNvPicPr>
            <p:nvPr/>
          </p:nvPicPr>
          <p:blipFill>
            <a:blip r:embed="rId2">
              <a:clrChange>
                <a:clrFrom>
                  <a:srgbClr val="FDF1D7"/>
                </a:clrFrom>
                <a:clrTo>
                  <a:srgbClr val="FDF1D7">
                    <a:alpha val="0"/>
                  </a:srgbClr>
                </a:clrTo>
              </a:clrChange>
              <a:extLst>
                <a:ext uri="{28A0092B-C50C-407E-A947-70E740481C1C}">
                  <a14:useLocalDpi xmlns:a14="http://schemas.microsoft.com/office/drawing/2010/main" val="0"/>
                </a:ext>
              </a:extLst>
            </a:blip>
            <a:srcRect/>
            <a:stretch>
              <a:fillRect/>
            </a:stretch>
          </p:blipFill>
          <p:spPr bwMode="auto">
            <a:xfrm>
              <a:off x="0" y="45"/>
              <a:ext cx="521"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12" descr="鸦片战争字"/>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 y="150"/>
              <a:ext cx="998"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5606" name="Picture 13" descr="图片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10525" y="6140294"/>
            <a:ext cx="979888" cy="71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8" descr="小天使"/>
          <p:cNvPicPr>
            <a:picLocks noChangeAspect="1"/>
          </p:cNvPicPr>
          <p:nvPr/>
        </p:nvPicPr>
        <p:blipFill>
          <a:blip r:embed="rId5"/>
          <a:stretch>
            <a:fillRect/>
          </a:stretch>
        </p:blipFill>
        <p:spPr>
          <a:xfrm>
            <a:off x="10458310" y="-57269"/>
            <a:ext cx="1583061" cy="1079750"/>
          </a:xfrm>
          <a:prstGeom prst="rect">
            <a:avLst/>
          </a:prstGeom>
          <a:noFill/>
          <a:ln w="9525">
            <a:noFill/>
          </a:ln>
        </p:spPr>
      </p:pic>
    </p:spTree>
    <p:extLst>
      <p:ext uri="{BB962C8B-B14F-4D97-AF65-F5344CB8AC3E}">
        <p14:creationId xmlns:p14="http://schemas.microsoft.com/office/powerpoint/2010/main" val="25970699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4146"/>
                                        </p:tgtEl>
                                        <p:attrNameLst>
                                          <p:attrName>style.visibility</p:attrName>
                                        </p:attrNameLst>
                                      </p:cBhvr>
                                      <p:to>
                                        <p:strVal val="visible"/>
                                      </p:to>
                                    </p:set>
                                    <p:animEffect transition="in" filter="wipe(left)">
                                      <p:cBhvr>
                                        <p:cTn id="7" dur="500"/>
                                        <p:tgtEl>
                                          <p:spTgt spid="134146"/>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34152"/>
                                        </p:tgtEl>
                                        <p:attrNameLst>
                                          <p:attrName>style.visibility</p:attrName>
                                        </p:attrNameLst>
                                      </p:cBhvr>
                                      <p:to>
                                        <p:strVal val="visible"/>
                                      </p:to>
                                    </p:set>
                                    <p:animEffect transition="in" filter="blinds(horizontal)">
                                      <p:cBhvr>
                                        <p:cTn id="11" dur="500"/>
                                        <p:tgtEl>
                                          <p:spTgt spid="134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6" grpId="0" animBg="1"/>
      <p:bldP spid="134152"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2" descr="qchd0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542" y="909514"/>
            <a:ext cx="4661936"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3" descr="PZV[_ZH52]DMXV](ARF1]@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3170" y="909523"/>
            <a:ext cx="6005691" cy="2160239"/>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6629" name="Rectangle 8"/>
          <p:cNvSpPr>
            <a:spLocks noChangeArrowheads="1"/>
          </p:cNvSpPr>
          <p:nvPr/>
        </p:nvSpPr>
        <p:spPr bwMode="auto">
          <a:xfrm rot="21217614">
            <a:off x="155222" y="133908"/>
            <a:ext cx="1164015" cy="725288"/>
          </a:xfrm>
          <a:prstGeom prst="rect">
            <a:avLst/>
          </a:prstGeom>
          <a:noFill/>
          <a:ln w="1873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p>
            <a:r>
              <a:rPr lang="en-US" altLang="zh-CN" sz="4000" dirty="0">
                <a:solidFill>
                  <a:srgbClr val="FF0000"/>
                </a:solidFill>
                <a:latin typeface="黑体" pitchFamily="49" charset="-122"/>
                <a:ea typeface="黑体" pitchFamily="49" charset="-122"/>
              </a:rPr>
              <a:t>PK</a:t>
            </a:r>
          </a:p>
        </p:txBody>
      </p:sp>
      <p:pic>
        <p:nvPicPr>
          <p:cNvPr id="26630" name="Picture 10" descr="道光皇帝"/>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1352" y="3088136"/>
            <a:ext cx="2438083" cy="523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11" descr="权利法案"/>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20587" y="3111048"/>
            <a:ext cx="2031204" cy="523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12" descr="维多利亚女王"/>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7175" y="3111048"/>
            <a:ext cx="3263678" cy="523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965" name="Picture 13" descr="封建专制"/>
          <p:cNvPicPr>
            <a:picLocks noChangeAspect="1" noChangeArrowheads="1"/>
          </p:cNvPicPr>
          <p:nvPr/>
        </p:nvPicPr>
        <p:blipFill>
          <a:blip r:embed="rId7">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9585" y="3093868"/>
            <a:ext cx="4681433" cy="58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966" name="Picture 14" descr="君主立宪"/>
          <p:cNvPicPr>
            <a:picLocks noChangeAspect="1" noChangeArrowheads="1"/>
          </p:cNvPicPr>
          <p:nvPr/>
        </p:nvPicPr>
        <p:blipFill>
          <a:blip r:embed="rId8">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5589951" y="3144226"/>
            <a:ext cx="6144189" cy="58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6" name="Rectangle 2"/>
          <p:cNvSpPr>
            <a:spLocks noChangeArrowheads="1"/>
          </p:cNvSpPr>
          <p:nvPr/>
        </p:nvSpPr>
        <p:spPr bwMode="auto">
          <a:xfrm>
            <a:off x="4501928" y="71549"/>
            <a:ext cx="5597546" cy="694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74" tIns="54337" rIns="108674" bIns="54337" anchor="ctr">
            <a:spAutoFit/>
          </a:bodyPr>
          <a:lstStyle/>
          <a:p>
            <a:pPr algn="ctr"/>
            <a:r>
              <a:rPr lang="zh-CN" altLang="en-US" sz="3800" b="1" dirty="0">
                <a:latin typeface="黑体" pitchFamily="49" charset="-122"/>
                <a:ea typeface="黑体" pitchFamily="49" charset="-122"/>
              </a:rPr>
              <a:t>鸦片战争前的中国和英国</a:t>
            </a:r>
          </a:p>
        </p:txBody>
      </p:sp>
      <p:pic>
        <p:nvPicPr>
          <p:cNvPr id="15" name="Picture 2" descr="4c43c02a2f2f7a6dd52af1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2558" y="3789834"/>
            <a:ext cx="4537417" cy="2541832"/>
          </a:xfrm>
          <a:prstGeom prst="rect">
            <a:avLst/>
          </a:prstGeom>
          <a:noFill/>
          <a:ln w="5080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 name="Picture 3" descr="纺织"/>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07175" y="3789834"/>
            <a:ext cx="5400600" cy="2452024"/>
          </a:xfrm>
          <a:prstGeom prst="rect">
            <a:avLst/>
          </a:prstGeom>
          <a:noFill/>
          <a:ln w="5080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7" name="Picture 10" descr="男耕女织"/>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78299" y="6241867"/>
            <a:ext cx="3047603" cy="233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1" descr="棉纺织厂"/>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390438" y="6221226"/>
            <a:ext cx="3352364" cy="233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2" descr="封建社会"/>
          <p:cNvPicPr>
            <a:picLocks noChangeAspect="1" noChangeArrowheads="1"/>
          </p:cNvPicPr>
          <p:nvPr/>
        </p:nvPicPr>
        <p:blipFill>
          <a:blip r:embed="rId13">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262558" y="6241858"/>
            <a:ext cx="4537417" cy="59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3" descr="资本主义"/>
          <p:cNvPicPr>
            <a:picLocks noChangeAspect="1" noChangeArrowheads="1"/>
          </p:cNvPicPr>
          <p:nvPr/>
        </p:nvPicPr>
        <p:blipFill>
          <a:blip r:embed="rId14">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5807175" y="6238106"/>
            <a:ext cx="5400600" cy="59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780790" y="1304508"/>
            <a:ext cx="738359" cy="1002687"/>
          </a:xfrm>
          <a:prstGeom prst="rect">
            <a:avLst/>
          </a:prstGeom>
          <a:noFill/>
        </p:spPr>
        <p:txBody>
          <a:bodyPr vert="eaVert" wrap="none" lIns="91289" tIns="45645" rIns="91289" bIns="45645" rtlCol="0">
            <a:spAutoFit/>
          </a:bodyPr>
          <a:lstStyle/>
          <a:p>
            <a:r>
              <a:rPr lang="zh-CN" altLang="en-US" sz="3600" b="1" dirty="0">
                <a:solidFill>
                  <a:srgbClr val="FF0000"/>
                </a:solidFill>
                <a:latin typeface="黑体" pitchFamily="49" charset="-122"/>
                <a:ea typeface="黑体" pitchFamily="49" charset="-122"/>
              </a:rPr>
              <a:t>政治</a:t>
            </a:r>
          </a:p>
        </p:txBody>
      </p:sp>
      <p:sp>
        <p:nvSpPr>
          <p:cNvPr id="22" name="TextBox 21"/>
          <p:cNvSpPr txBox="1"/>
          <p:nvPr/>
        </p:nvSpPr>
        <p:spPr>
          <a:xfrm>
            <a:off x="4924806" y="4581925"/>
            <a:ext cx="738359" cy="1002687"/>
          </a:xfrm>
          <a:prstGeom prst="rect">
            <a:avLst/>
          </a:prstGeom>
          <a:noFill/>
        </p:spPr>
        <p:txBody>
          <a:bodyPr vert="eaVert" wrap="none" lIns="91289" tIns="45645" rIns="91289" bIns="45645" rtlCol="0">
            <a:spAutoFit/>
          </a:bodyPr>
          <a:lstStyle/>
          <a:p>
            <a:r>
              <a:rPr lang="zh-CN" altLang="en-US" sz="3600" b="1" dirty="0">
                <a:solidFill>
                  <a:srgbClr val="FF0000"/>
                </a:solidFill>
                <a:latin typeface="黑体" pitchFamily="49" charset="-122"/>
                <a:ea typeface="黑体" pitchFamily="49" charset="-122"/>
              </a:rPr>
              <a:t>经济</a:t>
            </a:r>
          </a:p>
        </p:txBody>
      </p:sp>
    </p:spTree>
    <p:extLst>
      <p:ext uri="{BB962C8B-B14F-4D97-AF65-F5344CB8AC3E}">
        <p14:creationId xmlns:p14="http://schemas.microsoft.com/office/powerpoint/2010/main" val="154011243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5965"/>
                                        </p:tgtEl>
                                        <p:attrNameLst>
                                          <p:attrName>style.visibility</p:attrName>
                                        </p:attrNameLst>
                                      </p:cBhvr>
                                      <p:to>
                                        <p:strVal val="visible"/>
                                      </p:to>
                                    </p:set>
                                    <p:animEffect transition="in" filter="blinds(horizontal)">
                                      <p:cBhvr>
                                        <p:cTn id="7" dur="500"/>
                                        <p:tgtEl>
                                          <p:spTgt spid="12596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25966"/>
                                        </p:tgtEl>
                                        <p:attrNameLst>
                                          <p:attrName>style.visibility</p:attrName>
                                        </p:attrNameLst>
                                      </p:cBhvr>
                                      <p:to>
                                        <p:strVal val="visible"/>
                                      </p:to>
                                    </p:set>
                                    <p:animEffect transition="in" filter="blinds(horizontal)">
                                      <p:cBhvr>
                                        <p:cTn id="12" dur="500"/>
                                        <p:tgtEl>
                                          <p:spTgt spid="12596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linds(horizont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AutoShape 5"/>
          <p:cNvSpPr>
            <a:spLocks noChangeArrowheads="1"/>
          </p:cNvSpPr>
          <p:nvPr/>
        </p:nvSpPr>
        <p:spPr bwMode="auto">
          <a:xfrm>
            <a:off x="334391" y="908260"/>
            <a:ext cx="2234909" cy="685959"/>
          </a:xfrm>
          <a:prstGeom prst="roundRect">
            <a:avLst>
              <a:gd name="adj" fmla="val 16667"/>
            </a:avLst>
          </a:prstGeom>
          <a:noFill/>
          <a:ln w="444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a:p>
        </p:txBody>
      </p:sp>
      <p:sp>
        <p:nvSpPr>
          <p:cNvPr id="28675" name="Rectangle 7"/>
          <p:cNvSpPr>
            <a:spLocks noChangeArrowheads="1"/>
          </p:cNvSpPr>
          <p:nvPr/>
        </p:nvSpPr>
        <p:spPr bwMode="auto">
          <a:xfrm rot="-1986229">
            <a:off x="1007415" y="952782"/>
            <a:ext cx="1164015" cy="617567"/>
          </a:xfrm>
          <a:prstGeom prst="rect">
            <a:avLst/>
          </a:prstGeom>
          <a:noFill/>
          <a:ln w="1873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p>
            <a:r>
              <a:rPr lang="en-US" altLang="zh-CN" sz="3300">
                <a:solidFill>
                  <a:srgbClr val="FF0000"/>
                </a:solidFill>
                <a:ea typeface="华文中宋" pitchFamily="2" charset="-122"/>
              </a:rPr>
              <a:t>PK</a:t>
            </a:r>
          </a:p>
        </p:txBody>
      </p:sp>
      <p:pic>
        <p:nvPicPr>
          <p:cNvPr id="128011" name="Picture 11" descr="落后"/>
          <p:cNvPicPr>
            <a:picLocks noChangeAspect="1" noChangeArrowheads="1"/>
          </p:cNvPicPr>
          <p:nvPr/>
        </p:nvPicPr>
        <p:blipFill>
          <a:blip r:embed="rId2">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719573" y="6094245"/>
            <a:ext cx="4977752" cy="5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12" name="Picture 12" descr="先进"/>
          <p:cNvPicPr>
            <a:picLocks noChangeAspect="1" noChangeArrowheads="1"/>
          </p:cNvPicPr>
          <p:nvPr/>
        </p:nvPicPr>
        <p:blipFill>
          <a:blip r:embed="rId3">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6334359" y="6086306"/>
            <a:ext cx="4977752" cy="5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678" name="Group 14"/>
          <p:cNvGrpSpPr>
            <a:grpSpLocks/>
          </p:cNvGrpSpPr>
          <p:nvPr/>
        </p:nvGrpSpPr>
        <p:grpSpPr bwMode="auto">
          <a:xfrm>
            <a:off x="2" y="71454"/>
            <a:ext cx="3502628" cy="620856"/>
            <a:chOff x="0" y="45"/>
            <a:chExt cx="1655" cy="391"/>
          </a:xfrm>
        </p:grpSpPr>
        <p:pic>
          <p:nvPicPr>
            <p:cNvPr id="28688" name="Picture 15" descr="模版3"/>
            <p:cNvPicPr>
              <a:picLocks noChangeAspect="1" noChangeArrowheads="1"/>
            </p:cNvPicPr>
            <p:nvPr/>
          </p:nvPicPr>
          <p:blipFill>
            <a:blip r:embed="rId4">
              <a:clrChange>
                <a:clrFrom>
                  <a:srgbClr val="FDF1D7"/>
                </a:clrFrom>
                <a:clrTo>
                  <a:srgbClr val="FDF1D7">
                    <a:alpha val="0"/>
                  </a:srgbClr>
                </a:clrTo>
              </a:clrChange>
              <a:extLst>
                <a:ext uri="{28A0092B-C50C-407E-A947-70E740481C1C}">
                  <a14:useLocalDpi xmlns:a14="http://schemas.microsoft.com/office/drawing/2010/main" val="0"/>
                </a:ext>
              </a:extLst>
            </a:blip>
            <a:srcRect/>
            <a:stretch>
              <a:fillRect/>
            </a:stretch>
          </p:blipFill>
          <p:spPr bwMode="auto">
            <a:xfrm>
              <a:off x="0" y="45"/>
              <a:ext cx="521"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9" name="Picture 16" descr="鸦片战争字"/>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 y="150"/>
              <a:ext cx="998"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8679" name="Rectangle 2"/>
          <p:cNvSpPr>
            <a:spLocks noChangeArrowheads="1"/>
          </p:cNvSpPr>
          <p:nvPr/>
        </p:nvSpPr>
        <p:spPr bwMode="auto">
          <a:xfrm>
            <a:off x="3317317" y="1010680"/>
            <a:ext cx="7168489" cy="663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74" tIns="54337" rIns="108674" bIns="54337" anchor="ctr">
            <a:spAutoFit/>
          </a:bodyPr>
          <a:lstStyle/>
          <a:p>
            <a:pPr algn="ctr"/>
            <a:r>
              <a:rPr lang="zh-CN" altLang="en-US" sz="3600" b="1" dirty="0">
                <a:latin typeface="黑体" pitchFamily="49" charset="-122"/>
                <a:ea typeface="黑体" pitchFamily="49" charset="-122"/>
              </a:rPr>
              <a:t>鸦片战争前的中国和英国（军事）</a:t>
            </a:r>
          </a:p>
        </p:txBody>
      </p:sp>
      <p:pic>
        <p:nvPicPr>
          <p:cNvPr id="28680" name="Picture 19" descr="W02010082544926254819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934" y="1976896"/>
            <a:ext cx="5394682" cy="2465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1" name="Picture 20" descr="W02010082544923754360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90445" y="1976896"/>
            <a:ext cx="5375634" cy="248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2" name="Picture 22" descr="鸦片战争时期清军使用的竹制火铳。"/>
          <p:cNvPicPr>
            <a:picLocks noChangeAspect="1" noChangeArrowheads="1"/>
          </p:cNvPicPr>
          <p:nvPr/>
        </p:nvPicPr>
        <p:blipFill>
          <a:blip r:embed="rId8">
            <a:extLst>
              <a:ext uri="{28A0092B-C50C-407E-A947-70E740481C1C}">
                <a14:useLocalDpi xmlns:a14="http://schemas.microsoft.com/office/drawing/2010/main" val="0"/>
              </a:ext>
            </a:extLst>
          </a:blip>
          <a:srcRect t="24153" b="22951"/>
          <a:stretch>
            <a:fillRect/>
          </a:stretch>
        </p:blipFill>
        <p:spPr bwMode="auto">
          <a:xfrm>
            <a:off x="431744" y="4425397"/>
            <a:ext cx="5470872" cy="1095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3" name="Rectangle 23"/>
          <p:cNvSpPr>
            <a:spLocks noChangeArrowheads="1"/>
          </p:cNvSpPr>
          <p:nvPr/>
        </p:nvSpPr>
        <p:spPr bwMode="auto">
          <a:xfrm>
            <a:off x="488894" y="5435880"/>
            <a:ext cx="6028753" cy="602178"/>
          </a:xfrm>
          <a:prstGeom prst="rect">
            <a:avLst/>
          </a:prstGeom>
          <a:solidFill>
            <a:srgbClr val="CC3300">
              <a:alpha val="5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spAutoFit/>
          </a:bodyPr>
          <a:lstStyle/>
          <a:p>
            <a:r>
              <a:rPr lang="zh-CN" altLang="en-US" sz="2900" b="1" dirty="0">
                <a:latin typeface="黑体" pitchFamily="49" charset="-122"/>
                <a:ea typeface="黑体" pitchFamily="49" charset="-122"/>
              </a:rPr>
              <a:t>鸦片战争时期清军使用的竹制火铳</a:t>
            </a:r>
            <a:r>
              <a:rPr lang="zh-CN" altLang="en-US" sz="3200" b="1" dirty="0">
                <a:latin typeface="黑体" pitchFamily="49" charset="-122"/>
                <a:ea typeface="黑体" pitchFamily="49" charset="-122"/>
              </a:rPr>
              <a:t> </a:t>
            </a:r>
          </a:p>
        </p:txBody>
      </p:sp>
      <p:pic>
        <p:nvPicPr>
          <p:cNvPr id="28684" name="Picture 25" descr="2004120154320">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90445" y="4495253"/>
            <a:ext cx="5375634" cy="109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5" name="Rectangle 26"/>
          <p:cNvSpPr>
            <a:spLocks noChangeArrowheads="1"/>
          </p:cNvSpPr>
          <p:nvPr/>
        </p:nvSpPr>
        <p:spPr bwMode="auto">
          <a:xfrm>
            <a:off x="6287799" y="5445410"/>
            <a:ext cx="5278280" cy="602178"/>
          </a:xfrm>
          <a:prstGeom prst="rect">
            <a:avLst/>
          </a:prstGeom>
          <a:solidFill>
            <a:srgbClr val="CC3300">
              <a:alpha val="63921"/>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nchor="ctr">
            <a:spAutoFit/>
          </a:bodyPr>
          <a:lstStyle/>
          <a:p>
            <a:r>
              <a:rPr lang="zh-CN" altLang="en-US" sz="2900" b="1" dirty="0">
                <a:latin typeface="黑体" pitchFamily="49" charset="-122"/>
                <a:ea typeface="黑体" pitchFamily="49" charset="-122"/>
              </a:rPr>
              <a:t>鸦片战争时期英军使用的枪支</a:t>
            </a:r>
            <a:r>
              <a:rPr lang="zh-CN" altLang="en-US" sz="3200" b="1" dirty="0">
                <a:latin typeface="Times New Roman" pitchFamily="18" charset="0"/>
                <a:ea typeface="宋体" pitchFamily="2" charset="-122"/>
              </a:rPr>
              <a:t> </a:t>
            </a:r>
          </a:p>
        </p:txBody>
      </p:sp>
      <p:sp>
        <p:nvSpPr>
          <p:cNvPr id="28686" name="Text Box 27"/>
          <p:cNvSpPr txBox="1">
            <a:spLocks noChangeArrowheads="1"/>
          </p:cNvSpPr>
          <p:nvPr/>
        </p:nvSpPr>
        <p:spPr bwMode="auto">
          <a:xfrm>
            <a:off x="1390469" y="2061052"/>
            <a:ext cx="3936488" cy="602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spcBef>
                <a:spcPct val="50000"/>
              </a:spcBef>
            </a:pPr>
            <a:r>
              <a:rPr lang="zh-CN" altLang="en-US">
                <a:solidFill>
                  <a:srgbClr val="FF0000"/>
                </a:solidFill>
                <a:ea typeface="隶书" pitchFamily="49" charset="-122"/>
              </a:rPr>
              <a:t>中国大型兵船</a:t>
            </a:r>
          </a:p>
        </p:txBody>
      </p:sp>
      <p:sp>
        <p:nvSpPr>
          <p:cNvPr id="28687" name="Text Box 28"/>
          <p:cNvSpPr txBox="1">
            <a:spLocks noChangeArrowheads="1"/>
          </p:cNvSpPr>
          <p:nvPr/>
        </p:nvSpPr>
        <p:spPr bwMode="auto">
          <a:xfrm>
            <a:off x="6766103" y="2057885"/>
            <a:ext cx="3936488" cy="602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lgn="ctr">
              <a:spcBef>
                <a:spcPct val="50000"/>
              </a:spcBef>
            </a:pPr>
            <a:r>
              <a:rPr lang="zh-CN" altLang="en-US">
                <a:solidFill>
                  <a:srgbClr val="FF0000"/>
                </a:solidFill>
                <a:ea typeface="隶书" pitchFamily="49" charset="-122"/>
              </a:rPr>
              <a:t>英国兵船</a:t>
            </a:r>
          </a:p>
        </p:txBody>
      </p:sp>
    </p:spTree>
    <p:extLst>
      <p:ext uri="{BB962C8B-B14F-4D97-AF65-F5344CB8AC3E}">
        <p14:creationId xmlns:p14="http://schemas.microsoft.com/office/powerpoint/2010/main" val="35232285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8011"/>
                                        </p:tgtEl>
                                        <p:attrNameLst>
                                          <p:attrName>style.visibility</p:attrName>
                                        </p:attrNameLst>
                                      </p:cBhvr>
                                      <p:to>
                                        <p:strVal val="visible"/>
                                      </p:to>
                                    </p:set>
                                    <p:animEffect transition="in" filter="blinds(horizontal)">
                                      <p:cBhvr>
                                        <p:cTn id="7" dur="500"/>
                                        <p:tgtEl>
                                          <p:spTgt spid="1280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28012"/>
                                        </p:tgtEl>
                                        <p:attrNameLst>
                                          <p:attrName>style.visibility</p:attrName>
                                        </p:attrNameLst>
                                      </p:cBhvr>
                                      <p:to>
                                        <p:strVal val="visible"/>
                                      </p:to>
                                    </p:set>
                                    <p:animEffect transition="in" filter="blinds(horizontal)">
                                      <p:cBhvr>
                                        <p:cTn id="12" dur="500"/>
                                        <p:tgtEl>
                                          <p:spTgt spid="128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2" descr="图片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3487" y="1845111"/>
            <a:ext cx="4751299" cy="3925209"/>
          </a:xfrm>
          <a:prstGeom prst="rect">
            <a:avLst/>
          </a:prstGeom>
          <a:noFill/>
          <a:ln w="5080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29699" name="Picture 3" descr="未标题-7 拷贝"/>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1726" y="1845102"/>
            <a:ext cx="5039127" cy="3926797"/>
          </a:xfrm>
          <a:prstGeom prst="rect">
            <a:avLst/>
          </a:prstGeom>
          <a:noFill/>
          <a:ln w="508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9700" name="AutoShape 6"/>
          <p:cNvSpPr>
            <a:spLocks noChangeArrowheads="1"/>
          </p:cNvSpPr>
          <p:nvPr/>
        </p:nvSpPr>
        <p:spPr bwMode="auto">
          <a:xfrm>
            <a:off x="383067" y="944791"/>
            <a:ext cx="2234909" cy="685959"/>
          </a:xfrm>
          <a:prstGeom prst="roundRect">
            <a:avLst>
              <a:gd name="adj" fmla="val 16667"/>
            </a:avLst>
          </a:prstGeom>
          <a:noFill/>
          <a:ln w="444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a:p>
        </p:txBody>
      </p:sp>
      <p:sp>
        <p:nvSpPr>
          <p:cNvPr id="29701" name="Rectangle 8"/>
          <p:cNvSpPr>
            <a:spLocks noChangeArrowheads="1"/>
          </p:cNvSpPr>
          <p:nvPr/>
        </p:nvSpPr>
        <p:spPr bwMode="auto">
          <a:xfrm rot="-1986229">
            <a:off x="1007415" y="952782"/>
            <a:ext cx="1164015" cy="617567"/>
          </a:xfrm>
          <a:prstGeom prst="rect">
            <a:avLst/>
          </a:prstGeom>
          <a:noFill/>
          <a:ln w="1873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p>
            <a:r>
              <a:rPr lang="en-US" altLang="zh-CN" sz="3300">
                <a:solidFill>
                  <a:srgbClr val="FF0000"/>
                </a:solidFill>
                <a:ea typeface="华文中宋" pitchFamily="2" charset="-122"/>
              </a:rPr>
              <a:t>PK</a:t>
            </a:r>
          </a:p>
        </p:txBody>
      </p:sp>
      <p:pic>
        <p:nvPicPr>
          <p:cNvPr id="29702" name="Picture 10" descr="鸟笼"/>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1330" y="5967207"/>
            <a:ext cx="4152359" cy="523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11" descr="新航路"/>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34359" y="5976743"/>
            <a:ext cx="5155529" cy="514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36" name="Picture 12" descr="闭关"/>
          <p:cNvPicPr>
            <a:picLocks noChangeAspect="1" noChangeArrowheads="1"/>
          </p:cNvPicPr>
          <p:nvPr/>
        </p:nvPicPr>
        <p:blipFill>
          <a:blip r:embed="rId6">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63487" y="5914817"/>
            <a:ext cx="4749182" cy="61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37" name="Picture 13" descr="扩张"/>
          <p:cNvPicPr>
            <a:picLocks noChangeAspect="1" noChangeArrowheads="1"/>
          </p:cNvPicPr>
          <p:nvPr/>
        </p:nvPicPr>
        <p:blipFill>
          <a:blip r:embed="rId7">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6287799" y="5897340"/>
            <a:ext cx="5422194" cy="62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6" name="Line 14"/>
          <p:cNvSpPr>
            <a:spLocks noChangeShapeType="1"/>
          </p:cNvSpPr>
          <p:nvPr/>
        </p:nvSpPr>
        <p:spPr bwMode="auto">
          <a:xfrm>
            <a:off x="6431726" y="3572702"/>
            <a:ext cx="5039127" cy="158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419869" dir="208094" algn="ctr" rotWithShape="0">
                    <a:schemeClr val="bg2"/>
                  </a:outerShdw>
                </a:effectLst>
              </a14:hiddenEffects>
            </a:ext>
          </a:extLst>
        </p:spPr>
        <p:txBody>
          <a:bodyPr wrap="none" lIns="108674" tIns="54337" rIns="108674" bIns="54337" anchor="ctr"/>
          <a:lstStyle/>
          <a:p>
            <a:endParaRPr lang="zh-CN" altLang="en-US"/>
          </a:p>
        </p:txBody>
      </p:sp>
      <p:grpSp>
        <p:nvGrpSpPr>
          <p:cNvPr id="29707" name="Group 15"/>
          <p:cNvGrpSpPr>
            <a:grpSpLocks/>
          </p:cNvGrpSpPr>
          <p:nvPr/>
        </p:nvGrpSpPr>
        <p:grpSpPr bwMode="auto">
          <a:xfrm>
            <a:off x="2" y="71454"/>
            <a:ext cx="3502628" cy="620856"/>
            <a:chOff x="0" y="45"/>
            <a:chExt cx="1655" cy="391"/>
          </a:xfrm>
        </p:grpSpPr>
        <p:pic>
          <p:nvPicPr>
            <p:cNvPr id="29709" name="Picture 16" descr="模版3"/>
            <p:cNvPicPr>
              <a:picLocks noChangeAspect="1" noChangeArrowheads="1"/>
            </p:cNvPicPr>
            <p:nvPr/>
          </p:nvPicPr>
          <p:blipFill>
            <a:blip r:embed="rId8">
              <a:clrChange>
                <a:clrFrom>
                  <a:srgbClr val="FDF1D7"/>
                </a:clrFrom>
                <a:clrTo>
                  <a:srgbClr val="FDF1D7">
                    <a:alpha val="0"/>
                  </a:srgbClr>
                </a:clrTo>
              </a:clrChange>
              <a:extLst>
                <a:ext uri="{28A0092B-C50C-407E-A947-70E740481C1C}">
                  <a14:useLocalDpi xmlns:a14="http://schemas.microsoft.com/office/drawing/2010/main" val="0"/>
                </a:ext>
              </a:extLst>
            </a:blip>
            <a:srcRect/>
            <a:stretch>
              <a:fillRect/>
            </a:stretch>
          </p:blipFill>
          <p:spPr bwMode="auto">
            <a:xfrm>
              <a:off x="0" y="45"/>
              <a:ext cx="521"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0" name="Picture 17" descr="鸦片战争字"/>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7" y="150"/>
              <a:ext cx="998"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708" name="Rectangle 2"/>
          <p:cNvSpPr>
            <a:spLocks noChangeArrowheads="1"/>
          </p:cNvSpPr>
          <p:nvPr/>
        </p:nvSpPr>
        <p:spPr bwMode="auto">
          <a:xfrm>
            <a:off x="2862489" y="995294"/>
            <a:ext cx="8531040" cy="694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74" tIns="54337" rIns="108674" bIns="54337" anchor="ctr">
            <a:spAutoFit/>
          </a:bodyPr>
          <a:lstStyle/>
          <a:p>
            <a:pPr algn="ctr"/>
            <a:r>
              <a:rPr lang="zh-CN" altLang="en-US" sz="3800" b="1" dirty="0">
                <a:latin typeface="黑体" pitchFamily="49" charset="-122"/>
                <a:ea typeface="黑体" pitchFamily="49" charset="-122"/>
              </a:rPr>
              <a:t>鸦片战争前的中国和英国（对外政策）</a:t>
            </a:r>
          </a:p>
        </p:txBody>
      </p:sp>
    </p:spTree>
    <p:extLst>
      <p:ext uri="{BB962C8B-B14F-4D97-AF65-F5344CB8AC3E}">
        <p14:creationId xmlns:p14="http://schemas.microsoft.com/office/powerpoint/2010/main" val="84737786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9036"/>
                                        </p:tgtEl>
                                        <p:attrNameLst>
                                          <p:attrName>style.visibility</p:attrName>
                                        </p:attrNameLst>
                                      </p:cBhvr>
                                      <p:to>
                                        <p:strVal val="visible"/>
                                      </p:to>
                                    </p:set>
                                    <p:animEffect transition="in" filter="blinds(horizontal)">
                                      <p:cBhvr>
                                        <p:cTn id="7" dur="500"/>
                                        <p:tgtEl>
                                          <p:spTgt spid="1290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29037"/>
                                        </p:tgtEl>
                                        <p:attrNameLst>
                                          <p:attrName>style.visibility</p:attrName>
                                        </p:attrNameLst>
                                      </p:cBhvr>
                                      <p:to>
                                        <p:strVal val="visible"/>
                                      </p:to>
                                    </p:set>
                                    <p:animEffect transition="in" filter="blinds(horizontal)">
                                      <p:cBhvr>
                                        <p:cTn id="12" dur="500"/>
                                        <p:tgtEl>
                                          <p:spTgt spid="129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3" name="Rectangle 3"/>
          <p:cNvSpPr>
            <a:spLocks noChangeArrowheads="1"/>
          </p:cNvSpPr>
          <p:nvPr/>
        </p:nvSpPr>
        <p:spPr bwMode="auto">
          <a:xfrm>
            <a:off x="2446549" y="877429"/>
            <a:ext cx="7657270" cy="848399"/>
          </a:xfrm>
          <a:prstGeom prst="rect">
            <a:avLst/>
          </a:prstGeom>
          <a:noFill/>
          <a:ln w="38100" cmpd="dbl">
            <a:solidFill>
              <a:srgbClr val="FFC000"/>
            </a:solidFill>
            <a:miter lim="800000"/>
            <a:headEnd/>
            <a:tailEnd/>
          </a:ln>
          <a:effectLst/>
          <a:extLst>
            <a:ext uri="{909E8E84-426E-40DD-AFC4-6F175D3DCCD1}">
              <a14:hiddenFill xmlns:a14="http://schemas.microsoft.com/office/drawing/2010/main">
                <a:solidFill>
                  <a:schemeClr val="bg1">
                    <a:alpha val="50195"/>
                  </a:scheme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674" tIns="54337" rIns="108674" bIns="54337">
            <a:spAutoFit/>
          </a:bodyPr>
          <a:lstStyle/>
          <a:p>
            <a:pPr algn="ctr"/>
            <a:r>
              <a:rPr kumimoji="1" lang="zh-CN" altLang="en-US" sz="4800" b="1" dirty="0">
                <a:solidFill>
                  <a:srgbClr val="FF0000"/>
                </a:solidFill>
                <a:latin typeface="黑体" pitchFamily="49" charset="-122"/>
                <a:ea typeface="黑体" pitchFamily="49" charset="-122"/>
              </a:rPr>
              <a:t>鸦片战争中国战败的原因</a:t>
            </a:r>
          </a:p>
        </p:txBody>
      </p:sp>
      <p:pic>
        <p:nvPicPr>
          <p:cNvPr id="30724" name="Picture 4" descr="j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35421" y="2889166"/>
            <a:ext cx="2063481" cy="208804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30730" name="Group 10"/>
          <p:cNvGrpSpPr>
            <a:grpSpLocks/>
          </p:cNvGrpSpPr>
          <p:nvPr/>
        </p:nvGrpSpPr>
        <p:grpSpPr bwMode="auto">
          <a:xfrm>
            <a:off x="2" y="71454"/>
            <a:ext cx="3502628" cy="620856"/>
            <a:chOff x="0" y="45"/>
            <a:chExt cx="1655" cy="391"/>
          </a:xfrm>
        </p:grpSpPr>
        <p:pic>
          <p:nvPicPr>
            <p:cNvPr id="30731" name="Picture 11" descr="模版3"/>
            <p:cNvPicPr>
              <a:picLocks noChangeAspect="1" noChangeArrowheads="1"/>
            </p:cNvPicPr>
            <p:nvPr/>
          </p:nvPicPr>
          <p:blipFill>
            <a:blip r:embed="rId3">
              <a:clrChange>
                <a:clrFrom>
                  <a:srgbClr val="FDF1D7"/>
                </a:clrFrom>
                <a:clrTo>
                  <a:srgbClr val="FDF1D7">
                    <a:alpha val="0"/>
                  </a:srgbClr>
                </a:clrTo>
              </a:clrChange>
              <a:extLst>
                <a:ext uri="{28A0092B-C50C-407E-A947-70E740481C1C}">
                  <a14:useLocalDpi xmlns:a14="http://schemas.microsoft.com/office/drawing/2010/main" val="0"/>
                </a:ext>
              </a:extLst>
            </a:blip>
            <a:srcRect/>
            <a:stretch>
              <a:fillRect/>
            </a:stretch>
          </p:blipFill>
          <p:spPr bwMode="auto">
            <a:xfrm>
              <a:off x="0" y="45"/>
              <a:ext cx="521"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2" name="Picture 12" descr="鸦片战争字"/>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 y="150"/>
              <a:ext cx="998"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WordArt 39"/>
          <p:cNvSpPr>
            <a:spLocks noChangeArrowheads="1" noChangeShapeType="1" noTextEdit="1"/>
          </p:cNvSpPr>
          <p:nvPr/>
        </p:nvSpPr>
        <p:spPr bwMode="auto">
          <a:xfrm>
            <a:off x="3934659" y="5264772"/>
            <a:ext cx="7104724" cy="1179344"/>
          </a:xfrm>
          <a:prstGeom prst="rect">
            <a:avLst/>
          </a:prstGeom>
        </p:spPr>
        <p:txBody>
          <a:bodyPr wrap="none" lIns="108674" tIns="54337" rIns="108674" bIns="54337" fromWordArt="1">
            <a:prstTxWarp prst="textPlain">
              <a:avLst>
                <a:gd name="adj" fmla="val 50000"/>
              </a:avLst>
            </a:prstTxWarp>
          </a:bodyPr>
          <a:lstStyle/>
          <a:p>
            <a:pPr algn="ctr">
              <a:defRPr/>
            </a:pPr>
            <a:r>
              <a:rPr lang="zh-CN" altLang="en-US" sz="4800" b="1" kern="10" dirty="0">
                <a:ln w="12700">
                  <a:solidFill>
                    <a:srgbClr val="EAEAEA"/>
                  </a:solidFill>
                  <a:round/>
                  <a:headEnd/>
                  <a:tailEnd/>
                </a:ln>
                <a:solidFill>
                  <a:srgbClr val="00FF00"/>
                </a:solidFill>
                <a:effectLst>
                  <a:outerShdw dist="35921" dir="2700000" sy="50000" kx="2115830" algn="bl" rotWithShape="0">
                    <a:srgbClr val="C0C0C0">
                      <a:alpha val="80000"/>
                    </a:srgbClr>
                  </a:outerShdw>
                </a:effectLst>
                <a:latin typeface="华文琥珀" pitchFamily="2" charset="-122"/>
                <a:ea typeface="华文琥珀" pitchFamily="2" charset="-122"/>
              </a:rPr>
              <a:t>落后就要挨打</a:t>
            </a:r>
            <a:r>
              <a:rPr lang="en-US" altLang="zh-CN" sz="4800" b="1" kern="10" dirty="0">
                <a:ln w="12700">
                  <a:solidFill>
                    <a:srgbClr val="EAEAEA"/>
                  </a:solidFill>
                  <a:round/>
                  <a:headEnd/>
                  <a:tailEnd/>
                </a:ln>
                <a:solidFill>
                  <a:srgbClr val="00FF00"/>
                </a:solidFill>
                <a:effectLst>
                  <a:outerShdw dist="35921" dir="2700000" sy="50000" kx="2115830" algn="bl" rotWithShape="0">
                    <a:srgbClr val="C0C0C0">
                      <a:alpha val="80000"/>
                    </a:srgbClr>
                  </a:outerShdw>
                </a:effectLst>
                <a:latin typeface="华文琥珀" pitchFamily="2" charset="-122"/>
                <a:ea typeface="华文琥珀" pitchFamily="2" charset="-122"/>
              </a:rPr>
              <a:t>!</a:t>
            </a:r>
            <a:endParaRPr lang="zh-CN" altLang="en-US" sz="4800" b="1" kern="10" dirty="0">
              <a:ln w="12700">
                <a:solidFill>
                  <a:srgbClr val="EAEAEA"/>
                </a:solidFill>
                <a:round/>
                <a:headEnd/>
                <a:tailEnd/>
              </a:ln>
              <a:solidFill>
                <a:srgbClr val="00FF00"/>
              </a:solidFill>
              <a:effectLst>
                <a:outerShdw dist="35921" dir="2700000" sy="50000" kx="2115830" algn="bl" rotWithShape="0">
                  <a:srgbClr val="C0C0C0">
                    <a:alpha val="80000"/>
                  </a:srgbClr>
                </a:outerShdw>
              </a:effectLst>
              <a:latin typeface="华文琥珀" pitchFamily="2" charset="-122"/>
              <a:ea typeface="华文琥珀" pitchFamily="2" charset="-122"/>
            </a:endParaRPr>
          </a:p>
        </p:txBody>
      </p:sp>
      <p:sp>
        <p:nvSpPr>
          <p:cNvPr id="14" name="WordArt 40" descr="白色大理石"/>
          <p:cNvSpPr>
            <a:spLocks noChangeArrowheads="1" noChangeShapeType="1" noTextEdit="1"/>
          </p:cNvSpPr>
          <p:nvPr/>
        </p:nvSpPr>
        <p:spPr bwMode="auto">
          <a:xfrm>
            <a:off x="118553" y="5113158"/>
            <a:ext cx="3358713" cy="1008296"/>
          </a:xfrm>
          <a:prstGeom prst="rect">
            <a:avLst/>
          </a:prstGeom>
          <a:extLst>
            <a:ext uri="{AF507438-7753-43E0-B8FC-AC1667EBCBE1}">
              <a14:hiddenEffects xmlns:a14="http://schemas.microsoft.com/office/drawing/2010/main">
                <a:effectLst/>
              </a14:hiddenEffects>
            </a:ext>
          </a:extLst>
        </p:spPr>
        <p:txBody>
          <a:bodyPr wrap="none" lIns="108674" tIns="54337" rIns="108674" bIns="54337"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defRPr/>
            </a:pPr>
            <a:r>
              <a:rPr lang="zh-CN" altLang="en-US" sz="2400" kern="10" dirty="0">
                <a:ln w="9525">
                  <a:round/>
                  <a:headEnd/>
                  <a:tailEnd/>
                </a:ln>
                <a:solidFill>
                  <a:srgbClr val="00FF00"/>
                </a:solidFill>
                <a:latin typeface="华文琥珀" pitchFamily="2" charset="-122"/>
                <a:ea typeface="华文琥珀" pitchFamily="2" charset="-122"/>
              </a:rPr>
              <a:t>历史教训</a:t>
            </a:r>
            <a:r>
              <a:rPr lang="en-US" altLang="zh-CN" sz="2400" kern="10" dirty="0">
                <a:ln w="9525">
                  <a:round/>
                  <a:headEnd/>
                  <a:tailEnd/>
                </a:ln>
                <a:solidFill>
                  <a:srgbClr val="00FF00"/>
                </a:solidFill>
                <a:latin typeface="华文琥珀" pitchFamily="2" charset="-122"/>
                <a:ea typeface="华文琥珀" pitchFamily="2" charset="-122"/>
              </a:rPr>
              <a:t>:</a:t>
            </a:r>
            <a:endParaRPr lang="zh-CN" altLang="en-US" sz="2400" kern="10" dirty="0">
              <a:ln w="9525">
                <a:round/>
                <a:headEnd/>
                <a:tailEnd/>
              </a:ln>
              <a:solidFill>
                <a:srgbClr val="00FF00"/>
              </a:solidFill>
              <a:latin typeface="华文琥珀" pitchFamily="2" charset="-122"/>
              <a:ea typeface="华文琥珀" pitchFamily="2" charset="-122"/>
            </a:endParaRPr>
          </a:p>
        </p:txBody>
      </p:sp>
      <p:pic>
        <p:nvPicPr>
          <p:cNvPr id="15" name="Picture 42" descr="图片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09492" y="6454915"/>
            <a:ext cx="979888" cy="71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390472" y="2721114"/>
            <a:ext cx="8161118" cy="1938992"/>
          </a:xfrm>
          <a:prstGeom prst="rect">
            <a:avLst/>
          </a:prstGeom>
        </p:spPr>
        <p:txBody>
          <a:bodyPr wrap="square">
            <a:spAutoFit/>
          </a:bodyPr>
          <a:lstStyle/>
          <a:p>
            <a:pPr lvl="0" defTabSz="1088502" fontAlgn="base">
              <a:spcBef>
                <a:spcPct val="0"/>
              </a:spcBef>
              <a:spcAft>
                <a:spcPct val="0"/>
              </a:spcAft>
              <a:defRPr/>
            </a:pPr>
            <a:r>
              <a:rPr lang="zh-CN" altLang="en-US" sz="6000" b="1" dirty="0">
                <a:solidFill>
                  <a:srgbClr val="00FF00"/>
                </a:solidFill>
                <a:effectLst>
                  <a:outerShdw blurRad="38100" dist="38100" dir="2700000" algn="tl">
                    <a:srgbClr val="C0C0C0"/>
                  </a:outerShdw>
                </a:effectLst>
                <a:latin typeface="Arial"/>
                <a:ea typeface="隶书" pitchFamily="49" charset="-122"/>
              </a:rPr>
              <a:t>根本原因</a:t>
            </a:r>
            <a:r>
              <a:rPr lang="en-US" altLang="zh-CN" sz="6000" b="1" dirty="0">
                <a:solidFill>
                  <a:srgbClr val="00FF00"/>
                </a:solidFill>
                <a:effectLst>
                  <a:outerShdw blurRad="38100" dist="38100" dir="2700000" algn="tl">
                    <a:srgbClr val="C0C0C0"/>
                  </a:outerShdw>
                </a:effectLst>
                <a:latin typeface="Arial"/>
                <a:ea typeface="隶书" pitchFamily="49" charset="-122"/>
              </a:rPr>
              <a:t>:</a:t>
            </a:r>
            <a:r>
              <a:rPr lang="zh-CN" altLang="en-US" sz="6000" b="1" dirty="0">
                <a:solidFill>
                  <a:srgbClr val="00FF00"/>
                </a:solidFill>
                <a:effectLst>
                  <a:outerShdw blurRad="38100" dist="38100" dir="2700000" algn="tl">
                    <a:srgbClr val="C0C0C0"/>
                  </a:outerShdw>
                </a:effectLst>
                <a:latin typeface="Arial"/>
                <a:ea typeface="隶书" pitchFamily="49" charset="-122"/>
              </a:rPr>
              <a:t>封建制度落后、清政府的腐败</a:t>
            </a:r>
          </a:p>
        </p:txBody>
      </p:sp>
      <p:sp>
        <p:nvSpPr>
          <p:cNvPr id="3" name="矩形 2"/>
          <p:cNvSpPr/>
          <p:nvPr/>
        </p:nvSpPr>
        <p:spPr>
          <a:xfrm>
            <a:off x="1394196" y="1942705"/>
            <a:ext cx="8541225" cy="1077218"/>
          </a:xfrm>
          <a:prstGeom prst="rect">
            <a:avLst/>
          </a:prstGeom>
        </p:spPr>
        <p:txBody>
          <a:bodyPr wrap="square">
            <a:spAutoFit/>
          </a:bodyPr>
          <a:lstStyle/>
          <a:p>
            <a:pPr defTabSz="1088502" fontAlgn="base">
              <a:spcBef>
                <a:spcPct val="0"/>
              </a:spcBef>
              <a:spcAft>
                <a:spcPct val="0"/>
              </a:spcAft>
              <a:defRPr/>
            </a:pPr>
            <a:r>
              <a:rPr lang="zh-CN" altLang="en-US" sz="3200" b="1" dirty="0">
                <a:solidFill>
                  <a:srgbClr val="000000"/>
                </a:solidFill>
                <a:effectLst>
                  <a:outerShdw blurRad="38100" dist="38100" dir="2700000" algn="tl">
                    <a:srgbClr val="C0C0C0"/>
                  </a:outerShdw>
                </a:effectLst>
                <a:ea typeface="隶书" pitchFamily="49" charset="-122"/>
              </a:rPr>
              <a:t>政治腐败</a:t>
            </a:r>
            <a:r>
              <a:rPr lang="en-US" altLang="zh-CN" sz="3200" b="1" dirty="0">
                <a:solidFill>
                  <a:srgbClr val="000000"/>
                </a:solidFill>
                <a:effectLst>
                  <a:outerShdw blurRad="38100" dist="38100" dir="2700000" algn="tl">
                    <a:srgbClr val="C0C0C0"/>
                  </a:outerShdw>
                </a:effectLst>
                <a:ea typeface="隶书" pitchFamily="49" charset="-122"/>
              </a:rPr>
              <a:t>,</a:t>
            </a:r>
            <a:r>
              <a:rPr lang="zh-CN" altLang="en-US" sz="3200" b="1" dirty="0">
                <a:solidFill>
                  <a:srgbClr val="000000"/>
                </a:solidFill>
                <a:effectLst>
                  <a:outerShdw blurRad="38100" dist="38100" dir="2700000" algn="tl">
                    <a:srgbClr val="C0C0C0"/>
                  </a:outerShdw>
                </a:effectLst>
                <a:ea typeface="隶书" pitchFamily="49" charset="-122"/>
              </a:rPr>
              <a:t>经济落后</a:t>
            </a:r>
            <a:r>
              <a:rPr lang="en-US" altLang="zh-CN" sz="3200" b="1" dirty="0">
                <a:solidFill>
                  <a:srgbClr val="000000"/>
                </a:solidFill>
                <a:effectLst>
                  <a:outerShdw blurRad="38100" dist="38100" dir="2700000" algn="tl">
                    <a:srgbClr val="C0C0C0"/>
                  </a:outerShdw>
                </a:effectLst>
                <a:ea typeface="隶书" pitchFamily="49" charset="-122"/>
              </a:rPr>
              <a:t>,</a:t>
            </a:r>
            <a:r>
              <a:rPr lang="zh-CN" altLang="en-US" sz="3200" b="1" dirty="0">
                <a:solidFill>
                  <a:srgbClr val="000000"/>
                </a:solidFill>
                <a:effectLst>
                  <a:outerShdw blurRad="38100" dist="38100" dir="2700000" algn="tl">
                    <a:srgbClr val="C0C0C0"/>
                  </a:outerShdw>
                </a:effectLst>
                <a:ea typeface="隶书" pitchFamily="49" charset="-122"/>
              </a:rPr>
              <a:t>科技落后</a:t>
            </a:r>
            <a:r>
              <a:rPr lang="en-US" altLang="zh-CN" sz="3200" b="1" dirty="0">
                <a:solidFill>
                  <a:srgbClr val="000000"/>
                </a:solidFill>
                <a:effectLst>
                  <a:outerShdw blurRad="38100" dist="38100" dir="2700000" algn="tl">
                    <a:srgbClr val="C0C0C0"/>
                  </a:outerShdw>
                </a:effectLst>
                <a:ea typeface="隶书" pitchFamily="49" charset="-122"/>
              </a:rPr>
              <a:t>,</a:t>
            </a:r>
            <a:r>
              <a:rPr lang="zh-CN" altLang="en-US" sz="3200" b="1" dirty="0">
                <a:solidFill>
                  <a:srgbClr val="000000"/>
                </a:solidFill>
                <a:effectLst>
                  <a:outerShdw blurRad="38100" dist="38100" dir="2700000" algn="tl">
                    <a:srgbClr val="C0C0C0"/>
                  </a:outerShdw>
                </a:effectLst>
                <a:ea typeface="隶书" pitchFamily="49" charset="-122"/>
              </a:rPr>
              <a:t>军事落后</a:t>
            </a:r>
            <a:r>
              <a:rPr lang="en-US" altLang="zh-CN" sz="3200" b="1" dirty="0">
                <a:solidFill>
                  <a:srgbClr val="000000"/>
                </a:solidFill>
                <a:effectLst>
                  <a:outerShdw blurRad="38100" dist="38100" dir="2700000" algn="tl">
                    <a:srgbClr val="C0C0C0"/>
                  </a:outerShdw>
                </a:effectLst>
                <a:ea typeface="隶书" pitchFamily="49" charset="-122"/>
              </a:rPr>
              <a:t>,</a:t>
            </a:r>
          </a:p>
          <a:p>
            <a:pPr defTabSz="1088502" fontAlgn="base">
              <a:spcBef>
                <a:spcPct val="0"/>
              </a:spcBef>
              <a:spcAft>
                <a:spcPct val="0"/>
              </a:spcAft>
              <a:defRPr/>
            </a:pPr>
            <a:r>
              <a:rPr lang="zh-CN" altLang="en-US" sz="3200" b="1" dirty="0">
                <a:solidFill>
                  <a:srgbClr val="000000"/>
                </a:solidFill>
                <a:effectLst>
                  <a:outerShdw blurRad="38100" dist="38100" dir="2700000" algn="tl">
                    <a:srgbClr val="C0C0C0"/>
                  </a:outerShdw>
                </a:effectLst>
                <a:ea typeface="隶书" pitchFamily="49" charset="-122"/>
              </a:rPr>
              <a:t>指挥失当</a:t>
            </a:r>
            <a:r>
              <a:rPr lang="en-US" altLang="zh-CN" sz="3200" b="1" dirty="0">
                <a:solidFill>
                  <a:srgbClr val="000000"/>
                </a:solidFill>
                <a:effectLst>
                  <a:outerShdw blurRad="38100" dist="38100" dir="2700000" algn="tl">
                    <a:srgbClr val="C0C0C0"/>
                  </a:outerShdw>
                </a:effectLst>
                <a:ea typeface="隶书" pitchFamily="49" charset="-122"/>
              </a:rPr>
              <a:t>… …</a:t>
            </a:r>
          </a:p>
        </p:txBody>
      </p:sp>
    </p:spTree>
    <p:extLst>
      <p:ext uri="{BB962C8B-B14F-4D97-AF65-F5344CB8AC3E}">
        <p14:creationId xmlns:p14="http://schemas.microsoft.com/office/powerpoint/2010/main" val="38247093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bwMode="auto">
      <p:bgPr>
        <a:solidFill>
          <a:schemeClr val="tx1"/>
        </a:solidFill>
        <a:effectLst/>
      </p:bgPr>
    </p:bg>
    <p:spTree>
      <p:nvGrpSpPr>
        <p:cNvPr id="1" name=""/>
        <p:cNvGrpSpPr/>
        <p:nvPr/>
      </p:nvGrpSpPr>
      <p:grpSpPr>
        <a:xfrm>
          <a:off x="0" y="0"/>
          <a:ext cx="0" cy="0"/>
          <a:chOff x="0" y="0"/>
          <a:chExt cx="0" cy="0"/>
        </a:xfrm>
      </p:grpSpPr>
      <p:pic>
        <p:nvPicPr>
          <p:cNvPr id="130050" name="Picture 4" descr="白底"/>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9" y="733606"/>
            <a:ext cx="12188297" cy="5144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1" name="Text Box 3"/>
          <p:cNvSpPr txBox="1">
            <a:spLocks noChangeArrowheads="1"/>
          </p:cNvSpPr>
          <p:nvPr/>
        </p:nvSpPr>
        <p:spPr bwMode="auto">
          <a:xfrm>
            <a:off x="1102640" y="2565999"/>
            <a:ext cx="10751267" cy="2756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634" tIns="54317" rIns="108634" bIns="54317">
            <a:spAutoFit/>
          </a:bodyPr>
          <a:lstStyle>
            <a:lvl1pPr eaLnBrk="0" hangingPunct="0">
              <a:defRPr sz="2800" b="1">
                <a:solidFill>
                  <a:schemeClr val="bg1"/>
                </a:solidFill>
                <a:latin typeface="黑体" pitchFamily="49" charset="-122"/>
                <a:ea typeface="黑体" pitchFamily="49" charset="-122"/>
              </a:defRPr>
            </a:lvl1pPr>
            <a:lvl2pPr marL="742950" indent="-285750" eaLnBrk="0" hangingPunct="0">
              <a:defRPr sz="2800" b="1">
                <a:solidFill>
                  <a:schemeClr val="bg1"/>
                </a:solidFill>
                <a:latin typeface="黑体" pitchFamily="49" charset="-122"/>
                <a:ea typeface="黑体" pitchFamily="49" charset="-122"/>
              </a:defRPr>
            </a:lvl2pPr>
            <a:lvl3pPr marL="1143000" indent="-228600" eaLnBrk="0" hangingPunct="0">
              <a:defRPr sz="2800" b="1">
                <a:solidFill>
                  <a:schemeClr val="bg1"/>
                </a:solidFill>
                <a:latin typeface="黑体" pitchFamily="49" charset="-122"/>
                <a:ea typeface="黑体" pitchFamily="49" charset="-122"/>
              </a:defRPr>
            </a:lvl3pPr>
            <a:lvl4pPr marL="1600200" indent="-228600" eaLnBrk="0" hangingPunct="0">
              <a:defRPr sz="2800" b="1">
                <a:solidFill>
                  <a:schemeClr val="bg1"/>
                </a:solidFill>
                <a:latin typeface="黑体" pitchFamily="49" charset="-122"/>
                <a:ea typeface="黑体" pitchFamily="49" charset="-122"/>
              </a:defRPr>
            </a:lvl4pPr>
            <a:lvl5pPr marL="2057400" indent="-228600" eaLnBrk="0" hangingPunct="0">
              <a:defRPr sz="2800" b="1">
                <a:solidFill>
                  <a:schemeClr val="bg1"/>
                </a:solidFill>
                <a:latin typeface="黑体" pitchFamily="49" charset="-122"/>
                <a:ea typeface="黑体" pitchFamily="49" charset="-122"/>
              </a:defRPr>
            </a:lvl5pPr>
            <a:lvl6pPr marL="25146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6pPr>
            <a:lvl7pPr marL="29718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7pPr>
            <a:lvl8pPr marL="34290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8pPr>
            <a:lvl9pPr marL="3886200" indent="-228600" eaLnBrk="0" fontAlgn="base" hangingPunct="0">
              <a:spcBef>
                <a:spcPct val="0"/>
              </a:spcBef>
              <a:spcAft>
                <a:spcPct val="0"/>
              </a:spcAft>
              <a:buFont typeface="Arial" pitchFamily="34" charset="0"/>
              <a:defRPr sz="2800" b="1">
                <a:solidFill>
                  <a:schemeClr val="bg1"/>
                </a:solidFill>
                <a:latin typeface="黑体" pitchFamily="49" charset="-122"/>
                <a:ea typeface="黑体" pitchFamily="49" charset="-122"/>
              </a:defRPr>
            </a:lvl9pPr>
          </a:lstStyle>
          <a:p>
            <a:pPr algn="ctr">
              <a:spcBef>
                <a:spcPct val="25000"/>
              </a:spcBef>
            </a:pPr>
            <a:r>
              <a:rPr lang="zh-CN" altLang="en-US" sz="8600" dirty="0">
                <a:solidFill>
                  <a:schemeClr val="tx1"/>
                </a:solidFill>
                <a:latin typeface="华文隶书" pitchFamily="2" charset="-122"/>
                <a:ea typeface="华文隶书" pitchFamily="2" charset="-122"/>
              </a:rPr>
              <a:t>“魔”长 道 消（</a:t>
            </a:r>
            <a:r>
              <a:rPr lang="zh-CN" altLang="en-US" sz="8600" dirty="0">
                <a:solidFill>
                  <a:srgbClr val="FF0000"/>
                </a:solidFill>
                <a:latin typeface="华文隶书" pitchFamily="2" charset="-122"/>
                <a:ea typeface="华文隶书" pitchFamily="2" charset="-122"/>
              </a:rPr>
              <a:t>结果、影响</a:t>
            </a:r>
            <a:r>
              <a:rPr lang="zh-CN" altLang="en-US" sz="8600" dirty="0">
                <a:solidFill>
                  <a:schemeClr val="tx1"/>
                </a:solidFill>
                <a:latin typeface="华文隶书" pitchFamily="2" charset="-122"/>
                <a:ea typeface="华文隶书" pitchFamily="2" charset="-122"/>
              </a:rPr>
              <a:t>）</a:t>
            </a:r>
          </a:p>
        </p:txBody>
      </p:sp>
      <p:pic>
        <p:nvPicPr>
          <p:cNvPr id="130052" name="Picture 4" descr="8"/>
          <p:cNvPicPr>
            <a:picLocks noChangeAspect="1" noChangeArrowheads="1"/>
          </p:cNvPicPr>
          <p:nvPr/>
        </p:nvPicPr>
        <p:blipFill>
          <a:blip r:embed="rId3">
            <a:extLst>
              <a:ext uri="{28A0092B-C50C-407E-A947-70E740481C1C}">
                <a14:useLocalDpi xmlns:a14="http://schemas.microsoft.com/office/drawing/2010/main" val="0"/>
              </a:ext>
            </a:extLst>
          </a:blip>
          <a:srcRect l="4724" t="6967" r="5905" b="6284"/>
          <a:stretch>
            <a:fillRect/>
          </a:stretch>
        </p:blipFill>
        <p:spPr bwMode="auto">
          <a:xfrm>
            <a:off x="10126948" y="4006202"/>
            <a:ext cx="1248671" cy="873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53" name="Picture 4" descr="卷轴"/>
          <p:cNvPicPr>
            <a:picLocks noChangeAspect="1" noChangeArrowheads="1"/>
          </p:cNvPicPr>
          <p:nvPr/>
        </p:nvPicPr>
        <p:blipFill>
          <a:blip r:embed="rId4">
            <a:extLst>
              <a:ext uri="{28A0092B-C50C-407E-A947-70E740481C1C}">
                <a14:useLocalDpi xmlns:a14="http://schemas.microsoft.com/office/drawing/2010/main" val="0"/>
              </a:ext>
            </a:extLst>
          </a:blip>
          <a:srcRect r="64160"/>
          <a:stretch>
            <a:fillRect/>
          </a:stretch>
        </p:blipFill>
        <p:spPr bwMode="auto">
          <a:xfrm>
            <a:off x="0" y="838394"/>
            <a:ext cx="4368231" cy="5144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a:spLocks noChangeArrowheads="1"/>
          </p:cNvSpPr>
          <p:nvPr/>
        </p:nvSpPr>
        <p:spPr bwMode="auto">
          <a:xfrm>
            <a:off x="4661799" y="1494184"/>
            <a:ext cx="2955716" cy="1202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34" tIns="54317" rIns="108634" bIns="54317">
            <a:spAutoFit/>
          </a:bodyPr>
          <a:lstStyle/>
          <a:p>
            <a:pPr algn="ctr"/>
            <a:r>
              <a:rPr lang="zh-CN" altLang="en-US" sz="7100" b="1" dirty="0">
                <a:latin typeface="华文隶书" pitchFamily="2" charset="-122"/>
                <a:ea typeface="华文隶书" pitchFamily="2" charset="-122"/>
              </a:rPr>
              <a:t>篇章三</a:t>
            </a:r>
          </a:p>
        </p:txBody>
      </p:sp>
    </p:spTree>
    <p:extLst>
      <p:ext uri="{BB962C8B-B14F-4D97-AF65-F5344CB8AC3E}">
        <p14:creationId xmlns:p14="http://schemas.microsoft.com/office/powerpoint/2010/main" val="359274924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30053"/>
                                        </p:tgtEl>
                                        <p:attrNameLst>
                                          <p:attrName>style.visibility</p:attrName>
                                        </p:attrNameLst>
                                      </p:cBhvr>
                                      <p:to>
                                        <p:strVal val="visible"/>
                                      </p:to>
                                    </p:set>
                                    <p:anim calcmode="lin" valueType="num">
                                      <p:cBhvr additive="base">
                                        <p:cTn id="7" dur="3000" fill="hold"/>
                                        <p:tgtEl>
                                          <p:spTgt spid="130053"/>
                                        </p:tgtEl>
                                        <p:attrNameLst>
                                          <p:attrName>ppt_x</p:attrName>
                                        </p:attrNameLst>
                                      </p:cBhvr>
                                      <p:tavLst>
                                        <p:tav tm="0">
                                          <p:val>
                                            <p:strVal val="1+#ppt_w/2"/>
                                          </p:val>
                                        </p:tav>
                                        <p:tav tm="100000">
                                          <p:val>
                                            <p:strVal val="#ppt_x"/>
                                          </p:val>
                                        </p:tav>
                                      </p:tavLst>
                                    </p:anim>
                                    <p:anim calcmode="lin" valueType="num">
                                      <p:cBhvr additive="base">
                                        <p:cTn id="8" dur="3000" fill="hold"/>
                                        <p:tgtEl>
                                          <p:spTgt spid="13005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0"/>
                                  </p:stCondLst>
                                  <p:childTnLst>
                                    <p:set>
                                      <p:cBhvr>
                                        <p:cTn id="10" dur="1" fill="hold">
                                          <p:stCondLst>
                                            <p:cond delay="0"/>
                                          </p:stCondLst>
                                        </p:cTn>
                                        <p:tgtEl>
                                          <p:spTgt spid="130050"/>
                                        </p:tgtEl>
                                        <p:attrNameLst>
                                          <p:attrName>style.visibility</p:attrName>
                                        </p:attrNameLst>
                                      </p:cBhvr>
                                      <p:to>
                                        <p:strVal val="visible"/>
                                      </p:to>
                                    </p:set>
                                    <p:animEffect transition="in" filter="wipe(right)">
                                      <p:cBhvr>
                                        <p:cTn id="11" dur="3000"/>
                                        <p:tgtEl>
                                          <p:spTgt spid="13005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30051"/>
                                        </p:tgtEl>
                                        <p:attrNameLst>
                                          <p:attrName>style.visibility</p:attrName>
                                        </p:attrNameLst>
                                      </p:cBhvr>
                                      <p:to>
                                        <p:strVal val="visible"/>
                                      </p:to>
                                    </p:set>
                                    <p:animEffect transition="in" filter="fade">
                                      <p:cBhvr>
                                        <p:cTn id="17" dur="2000"/>
                                        <p:tgtEl>
                                          <p:spTgt spid="130051"/>
                                        </p:tgtEl>
                                      </p:cBhvr>
                                    </p:animEffect>
                                  </p:childTnLst>
                                </p:cTn>
                              </p:par>
                            </p:childTnLst>
                          </p:cTn>
                        </p:par>
                        <p:par>
                          <p:cTn id="18" fill="hold" nodeType="afterGroup">
                            <p:stCondLst>
                              <p:cond delay="3000"/>
                            </p:stCondLst>
                            <p:childTnLst>
                              <p:par>
                                <p:cTn id="19" presetID="10" presetClass="entr" presetSubtype="0" fill="hold" nodeType="afterEffect">
                                  <p:stCondLst>
                                    <p:cond delay="0"/>
                                  </p:stCondLst>
                                  <p:childTnLst>
                                    <p:set>
                                      <p:cBhvr>
                                        <p:cTn id="20" dur="1" fill="hold">
                                          <p:stCondLst>
                                            <p:cond delay="0"/>
                                          </p:stCondLst>
                                        </p:cTn>
                                        <p:tgtEl>
                                          <p:spTgt spid="130052"/>
                                        </p:tgtEl>
                                        <p:attrNameLst>
                                          <p:attrName>style.visibility</p:attrName>
                                        </p:attrNameLst>
                                      </p:cBhvr>
                                      <p:to>
                                        <p:strVal val="visible"/>
                                      </p:to>
                                    </p:set>
                                    <p:animEffect transition="in" filter="fade">
                                      <p:cBhvr>
                                        <p:cTn id="21" dur="2000"/>
                                        <p:tgtEl>
                                          <p:spTgt spid="130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1"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0918410" y="938885"/>
            <a:ext cx="1105484" cy="590341"/>
            <a:chOff x="5731650" y="4624502"/>
            <a:chExt cx="1448879" cy="1481471"/>
          </a:xfrm>
          <a:solidFill>
            <a:schemeClr val="accent1"/>
          </a:solidFill>
        </p:grpSpPr>
        <p:sp>
          <p:nvSpPr>
            <p:cNvPr id="5" name="Freeform 408"/>
            <p:cNvSpPr/>
            <p:nvPr/>
          </p:nvSpPr>
          <p:spPr bwMode="auto">
            <a:xfrm>
              <a:off x="7073123" y="5444496"/>
              <a:ext cx="11111" cy="11852"/>
            </a:xfrm>
            <a:custGeom>
              <a:avLst/>
              <a:gdLst>
                <a:gd name="T0" fmla="*/ 0 w 7"/>
                <a:gd name="T1" fmla="*/ 8 h 8"/>
                <a:gd name="T2" fmla="*/ 7 w 7"/>
                <a:gd name="T3" fmla="*/ 0 h 8"/>
                <a:gd name="T4" fmla="*/ 0 w 7"/>
                <a:gd name="T5" fmla="*/ 8 h 8"/>
              </a:gdLst>
              <a:ahLst/>
              <a:cxnLst>
                <a:cxn ang="0">
                  <a:pos x="T0" y="T1"/>
                </a:cxn>
                <a:cxn ang="0">
                  <a:pos x="T2" y="T3"/>
                </a:cxn>
                <a:cxn ang="0">
                  <a:pos x="T4" y="T5"/>
                </a:cxn>
              </a:cxnLst>
              <a:rect l="0" t="0" r="r" b="b"/>
              <a:pathLst>
                <a:path w="7" h="8">
                  <a:moveTo>
                    <a:pt x="0" y="8"/>
                  </a:moveTo>
                  <a:cubicBezTo>
                    <a:pt x="2" y="4"/>
                    <a:pt x="3" y="1"/>
                    <a:pt x="7" y="0"/>
                  </a:cubicBezTo>
                  <a:cubicBezTo>
                    <a:pt x="6" y="4"/>
                    <a:pt x="3" y="6"/>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 name="Freeform 409"/>
            <p:cNvSpPr/>
            <p:nvPr/>
          </p:nvSpPr>
          <p:spPr bwMode="auto">
            <a:xfrm>
              <a:off x="6963494" y="5434126"/>
              <a:ext cx="13333" cy="14815"/>
            </a:xfrm>
            <a:custGeom>
              <a:avLst/>
              <a:gdLst>
                <a:gd name="T0" fmla="*/ 2 w 9"/>
                <a:gd name="T1" fmla="*/ 10 h 10"/>
                <a:gd name="T2" fmla="*/ 7 w 9"/>
                <a:gd name="T3" fmla="*/ 0 h 10"/>
                <a:gd name="T4" fmla="*/ 2 w 9"/>
                <a:gd name="T5" fmla="*/ 10 h 10"/>
              </a:gdLst>
              <a:ahLst/>
              <a:cxnLst>
                <a:cxn ang="0">
                  <a:pos x="T0" y="T1"/>
                </a:cxn>
                <a:cxn ang="0">
                  <a:pos x="T2" y="T3"/>
                </a:cxn>
                <a:cxn ang="0">
                  <a:pos x="T4" y="T5"/>
                </a:cxn>
              </a:cxnLst>
              <a:rect l="0" t="0" r="r" b="b"/>
              <a:pathLst>
                <a:path w="9" h="10">
                  <a:moveTo>
                    <a:pt x="2" y="10"/>
                  </a:moveTo>
                  <a:cubicBezTo>
                    <a:pt x="0" y="7"/>
                    <a:pt x="5" y="3"/>
                    <a:pt x="7" y="0"/>
                  </a:cubicBezTo>
                  <a:cubicBezTo>
                    <a:pt x="9" y="4"/>
                    <a:pt x="3" y="6"/>
                    <a:pt x="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 name="Freeform 410"/>
            <p:cNvSpPr/>
            <p:nvPr/>
          </p:nvSpPr>
          <p:spPr bwMode="auto">
            <a:xfrm>
              <a:off x="6766458" y="5395608"/>
              <a:ext cx="14815" cy="53333"/>
            </a:xfrm>
            <a:custGeom>
              <a:avLst/>
              <a:gdLst>
                <a:gd name="T0" fmla="*/ 8 w 10"/>
                <a:gd name="T1" fmla="*/ 36 h 36"/>
                <a:gd name="T2" fmla="*/ 6 w 10"/>
                <a:gd name="T3" fmla="*/ 10 h 36"/>
                <a:gd name="T4" fmla="*/ 3 w 10"/>
                <a:gd name="T5" fmla="*/ 26 h 36"/>
                <a:gd name="T6" fmla="*/ 5 w 10"/>
                <a:gd name="T7" fmla="*/ 0 h 36"/>
                <a:gd name="T8" fmla="*/ 8 w 10"/>
                <a:gd name="T9" fmla="*/ 36 h 36"/>
              </a:gdLst>
              <a:ahLst/>
              <a:cxnLst>
                <a:cxn ang="0">
                  <a:pos x="T0" y="T1"/>
                </a:cxn>
                <a:cxn ang="0">
                  <a:pos x="T2" y="T3"/>
                </a:cxn>
                <a:cxn ang="0">
                  <a:pos x="T4" y="T5"/>
                </a:cxn>
                <a:cxn ang="0">
                  <a:pos x="T6" y="T7"/>
                </a:cxn>
                <a:cxn ang="0">
                  <a:pos x="T8" y="T9"/>
                </a:cxn>
              </a:cxnLst>
              <a:rect l="0" t="0" r="r" b="b"/>
              <a:pathLst>
                <a:path w="10" h="36">
                  <a:moveTo>
                    <a:pt x="8" y="36"/>
                  </a:moveTo>
                  <a:cubicBezTo>
                    <a:pt x="6" y="29"/>
                    <a:pt x="7" y="18"/>
                    <a:pt x="6" y="10"/>
                  </a:cubicBezTo>
                  <a:cubicBezTo>
                    <a:pt x="3" y="13"/>
                    <a:pt x="4" y="21"/>
                    <a:pt x="3" y="26"/>
                  </a:cubicBezTo>
                  <a:cubicBezTo>
                    <a:pt x="0" y="18"/>
                    <a:pt x="3" y="8"/>
                    <a:pt x="5" y="0"/>
                  </a:cubicBezTo>
                  <a:cubicBezTo>
                    <a:pt x="10" y="10"/>
                    <a:pt x="7" y="22"/>
                    <a:pt x="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 name="Freeform 411"/>
            <p:cNvSpPr/>
            <p:nvPr/>
          </p:nvSpPr>
          <p:spPr bwMode="auto">
            <a:xfrm>
              <a:off x="6751643" y="5410423"/>
              <a:ext cx="11852" cy="25185"/>
            </a:xfrm>
            <a:custGeom>
              <a:avLst/>
              <a:gdLst>
                <a:gd name="T0" fmla="*/ 4 w 8"/>
                <a:gd name="T1" fmla="*/ 17 h 17"/>
                <a:gd name="T2" fmla="*/ 3 w 8"/>
                <a:gd name="T3" fmla="*/ 0 h 17"/>
                <a:gd name="T4" fmla="*/ 4 w 8"/>
                <a:gd name="T5" fmla="*/ 17 h 17"/>
              </a:gdLst>
              <a:ahLst/>
              <a:cxnLst>
                <a:cxn ang="0">
                  <a:pos x="T0" y="T1"/>
                </a:cxn>
                <a:cxn ang="0">
                  <a:pos x="T2" y="T3"/>
                </a:cxn>
                <a:cxn ang="0">
                  <a:pos x="T4" y="T5"/>
                </a:cxn>
              </a:cxnLst>
              <a:rect l="0" t="0" r="r" b="b"/>
              <a:pathLst>
                <a:path w="8" h="17">
                  <a:moveTo>
                    <a:pt x="4" y="17"/>
                  </a:moveTo>
                  <a:cubicBezTo>
                    <a:pt x="3" y="10"/>
                    <a:pt x="0" y="3"/>
                    <a:pt x="3" y="0"/>
                  </a:cubicBezTo>
                  <a:cubicBezTo>
                    <a:pt x="8" y="2"/>
                    <a:pt x="5" y="12"/>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 name="Freeform 412"/>
            <p:cNvSpPr/>
            <p:nvPr/>
          </p:nvSpPr>
          <p:spPr bwMode="auto">
            <a:xfrm>
              <a:off x="7000531" y="5385238"/>
              <a:ext cx="13333" cy="11852"/>
            </a:xfrm>
            <a:custGeom>
              <a:avLst/>
              <a:gdLst>
                <a:gd name="T0" fmla="*/ 3 w 9"/>
                <a:gd name="T1" fmla="*/ 8 h 8"/>
                <a:gd name="T2" fmla="*/ 6 w 9"/>
                <a:gd name="T3" fmla="*/ 0 h 8"/>
                <a:gd name="T4" fmla="*/ 3 w 9"/>
                <a:gd name="T5" fmla="*/ 8 h 8"/>
              </a:gdLst>
              <a:ahLst/>
              <a:cxnLst>
                <a:cxn ang="0">
                  <a:pos x="T0" y="T1"/>
                </a:cxn>
                <a:cxn ang="0">
                  <a:pos x="T2" y="T3"/>
                </a:cxn>
                <a:cxn ang="0">
                  <a:pos x="T4" y="T5"/>
                </a:cxn>
              </a:cxnLst>
              <a:rect l="0" t="0" r="r" b="b"/>
              <a:pathLst>
                <a:path w="9" h="8">
                  <a:moveTo>
                    <a:pt x="3" y="8"/>
                  </a:moveTo>
                  <a:cubicBezTo>
                    <a:pt x="0" y="5"/>
                    <a:pt x="6" y="3"/>
                    <a:pt x="6" y="0"/>
                  </a:cubicBezTo>
                  <a:cubicBezTo>
                    <a:pt x="9" y="3"/>
                    <a:pt x="4" y="6"/>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 name="Freeform 413"/>
            <p:cNvSpPr/>
            <p:nvPr/>
          </p:nvSpPr>
          <p:spPr bwMode="auto">
            <a:xfrm>
              <a:off x="6966457" y="5361534"/>
              <a:ext cx="17778" cy="32592"/>
            </a:xfrm>
            <a:custGeom>
              <a:avLst/>
              <a:gdLst>
                <a:gd name="T0" fmla="*/ 0 w 12"/>
                <a:gd name="T1" fmla="*/ 22 h 22"/>
                <a:gd name="T2" fmla="*/ 12 w 12"/>
                <a:gd name="T3" fmla="*/ 0 h 22"/>
                <a:gd name="T4" fmla="*/ 0 w 12"/>
                <a:gd name="T5" fmla="*/ 22 h 22"/>
              </a:gdLst>
              <a:ahLst/>
              <a:cxnLst>
                <a:cxn ang="0">
                  <a:pos x="T0" y="T1"/>
                </a:cxn>
                <a:cxn ang="0">
                  <a:pos x="T2" y="T3"/>
                </a:cxn>
                <a:cxn ang="0">
                  <a:pos x="T4" y="T5"/>
                </a:cxn>
              </a:cxnLst>
              <a:rect l="0" t="0" r="r" b="b"/>
              <a:pathLst>
                <a:path w="12" h="22">
                  <a:moveTo>
                    <a:pt x="0" y="22"/>
                  </a:moveTo>
                  <a:cubicBezTo>
                    <a:pt x="1" y="15"/>
                    <a:pt x="7" y="6"/>
                    <a:pt x="12" y="0"/>
                  </a:cubicBezTo>
                  <a:cubicBezTo>
                    <a:pt x="9" y="8"/>
                    <a:pt x="4"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 name="Freeform 414"/>
            <p:cNvSpPr/>
            <p:nvPr/>
          </p:nvSpPr>
          <p:spPr bwMode="auto">
            <a:xfrm>
              <a:off x="6984234" y="5321534"/>
              <a:ext cx="26666" cy="50370"/>
            </a:xfrm>
            <a:custGeom>
              <a:avLst/>
              <a:gdLst>
                <a:gd name="T0" fmla="*/ 5 w 18"/>
                <a:gd name="T1" fmla="*/ 34 h 34"/>
                <a:gd name="T2" fmla="*/ 15 w 18"/>
                <a:gd name="T3" fmla="*/ 6 h 34"/>
                <a:gd name="T4" fmla="*/ 0 w 18"/>
                <a:gd name="T5" fmla="*/ 26 h 34"/>
                <a:gd name="T6" fmla="*/ 18 w 18"/>
                <a:gd name="T7" fmla="*/ 0 h 34"/>
                <a:gd name="T8" fmla="*/ 5 w 18"/>
                <a:gd name="T9" fmla="*/ 34 h 34"/>
              </a:gdLst>
              <a:ahLst/>
              <a:cxnLst>
                <a:cxn ang="0">
                  <a:pos x="T0" y="T1"/>
                </a:cxn>
                <a:cxn ang="0">
                  <a:pos x="T2" y="T3"/>
                </a:cxn>
                <a:cxn ang="0">
                  <a:pos x="T4" y="T5"/>
                </a:cxn>
                <a:cxn ang="0">
                  <a:pos x="T6" y="T7"/>
                </a:cxn>
                <a:cxn ang="0">
                  <a:pos x="T8" y="T9"/>
                </a:cxn>
              </a:cxnLst>
              <a:rect l="0" t="0" r="r" b="b"/>
              <a:pathLst>
                <a:path w="18" h="34">
                  <a:moveTo>
                    <a:pt x="5" y="34"/>
                  </a:moveTo>
                  <a:cubicBezTo>
                    <a:pt x="5" y="25"/>
                    <a:pt x="14" y="13"/>
                    <a:pt x="15" y="6"/>
                  </a:cubicBezTo>
                  <a:cubicBezTo>
                    <a:pt x="9" y="8"/>
                    <a:pt x="6" y="22"/>
                    <a:pt x="0" y="26"/>
                  </a:cubicBezTo>
                  <a:cubicBezTo>
                    <a:pt x="4" y="16"/>
                    <a:pt x="9" y="6"/>
                    <a:pt x="18" y="0"/>
                  </a:cubicBezTo>
                  <a:cubicBezTo>
                    <a:pt x="18" y="12"/>
                    <a:pt x="8" y="22"/>
                    <a:pt x="5"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2" name="Freeform 415"/>
            <p:cNvSpPr/>
            <p:nvPr/>
          </p:nvSpPr>
          <p:spPr bwMode="auto">
            <a:xfrm>
              <a:off x="7090159" y="5339312"/>
              <a:ext cx="11852" cy="23704"/>
            </a:xfrm>
            <a:custGeom>
              <a:avLst/>
              <a:gdLst>
                <a:gd name="T0" fmla="*/ 5 w 8"/>
                <a:gd name="T1" fmla="*/ 16 h 16"/>
                <a:gd name="T2" fmla="*/ 4 w 8"/>
                <a:gd name="T3" fmla="*/ 0 h 16"/>
                <a:gd name="T4" fmla="*/ 5 w 8"/>
                <a:gd name="T5" fmla="*/ 16 h 16"/>
              </a:gdLst>
              <a:ahLst/>
              <a:cxnLst>
                <a:cxn ang="0">
                  <a:pos x="T0" y="T1"/>
                </a:cxn>
                <a:cxn ang="0">
                  <a:pos x="T2" y="T3"/>
                </a:cxn>
                <a:cxn ang="0">
                  <a:pos x="T4" y="T5"/>
                </a:cxn>
              </a:cxnLst>
              <a:rect l="0" t="0" r="r" b="b"/>
              <a:pathLst>
                <a:path w="8" h="16">
                  <a:moveTo>
                    <a:pt x="5" y="16"/>
                  </a:moveTo>
                  <a:cubicBezTo>
                    <a:pt x="0" y="14"/>
                    <a:pt x="8" y="4"/>
                    <a:pt x="4" y="0"/>
                  </a:cubicBezTo>
                  <a:cubicBezTo>
                    <a:pt x="8" y="1"/>
                    <a:pt x="5" y="10"/>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3" name="Freeform 416"/>
            <p:cNvSpPr/>
            <p:nvPr/>
          </p:nvSpPr>
          <p:spPr bwMode="auto">
            <a:xfrm>
              <a:off x="5770169" y="5348201"/>
              <a:ext cx="8889" cy="14815"/>
            </a:xfrm>
            <a:custGeom>
              <a:avLst/>
              <a:gdLst>
                <a:gd name="T0" fmla="*/ 5 w 6"/>
                <a:gd name="T1" fmla="*/ 10 h 10"/>
                <a:gd name="T2" fmla="*/ 3 w 6"/>
                <a:gd name="T3" fmla="*/ 0 h 10"/>
                <a:gd name="T4" fmla="*/ 5 w 6"/>
                <a:gd name="T5" fmla="*/ 10 h 10"/>
              </a:gdLst>
              <a:ahLst/>
              <a:cxnLst>
                <a:cxn ang="0">
                  <a:pos x="T0" y="T1"/>
                </a:cxn>
                <a:cxn ang="0">
                  <a:pos x="T2" y="T3"/>
                </a:cxn>
                <a:cxn ang="0">
                  <a:pos x="T4" y="T5"/>
                </a:cxn>
              </a:cxnLst>
              <a:rect l="0" t="0" r="r" b="b"/>
              <a:pathLst>
                <a:path w="6" h="10">
                  <a:moveTo>
                    <a:pt x="5" y="10"/>
                  </a:moveTo>
                  <a:cubicBezTo>
                    <a:pt x="0" y="8"/>
                    <a:pt x="5" y="3"/>
                    <a:pt x="3" y="0"/>
                  </a:cubicBezTo>
                  <a:cubicBezTo>
                    <a:pt x="5" y="1"/>
                    <a:pt x="6" y="8"/>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4" name="Freeform 417"/>
            <p:cNvSpPr/>
            <p:nvPr/>
          </p:nvSpPr>
          <p:spPr bwMode="auto">
            <a:xfrm>
              <a:off x="6618311" y="5349682"/>
              <a:ext cx="81481" cy="11852"/>
            </a:xfrm>
            <a:custGeom>
              <a:avLst/>
              <a:gdLst>
                <a:gd name="T0" fmla="*/ 0 w 55"/>
                <a:gd name="T1" fmla="*/ 0 h 8"/>
                <a:gd name="T2" fmla="*/ 55 w 55"/>
                <a:gd name="T3" fmla="*/ 0 h 8"/>
                <a:gd name="T4" fmla="*/ 16 w 55"/>
                <a:gd name="T5" fmla="*/ 4 h 8"/>
                <a:gd name="T6" fmla="*/ 0 w 55"/>
                <a:gd name="T7" fmla="*/ 0 h 8"/>
              </a:gdLst>
              <a:ahLst/>
              <a:cxnLst>
                <a:cxn ang="0">
                  <a:pos x="T0" y="T1"/>
                </a:cxn>
                <a:cxn ang="0">
                  <a:pos x="T2" y="T3"/>
                </a:cxn>
                <a:cxn ang="0">
                  <a:pos x="T4" y="T5"/>
                </a:cxn>
                <a:cxn ang="0">
                  <a:pos x="T6" y="T7"/>
                </a:cxn>
              </a:cxnLst>
              <a:rect l="0" t="0" r="r" b="b"/>
              <a:pathLst>
                <a:path w="55" h="8">
                  <a:moveTo>
                    <a:pt x="0" y="0"/>
                  </a:moveTo>
                  <a:cubicBezTo>
                    <a:pt x="18" y="3"/>
                    <a:pt x="40" y="3"/>
                    <a:pt x="55" y="0"/>
                  </a:cubicBezTo>
                  <a:cubicBezTo>
                    <a:pt x="46" y="8"/>
                    <a:pt x="29" y="6"/>
                    <a:pt x="16" y="4"/>
                  </a:cubicBezTo>
                  <a:cubicBezTo>
                    <a:pt x="11" y="4"/>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5" name="Freeform 418"/>
            <p:cNvSpPr/>
            <p:nvPr/>
          </p:nvSpPr>
          <p:spPr bwMode="auto">
            <a:xfrm>
              <a:off x="5783502" y="5324497"/>
              <a:ext cx="5926" cy="29629"/>
            </a:xfrm>
            <a:custGeom>
              <a:avLst/>
              <a:gdLst>
                <a:gd name="T0" fmla="*/ 3 w 4"/>
                <a:gd name="T1" fmla="*/ 20 h 20"/>
                <a:gd name="T2" fmla="*/ 1 w 4"/>
                <a:gd name="T3" fmla="*/ 0 h 20"/>
                <a:gd name="T4" fmla="*/ 3 w 4"/>
                <a:gd name="T5" fmla="*/ 20 h 20"/>
              </a:gdLst>
              <a:ahLst/>
              <a:cxnLst>
                <a:cxn ang="0">
                  <a:pos x="T0" y="T1"/>
                </a:cxn>
                <a:cxn ang="0">
                  <a:pos x="T2" y="T3"/>
                </a:cxn>
                <a:cxn ang="0">
                  <a:pos x="T4" y="T5"/>
                </a:cxn>
              </a:cxnLst>
              <a:rect l="0" t="0" r="r" b="b"/>
              <a:pathLst>
                <a:path w="4" h="20">
                  <a:moveTo>
                    <a:pt x="3" y="20"/>
                  </a:moveTo>
                  <a:cubicBezTo>
                    <a:pt x="0" y="16"/>
                    <a:pt x="2" y="8"/>
                    <a:pt x="1" y="0"/>
                  </a:cubicBezTo>
                  <a:cubicBezTo>
                    <a:pt x="4" y="7"/>
                    <a:pt x="3" y="11"/>
                    <a:pt x="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6" name="Freeform 419"/>
            <p:cNvSpPr/>
            <p:nvPr/>
          </p:nvSpPr>
          <p:spPr bwMode="auto">
            <a:xfrm>
              <a:off x="7064234" y="5330423"/>
              <a:ext cx="7407" cy="19259"/>
            </a:xfrm>
            <a:custGeom>
              <a:avLst/>
              <a:gdLst>
                <a:gd name="T0" fmla="*/ 3 w 5"/>
                <a:gd name="T1" fmla="*/ 13 h 13"/>
                <a:gd name="T2" fmla="*/ 1 w 5"/>
                <a:gd name="T3" fmla="*/ 0 h 13"/>
                <a:gd name="T4" fmla="*/ 3 w 5"/>
                <a:gd name="T5" fmla="*/ 13 h 13"/>
              </a:gdLst>
              <a:ahLst/>
              <a:cxnLst>
                <a:cxn ang="0">
                  <a:pos x="T0" y="T1"/>
                </a:cxn>
                <a:cxn ang="0">
                  <a:pos x="T2" y="T3"/>
                </a:cxn>
                <a:cxn ang="0">
                  <a:pos x="T4" y="T5"/>
                </a:cxn>
              </a:cxnLst>
              <a:rect l="0" t="0" r="r" b="b"/>
              <a:pathLst>
                <a:path w="5" h="13">
                  <a:moveTo>
                    <a:pt x="3" y="13"/>
                  </a:moveTo>
                  <a:cubicBezTo>
                    <a:pt x="0" y="12"/>
                    <a:pt x="2" y="4"/>
                    <a:pt x="1" y="0"/>
                  </a:cubicBezTo>
                  <a:cubicBezTo>
                    <a:pt x="5" y="1"/>
                    <a:pt x="3" y="9"/>
                    <a:pt x="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7" name="Freeform 420"/>
            <p:cNvSpPr/>
            <p:nvPr/>
          </p:nvSpPr>
          <p:spPr bwMode="auto">
            <a:xfrm>
              <a:off x="6594607" y="5328942"/>
              <a:ext cx="106666" cy="29629"/>
            </a:xfrm>
            <a:custGeom>
              <a:avLst/>
              <a:gdLst>
                <a:gd name="T0" fmla="*/ 0 w 72"/>
                <a:gd name="T1" fmla="*/ 2 h 20"/>
                <a:gd name="T2" fmla="*/ 56 w 72"/>
                <a:gd name="T3" fmla="*/ 10 h 20"/>
                <a:gd name="T4" fmla="*/ 72 w 72"/>
                <a:gd name="T5" fmla="*/ 6 h 20"/>
                <a:gd name="T6" fmla="*/ 0 w 72"/>
                <a:gd name="T7" fmla="*/ 2 h 20"/>
              </a:gdLst>
              <a:ahLst/>
              <a:cxnLst>
                <a:cxn ang="0">
                  <a:pos x="T0" y="T1"/>
                </a:cxn>
                <a:cxn ang="0">
                  <a:pos x="T2" y="T3"/>
                </a:cxn>
                <a:cxn ang="0">
                  <a:pos x="T4" y="T5"/>
                </a:cxn>
                <a:cxn ang="0">
                  <a:pos x="T6" y="T7"/>
                </a:cxn>
              </a:cxnLst>
              <a:rect l="0" t="0" r="r" b="b"/>
              <a:pathLst>
                <a:path w="72" h="20">
                  <a:moveTo>
                    <a:pt x="0" y="2"/>
                  </a:moveTo>
                  <a:cubicBezTo>
                    <a:pt x="15" y="0"/>
                    <a:pt x="38" y="12"/>
                    <a:pt x="56" y="10"/>
                  </a:cubicBezTo>
                  <a:cubicBezTo>
                    <a:pt x="62" y="9"/>
                    <a:pt x="66" y="5"/>
                    <a:pt x="72" y="6"/>
                  </a:cubicBezTo>
                  <a:cubicBezTo>
                    <a:pt x="54" y="20"/>
                    <a:pt x="21" y="6"/>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8" name="Freeform 421"/>
            <p:cNvSpPr/>
            <p:nvPr/>
          </p:nvSpPr>
          <p:spPr bwMode="auto">
            <a:xfrm>
              <a:off x="7094604" y="5294868"/>
              <a:ext cx="5926" cy="37037"/>
            </a:xfrm>
            <a:custGeom>
              <a:avLst/>
              <a:gdLst>
                <a:gd name="T0" fmla="*/ 2 w 4"/>
                <a:gd name="T1" fmla="*/ 25 h 25"/>
                <a:gd name="T2" fmla="*/ 1 w 4"/>
                <a:gd name="T3" fmla="*/ 0 h 25"/>
                <a:gd name="T4" fmla="*/ 2 w 4"/>
                <a:gd name="T5" fmla="*/ 25 h 25"/>
              </a:gdLst>
              <a:ahLst/>
              <a:cxnLst>
                <a:cxn ang="0">
                  <a:pos x="T0" y="T1"/>
                </a:cxn>
                <a:cxn ang="0">
                  <a:pos x="T2" y="T3"/>
                </a:cxn>
                <a:cxn ang="0">
                  <a:pos x="T4" y="T5"/>
                </a:cxn>
              </a:cxnLst>
              <a:rect l="0" t="0" r="r" b="b"/>
              <a:pathLst>
                <a:path w="4" h="25">
                  <a:moveTo>
                    <a:pt x="2" y="25"/>
                  </a:moveTo>
                  <a:cubicBezTo>
                    <a:pt x="0" y="21"/>
                    <a:pt x="1" y="10"/>
                    <a:pt x="1" y="0"/>
                  </a:cubicBezTo>
                  <a:cubicBezTo>
                    <a:pt x="4" y="6"/>
                    <a:pt x="2" y="17"/>
                    <a:pt x="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9" name="Freeform 422"/>
            <p:cNvSpPr/>
            <p:nvPr/>
          </p:nvSpPr>
          <p:spPr bwMode="auto">
            <a:xfrm>
              <a:off x="7064234" y="5259313"/>
              <a:ext cx="27407" cy="69629"/>
            </a:xfrm>
            <a:custGeom>
              <a:avLst/>
              <a:gdLst>
                <a:gd name="T0" fmla="*/ 1 w 18"/>
                <a:gd name="T1" fmla="*/ 47 h 47"/>
                <a:gd name="T2" fmla="*/ 3 w 18"/>
                <a:gd name="T3" fmla="*/ 1 h 47"/>
                <a:gd name="T4" fmla="*/ 3 w 18"/>
                <a:gd name="T5" fmla="*/ 16 h 47"/>
                <a:gd name="T6" fmla="*/ 15 w 18"/>
                <a:gd name="T7" fmla="*/ 1 h 47"/>
                <a:gd name="T8" fmla="*/ 15 w 18"/>
                <a:gd name="T9" fmla="*/ 5 h 47"/>
                <a:gd name="T10" fmla="*/ 3 w 18"/>
                <a:gd name="T11" fmla="*/ 24 h 47"/>
                <a:gd name="T12" fmla="*/ 1 w 18"/>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8" h="47">
                  <a:moveTo>
                    <a:pt x="1" y="47"/>
                  </a:moveTo>
                  <a:cubicBezTo>
                    <a:pt x="1" y="31"/>
                    <a:pt x="0" y="18"/>
                    <a:pt x="3" y="1"/>
                  </a:cubicBezTo>
                  <a:cubicBezTo>
                    <a:pt x="6" y="5"/>
                    <a:pt x="2" y="11"/>
                    <a:pt x="3" y="16"/>
                  </a:cubicBezTo>
                  <a:cubicBezTo>
                    <a:pt x="10" y="14"/>
                    <a:pt x="8" y="0"/>
                    <a:pt x="15" y="1"/>
                  </a:cubicBezTo>
                  <a:cubicBezTo>
                    <a:pt x="18" y="1"/>
                    <a:pt x="12" y="8"/>
                    <a:pt x="15" y="5"/>
                  </a:cubicBezTo>
                  <a:cubicBezTo>
                    <a:pt x="14" y="10"/>
                    <a:pt x="7" y="18"/>
                    <a:pt x="3" y="24"/>
                  </a:cubicBezTo>
                  <a:cubicBezTo>
                    <a:pt x="1" y="34"/>
                    <a:pt x="6" y="39"/>
                    <a:pt x="1"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0" name="Freeform 423"/>
            <p:cNvSpPr/>
            <p:nvPr/>
          </p:nvSpPr>
          <p:spPr bwMode="auto">
            <a:xfrm>
              <a:off x="5782020" y="5290423"/>
              <a:ext cx="5926" cy="22222"/>
            </a:xfrm>
            <a:custGeom>
              <a:avLst/>
              <a:gdLst>
                <a:gd name="T0" fmla="*/ 3 w 4"/>
                <a:gd name="T1" fmla="*/ 15 h 15"/>
                <a:gd name="T2" fmla="*/ 1 w 4"/>
                <a:gd name="T3" fmla="*/ 0 h 15"/>
                <a:gd name="T4" fmla="*/ 3 w 4"/>
                <a:gd name="T5" fmla="*/ 15 h 15"/>
              </a:gdLst>
              <a:ahLst/>
              <a:cxnLst>
                <a:cxn ang="0">
                  <a:pos x="T0" y="T1"/>
                </a:cxn>
                <a:cxn ang="0">
                  <a:pos x="T2" y="T3"/>
                </a:cxn>
                <a:cxn ang="0">
                  <a:pos x="T4" y="T5"/>
                </a:cxn>
              </a:cxnLst>
              <a:rect l="0" t="0" r="r" b="b"/>
              <a:pathLst>
                <a:path w="4" h="15">
                  <a:moveTo>
                    <a:pt x="3" y="15"/>
                  </a:moveTo>
                  <a:cubicBezTo>
                    <a:pt x="0" y="12"/>
                    <a:pt x="2" y="5"/>
                    <a:pt x="1" y="0"/>
                  </a:cubicBezTo>
                  <a:cubicBezTo>
                    <a:pt x="4" y="2"/>
                    <a:pt x="3" y="7"/>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1" name="Freeform 424"/>
            <p:cNvSpPr/>
            <p:nvPr/>
          </p:nvSpPr>
          <p:spPr bwMode="auto">
            <a:xfrm>
              <a:off x="6770903" y="5296349"/>
              <a:ext cx="5926" cy="13333"/>
            </a:xfrm>
            <a:custGeom>
              <a:avLst/>
              <a:gdLst>
                <a:gd name="T0" fmla="*/ 2 w 4"/>
                <a:gd name="T1" fmla="*/ 9 h 9"/>
                <a:gd name="T2" fmla="*/ 4 w 4"/>
                <a:gd name="T3" fmla="*/ 0 h 9"/>
                <a:gd name="T4" fmla="*/ 2 w 4"/>
                <a:gd name="T5" fmla="*/ 9 h 9"/>
              </a:gdLst>
              <a:ahLst/>
              <a:cxnLst>
                <a:cxn ang="0">
                  <a:pos x="T0" y="T1"/>
                </a:cxn>
                <a:cxn ang="0">
                  <a:pos x="T2" y="T3"/>
                </a:cxn>
                <a:cxn ang="0">
                  <a:pos x="T4" y="T5"/>
                </a:cxn>
              </a:cxnLst>
              <a:rect l="0" t="0" r="r" b="b"/>
              <a:pathLst>
                <a:path w="4" h="9">
                  <a:moveTo>
                    <a:pt x="2" y="9"/>
                  </a:moveTo>
                  <a:cubicBezTo>
                    <a:pt x="0" y="7"/>
                    <a:pt x="0" y="0"/>
                    <a:pt x="4" y="0"/>
                  </a:cubicBezTo>
                  <a:cubicBezTo>
                    <a:pt x="4" y="4"/>
                    <a:pt x="1"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2" name="Freeform 425"/>
            <p:cNvSpPr/>
            <p:nvPr/>
          </p:nvSpPr>
          <p:spPr bwMode="auto">
            <a:xfrm>
              <a:off x="7006456" y="5285979"/>
              <a:ext cx="13333" cy="16296"/>
            </a:xfrm>
            <a:custGeom>
              <a:avLst/>
              <a:gdLst>
                <a:gd name="T0" fmla="*/ 0 w 9"/>
                <a:gd name="T1" fmla="*/ 11 h 11"/>
                <a:gd name="T2" fmla="*/ 9 w 9"/>
                <a:gd name="T3" fmla="*/ 0 h 11"/>
                <a:gd name="T4" fmla="*/ 0 w 9"/>
                <a:gd name="T5" fmla="*/ 11 h 11"/>
              </a:gdLst>
              <a:ahLst/>
              <a:cxnLst>
                <a:cxn ang="0">
                  <a:pos x="T0" y="T1"/>
                </a:cxn>
                <a:cxn ang="0">
                  <a:pos x="T2" y="T3"/>
                </a:cxn>
                <a:cxn ang="0">
                  <a:pos x="T4" y="T5"/>
                </a:cxn>
              </a:cxnLst>
              <a:rect l="0" t="0" r="r" b="b"/>
              <a:pathLst>
                <a:path w="9" h="11">
                  <a:moveTo>
                    <a:pt x="0" y="11"/>
                  </a:moveTo>
                  <a:cubicBezTo>
                    <a:pt x="2" y="6"/>
                    <a:pt x="5" y="3"/>
                    <a:pt x="9" y="0"/>
                  </a:cubicBezTo>
                  <a:cubicBezTo>
                    <a:pt x="6" y="4"/>
                    <a:pt x="5" y="9"/>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3" name="Freeform 426"/>
            <p:cNvSpPr/>
            <p:nvPr/>
          </p:nvSpPr>
          <p:spPr bwMode="auto">
            <a:xfrm>
              <a:off x="7047938" y="5285979"/>
              <a:ext cx="13333" cy="13333"/>
            </a:xfrm>
            <a:custGeom>
              <a:avLst/>
              <a:gdLst>
                <a:gd name="T0" fmla="*/ 4 w 9"/>
                <a:gd name="T1" fmla="*/ 9 h 9"/>
                <a:gd name="T2" fmla="*/ 7 w 9"/>
                <a:gd name="T3" fmla="*/ 0 h 9"/>
                <a:gd name="T4" fmla="*/ 4 w 9"/>
                <a:gd name="T5" fmla="*/ 9 h 9"/>
              </a:gdLst>
              <a:ahLst/>
              <a:cxnLst>
                <a:cxn ang="0">
                  <a:pos x="T0" y="T1"/>
                </a:cxn>
                <a:cxn ang="0">
                  <a:pos x="T2" y="T3"/>
                </a:cxn>
                <a:cxn ang="0">
                  <a:pos x="T4" y="T5"/>
                </a:cxn>
              </a:cxnLst>
              <a:rect l="0" t="0" r="r" b="b"/>
              <a:pathLst>
                <a:path w="9" h="9">
                  <a:moveTo>
                    <a:pt x="4" y="9"/>
                  </a:moveTo>
                  <a:cubicBezTo>
                    <a:pt x="0" y="5"/>
                    <a:pt x="7" y="4"/>
                    <a:pt x="7" y="0"/>
                  </a:cubicBezTo>
                  <a:cubicBezTo>
                    <a:pt x="9" y="3"/>
                    <a:pt x="5"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4" name="Freeform 427"/>
            <p:cNvSpPr/>
            <p:nvPr/>
          </p:nvSpPr>
          <p:spPr bwMode="auto">
            <a:xfrm>
              <a:off x="5767206" y="5259313"/>
              <a:ext cx="13333" cy="29629"/>
            </a:xfrm>
            <a:custGeom>
              <a:avLst/>
              <a:gdLst>
                <a:gd name="T0" fmla="*/ 4 w 9"/>
                <a:gd name="T1" fmla="*/ 20 h 20"/>
                <a:gd name="T2" fmla="*/ 0 w 9"/>
                <a:gd name="T3" fmla="*/ 3 h 20"/>
                <a:gd name="T4" fmla="*/ 3 w 9"/>
                <a:gd name="T5" fmla="*/ 12 h 20"/>
                <a:gd name="T6" fmla="*/ 9 w 9"/>
                <a:gd name="T7" fmla="*/ 4 h 20"/>
                <a:gd name="T8" fmla="*/ 4 w 9"/>
                <a:gd name="T9" fmla="*/ 20 h 20"/>
              </a:gdLst>
              <a:ahLst/>
              <a:cxnLst>
                <a:cxn ang="0">
                  <a:pos x="T0" y="T1"/>
                </a:cxn>
                <a:cxn ang="0">
                  <a:pos x="T2" y="T3"/>
                </a:cxn>
                <a:cxn ang="0">
                  <a:pos x="T4" y="T5"/>
                </a:cxn>
                <a:cxn ang="0">
                  <a:pos x="T6" y="T7"/>
                </a:cxn>
                <a:cxn ang="0">
                  <a:pos x="T8" y="T9"/>
                </a:cxn>
              </a:cxnLst>
              <a:rect l="0" t="0" r="r" b="b"/>
              <a:pathLst>
                <a:path w="9" h="20">
                  <a:moveTo>
                    <a:pt x="4" y="20"/>
                  </a:moveTo>
                  <a:cubicBezTo>
                    <a:pt x="0" y="18"/>
                    <a:pt x="3" y="10"/>
                    <a:pt x="0" y="3"/>
                  </a:cubicBezTo>
                  <a:cubicBezTo>
                    <a:pt x="3" y="0"/>
                    <a:pt x="2" y="9"/>
                    <a:pt x="3" y="12"/>
                  </a:cubicBezTo>
                  <a:cubicBezTo>
                    <a:pt x="6" y="10"/>
                    <a:pt x="5" y="4"/>
                    <a:pt x="9" y="4"/>
                  </a:cubicBezTo>
                  <a:cubicBezTo>
                    <a:pt x="8" y="9"/>
                    <a:pt x="1" y="12"/>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5" name="Freeform 428"/>
            <p:cNvSpPr/>
            <p:nvPr/>
          </p:nvSpPr>
          <p:spPr bwMode="auto">
            <a:xfrm>
              <a:off x="5813131" y="5223757"/>
              <a:ext cx="34074" cy="45926"/>
            </a:xfrm>
            <a:custGeom>
              <a:avLst/>
              <a:gdLst>
                <a:gd name="T0" fmla="*/ 2 w 23"/>
                <a:gd name="T1" fmla="*/ 31 h 31"/>
                <a:gd name="T2" fmla="*/ 0 w 23"/>
                <a:gd name="T3" fmla="*/ 30 h 31"/>
                <a:gd name="T4" fmla="*/ 23 w 23"/>
                <a:gd name="T5" fmla="*/ 0 h 31"/>
                <a:gd name="T6" fmla="*/ 2 w 23"/>
                <a:gd name="T7" fmla="*/ 31 h 31"/>
              </a:gdLst>
              <a:ahLst/>
              <a:cxnLst>
                <a:cxn ang="0">
                  <a:pos x="T0" y="T1"/>
                </a:cxn>
                <a:cxn ang="0">
                  <a:pos x="T2" y="T3"/>
                </a:cxn>
                <a:cxn ang="0">
                  <a:pos x="T4" y="T5"/>
                </a:cxn>
                <a:cxn ang="0">
                  <a:pos x="T6" y="T7"/>
                </a:cxn>
              </a:cxnLst>
              <a:rect l="0" t="0" r="r" b="b"/>
              <a:pathLst>
                <a:path w="23" h="31">
                  <a:moveTo>
                    <a:pt x="2" y="31"/>
                  </a:moveTo>
                  <a:cubicBezTo>
                    <a:pt x="1" y="31"/>
                    <a:pt x="1" y="30"/>
                    <a:pt x="0" y="30"/>
                  </a:cubicBezTo>
                  <a:cubicBezTo>
                    <a:pt x="6" y="19"/>
                    <a:pt x="14" y="5"/>
                    <a:pt x="23" y="0"/>
                  </a:cubicBezTo>
                  <a:cubicBezTo>
                    <a:pt x="19" y="10"/>
                    <a:pt x="8" y="20"/>
                    <a:pt x="2"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6" name="Freeform 429"/>
            <p:cNvSpPr/>
            <p:nvPr/>
          </p:nvSpPr>
          <p:spPr bwMode="auto">
            <a:xfrm>
              <a:off x="5764243" y="5208942"/>
              <a:ext cx="8889" cy="51851"/>
            </a:xfrm>
            <a:custGeom>
              <a:avLst/>
              <a:gdLst>
                <a:gd name="T0" fmla="*/ 4 w 6"/>
                <a:gd name="T1" fmla="*/ 35 h 35"/>
                <a:gd name="T2" fmla="*/ 2 w 6"/>
                <a:gd name="T3" fmla="*/ 0 h 35"/>
                <a:gd name="T4" fmla="*/ 4 w 6"/>
                <a:gd name="T5" fmla="*/ 35 h 35"/>
              </a:gdLst>
              <a:ahLst/>
              <a:cxnLst>
                <a:cxn ang="0">
                  <a:pos x="T0" y="T1"/>
                </a:cxn>
                <a:cxn ang="0">
                  <a:pos x="T2" y="T3"/>
                </a:cxn>
                <a:cxn ang="0">
                  <a:pos x="T4" y="T5"/>
                </a:cxn>
              </a:cxnLst>
              <a:rect l="0" t="0" r="r" b="b"/>
              <a:pathLst>
                <a:path w="6" h="35">
                  <a:moveTo>
                    <a:pt x="4" y="35"/>
                  </a:moveTo>
                  <a:cubicBezTo>
                    <a:pt x="0" y="29"/>
                    <a:pt x="3" y="14"/>
                    <a:pt x="2" y="0"/>
                  </a:cubicBezTo>
                  <a:cubicBezTo>
                    <a:pt x="6" y="8"/>
                    <a:pt x="3" y="24"/>
                    <a:pt x="4"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7" name="Freeform 430"/>
            <p:cNvSpPr/>
            <p:nvPr/>
          </p:nvSpPr>
          <p:spPr bwMode="auto">
            <a:xfrm>
              <a:off x="5782020" y="5223757"/>
              <a:ext cx="5926" cy="17778"/>
            </a:xfrm>
            <a:custGeom>
              <a:avLst/>
              <a:gdLst>
                <a:gd name="T0" fmla="*/ 2 w 4"/>
                <a:gd name="T1" fmla="*/ 12 h 12"/>
                <a:gd name="T2" fmla="*/ 0 w 4"/>
                <a:gd name="T3" fmla="*/ 0 h 12"/>
                <a:gd name="T4" fmla="*/ 2 w 4"/>
                <a:gd name="T5" fmla="*/ 12 h 12"/>
              </a:gdLst>
              <a:ahLst/>
              <a:cxnLst>
                <a:cxn ang="0">
                  <a:pos x="T0" y="T1"/>
                </a:cxn>
                <a:cxn ang="0">
                  <a:pos x="T2" y="T3"/>
                </a:cxn>
                <a:cxn ang="0">
                  <a:pos x="T4" y="T5"/>
                </a:cxn>
              </a:cxnLst>
              <a:rect l="0" t="0" r="r" b="b"/>
              <a:pathLst>
                <a:path w="4" h="12">
                  <a:moveTo>
                    <a:pt x="2" y="12"/>
                  </a:moveTo>
                  <a:cubicBezTo>
                    <a:pt x="0" y="9"/>
                    <a:pt x="0" y="5"/>
                    <a:pt x="0" y="0"/>
                  </a:cubicBezTo>
                  <a:cubicBezTo>
                    <a:pt x="4" y="1"/>
                    <a:pt x="2" y="8"/>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8" name="Freeform 431"/>
            <p:cNvSpPr/>
            <p:nvPr/>
          </p:nvSpPr>
          <p:spPr bwMode="auto">
            <a:xfrm>
              <a:off x="6468682" y="5128943"/>
              <a:ext cx="60740" cy="60740"/>
            </a:xfrm>
            <a:custGeom>
              <a:avLst/>
              <a:gdLst>
                <a:gd name="T0" fmla="*/ 4 w 41"/>
                <a:gd name="T1" fmla="*/ 41 h 41"/>
                <a:gd name="T2" fmla="*/ 0 w 41"/>
                <a:gd name="T3" fmla="*/ 40 h 41"/>
                <a:gd name="T4" fmla="*/ 38 w 41"/>
                <a:gd name="T5" fmla="*/ 5 h 41"/>
                <a:gd name="T6" fmla="*/ 36 w 41"/>
                <a:gd name="T7" fmla="*/ 3 h 41"/>
                <a:gd name="T8" fmla="*/ 41 w 41"/>
                <a:gd name="T9" fmla="*/ 2 h 41"/>
                <a:gd name="T10" fmla="*/ 3 w 41"/>
                <a:gd name="T11" fmla="*/ 38 h 41"/>
                <a:gd name="T12" fmla="*/ 4 w 41"/>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1" h="41">
                  <a:moveTo>
                    <a:pt x="4" y="41"/>
                  </a:moveTo>
                  <a:cubicBezTo>
                    <a:pt x="2" y="41"/>
                    <a:pt x="1" y="40"/>
                    <a:pt x="0" y="40"/>
                  </a:cubicBezTo>
                  <a:cubicBezTo>
                    <a:pt x="8" y="24"/>
                    <a:pt x="26" y="17"/>
                    <a:pt x="38" y="5"/>
                  </a:cubicBezTo>
                  <a:cubicBezTo>
                    <a:pt x="38" y="3"/>
                    <a:pt x="37" y="3"/>
                    <a:pt x="36" y="3"/>
                  </a:cubicBezTo>
                  <a:cubicBezTo>
                    <a:pt x="37" y="0"/>
                    <a:pt x="39" y="1"/>
                    <a:pt x="41" y="2"/>
                  </a:cubicBezTo>
                  <a:cubicBezTo>
                    <a:pt x="32" y="17"/>
                    <a:pt x="14" y="24"/>
                    <a:pt x="3" y="38"/>
                  </a:cubicBezTo>
                  <a:cubicBezTo>
                    <a:pt x="5" y="39"/>
                    <a:pt x="5" y="40"/>
                    <a:pt x="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29" name="Freeform 432"/>
            <p:cNvSpPr/>
            <p:nvPr/>
          </p:nvSpPr>
          <p:spPr bwMode="auto">
            <a:xfrm>
              <a:off x="7073123" y="5163017"/>
              <a:ext cx="21482" cy="22222"/>
            </a:xfrm>
            <a:custGeom>
              <a:avLst/>
              <a:gdLst>
                <a:gd name="T0" fmla="*/ 3 w 14"/>
                <a:gd name="T1" fmla="*/ 15 h 15"/>
                <a:gd name="T2" fmla="*/ 13 w 14"/>
                <a:gd name="T3" fmla="*/ 0 h 15"/>
                <a:gd name="T4" fmla="*/ 3 w 14"/>
                <a:gd name="T5" fmla="*/ 15 h 15"/>
              </a:gdLst>
              <a:ahLst/>
              <a:cxnLst>
                <a:cxn ang="0">
                  <a:pos x="T0" y="T1"/>
                </a:cxn>
                <a:cxn ang="0">
                  <a:pos x="T2" y="T3"/>
                </a:cxn>
                <a:cxn ang="0">
                  <a:pos x="T4" y="T5"/>
                </a:cxn>
              </a:cxnLst>
              <a:rect l="0" t="0" r="r" b="b"/>
              <a:pathLst>
                <a:path w="14" h="15">
                  <a:moveTo>
                    <a:pt x="3" y="15"/>
                  </a:moveTo>
                  <a:cubicBezTo>
                    <a:pt x="0" y="11"/>
                    <a:pt x="10" y="5"/>
                    <a:pt x="13" y="0"/>
                  </a:cubicBezTo>
                  <a:cubicBezTo>
                    <a:pt x="14" y="5"/>
                    <a:pt x="5" y="9"/>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0" name="Freeform 433"/>
            <p:cNvSpPr/>
            <p:nvPr/>
          </p:nvSpPr>
          <p:spPr bwMode="auto">
            <a:xfrm>
              <a:off x="6437572" y="5100795"/>
              <a:ext cx="96296" cy="77036"/>
            </a:xfrm>
            <a:custGeom>
              <a:avLst/>
              <a:gdLst>
                <a:gd name="T0" fmla="*/ 0 w 65"/>
                <a:gd name="T1" fmla="*/ 51 h 52"/>
                <a:gd name="T2" fmla="*/ 29 w 65"/>
                <a:gd name="T3" fmla="*/ 28 h 52"/>
                <a:gd name="T4" fmla="*/ 44 w 65"/>
                <a:gd name="T5" fmla="*/ 17 h 52"/>
                <a:gd name="T6" fmla="*/ 65 w 65"/>
                <a:gd name="T7" fmla="*/ 0 h 52"/>
                <a:gd name="T8" fmla="*/ 41 w 65"/>
                <a:gd name="T9" fmla="*/ 22 h 52"/>
                <a:gd name="T10" fmla="*/ 13 w 65"/>
                <a:gd name="T11" fmla="*/ 41 h 52"/>
                <a:gd name="T12" fmla="*/ 13 w 65"/>
                <a:gd name="T13" fmla="*/ 46 h 52"/>
                <a:gd name="T14" fmla="*/ 2 w 65"/>
                <a:gd name="T15" fmla="*/ 52 h 52"/>
                <a:gd name="T16" fmla="*/ 0 w 65"/>
                <a:gd name="T17" fmla="*/ 5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2">
                  <a:moveTo>
                    <a:pt x="0" y="51"/>
                  </a:moveTo>
                  <a:cubicBezTo>
                    <a:pt x="6" y="42"/>
                    <a:pt x="18" y="36"/>
                    <a:pt x="29" y="28"/>
                  </a:cubicBezTo>
                  <a:cubicBezTo>
                    <a:pt x="34" y="25"/>
                    <a:pt x="39" y="21"/>
                    <a:pt x="44" y="17"/>
                  </a:cubicBezTo>
                  <a:cubicBezTo>
                    <a:pt x="51" y="11"/>
                    <a:pt x="57" y="5"/>
                    <a:pt x="65" y="0"/>
                  </a:cubicBezTo>
                  <a:cubicBezTo>
                    <a:pt x="61" y="8"/>
                    <a:pt x="49" y="15"/>
                    <a:pt x="41" y="22"/>
                  </a:cubicBezTo>
                  <a:cubicBezTo>
                    <a:pt x="32" y="28"/>
                    <a:pt x="24" y="35"/>
                    <a:pt x="13" y="41"/>
                  </a:cubicBezTo>
                  <a:cubicBezTo>
                    <a:pt x="13" y="42"/>
                    <a:pt x="12" y="43"/>
                    <a:pt x="13" y="46"/>
                  </a:cubicBezTo>
                  <a:cubicBezTo>
                    <a:pt x="8" y="47"/>
                    <a:pt x="5" y="50"/>
                    <a:pt x="2" y="52"/>
                  </a:cubicBezTo>
                  <a:cubicBezTo>
                    <a:pt x="1" y="52"/>
                    <a:pt x="0" y="52"/>
                    <a:pt x="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1" name="Freeform 434"/>
            <p:cNvSpPr/>
            <p:nvPr/>
          </p:nvSpPr>
          <p:spPr bwMode="auto">
            <a:xfrm>
              <a:off x="7094604" y="5118573"/>
              <a:ext cx="11852" cy="7407"/>
            </a:xfrm>
            <a:custGeom>
              <a:avLst/>
              <a:gdLst>
                <a:gd name="T0" fmla="*/ 3 w 8"/>
                <a:gd name="T1" fmla="*/ 5 h 5"/>
                <a:gd name="T2" fmla="*/ 8 w 8"/>
                <a:gd name="T3" fmla="*/ 0 h 5"/>
                <a:gd name="T4" fmla="*/ 8 w 8"/>
                <a:gd name="T5" fmla="*/ 4 h 5"/>
                <a:gd name="T6" fmla="*/ 3 w 8"/>
                <a:gd name="T7" fmla="*/ 5 h 5"/>
              </a:gdLst>
              <a:ahLst/>
              <a:cxnLst>
                <a:cxn ang="0">
                  <a:pos x="T0" y="T1"/>
                </a:cxn>
                <a:cxn ang="0">
                  <a:pos x="T2" y="T3"/>
                </a:cxn>
                <a:cxn ang="0">
                  <a:pos x="T4" y="T5"/>
                </a:cxn>
                <a:cxn ang="0">
                  <a:pos x="T6" y="T7"/>
                </a:cxn>
              </a:cxnLst>
              <a:rect l="0" t="0" r="r" b="b"/>
              <a:pathLst>
                <a:path w="8" h="5">
                  <a:moveTo>
                    <a:pt x="3" y="5"/>
                  </a:moveTo>
                  <a:cubicBezTo>
                    <a:pt x="0" y="2"/>
                    <a:pt x="6" y="0"/>
                    <a:pt x="8" y="0"/>
                  </a:cubicBezTo>
                  <a:cubicBezTo>
                    <a:pt x="8" y="1"/>
                    <a:pt x="8" y="3"/>
                    <a:pt x="8" y="4"/>
                  </a:cubicBezTo>
                  <a:cubicBezTo>
                    <a:pt x="7" y="4"/>
                    <a:pt x="3" y="3"/>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2" name="Freeform 435"/>
            <p:cNvSpPr/>
            <p:nvPr/>
          </p:nvSpPr>
          <p:spPr bwMode="auto">
            <a:xfrm>
              <a:off x="6526460" y="5069684"/>
              <a:ext cx="10370" cy="7407"/>
            </a:xfrm>
            <a:custGeom>
              <a:avLst/>
              <a:gdLst>
                <a:gd name="T0" fmla="*/ 1 w 7"/>
                <a:gd name="T1" fmla="*/ 5 h 5"/>
                <a:gd name="T2" fmla="*/ 0 w 7"/>
                <a:gd name="T3" fmla="*/ 2 h 5"/>
                <a:gd name="T4" fmla="*/ 3 w 7"/>
                <a:gd name="T5" fmla="*/ 0 h 5"/>
                <a:gd name="T6" fmla="*/ 1 w 7"/>
                <a:gd name="T7" fmla="*/ 5 h 5"/>
              </a:gdLst>
              <a:ahLst/>
              <a:cxnLst>
                <a:cxn ang="0">
                  <a:pos x="T0" y="T1"/>
                </a:cxn>
                <a:cxn ang="0">
                  <a:pos x="T2" y="T3"/>
                </a:cxn>
                <a:cxn ang="0">
                  <a:pos x="T4" y="T5"/>
                </a:cxn>
                <a:cxn ang="0">
                  <a:pos x="T6" y="T7"/>
                </a:cxn>
              </a:cxnLst>
              <a:rect l="0" t="0" r="r" b="b"/>
              <a:pathLst>
                <a:path w="7" h="5">
                  <a:moveTo>
                    <a:pt x="1" y="5"/>
                  </a:moveTo>
                  <a:cubicBezTo>
                    <a:pt x="0" y="5"/>
                    <a:pt x="0" y="4"/>
                    <a:pt x="0" y="2"/>
                  </a:cubicBezTo>
                  <a:cubicBezTo>
                    <a:pt x="1" y="2"/>
                    <a:pt x="3" y="2"/>
                    <a:pt x="3" y="0"/>
                  </a:cubicBezTo>
                  <a:cubicBezTo>
                    <a:pt x="7" y="2"/>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3" name="Freeform 436"/>
            <p:cNvSpPr/>
            <p:nvPr/>
          </p:nvSpPr>
          <p:spPr bwMode="auto">
            <a:xfrm>
              <a:off x="7102011" y="5055610"/>
              <a:ext cx="5926" cy="8889"/>
            </a:xfrm>
            <a:custGeom>
              <a:avLst/>
              <a:gdLst>
                <a:gd name="T0" fmla="*/ 4 w 4"/>
                <a:gd name="T1" fmla="*/ 6 h 6"/>
                <a:gd name="T2" fmla="*/ 0 w 4"/>
                <a:gd name="T3" fmla="*/ 4 h 6"/>
                <a:gd name="T4" fmla="*/ 4 w 4"/>
                <a:gd name="T5" fmla="*/ 1 h 6"/>
                <a:gd name="T6" fmla="*/ 4 w 4"/>
                <a:gd name="T7" fmla="*/ 6 h 6"/>
              </a:gdLst>
              <a:ahLst/>
              <a:cxnLst>
                <a:cxn ang="0">
                  <a:pos x="T0" y="T1"/>
                </a:cxn>
                <a:cxn ang="0">
                  <a:pos x="T2" y="T3"/>
                </a:cxn>
                <a:cxn ang="0">
                  <a:pos x="T4" y="T5"/>
                </a:cxn>
                <a:cxn ang="0">
                  <a:pos x="T6" y="T7"/>
                </a:cxn>
              </a:cxnLst>
              <a:rect l="0" t="0" r="r" b="b"/>
              <a:pathLst>
                <a:path w="4" h="6">
                  <a:moveTo>
                    <a:pt x="4" y="6"/>
                  </a:moveTo>
                  <a:cubicBezTo>
                    <a:pt x="3" y="5"/>
                    <a:pt x="3" y="2"/>
                    <a:pt x="0" y="4"/>
                  </a:cubicBezTo>
                  <a:cubicBezTo>
                    <a:pt x="0" y="1"/>
                    <a:pt x="2" y="0"/>
                    <a:pt x="4" y="1"/>
                  </a:cubicBezTo>
                  <a:cubicBezTo>
                    <a:pt x="4" y="2"/>
                    <a:pt x="4" y="4"/>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4" name="Freeform 437"/>
            <p:cNvSpPr/>
            <p:nvPr/>
          </p:nvSpPr>
          <p:spPr bwMode="auto">
            <a:xfrm>
              <a:off x="6699792" y="4978574"/>
              <a:ext cx="62222" cy="34074"/>
            </a:xfrm>
            <a:custGeom>
              <a:avLst/>
              <a:gdLst>
                <a:gd name="T0" fmla="*/ 2 w 42"/>
                <a:gd name="T1" fmla="*/ 23 h 23"/>
                <a:gd name="T2" fmla="*/ 0 w 42"/>
                <a:gd name="T3" fmla="*/ 21 h 23"/>
                <a:gd name="T4" fmla="*/ 42 w 42"/>
                <a:gd name="T5" fmla="*/ 0 h 23"/>
                <a:gd name="T6" fmla="*/ 2 w 42"/>
                <a:gd name="T7" fmla="*/ 23 h 23"/>
              </a:gdLst>
              <a:ahLst/>
              <a:cxnLst>
                <a:cxn ang="0">
                  <a:pos x="T0" y="T1"/>
                </a:cxn>
                <a:cxn ang="0">
                  <a:pos x="T2" y="T3"/>
                </a:cxn>
                <a:cxn ang="0">
                  <a:pos x="T4" y="T5"/>
                </a:cxn>
                <a:cxn ang="0">
                  <a:pos x="T6" y="T7"/>
                </a:cxn>
              </a:cxnLst>
              <a:rect l="0" t="0" r="r" b="b"/>
              <a:pathLst>
                <a:path w="42" h="23">
                  <a:moveTo>
                    <a:pt x="2" y="23"/>
                  </a:moveTo>
                  <a:cubicBezTo>
                    <a:pt x="1" y="23"/>
                    <a:pt x="1" y="21"/>
                    <a:pt x="0" y="21"/>
                  </a:cubicBezTo>
                  <a:cubicBezTo>
                    <a:pt x="13" y="13"/>
                    <a:pt x="28" y="7"/>
                    <a:pt x="42" y="0"/>
                  </a:cubicBezTo>
                  <a:cubicBezTo>
                    <a:pt x="32" y="11"/>
                    <a:pt x="15" y="15"/>
                    <a:pt x="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5" name="Freeform 438"/>
            <p:cNvSpPr/>
            <p:nvPr/>
          </p:nvSpPr>
          <p:spPr bwMode="auto">
            <a:xfrm>
              <a:off x="6459794" y="4926722"/>
              <a:ext cx="37037" cy="28148"/>
            </a:xfrm>
            <a:custGeom>
              <a:avLst/>
              <a:gdLst>
                <a:gd name="T0" fmla="*/ 0 w 25"/>
                <a:gd name="T1" fmla="*/ 19 h 19"/>
                <a:gd name="T2" fmla="*/ 25 w 25"/>
                <a:gd name="T3" fmla="*/ 0 h 19"/>
                <a:gd name="T4" fmla="*/ 0 w 25"/>
                <a:gd name="T5" fmla="*/ 19 h 19"/>
              </a:gdLst>
              <a:ahLst/>
              <a:cxnLst>
                <a:cxn ang="0">
                  <a:pos x="T0" y="T1"/>
                </a:cxn>
                <a:cxn ang="0">
                  <a:pos x="T2" y="T3"/>
                </a:cxn>
                <a:cxn ang="0">
                  <a:pos x="T4" y="T5"/>
                </a:cxn>
              </a:cxnLst>
              <a:rect l="0" t="0" r="r" b="b"/>
              <a:pathLst>
                <a:path w="25" h="19">
                  <a:moveTo>
                    <a:pt x="0" y="19"/>
                  </a:moveTo>
                  <a:cubicBezTo>
                    <a:pt x="2" y="10"/>
                    <a:pt x="19" y="8"/>
                    <a:pt x="25" y="0"/>
                  </a:cubicBezTo>
                  <a:cubicBezTo>
                    <a:pt x="22" y="9"/>
                    <a:pt x="6"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6" name="Freeform 439"/>
            <p:cNvSpPr/>
            <p:nvPr/>
          </p:nvSpPr>
          <p:spPr bwMode="auto">
            <a:xfrm>
              <a:off x="6443497" y="4851167"/>
              <a:ext cx="180739" cy="102222"/>
            </a:xfrm>
            <a:custGeom>
              <a:avLst/>
              <a:gdLst>
                <a:gd name="T0" fmla="*/ 2 w 122"/>
                <a:gd name="T1" fmla="*/ 69 h 69"/>
                <a:gd name="T2" fmla="*/ 0 w 122"/>
                <a:gd name="T3" fmla="*/ 67 h 69"/>
                <a:gd name="T4" fmla="*/ 28 w 122"/>
                <a:gd name="T5" fmla="*/ 50 h 69"/>
                <a:gd name="T6" fmla="*/ 122 w 122"/>
                <a:gd name="T7" fmla="*/ 0 h 69"/>
                <a:gd name="T8" fmla="*/ 2 w 122"/>
                <a:gd name="T9" fmla="*/ 69 h 69"/>
              </a:gdLst>
              <a:ahLst/>
              <a:cxnLst>
                <a:cxn ang="0">
                  <a:pos x="T0" y="T1"/>
                </a:cxn>
                <a:cxn ang="0">
                  <a:pos x="T2" y="T3"/>
                </a:cxn>
                <a:cxn ang="0">
                  <a:pos x="T4" y="T5"/>
                </a:cxn>
                <a:cxn ang="0">
                  <a:pos x="T6" y="T7"/>
                </a:cxn>
                <a:cxn ang="0">
                  <a:pos x="T8" y="T9"/>
                </a:cxn>
              </a:cxnLst>
              <a:rect l="0" t="0" r="r" b="b"/>
              <a:pathLst>
                <a:path w="122" h="69">
                  <a:moveTo>
                    <a:pt x="2" y="69"/>
                  </a:moveTo>
                  <a:cubicBezTo>
                    <a:pt x="1" y="68"/>
                    <a:pt x="0" y="68"/>
                    <a:pt x="0" y="67"/>
                  </a:cubicBezTo>
                  <a:cubicBezTo>
                    <a:pt x="4" y="60"/>
                    <a:pt x="18" y="56"/>
                    <a:pt x="28" y="50"/>
                  </a:cubicBezTo>
                  <a:cubicBezTo>
                    <a:pt x="58" y="33"/>
                    <a:pt x="88" y="13"/>
                    <a:pt x="122" y="0"/>
                  </a:cubicBezTo>
                  <a:cubicBezTo>
                    <a:pt x="81" y="22"/>
                    <a:pt x="39" y="43"/>
                    <a:pt x="2"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7" name="Freeform 440"/>
            <p:cNvSpPr/>
            <p:nvPr/>
          </p:nvSpPr>
          <p:spPr bwMode="auto">
            <a:xfrm>
              <a:off x="6499793" y="4914870"/>
              <a:ext cx="26666" cy="13333"/>
            </a:xfrm>
            <a:custGeom>
              <a:avLst/>
              <a:gdLst>
                <a:gd name="T0" fmla="*/ 0 w 18"/>
                <a:gd name="T1" fmla="*/ 9 h 9"/>
                <a:gd name="T2" fmla="*/ 18 w 18"/>
                <a:gd name="T3" fmla="*/ 0 h 9"/>
                <a:gd name="T4" fmla="*/ 0 w 18"/>
                <a:gd name="T5" fmla="*/ 9 h 9"/>
              </a:gdLst>
              <a:ahLst/>
              <a:cxnLst>
                <a:cxn ang="0">
                  <a:pos x="T0" y="T1"/>
                </a:cxn>
                <a:cxn ang="0">
                  <a:pos x="T2" y="T3"/>
                </a:cxn>
                <a:cxn ang="0">
                  <a:pos x="T4" y="T5"/>
                </a:cxn>
              </a:cxnLst>
              <a:rect l="0" t="0" r="r" b="b"/>
              <a:pathLst>
                <a:path w="18" h="9">
                  <a:moveTo>
                    <a:pt x="0" y="9"/>
                  </a:moveTo>
                  <a:cubicBezTo>
                    <a:pt x="4" y="5"/>
                    <a:pt x="13" y="0"/>
                    <a:pt x="18" y="0"/>
                  </a:cubicBezTo>
                  <a:cubicBezTo>
                    <a:pt x="13" y="4"/>
                    <a:pt x="7" y="7"/>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8" name="Freeform 441"/>
            <p:cNvSpPr/>
            <p:nvPr/>
          </p:nvSpPr>
          <p:spPr bwMode="auto">
            <a:xfrm>
              <a:off x="6532386" y="4889685"/>
              <a:ext cx="34074" cy="20741"/>
            </a:xfrm>
            <a:custGeom>
              <a:avLst/>
              <a:gdLst>
                <a:gd name="T0" fmla="*/ 2 w 23"/>
                <a:gd name="T1" fmla="*/ 14 h 14"/>
                <a:gd name="T2" fmla="*/ 23 w 23"/>
                <a:gd name="T3" fmla="*/ 0 h 14"/>
                <a:gd name="T4" fmla="*/ 2 w 23"/>
                <a:gd name="T5" fmla="*/ 14 h 14"/>
              </a:gdLst>
              <a:ahLst/>
              <a:cxnLst>
                <a:cxn ang="0">
                  <a:pos x="T0" y="T1"/>
                </a:cxn>
                <a:cxn ang="0">
                  <a:pos x="T2" y="T3"/>
                </a:cxn>
                <a:cxn ang="0">
                  <a:pos x="T4" y="T5"/>
                </a:cxn>
              </a:cxnLst>
              <a:rect l="0" t="0" r="r" b="b"/>
              <a:pathLst>
                <a:path w="23" h="14">
                  <a:moveTo>
                    <a:pt x="2" y="14"/>
                  </a:moveTo>
                  <a:cubicBezTo>
                    <a:pt x="0" y="10"/>
                    <a:pt x="18" y="5"/>
                    <a:pt x="23" y="0"/>
                  </a:cubicBezTo>
                  <a:cubicBezTo>
                    <a:pt x="22" y="7"/>
                    <a:pt x="8" y="9"/>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39" name="Freeform 442"/>
            <p:cNvSpPr/>
            <p:nvPr/>
          </p:nvSpPr>
          <p:spPr bwMode="auto">
            <a:xfrm>
              <a:off x="6476090" y="4882278"/>
              <a:ext cx="14815" cy="8889"/>
            </a:xfrm>
            <a:custGeom>
              <a:avLst/>
              <a:gdLst>
                <a:gd name="T0" fmla="*/ 0 w 10"/>
                <a:gd name="T1" fmla="*/ 5 h 6"/>
                <a:gd name="T2" fmla="*/ 9 w 10"/>
                <a:gd name="T3" fmla="*/ 0 h 6"/>
                <a:gd name="T4" fmla="*/ 0 w 10"/>
                <a:gd name="T5" fmla="*/ 5 h 6"/>
              </a:gdLst>
              <a:ahLst/>
              <a:cxnLst>
                <a:cxn ang="0">
                  <a:pos x="T0" y="T1"/>
                </a:cxn>
                <a:cxn ang="0">
                  <a:pos x="T2" y="T3"/>
                </a:cxn>
                <a:cxn ang="0">
                  <a:pos x="T4" y="T5"/>
                </a:cxn>
              </a:cxnLst>
              <a:rect l="0" t="0" r="r" b="b"/>
              <a:pathLst>
                <a:path w="10" h="6">
                  <a:moveTo>
                    <a:pt x="0" y="5"/>
                  </a:moveTo>
                  <a:cubicBezTo>
                    <a:pt x="2" y="2"/>
                    <a:pt x="6" y="2"/>
                    <a:pt x="9" y="0"/>
                  </a:cubicBezTo>
                  <a:cubicBezTo>
                    <a:pt x="10" y="2"/>
                    <a:pt x="4" y="6"/>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0" name="Freeform 443"/>
            <p:cNvSpPr/>
            <p:nvPr/>
          </p:nvSpPr>
          <p:spPr bwMode="auto">
            <a:xfrm>
              <a:off x="6492386" y="4876352"/>
              <a:ext cx="7407" cy="5926"/>
            </a:xfrm>
            <a:custGeom>
              <a:avLst/>
              <a:gdLst>
                <a:gd name="T0" fmla="*/ 0 w 5"/>
                <a:gd name="T1" fmla="*/ 4 h 4"/>
                <a:gd name="T2" fmla="*/ 5 w 5"/>
                <a:gd name="T3" fmla="*/ 0 h 4"/>
                <a:gd name="T4" fmla="*/ 0 w 5"/>
                <a:gd name="T5" fmla="*/ 4 h 4"/>
              </a:gdLst>
              <a:ahLst/>
              <a:cxnLst>
                <a:cxn ang="0">
                  <a:pos x="T0" y="T1"/>
                </a:cxn>
                <a:cxn ang="0">
                  <a:pos x="T2" y="T3"/>
                </a:cxn>
                <a:cxn ang="0">
                  <a:pos x="T4" y="T5"/>
                </a:cxn>
              </a:cxnLst>
              <a:rect l="0" t="0" r="r" b="b"/>
              <a:pathLst>
                <a:path w="5" h="4">
                  <a:moveTo>
                    <a:pt x="0" y="4"/>
                  </a:moveTo>
                  <a:cubicBezTo>
                    <a:pt x="1" y="1"/>
                    <a:pt x="2" y="0"/>
                    <a:pt x="5" y="0"/>
                  </a:cubicBezTo>
                  <a:cubicBezTo>
                    <a:pt x="5" y="3"/>
                    <a:pt x="2" y="3"/>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1" name="Freeform 444"/>
            <p:cNvSpPr/>
            <p:nvPr/>
          </p:nvSpPr>
          <p:spPr bwMode="auto">
            <a:xfrm>
              <a:off x="6513127" y="4771168"/>
              <a:ext cx="7407" cy="7407"/>
            </a:xfrm>
            <a:custGeom>
              <a:avLst/>
              <a:gdLst>
                <a:gd name="T0" fmla="*/ 0 w 5"/>
                <a:gd name="T1" fmla="*/ 1 h 5"/>
                <a:gd name="T2" fmla="*/ 5 w 5"/>
                <a:gd name="T3" fmla="*/ 2 h 5"/>
                <a:gd name="T4" fmla="*/ 0 w 5"/>
                <a:gd name="T5" fmla="*/ 1 h 5"/>
              </a:gdLst>
              <a:ahLst/>
              <a:cxnLst>
                <a:cxn ang="0">
                  <a:pos x="T0" y="T1"/>
                </a:cxn>
                <a:cxn ang="0">
                  <a:pos x="T2" y="T3"/>
                </a:cxn>
                <a:cxn ang="0">
                  <a:pos x="T4" y="T5"/>
                </a:cxn>
              </a:cxnLst>
              <a:rect l="0" t="0" r="r" b="b"/>
              <a:pathLst>
                <a:path w="5" h="5">
                  <a:moveTo>
                    <a:pt x="0" y="1"/>
                  </a:moveTo>
                  <a:cubicBezTo>
                    <a:pt x="3" y="0"/>
                    <a:pt x="2" y="2"/>
                    <a:pt x="5" y="2"/>
                  </a:cubicBezTo>
                  <a:cubicBezTo>
                    <a:pt x="5" y="5"/>
                    <a:pt x="0"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2" name="Freeform 445"/>
            <p:cNvSpPr/>
            <p:nvPr/>
          </p:nvSpPr>
          <p:spPr bwMode="auto">
            <a:xfrm>
              <a:off x="6499793" y="4751908"/>
              <a:ext cx="10370" cy="8889"/>
            </a:xfrm>
            <a:custGeom>
              <a:avLst/>
              <a:gdLst>
                <a:gd name="T0" fmla="*/ 5 w 7"/>
                <a:gd name="T1" fmla="*/ 6 h 6"/>
                <a:gd name="T2" fmla="*/ 0 w 7"/>
                <a:gd name="T3" fmla="*/ 2 h 6"/>
                <a:gd name="T4" fmla="*/ 5 w 7"/>
                <a:gd name="T5" fmla="*/ 6 h 6"/>
              </a:gdLst>
              <a:ahLst/>
              <a:cxnLst>
                <a:cxn ang="0">
                  <a:pos x="T0" y="T1"/>
                </a:cxn>
                <a:cxn ang="0">
                  <a:pos x="T2" y="T3"/>
                </a:cxn>
                <a:cxn ang="0">
                  <a:pos x="T4" y="T5"/>
                </a:cxn>
              </a:cxnLst>
              <a:rect l="0" t="0" r="r" b="b"/>
              <a:pathLst>
                <a:path w="7" h="6">
                  <a:moveTo>
                    <a:pt x="5" y="6"/>
                  </a:moveTo>
                  <a:cubicBezTo>
                    <a:pt x="2" y="6"/>
                    <a:pt x="3" y="2"/>
                    <a:pt x="0" y="2"/>
                  </a:cubicBezTo>
                  <a:cubicBezTo>
                    <a:pt x="2" y="0"/>
                    <a:pt x="7" y="2"/>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3" name="Freeform 446"/>
            <p:cNvSpPr/>
            <p:nvPr/>
          </p:nvSpPr>
          <p:spPr bwMode="auto">
            <a:xfrm>
              <a:off x="6649422" y="4731168"/>
              <a:ext cx="11852" cy="7407"/>
            </a:xfrm>
            <a:custGeom>
              <a:avLst/>
              <a:gdLst>
                <a:gd name="T0" fmla="*/ 0 w 8"/>
                <a:gd name="T1" fmla="*/ 5 h 5"/>
                <a:gd name="T2" fmla="*/ 8 w 8"/>
                <a:gd name="T3" fmla="*/ 0 h 5"/>
                <a:gd name="T4" fmla="*/ 0 w 8"/>
                <a:gd name="T5" fmla="*/ 5 h 5"/>
              </a:gdLst>
              <a:ahLst/>
              <a:cxnLst>
                <a:cxn ang="0">
                  <a:pos x="T0" y="T1"/>
                </a:cxn>
                <a:cxn ang="0">
                  <a:pos x="T2" y="T3"/>
                </a:cxn>
                <a:cxn ang="0">
                  <a:pos x="T4" y="T5"/>
                </a:cxn>
              </a:cxnLst>
              <a:rect l="0" t="0" r="r" b="b"/>
              <a:pathLst>
                <a:path w="8" h="5">
                  <a:moveTo>
                    <a:pt x="0" y="5"/>
                  </a:moveTo>
                  <a:cubicBezTo>
                    <a:pt x="1" y="1"/>
                    <a:pt x="4" y="0"/>
                    <a:pt x="8" y="0"/>
                  </a:cubicBezTo>
                  <a:cubicBezTo>
                    <a:pt x="7" y="3"/>
                    <a:pt x="3"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4" name="Freeform 447"/>
            <p:cNvSpPr>
              <a:spLocks noEditPoints="1"/>
            </p:cNvSpPr>
            <p:nvPr/>
          </p:nvSpPr>
          <p:spPr bwMode="auto">
            <a:xfrm>
              <a:off x="5731650" y="4637835"/>
              <a:ext cx="1447397" cy="1468138"/>
            </a:xfrm>
            <a:custGeom>
              <a:avLst/>
              <a:gdLst>
                <a:gd name="T0" fmla="*/ 31 w 976"/>
                <a:gd name="T1" fmla="*/ 872 h 990"/>
                <a:gd name="T2" fmla="*/ 69 w 976"/>
                <a:gd name="T3" fmla="*/ 786 h 990"/>
                <a:gd name="T4" fmla="*/ 83 w 976"/>
                <a:gd name="T5" fmla="*/ 447 h 990"/>
                <a:gd name="T6" fmla="*/ 233 w 976"/>
                <a:gd name="T7" fmla="*/ 222 h 990"/>
                <a:gd name="T8" fmla="*/ 335 w 976"/>
                <a:gd name="T9" fmla="*/ 139 h 990"/>
                <a:gd name="T10" fmla="*/ 825 w 976"/>
                <a:gd name="T11" fmla="*/ 144 h 990"/>
                <a:gd name="T12" fmla="*/ 772 w 976"/>
                <a:gd name="T13" fmla="*/ 932 h 990"/>
                <a:gd name="T14" fmla="*/ 772 w 976"/>
                <a:gd name="T15" fmla="*/ 960 h 990"/>
                <a:gd name="T16" fmla="*/ 106 w 976"/>
                <a:gd name="T17" fmla="*/ 922 h 990"/>
                <a:gd name="T18" fmla="*/ 576 w 976"/>
                <a:gd name="T19" fmla="*/ 882 h 990"/>
                <a:gd name="T20" fmla="*/ 919 w 976"/>
                <a:gd name="T21" fmla="*/ 505 h 990"/>
                <a:gd name="T22" fmla="*/ 897 w 976"/>
                <a:gd name="T23" fmla="*/ 264 h 990"/>
                <a:gd name="T24" fmla="*/ 714 w 976"/>
                <a:gd name="T25" fmla="*/ 508 h 990"/>
                <a:gd name="T26" fmla="*/ 789 w 976"/>
                <a:gd name="T27" fmla="*/ 476 h 990"/>
                <a:gd name="T28" fmla="*/ 718 w 976"/>
                <a:gd name="T29" fmla="*/ 689 h 990"/>
                <a:gd name="T30" fmla="*/ 905 w 976"/>
                <a:gd name="T31" fmla="*/ 251 h 990"/>
                <a:gd name="T32" fmla="*/ 886 w 976"/>
                <a:gd name="T33" fmla="*/ 192 h 990"/>
                <a:gd name="T34" fmla="*/ 747 w 976"/>
                <a:gd name="T35" fmla="*/ 442 h 990"/>
                <a:gd name="T36" fmla="*/ 546 w 976"/>
                <a:gd name="T37" fmla="*/ 950 h 990"/>
                <a:gd name="T38" fmla="*/ 362 w 976"/>
                <a:gd name="T39" fmla="*/ 935 h 990"/>
                <a:gd name="T40" fmla="*/ 523 w 976"/>
                <a:gd name="T41" fmla="*/ 867 h 990"/>
                <a:gd name="T42" fmla="*/ 155 w 976"/>
                <a:gd name="T43" fmla="*/ 915 h 990"/>
                <a:gd name="T44" fmla="*/ 140 w 976"/>
                <a:gd name="T45" fmla="*/ 909 h 990"/>
                <a:gd name="T46" fmla="*/ 107 w 976"/>
                <a:gd name="T47" fmla="*/ 866 h 990"/>
                <a:gd name="T48" fmla="*/ 94 w 976"/>
                <a:gd name="T49" fmla="*/ 861 h 990"/>
                <a:gd name="T50" fmla="*/ 523 w 976"/>
                <a:gd name="T51" fmla="*/ 848 h 990"/>
                <a:gd name="T52" fmla="*/ 204 w 976"/>
                <a:gd name="T53" fmla="*/ 843 h 990"/>
                <a:gd name="T54" fmla="*/ 531 w 976"/>
                <a:gd name="T55" fmla="*/ 819 h 990"/>
                <a:gd name="T56" fmla="*/ 105 w 976"/>
                <a:gd name="T57" fmla="*/ 573 h 990"/>
                <a:gd name="T58" fmla="*/ 357 w 976"/>
                <a:gd name="T59" fmla="*/ 300 h 990"/>
                <a:gd name="T60" fmla="*/ 513 w 976"/>
                <a:gd name="T61" fmla="*/ 757 h 990"/>
                <a:gd name="T62" fmla="*/ 416 w 976"/>
                <a:gd name="T63" fmla="*/ 448 h 990"/>
                <a:gd name="T64" fmla="*/ 191 w 976"/>
                <a:gd name="T65" fmla="*/ 796 h 990"/>
                <a:gd name="T66" fmla="*/ 205 w 976"/>
                <a:gd name="T67" fmla="*/ 609 h 990"/>
                <a:gd name="T68" fmla="*/ 108 w 976"/>
                <a:gd name="T69" fmla="*/ 764 h 990"/>
                <a:gd name="T70" fmla="*/ 441 w 976"/>
                <a:gd name="T71" fmla="*/ 744 h 990"/>
                <a:gd name="T72" fmla="*/ 734 w 976"/>
                <a:gd name="T73" fmla="*/ 706 h 990"/>
                <a:gd name="T74" fmla="*/ 930 w 976"/>
                <a:gd name="T75" fmla="*/ 670 h 990"/>
                <a:gd name="T76" fmla="*/ 718 w 976"/>
                <a:gd name="T77" fmla="*/ 672 h 990"/>
                <a:gd name="T78" fmla="*/ 417 w 976"/>
                <a:gd name="T79" fmla="*/ 646 h 990"/>
                <a:gd name="T80" fmla="*/ 225 w 976"/>
                <a:gd name="T81" fmla="*/ 603 h 990"/>
                <a:gd name="T82" fmla="*/ 556 w 976"/>
                <a:gd name="T83" fmla="*/ 618 h 990"/>
                <a:gd name="T84" fmla="*/ 507 w 976"/>
                <a:gd name="T85" fmla="*/ 601 h 990"/>
                <a:gd name="T86" fmla="*/ 720 w 976"/>
                <a:gd name="T87" fmla="*/ 579 h 990"/>
                <a:gd name="T88" fmla="*/ 934 w 976"/>
                <a:gd name="T89" fmla="*/ 544 h 990"/>
                <a:gd name="T90" fmla="*/ 741 w 976"/>
                <a:gd name="T91" fmla="*/ 504 h 990"/>
                <a:gd name="T92" fmla="*/ 534 w 976"/>
                <a:gd name="T93" fmla="*/ 491 h 990"/>
                <a:gd name="T94" fmla="*/ 249 w 976"/>
                <a:gd name="T95" fmla="*/ 437 h 990"/>
                <a:gd name="T96" fmla="*/ 937 w 976"/>
                <a:gd name="T97" fmla="*/ 344 h 990"/>
                <a:gd name="T98" fmla="*/ 343 w 976"/>
                <a:gd name="T99" fmla="*/ 451 h 990"/>
                <a:gd name="T100" fmla="*/ 676 w 976"/>
                <a:gd name="T101" fmla="*/ 435 h 990"/>
                <a:gd name="T102" fmla="*/ 524 w 976"/>
                <a:gd name="T103" fmla="*/ 408 h 990"/>
                <a:gd name="T104" fmla="*/ 244 w 976"/>
                <a:gd name="T105" fmla="*/ 361 h 990"/>
                <a:gd name="T106" fmla="*/ 383 w 976"/>
                <a:gd name="T107" fmla="*/ 338 h 990"/>
                <a:gd name="T108" fmla="*/ 378 w 976"/>
                <a:gd name="T109" fmla="*/ 297 h 990"/>
                <a:gd name="T110" fmla="*/ 366 w 976"/>
                <a:gd name="T111" fmla="*/ 282 h 990"/>
                <a:gd name="T112" fmla="*/ 507 w 976"/>
                <a:gd name="T113" fmla="*/ 111 h 990"/>
                <a:gd name="T114" fmla="*/ 707 w 976"/>
                <a:gd name="T115" fmla="*/ 269 h 990"/>
                <a:gd name="T116" fmla="*/ 917 w 976"/>
                <a:gd name="T117" fmla="*/ 245 h 990"/>
                <a:gd name="T118" fmla="*/ 641 w 976"/>
                <a:gd name="T119" fmla="*/ 180 h 990"/>
                <a:gd name="T120" fmla="*/ 645 w 976"/>
                <a:gd name="T121" fmla="*/ 36 h 990"/>
                <a:gd name="T122" fmla="*/ 408 w 976"/>
                <a:gd name="T123" fmla="*/ 114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6" h="990">
                  <a:moveTo>
                    <a:pt x="547" y="952"/>
                  </a:moveTo>
                  <a:cubicBezTo>
                    <a:pt x="546" y="954"/>
                    <a:pt x="548" y="956"/>
                    <a:pt x="547" y="961"/>
                  </a:cubicBezTo>
                  <a:cubicBezTo>
                    <a:pt x="515" y="959"/>
                    <a:pt x="482" y="962"/>
                    <a:pt x="458" y="958"/>
                  </a:cubicBezTo>
                  <a:cubicBezTo>
                    <a:pt x="462" y="950"/>
                    <a:pt x="477" y="954"/>
                    <a:pt x="489" y="953"/>
                  </a:cubicBezTo>
                  <a:cubicBezTo>
                    <a:pt x="497" y="952"/>
                    <a:pt x="507" y="952"/>
                    <a:pt x="515" y="952"/>
                  </a:cubicBezTo>
                  <a:cubicBezTo>
                    <a:pt x="493" y="949"/>
                    <a:pt x="470" y="947"/>
                    <a:pt x="449" y="951"/>
                  </a:cubicBezTo>
                  <a:cubicBezTo>
                    <a:pt x="448" y="947"/>
                    <a:pt x="453" y="950"/>
                    <a:pt x="455" y="949"/>
                  </a:cubicBezTo>
                  <a:cubicBezTo>
                    <a:pt x="437" y="944"/>
                    <a:pt x="415" y="949"/>
                    <a:pt x="396" y="948"/>
                  </a:cubicBezTo>
                  <a:cubicBezTo>
                    <a:pt x="400" y="943"/>
                    <a:pt x="407" y="945"/>
                    <a:pt x="412" y="945"/>
                  </a:cubicBezTo>
                  <a:cubicBezTo>
                    <a:pt x="425" y="945"/>
                    <a:pt x="440" y="945"/>
                    <a:pt x="454" y="944"/>
                  </a:cubicBezTo>
                  <a:cubicBezTo>
                    <a:pt x="454" y="946"/>
                    <a:pt x="458" y="945"/>
                    <a:pt x="457" y="948"/>
                  </a:cubicBezTo>
                  <a:cubicBezTo>
                    <a:pt x="456" y="944"/>
                    <a:pt x="462" y="946"/>
                    <a:pt x="465" y="944"/>
                  </a:cubicBezTo>
                  <a:cubicBezTo>
                    <a:pt x="437" y="939"/>
                    <a:pt x="397" y="942"/>
                    <a:pt x="369" y="943"/>
                  </a:cubicBezTo>
                  <a:cubicBezTo>
                    <a:pt x="350" y="958"/>
                    <a:pt x="319" y="951"/>
                    <a:pt x="294" y="945"/>
                  </a:cubicBezTo>
                  <a:cubicBezTo>
                    <a:pt x="291" y="947"/>
                    <a:pt x="297" y="948"/>
                    <a:pt x="297" y="951"/>
                  </a:cubicBezTo>
                  <a:cubicBezTo>
                    <a:pt x="291" y="950"/>
                    <a:pt x="289" y="947"/>
                    <a:pt x="285" y="945"/>
                  </a:cubicBezTo>
                  <a:cubicBezTo>
                    <a:pt x="280" y="948"/>
                    <a:pt x="277" y="952"/>
                    <a:pt x="268" y="951"/>
                  </a:cubicBezTo>
                  <a:cubicBezTo>
                    <a:pt x="268" y="947"/>
                    <a:pt x="267" y="948"/>
                    <a:pt x="268" y="945"/>
                  </a:cubicBezTo>
                  <a:cubicBezTo>
                    <a:pt x="264" y="947"/>
                    <a:pt x="259" y="948"/>
                    <a:pt x="254" y="949"/>
                  </a:cubicBezTo>
                  <a:cubicBezTo>
                    <a:pt x="255" y="951"/>
                    <a:pt x="259" y="950"/>
                    <a:pt x="259" y="952"/>
                  </a:cubicBezTo>
                  <a:cubicBezTo>
                    <a:pt x="256" y="956"/>
                    <a:pt x="247" y="955"/>
                    <a:pt x="243" y="958"/>
                  </a:cubicBezTo>
                  <a:cubicBezTo>
                    <a:pt x="240" y="957"/>
                    <a:pt x="244" y="956"/>
                    <a:pt x="244" y="955"/>
                  </a:cubicBezTo>
                  <a:cubicBezTo>
                    <a:pt x="232" y="955"/>
                    <a:pt x="220" y="954"/>
                    <a:pt x="211" y="957"/>
                  </a:cubicBezTo>
                  <a:cubicBezTo>
                    <a:pt x="209" y="951"/>
                    <a:pt x="215" y="948"/>
                    <a:pt x="220" y="947"/>
                  </a:cubicBezTo>
                  <a:cubicBezTo>
                    <a:pt x="200" y="940"/>
                    <a:pt x="189" y="959"/>
                    <a:pt x="177" y="957"/>
                  </a:cubicBezTo>
                  <a:cubicBezTo>
                    <a:pt x="182" y="952"/>
                    <a:pt x="190" y="950"/>
                    <a:pt x="196" y="946"/>
                  </a:cubicBezTo>
                  <a:cubicBezTo>
                    <a:pt x="184" y="944"/>
                    <a:pt x="169" y="943"/>
                    <a:pt x="164" y="951"/>
                  </a:cubicBezTo>
                  <a:cubicBezTo>
                    <a:pt x="166" y="953"/>
                    <a:pt x="169" y="949"/>
                    <a:pt x="173" y="950"/>
                  </a:cubicBezTo>
                  <a:cubicBezTo>
                    <a:pt x="170" y="953"/>
                    <a:pt x="163" y="955"/>
                    <a:pt x="159" y="954"/>
                  </a:cubicBezTo>
                  <a:cubicBezTo>
                    <a:pt x="162" y="945"/>
                    <a:pt x="173" y="943"/>
                    <a:pt x="180" y="937"/>
                  </a:cubicBezTo>
                  <a:cubicBezTo>
                    <a:pt x="168" y="931"/>
                    <a:pt x="154" y="938"/>
                    <a:pt x="147" y="945"/>
                  </a:cubicBezTo>
                  <a:cubicBezTo>
                    <a:pt x="149" y="949"/>
                    <a:pt x="151" y="941"/>
                    <a:pt x="153" y="944"/>
                  </a:cubicBezTo>
                  <a:cubicBezTo>
                    <a:pt x="151" y="948"/>
                    <a:pt x="145" y="949"/>
                    <a:pt x="139" y="950"/>
                  </a:cubicBezTo>
                  <a:cubicBezTo>
                    <a:pt x="143" y="939"/>
                    <a:pt x="156" y="936"/>
                    <a:pt x="164" y="929"/>
                  </a:cubicBezTo>
                  <a:cubicBezTo>
                    <a:pt x="159" y="927"/>
                    <a:pt x="150" y="929"/>
                    <a:pt x="146" y="926"/>
                  </a:cubicBezTo>
                  <a:cubicBezTo>
                    <a:pt x="145" y="929"/>
                    <a:pt x="148" y="928"/>
                    <a:pt x="149" y="929"/>
                  </a:cubicBezTo>
                  <a:cubicBezTo>
                    <a:pt x="147" y="931"/>
                    <a:pt x="142" y="927"/>
                    <a:pt x="145" y="924"/>
                  </a:cubicBezTo>
                  <a:cubicBezTo>
                    <a:pt x="137" y="928"/>
                    <a:pt x="143" y="932"/>
                    <a:pt x="137" y="936"/>
                  </a:cubicBezTo>
                  <a:cubicBezTo>
                    <a:pt x="139" y="938"/>
                    <a:pt x="141" y="933"/>
                    <a:pt x="144" y="934"/>
                  </a:cubicBezTo>
                  <a:cubicBezTo>
                    <a:pt x="140" y="939"/>
                    <a:pt x="134" y="942"/>
                    <a:pt x="129" y="946"/>
                  </a:cubicBezTo>
                  <a:cubicBezTo>
                    <a:pt x="130" y="949"/>
                    <a:pt x="136" y="942"/>
                    <a:pt x="136" y="947"/>
                  </a:cubicBezTo>
                  <a:cubicBezTo>
                    <a:pt x="131" y="947"/>
                    <a:pt x="130" y="951"/>
                    <a:pt x="124" y="950"/>
                  </a:cubicBezTo>
                  <a:cubicBezTo>
                    <a:pt x="125" y="945"/>
                    <a:pt x="124" y="945"/>
                    <a:pt x="124" y="939"/>
                  </a:cubicBezTo>
                  <a:cubicBezTo>
                    <a:pt x="86" y="939"/>
                    <a:pt x="57" y="930"/>
                    <a:pt x="30" y="920"/>
                  </a:cubicBezTo>
                  <a:cubicBezTo>
                    <a:pt x="35" y="904"/>
                    <a:pt x="32" y="887"/>
                    <a:pt x="31" y="872"/>
                  </a:cubicBezTo>
                  <a:cubicBezTo>
                    <a:pt x="30" y="877"/>
                    <a:pt x="28" y="884"/>
                    <a:pt x="28" y="890"/>
                  </a:cubicBezTo>
                  <a:cubicBezTo>
                    <a:pt x="27" y="901"/>
                    <a:pt x="32" y="915"/>
                    <a:pt x="25" y="924"/>
                  </a:cubicBezTo>
                  <a:cubicBezTo>
                    <a:pt x="19" y="862"/>
                    <a:pt x="18" y="783"/>
                    <a:pt x="17" y="720"/>
                  </a:cubicBezTo>
                  <a:cubicBezTo>
                    <a:pt x="16" y="652"/>
                    <a:pt x="11" y="577"/>
                    <a:pt x="8" y="513"/>
                  </a:cubicBezTo>
                  <a:cubicBezTo>
                    <a:pt x="7" y="494"/>
                    <a:pt x="8" y="475"/>
                    <a:pt x="9" y="458"/>
                  </a:cubicBezTo>
                  <a:cubicBezTo>
                    <a:pt x="4" y="423"/>
                    <a:pt x="8" y="386"/>
                    <a:pt x="9" y="354"/>
                  </a:cubicBezTo>
                  <a:cubicBezTo>
                    <a:pt x="12" y="382"/>
                    <a:pt x="9" y="411"/>
                    <a:pt x="10" y="444"/>
                  </a:cubicBezTo>
                  <a:cubicBezTo>
                    <a:pt x="12" y="482"/>
                    <a:pt x="10" y="520"/>
                    <a:pt x="13" y="557"/>
                  </a:cubicBezTo>
                  <a:cubicBezTo>
                    <a:pt x="17" y="598"/>
                    <a:pt x="16" y="643"/>
                    <a:pt x="18" y="683"/>
                  </a:cubicBezTo>
                  <a:cubicBezTo>
                    <a:pt x="20" y="740"/>
                    <a:pt x="17" y="795"/>
                    <a:pt x="25" y="847"/>
                  </a:cubicBezTo>
                  <a:cubicBezTo>
                    <a:pt x="26" y="836"/>
                    <a:pt x="24" y="825"/>
                    <a:pt x="27" y="816"/>
                  </a:cubicBezTo>
                  <a:cubicBezTo>
                    <a:pt x="30" y="815"/>
                    <a:pt x="30" y="818"/>
                    <a:pt x="33" y="818"/>
                  </a:cubicBezTo>
                  <a:cubicBezTo>
                    <a:pt x="33" y="815"/>
                    <a:pt x="29" y="817"/>
                    <a:pt x="30" y="815"/>
                  </a:cubicBezTo>
                  <a:cubicBezTo>
                    <a:pt x="31" y="800"/>
                    <a:pt x="22" y="776"/>
                    <a:pt x="30" y="762"/>
                  </a:cubicBezTo>
                  <a:cubicBezTo>
                    <a:pt x="30" y="781"/>
                    <a:pt x="30" y="792"/>
                    <a:pt x="31" y="808"/>
                  </a:cubicBezTo>
                  <a:cubicBezTo>
                    <a:pt x="34" y="798"/>
                    <a:pt x="27" y="777"/>
                    <a:pt x="34" y="769"/>
                  </a:cubicBezTo>
                  <a:cubicBezTo>
                    <a:pt x="33" y="803"/>
                    <a:pt x="34" y="820"/>
                    <a:pt x="36" y="851"/>
                  </a:cubicBezTo>
                  <a:cubicBezTo>
                    <a:pt x="39" y="827"/>
                    <a:pt x="38" y="788"/>
                    <a:pt x="36" y="758"/>
                  </a:cubicBezTo>
                  <a:cubicBezTo>
                    <a:pt x="35" y="727"/>
                    <a:pt x="26" y="695"/>
                    <a:pt x="25" y="661"/>
                  </a:cubicBezTo>
                  <a:cubicBezTo>
                    <a:pt x="23" y="615"/>
                    <a:pt x="25" y="570"/>
                    <a:pt x="21" y="522"/>
                  </a:cubicBezTo>
                  <a:cubicBezTo>
                    <a:pt x="18" y="525"/>
                    <a:pt x="22" y="535"/>
                    <a:pt x="17" y="536"/>
                  </a:cubicBezTo>
                  <a:cubicBezTo>
                    <a:pt x="23" y="490"/>
                    <a:pt x="14" y="445"/>
                    <a:pt x="13" y="398"/>
                  </a:cubicBezTo>
                  <a:cubicBezTo>
                    <a:pt x="22" y="389"/>
                    <a:pt x="13" y="368"/>
                    <a:pt x="18" y="358"/>
                  </a:cubicBezTo>
                  <a:cubicBezTo>
                    <a:pt x="21" y="361"/>
                    <a:pt x="18" y="363"/>
                    <a:pt x="18" y="366"/>
                  </a:cubicBezTo>
                  <a:cubicBezTo>
                    <a:pt x="17" y="391"/>
                    <a:pt x="19" y="422"/>
                    <a:pt x="20" y="452"/>
                  </a:cubicBezTo>
                  <a:cubicBezTo>
                    <a:pt x="21" y="473"/>
                    <a:pt x="22" y="495"/>
                    <a:pt x="20" y="515"/>
                  </a:cubicBezTo>
                  <a:cubicBezTo>
                    <a:pt x="19" y="518"/>
                    <a:pt x="23" y="516"/>
                    <a:pt x="23" y="519"/>
                  </a:cubicBezTo>
                  <a:cubicBezTo>
                    <a:pt x="27" y="588"/>
                    <a:pt x="23" y="644"/>
                    <a:pt x="31" y="708"/>
                  </a:cubicBezTo>
                  <a:cubicBezTo>
                    <a:pt x="31" y="697"/>
                    <a:pt x="28" y="680"/>
                    <a:pt x="29" y="672"/>
                  </a:cubicBezTo>
                  <a:cubicBezTo>
                    <a:pt x="33" y="676"/>
                    <a:pt x="32" y="686"/>
                    <a:pt x="33" y="693"/>
                  </a:cubicBezTo>
                  <a:cubicBezTo>
                    <a:pt x="35" y="717"/>
                    <a:pt x="38" y="743"/>
                    <a:pt x="39" y="769"/>
                  </a:cubicBezTo>
                  <a:cubicBezTo>
                    <a:pt x="42" y="816"/>
                    <a:pt x="42" y="862"/>
                    <a:pt x="45" y="906"/>
                  </a:cubicBezTo>
                  <a:cubicBezTo>
                    <a:pt x="53" y="886"/>
                    <a:pt x="48" y="851"/>
                    <a:pt x="55" y="833"/>
                  </a:cubicBezTo>
                  <a:cubicBezTo>
                    <a:pt x="59" y="854"/>
                    <a:pt x="51" y="886"/>
                    <a:pt x="57" y="912"/>
                  </a:cubicBezTo>
                  <a:cubicBezTo>
                    <a:pt x="62" y="897"/>
                    <a:pt x="66" y="865"/>
                    <a:pt x="63" y="845"/>
                  </a:cubicBezTo>
                  <a:cubicBezTo>
                    <a:pt x="66" y="840"/>
                    <a:pt x="69" y="834"/>
                    <a:pt x="72" y="828"/>
                  </a:cubicBezTo>
                  <a:cubicBezTo>
                    <a:pt x="75" y="829"/>
                    <a:pt x="72" y="832"/>
                    <a:pt x="72" y="834"/>
                  </a:cubicBezTo>
                  <a:cubicBezTo>
                    <a:pt x="79" y="827"/>
                    <a:pt x="83" y="817"/>
                    <a:pt x="89" y="807"/>
                  </a:cubicBezTo>
                  <a:cubicBezTo>
                    <a:pt x="97" y="794"/>
                    <a:pt x="109" y="786"/>
                    <a:pt x="105" y="766"/>
                  </a:cubicBezTo>
                  <a:cubicBezTo>
                    <a:pt x="90" y="783"/>
                    <a:pt x="75" y="809"/>
                    <a:pt x="61" y="830"/>
                  </a:cubicBezTo>
                  <a:cubicBezTo>
                    <a:pt x="60" y="823"/>
                    <a:pt x="66" y="815"/>
                    <a:pt x="70" y="811"/>
                  </a:cubicBezTo>
                  <a:cubicBezTo>
                    <a:pt x="67" y="819"/>
                    <a:pt x="77" y="804"/>
                    <a:pt x="79" y="801"/>
                  </a:cubicBezTo>
                  <a:cubicBezTo>
                    <a:pt x="86" y="789"/>
                    <a:pt x="97" y="770"/>
                    <a:pt x="105" y="761"/>
                  </a:cubicBezTo>
                  <a:cubicBezTo>
                    <a:pt x="105" y="751"/>
                    <a:pt x="103" y="743"/>
                    <a:pt x="104" y="733"/>
                  </a:cubicBezTo>
                  <a:cubicBezTo>
                    <a:pt x="91" y="750"/>
                    <a:pt x="81" y="768"/>
                    <a:pt x="69" y="786"/>
                  </a:cubicBezTo>
                  <a:cubicBezTo>
                    <a:pt x="78" y="768"/>
                    <a:pt x="91" y="747"/>
                    <a:pt x="104" y="731"/>
                  </a:cubicBezTo>
                  <a:cubicBezTo>
                    <a:pt x="102" y="728"/>
                    <a:pt x="103" y="723"/>
                    <a:pt x="103" y="719"/>
                  </a:cubicBezTo>
                  <a:cubicBezTo>
                    <a:pt x="100" y="718"/>
                    <a:pt x="97" y="726"/>
                    <a:pt x="95" y="729"/>
                  </a:cubicBezTo>
                  <a:cubicBezTo>
                    <a:pt x="93" y="725"/>
                    <a:pt x="99" y="721"/>
                    <a:pt x="100" y="716"/>
                  </a:cubicBezTo>
                  <a:cubicBezTo>
                    <a:pt x="84" y="732"/>
                    <a:pt x="76" y="755"/>
                    <a:pt x="60" y="771"/>
                  </a:cubicBezTo>
                  <a:cubicBezTo>
                    <a:pt x="65" y="757"/>
                    <a:pt x="72" y="746"/>
                    <a:pt x="78" y="734"/>
                  </a:cubicBezTo>
                  <a:cubicBezTo>
                    <a:pt x="79" y="740"/>
                    <a:pt x="72" y="748"/>
                    <a:pt x="70" y="754"/>
                  </a:cubicBezTo>
                  <a:cubicBezTo>
                    <a:pt x="81" y="743"/>
                    <a:pt x="90" y="722"/>
                    <a:pt x="102" y="709"/>
                  </a:cubicBezTo>
                  <a:cubicBezTo>
                    <a:pt x="102" y="699"/>
                    <a:pt x="100" y="693"/>
                    <a:pt x="100" y="687"/>
                  </a:cubicBezTo>
                  <a:cubicBezTo>
                    <a:pt x="86" y="699"/>
                    <a:pt x="76" y="723"/>
                    <a:pt x="63" y="739"/>
                  </a:cubicBezTo>
                  <a:cubicBezTo>
                    <a:pt x="68" y="730"/>
                    <a:pt x="70" y="720"/>
                    <a:pt x="76" y="713"/>
                  </a:cubicBezTo>
                  <a:cubicBezTo>
                    <a:pt x="77" y="711"/>
                    <a:pt x="85" y="706"/>
                    <a:pt x="88" y="701"/>
                  </a:cubicBezTo>
                  <a:cubicBezTo>
                    <a:pt x="90" y="698"/>
                    <a:pt x="91" y="693"/>
                    <a:pt x="93" y="690"/>
                  </a:cubicBezTo>
                  <a:cubicBezTo>
                    <a:pt x="99" y="681"/>
                    <a:pt x="102" y="675"/>
                    <a:pt x="98" y="659"/>
                  </a:cubicBezTo>
                  <a:cubicBezTo>
                    <a:pt x="94" y="661"/>
                    <a:pt x="93" y="666"/>
                    <a:pt x="90" y="669"/>
                  </a:cubicBezTo>
                  <a:cubicBezTo>
                    <a:pt x="94" y="661"/>
                    <a:pt x="100" y="649"/>
                    <a:pt x="96" y="636"/>
                  </a:cubicBezTo>
                  <a:cubicBezTo>
                    <a:pt x="94" y="635"/>
                    <a:pt x="91" y="641"/>
                    <a:pt x="90" y="644"/>
                  </a:cubicBezTo>
                  <a:cubicBezTo>
                    <a:pt x="94" y="633"/>
                    <a:pt x="97" y="625"/>
                    <a:pt x="94" y="610"/>
                  </a:cubicBezTo>
                  <a:cubicBezTo>
                    <a:pt x="80" y="625"/>
                    <a:pt x="73" y="647"/>
                    <a:pt x="59" y="662"/>
                  </a:cubicBezTo>
                  <a:cubicBezTo>
                    <a:pt x="60" y="654"/>
                    <a:pt x="69" y="645"/>
                    <a:pt x="72" y="637"/>
                  </a:cubicBezTo>
                  <a:cubicBezTo>
                    <a:pt x="74" y="635"/>
                    <a:pt x="73" y="637"/>
                    <a:pt x="75" y="638"/>
                  </a:cubicBezTo>
                  <a:cubicBezTo>
                    <a:pt x="80" y="626"/>
                    <a:pt x="88" y="617"/>
                    <a:pt x="93" y="605"/>
                  </a:cubicBezTo>
                  <a:cubicBezTo>
                    <a:pt x="91" y="601"/>
                    <a:pt x="93" y="595"/>
                    <a:pt x="91" y="589"/>
                  </a:cubicBezTo>
                  <a:cubicBezTo>
                    <a:pt x="80" y="598"/>
                    <a:pt x="72" y="618"/>
                    <a:pt x="60" y="629"/>
                  </a:cubicBezTo>
                  <a:cubicBezTo>
                    <a:pt x="68" y="611"/>
                    <a:pt x="83" y="601"/>
                    <a:pt x="91" y="583"/>
                  </a:cubicBezTo>
                  <a:cubicBezTo>
                    <a:pt x="89" y="572"/>
                    <a:pt x="89" y="561"/>
                    <a:pt x="89" y="547"/>
                  </a:cubicBezTo>
                  <a:cubicBezTo>
                    <a:pt x="82" y="550"/>
                    <a:pt x="82" y="559"/>
                    <a:pt x="76" y="563"/>
                  </a:cubicBezTo>
                  <a:cubicBezTo>
                    <a:pt x="82" y="551"/>
                    <a:pt x="91" y="543"/>
                    <a:pt x="88" y="527"/>
                  </a:cubicBezTo>
                  <a:cubicBezTo>
                    <a:pt x="76" y="540"/>
                    <a:pt x="68" y="558"/>
                    <a:pt x="57" y="573"/>
                  </a:cubicBezTo>
                  <a:cubicBezTo>
                    <a:pt x="55" y="563"/>
                    <a:pt x="68" y="554"/>
                    <a:pt x="74" y="543"/>
                  </a:cubicBezTo>
                  <a:cubicBezTo>
                    <a:pt x="76" y="540"/>
                    <a:pt x="76" y="536"/>
                    <a:pt x="78" y="532"/>
                  </a:cubicBezTo>
                  <a:cubicBezTo>
                    <a:pt x="82" y="530"/>
                    <a:pt x="89" y="525"/>
                    <a:pt x="87" y="519"/>
                  </a:cubicBezTo>
                  <a:cubicBezTo>
                    <a:pt x="86" y="519"/>
                    <a:pt x="86" y="521"/>
                    <a:pt x="86" y="523"/>
                  </a:cubicBezTo>
                  <a:cubicBezTo>
                    <a:pt x="84" y="519"/>
                    <a:pt x="89" y="514"/>
                    <a:pt x="87" y="507"/>
                  </a:cubicBezTo>
                  <a:cubicBezTo>
                    <a:pt x="76" y="520"/>
                    <a:pt x="67" y="539"/>
                    <a:pt x="57" y="548"/>
                  </a:cubicBezTo>
                  <a:cubicBezTo>
                    <a:pt x="62" y="536"/>
                    <a:pt x="69" y="527"/>
                    <a:pt x="76" y="517"/>
                  </a:cubicBezTo>
                  <a:cubicBezTo>
                    <a:pt x="76" y="519"/>
                    <a:pt x="75" y="519"/>
                    <a:pt x="74" y="520"/>
                  </a:cubicBezTo>
                  <a:cubicBezTo>
                    <a:pt x="82" y="514"/>
                    <a:pt x="90" y="504"/>
                    <a:pt x="86" y="487"/>
                  </a:cubicBezTo>
                  <a:cubicBezTo>
                    <a:pt x="73" y="498"/>
                    <a:pt x="66" y="515"/>
                    <a:pt x="54" y="527"/>
                  </a:cubicBezTo>
                  <a:cubicBezTo>
                    <a:pt x="54" y="520"/>
                    <a:pt x="61" y="513"/>
                    <a:pt x="64" y="505"/>
                  </a:cubicBezTo>
                  <a:cubicBezTo>
                    <a:pt x="68" y="507"/>
                    <a:pt x="64" y="508"/>
                    <a:pt x="63" y="510"/>
                  </a:cubicBezTo>
                  <a:cubicBezTo>
                    <a:pt x="71" y="501"/>
                    <a:pt x="90" y="487"/>
                    <a:pt x="84" y="468"/>
                  </a:cubicBezTo>
                  <a:cubicBezTo>
                    <a:pt x="73" y="476"/>
                    <a:pt x="65" y="495"/>
                    <a:pt x="54" y="505"/>
                  </a:cubicBezTo>
                  <a:cubicBezTo>
                    <a:pt x="58" y="487"/>
                    <a:pt x="78" y="478"/>
                    <a:pt x="84" y="458"/>
                  </a:cubicBezTo>
                  <a:cubicBezTo>
                    <a:pt x="81" y="461"/>
                    <a:pt x="86" y="451"/>
                    <a:pt x="83" y="447"/>
                  </a:cubicBezTo>
                  <a:cubicBezTo>
                    <a:pt x="72" y="458"/>
                    <a:pt x="64" y="477"/>
                    <a:pt x="53" y="484"/>
                  </a:cubicBezTo>
                  <a:cubicBezTo>
                    <a:pt x="58" y="475"/>
                    <a:pt x="63" y="465"/>
                    <a:pt x="72" y="459"/>
                  </a:cubicBezTo>
                  <a:cubicBezTo>
                    <a:pt x="68" y="456"/>
                    <a:pt x="72" y="457"/>
                    <a:pt x="74" y="456"/>
                  </a:cubicBezTo>
                  <a:cubicBezTo>
                    <a:pt x="72" y="455"/>
                    <a:pt x="72" y="454"/>
                    <a:pt x="73" y="452"/>
                  </a:cubicBezTo>
                  <a:cubicBezTo>
                    <a:pt x="75" y="452"/>
                    <a:pt x="74" y="452"/>
                    <a:pt x="74" y="454"/>
                  </a:cubicBezTo>
                  <a:cubicBezTo>
                    <a:pt x="80" y="451"/>
                    <a:pt x="86" y="441"/>
                    <a:pt x="82" y="429"/>
                  </a:cubicBezTo>
                  <a:cubicBezTo>
                    <a:pt x="71" y="436"/>
                    <a:pt x="64" y="456"/>
                    <a:pt x="51" y="465"/>
                  </a:cubicBezTo>
                  <a:cubicBezTo>
                    <a:pt x="57" y="450"/>
                    <a:pt x="69" y="440"/>
                    <a:pt x="76" y="426"/>
                  </a:cubicBezTo>
                  <a:cubicBezTo>
                    <a:pt x="78" y="425"/>
                    <a:pt x="78" y="427"/>
                    <a:pt x="78" y="429"/>
                  </a:cubicBezTo>
                  <a:cubicBezTo>
                    <a:pt x="85" y="425"/>
                    <a:pt x="79" y="413"/>
                    <a:pt x="82" y="403"/>
                  </a:cubicBezTo>
                  <a:cubicBezTo>
                    <a:pt x="70" y="414"/>
                    <a:pt x="62" y="435"/>
                    <a:pt x="50" y="443"/>
                  </a:cubicBezTo>
                  <a:cubicBezTo>
                    <a:pt x="58" y="424"/>
                    <a:pt x="75" y="413"/>
                    <a:pt x="82" y="393"/>
                  </a:cubicBezTo>
                  <a:cubicBezTo>
                    <a:pt x="83" y="389"/>
                    <a:pt x="82" y="393"/>
                    <a:pt x="80" y="392"/>
                  </a:cubicBezTo>
                  <a:cubicBezTo>
                    <a:pt x="85" y="386"/>
                    <a:pt x="82" y="379"/>
                    <a:pt x="84" y="368"/>
                  </a:cubicBezTo>
                  <a:cubicBezTo>
                    <a:pt x="84" y="367"/>
                    <a:pt x="82" y="368"/>
                    <a:pt x="82" y="366"/>
                  </a:cubicBezTo>
                  <a:cubicBezTo>
                    <a:pt x="60" y="363"/>
                    <a:pt x="38" y="354"/>
                    <a:pt x="17" y="353"/>
                  </a:cubicBezTo>
                  <a:cubicBezTo>
                    <a:pt x="15" y="353"/>
                    <a:pt x="16" y="349"/>
                    <a:pt x="13" y="347"/>
                  </a:cubicBezTo>
                  <a:cubicBezTo>
                    <a:pt x="9" y="347"/>
                    <a:pt x="5" y="353"/>
                    <a:pt x="3" y="352"/>
                  </a:cubicBezTo>
                  <a:cubicBezTo>
                    <a:pt x="0" y="346"/>
                    <a:pt x="10" y="346"/>
                    <a:pt x="12" y="342"/>
                  </a:cubicBezTo>
                  <a:cubicBezTo>
                    <a:pt x="10" y="334"/>
                    <a:pt x="4" y="344"/>
                    <a:pt x="0" y="341"/>
                  </a:cubicBezTo>
                  <a:cubicBezTo>
                    <a:pt x="1" y="335"/>
                    <a:pt x="7" y="335"/>
                    <a:pt x="10" y="333"/>
                  </a:cubicBezTo>
                  <a:cubicBezTo>
                    <a:pt x="11" y="329"/>
                    <a:pt x="13" y="326"/>
                    <a:pt x="14" y="323"/>
                  </a:cubicBezTo>
                  <a:cubicBezTo>
                    <a:pt x="52" y="298"/>
                    <a:pt x="91" y="275"/>
                    <a:pt x="129" y="252"/>
                  </a:cubicBezTo>
                  <a:cubicBezTo>
                    <a:pt x="168" y="229"/>
                    <a:pt x="204" y="202"/>
                    <a:pt x="243" y="180"/>
                  </a:cubicBezTo>
                  <a:cubicBezTo>
                    <a:pt x="243" y="183"/>
                    <a:pt x="247" y="184"/>
                    <a:pt x="247" y="189"/>
                  </a:cubicBezTo>
                  <a:cubicBezTo>
                    <a:pt x="252" y="178"/>
                    <a:pt x="242" y="164"/>
                    <a:pt x="249" y="156"/>
                  </a:cubicBezTo>
                  <a:cubicBezTo>
                    <a:pt x="249" y="153"/>
                    <a:pt x="247" y="159"/>
                    <a:pt x="247" y="156"/>
                  </a:cubicBezTo>
                  <a:cubicBezTo>
                    <a:pt x="247" y="142"/>
                    <a:pt x="245" y="125"/>
                    <a:pt x="251" y="117"/>
                  </a:cubicBezTo>
                  <a:cubicBezTo>
                    <a:pt x="256" y="119"/>
                    <a:pt x="252" y="126"/>
                    <a:pt x="252" y="128"/>
                  </a:cubicBezTo>
                  <a:cubicBezTo>
                    <a:pt x="251" y="167"/>
                    <a:pt x="257" y="207"/>
                    <a:pt x="259" y="241"/>
                  </a:cubicBezTo>
                  <a:cubicBezTo>
                    <a:pt x="255" y="231"/>
                    <a:pt x="255" y="217"/>
                    <a:pt x="254" y="204"/>
                  </a:cubicBezTo>
                  <a:cubicBezTo>
                    <a:pt x="215" y="220"/>
                    <a:pt x="179" y="248"/>
                    <a:pt x="142" y="271"/>
                  </a:cubicBezTo>
                  <a:cubicBezTo>
                    <a:pt x="123" y="283"/>
                    <a:pt x="104" y="293"/>
                    <a:pt x="85" y="305"/>
                  </a:cubicBezTo>
                  <a:cubicBezTo>
                    <a:pt x="67" y="316"/>
                    <a:pt x="50" y="330"/>
                    <a:pt x="32" y="339"/>
                  </a:cubicBezTo>
                  <a:cubicBezTo>
                    <a:pt x="31" y="336"/>
                    <a:pt x="33" y="335"/>
                    <a:pt x="34" y="334"/>
                  </a:cubicBezTo>
                  <a:cubicBezTo>
                    <a:pt x="31" y="333"/>
                    <a:pt x="25" y="339"/>
                    <a:pt x="20" y="341"/>
                  </a:cubicBezTo>
                  <a:cubicBezTo>
                    <a:pt x="41" y="352"/>
                    <a:pt x="76" y="353"/>
                    <a:pt x="99" y="345"/>
                  </a:cubicBezTo>
                  <a:cubicBezTo>
                    <a:pt x="102" y="345"/>
                    <a:pt x="101" y="349"/>
                    <a:pt x="105" y="348"/>
                  </a:cubicBezTo>
                  <a:cubicBezTo>
                    <a:pt x="107" y="347"/>
                    <a:pt x="101" y="344"/>
                    <a:pt x="105" y="341"/>
                  </a:cubicBezTo>
                  <a:cubicBezTo>
                    <a:pt x="107" y="339"/>
                    <a:pt x="107" y="344"/>
                    <a:pt x="111" y="342"/>
                  </a:cubicBezTo>
                  <a:cubicBezTo>
                    <a:pt x="109" y="332"/>
                    <a:pt x="115" y="327"/>
                    <a:pt x="115" y="323"/>
                  </a:cubicBezTo>
                  <a:cubicBezTo>
                    <a:pt x="113" y="321"/>
                    <a:pt x="111" y="330"/>
                    <a:pt x="106" y="326"/>
                  </a:cubicBezTo>
                  <a:cubicBezTo>
                    <a:pt x="105" y="311"/>
                    <a:pt x="118" y="311"/>
                    <a:pt x="120" y="299"/>
                  </a:cubicBezTo>
                  <a:cubicBezTo>
                    <a:pt x="124" y="297"/>
                    <a:pt x="126" y="295"/>
                    <a:pt x="129" y="291"/>
                  </a:cubicBezTo>
                  <a:cubicBezTo>
                    <a:pt x="164" y="273"/>
                    <a:pt x="203" y="249"/>
                    <a:pt x="233" y="222"/>
                  </a:cubicBezTo>
                  <a:cubicBezTo>
                    <a:pt x="238" y="222"/>
                    <a:pt x="242" y="217"/>
                    <a:pt x="247" y="219"/>
                  </a:cubicBezTo>
                  <a:cubicBezTo>
                    <a:pt x="209" y="246"/>
                    <a:pt x="171" y="272"/>
                    <a:pt x="133" y="299"/>
                  </a:cubicBezTo>
                  <a:cubicBezTo>
                    <a:pt x="171" y="292"/>
                    <a:pt x="198" y="260"/>
                    <a:pt x="229" y="240"/>
                  </a:cubicBezTo>
                  <a:cubicBezTo>
                    <a:pt x="231" y="239"/>
                    <a:pt x="232" y="241"/>
                    <a:pt x="234" y="241"/>
                  </a:cubicBezTo>
                  <a:cubicBezTo>
                    <a:pt x="238" y="238"/>
                    <a:pt x="244" y="233"/>
                    <a:pt x="249" y="234"/>
                  </a:cubicBezTo>
                  <a:cubicBezTo>
                    <a:pt x="251" y="240"/>
                    <a:pt x="240" y="241"/>
                    <a:pt x="239" y="247"/>
                  </a:cubicBezTo>
                  <a:cubicBezTo>
                    <a:pt x="238" y="250"/>
                    <a:pt x="243" y="247"/>
                    <a:pt x="243" y="249"/>
                  </a:cubicBezTo>
                  <a:cubicBezTo>
                    <a:pt x="216" y="270"/>
                    <a:pt x="187" y="286"/>
                    <a:pt x="157" y="304"/>
                  </a:cubicBezTo>
                  <a:cubicBezTo>
                    <a:pt x="180" y="315"/>
                    <a:pt x="220" y="310"/>
                    <a:pt x="243" y="306"/>
                  </a:cubicBezTo>
                  <a:cubicBezTo>
                    <a:pt x="240" y="311"/>
                    <a:pt x="230" y="309"/>
                    <a:pt x="225" y="312"/>
                  </a:cubicBezTo>
                  <a:cubicBezTo>
                    <a:pt x="233" y="314"/>
                    <a:pt x="244" y="312"/>
                    <a:pt x="250" y="312"/>
                  </a:cubicBezTo>
                  <a:cubicBezTo>
                    <a:pt x="252" y="297"/>
                    <a:pt x="249" y="263"/>
                    <a:pt x="251" y="245"/>
                  </a:cubicBezTo>
                  <a:cubicBezTo>
                    <a:pt x="257" y="289"/>
                    <a:pt x="252" y="357"/>
                    <a:pt x="256" y="406"/>
                  </a:cubicBezTo>
                  <a:cubicBezTo>
                    <a:pt x="255" y="409"/>
                    <a:pt x="259" y="406"/>
                    <a:pt x="259" y="408"/>
                  </a:cubicBezTo>
                  <a:cubicBezTo>
                    <a:pt x="255" y="462"/>
                    <a:pt x="262" y="528"/>
                    <a:pt x="269" y="583"/>
                  </a:cubicBezTo>
                  <a:cubicBezTo>
                    <a:pt x="273" y="615"/>
                    <a:pt x="272" y="658"/>
                    <a:pt x="266" y="687"/>
                  </a:cubicBezTo>
                  <a:cubicBezTo>
                    <a:pt x="269" y="751"/>
                    <a:pt x="269" y="810"/>
                    <a:pt x="269" y="881"/>
                  </a:cubicBezTo>
                  <a:cubicBezTo>
                    <a:pt x="269" y="883"/>
                    <a:pt x="269" y="884"/>
                    <a:pt x="272" y="884"/>
                  </a:cubicBezTo>
                  <a:cubicBezTo>
                    <a:pt x="265" y="890"/>
                    <a:pt x="273" y="902"/>
                    <a:pt x="272" y="911"/>
                  </a:cubicBezTo>
                  <a:cubicBezTo>
                    <a:pt x="271" y="915"/>
                    <a:pt x="263" y="923"/>
                    <a:pt x="272" y="927"/>
                  </a:cubicBezTo>
                  <a:cubicBezTo>
                    <a:pt x="268" y="933"/>
                    <a:pt x="266" y="942"/>
                    <a:pt x="259" y="944"/>
                  </a:cubicBezTo>
                  <a:cubicBezTo>
                    <a:pt x="263" y="942"/>
                    <a:pt x="268" y="940"/>
                    <a:pt x="273" y="940"/>
                  </a:cubicBezTo>
                  <a:cubicBezTo>
                    <a:pt x="276" y="943"/>
                    <a:pt x="272" y="944"/>
                    <a:pt x="273" y="947"/>
                  </a:cubicBezTo>
                  <a:cubicBezTo>
                    <a:pt x="277" y="947"/>
                    <a:pt x="279" y="944"/>
                    <a:pt x="283" y="943"/>
                  </a:cubicBezTo>
                  <a:cubicBezTo>
                    <a:pt x="283" y="938"/>
                    <a:pt x="276" y="940"/>
                    <a:pt x="278" y="934"/>
                  </a:cubicBezTo>
                  <a:cubicBezTo>
                    <a:pt x="283" y="933"/>
                    <a:pt x="283" y="936"/>
                    <a:pt x="286" y="936"/>
                  </a:cubicBezTo>
                  <a:cubicBezTo>
                    <a:pt x="288" y="937"/>
                    <a:pt x="285" y="932"/>
                    <a:pt x="289" y="934"/>
                  </a:cubicBezTo>
                  <a:cubicBezTo>
                    <a:pt x="311" y="938"/>
                    <a:pt x="331" y="935"/>
                    <a:pt x="353" y="935"/>
                  </a:cubicBezTo>
                  <a:cubicBezTo>
                    <a:pt x="350" y="905"/>
                    <a:pt x="353" y="876"/>
                    <a:pt x="354" y="846"/>
                  </a:cubicBezTo>
                  <a:cubicBezTo>
                    <a:pt x="355" y="829"/>
                    <a:pt x="352" y="812"/>
                    <a:pt x="351" y="794"/>
                  </a:cubicBezTo>
                  <a:cubicBezTo>
                    <a:pt x="350" y="761"/>
                    <a:pt x="351" y="727"/>
                    <a:pt x="348" y="694"/>
                  </a:cubicBezTo>
                  <a:cubicBezTo>
                    <a:pt x="346" y="668"/>
                    <a:pt x="342" y="645"/>
                    <a:pt x="344" y="620"/>
                  </a:cubicBezTo>
                  <a:cubicBezTo>
                    <a:pt x="344" y="606"/>
                    <a:pt x="342" y="594"/>
                    <a:pt x="342" y="581"/>
                  </a:cubicBezTo>
                  <a:cubicBezTo>
                    <a:pt x="339" y="526"/>
                    <a:pt x="342" y="457"/>
                    <a:pt x="338" y="403"/>
                  </a:cubicBezTo>
                  <a:cubicBezTo>
                    <a:pt x="338" y="400"/>
                    <a:pt x="341" y="401"/>
                    <a:pt x="342" y="399"/>
                  </a:cubicBezTo>
                  <a:cubicBezTo>
                    <a:pt x="341" y="390"/>
                    <a:pt x="339" y="373"/>
                    <a:pt x="342" y="369"/>
                  </a:cubicBezTo>
                  <a:cubicBezTo>
                    <a:pt x="349" y="388"/>
                    <a:pt x="343" y="416"/>
                    <a:pt x="348" y="440"/>
                  </a:cubicBezTo>
                  <a:cubicBezTo>
                    <a:pt x="350" y="361"/>
                    <a:pt x="347" y="270"/>
                    <a:pt x="346" y="189"/>
                  </a:cubicBezTo>
                  <a:cubicBezTo>
                    <a:pt x="346" y="187"/>
                    <a:pt x="342" y="188"/>
                    <a:pt x="342" y="187"/>
                  </a:cubicBezTo>
                  <a:cubicBezTo>
                    <a:pt x="341" y="183"/>
                    <a:pt x="346" y="185"/>
                    <a:pt x="346" y="182"/>
                  </a:cubicBezTo>
                  <a:cubicBezTo>
                    <a:pt x="343" y="172"/>
                    <a:pt x="346" y="173"/>
                    <a:pt x="345" y="161"/>
                  </a:cubicBezTo>
                  <a:cubicBezTo>
                    <a:pt x="342" y="162"/>
                    <a:pt x="339" y="164"/>
                    <a:pt x="336" y="166"/>
                  </a:cubicBezTo>
                  <a:cubicBezTo>
                    <a:pt x="337" y="236"/>
                    <a:pt x="343" y="291"/>
                    <a:pt x="338" y="361"/>
                  </a:cubicBezTo>
                  <a:cubicBezTo>
                    <a:pt x="336" y="297"/>
                    <a:pt x="335" y="227"/>
                    <a:pt x="333" y="166"/>
                  </a:cubicBezTo>
                  <a:cubicBezTo>
                    <a:pt x="333" y="157"/>
                    <a:pt x="332" y="147"/>
                    <a:pt x="335" y="139"/>
                  </a:cubicBezTo>
                  <a:cubicBezTo>
                    <a:pt x="341" y="142"/>
                    <a:pt x="336" y="154"/>
                    <a:pt x="337" y="161"/>
                  </a:cubicBezTo>
                  <a:cubicBezTo>
                    <a:pt x="340" y="160"/>
                    <a:pt x="342" y="158"/>
                    <a:pt x="345" y="157"/>
                  </a:cubicBezTo>
                  <a:cubicBezTo>
                    <a:pt x="345" y="143"/>
                    <a:pt x="347" y="134"/>
                    <a:pt x="346" y="120"/>
                  </a:cubicBezTo>
                  <a:cubicBezTo>
                    <a:pt x="355" y="116"/>
                    <a:pt x="364" y="112"/>
                    <a:pt x="373" y="108"/>
                  </a:cubicBezTo>
                  <a:cubicBezTo>
                    <a:pt x="371" y="104"/>
                    <a:pt x="366" y="112"/>
                    <a:pt x="366" y="107"/>
                  </a:cubicBezTo>
                  <a:cubicBezTo>
                    <a:pt x="371" y="105"/>
                    <a:pt x="379" y="99"/>
                    <a:pt x="384" y="105"/>
                  </a:cubicBezTo>
                  <a:cubicBezTo>
                    <a:pt x="453" y="76"/>
                    <a:pt x="526" y="49"/>
                    <a:pt x="603" y="25"/>
                  </a:cubicBezTo>
                  <a:cubicBezTo>
                    <a:pt x="615" y="22"/>
                    <a:pt x="628" y="18"/>
                    <a:pt x="640" y="13"/>
                  </a:cubicBezTo>
                  <a:cubicBezTo>
                    <a:pt x="651" y="9"/>
                    <a:pt x="662" y="2"/>
                    <a:pt x="674" y="0"/>
                  </a:cubicBezTo>
                  <a:cubicBezTo>
                    <a:pt x="667" y="7"/>
                    <a:pt x="654" y="9"/>
                    <a:pt x="644" y="14"/>
                  </a:cubicBezTo>
                  <a:cubicBezTo>
                    <a:pt x="647" y="16"/>
                    <a:pt x="652" y="12"/>
                    <a:pt x="657" y="14"/>
                  </a:cubicBezTo>
                  <a:cubicBezTo>
                    <a:pt x="655" y="19"/>
                    <a:pt x="649" y="20"/>
                    <a:pt x="644" y="19"/>
                  </a:cubicBezTo>
                  <a:cubicBezTo>
                    <a:pt x="595" y="39"/>
                    <a:pt x="548" y="61"/>
                    <a:pt x="496" y="78"/>
                  </a:cubicBezTo>
                  <a:cubicBezTo>
                    <a:pt x="540" y="65"/>
                    <a:pt x="594" y="47"/>
                    <a:pt x="637" y="31"/>
                  </a:cubicBezTo>
                  <a:cubicBezTo>
                    <a:pt x="640" y="30"/>
                    <a:pt x="645" y="30"/>
                    <a:pt x="647" y="31"/>
                  </a:cubicBezTo>
                  <a:cubicBezTo>
                    <a:pt x="652" y="28"/>
                    <a:pt x="659" y="26"/>
                    <a:pt x="664" y="23"/>
                  </a:cubicBezTo>
                  <a:cubicBezTo>
                    <a:pt x="664" y="19"/>
                    <a:pt x="663" y="17"/>
                    <a:pt x="663" y="13"/>
                  </a:cubicBezTo>
                  <a:cubicBezTo>
                    <a:pt x="667" y="14"/>
                    <a:pt x="668" y="13"/>
                    <a:pt x="673" y="13"/>
                  </a:cubicBezTo>
                  <a:cubicBezTo>
                    <a:pt x="668" y="69"/>
                    <a:pt x="678" y="132"/>
                    <a:pt x="679" y="197"/>
                  </a:cubicBezTo>
                  <a:cubicBezTo>
                    <a:pt x="670" y="181"/>
                    <a:pt x="676" y="151"/>
                    <a:pt x="673" y="130"/>
                  </a:cubicBezTo>
                  <a:cubicBezTo>
                    <a:pt x="671" y="153"/>
                    <a:pt x="671" y="177"/>
                    <a:pt x="671" y="202"/>
                  </a:cubicBezTo>
                  <a:cubicBezTo>
                    <a:pt x="701" y="185"/>
                    <a:pt x="732" y="169"/>
                    <a:pt x="760" y="150"/>
                  </a:cubicBezTo>
                  <a:cubicBezTo>
                    <a:pt x="780" y="140"/>
                    <a:pt x="803" y="129"/>
                    <a:pt x="822" y="119"/>
                  </a:cubicBezTo>
                  <a:cubicBezTo>
                    <a:pt x="827" y="116"/>
                    <a:pt x="832" y="108"/>
                    <a:pt x="838" y="111"/>
                  </a:cubicBezTo>
                  <a:cubicBezTo>
                    <a:pt x="826" y="122"/>
                    <a:pt x="807" y="131"/>
                    <a:pt x="791" y="140"/>
                  </a:cubicBezTo>
                  <a:cubicBezTo>
                    <a:pt x="727" y="175"/>
                    <a:pt x="661" y="211"/>
                    <a:pt x="598" y="248"/>
                  </a:cubicBezTo>
                  <a:cubicBezTo>
                    <a:pt x="588" y="254"/>
                    <a:pt x="579" y="263"/>
                    <a:pt x="567" y="265"/>
                  </a:cubicBezTo>
                  <a:cubicBezTo>
                    <a:pt x="593" y="246"/>
                    <a:pt x="621" y="230"/>
                    <a:pt x="651" y="215"/>
                  </a:cubicBezTo>
                  <a:cubicBezTo>
                    <a:pt x="650" y="212"/>
                    <a:pt x="651" y="210"/>
                    <a:pt x="651" y="205"/>
                  </a:cubicBezTo>
                  <a:cubicBezTo>
                    <a:pt x="616" y="220"/>
                    <a:pt x="584" y="246"/>
                    <a:pt x="548" y="264"/>
                  </a:cubicBezTo>
                  <a:cubicBezTo>
                    <a:pt x="494" y="296"/>
                    <a:pt x="437" y="326"/>
                    <a:pt x="383" y="359"/>
                  </a:cubicBezTo>
                  <a:cubicBezTo>
                    <a:pt x="385" y="363"/>
                    <a:pt x="379" y="365"/>
                    <a:pt x="377" y="369"/>
                  </a:cubicBezTo>
                  <a:cubicBezTo>
                    <a:pt x="416" y="378"/>
                    <a:pt x="461" y="384"/>
                    <a:pt x="507" y="389"/>
                  </a:cubicBezTo>
                  <a:cubicBezTo>
                    <a:pt x="520" y="391"/>
                    <a:pt x="542" y="391"/>
                    <a:pt x="553" y="388"/>
                  </a:cubicBezTo>
                  <a:cubicBezTo>
                    <a:pt x="556" y="389"/>
                    <a:pt x="554" y="384"/>
                    <a:pt x="559" y="385"/>
                  </a:cubicBezTo>
                  <a:cubicBezTo>
                    <a:pt x="558" y="390"/>
                    <a:pt x="559" y="392"/>
                    <a:pt x="561" y="394"/>
                  </a:cubicBezTo>
                  <a:cubicBezTo>
                    <a:pt x="568" y="346"/>
                    <a:pt x="561" y="306"/>
                    <a:pt x="561" y="264"/>
                  </a:cubicBezTo>
                  <a:cubicBezTo>
                    <a:pt x="568" y="268"/>
                    <a:pt x="573" y="269"/>
                    <a:pt x="584" y="270"/>
                  </a:cubicBezTo>
                  <a:cubicBezTo>
                    <a:pt x="586" y="269"/>
                    <a:pt x="580" y="268"/>
                    <a:pt x="582" y="264"/>
                  </a:cubicBezTo>
                  <a:cubicBezTo>
                    <a:pt x="591" y="262"/>
                    <a:pt x="599" y="256"/>
                    <a:pt x="608" y="251"/>
                  </a:cubicBezTo>
                  <a:cubicBezTo>
                    <a:pt x="616" y="246"/>
                    <a:pt x="626" y="242"/>
                    <a:pt x="635" y="238"/>
                  </a:cubicBezTo>
                  <a:cubicBezTo>
                    <a:pt x="653" y="229"/>
                    <a:pt x="670" y="217"/>
                    <a:pt x="687" y="208"/>
                  </a:cubicBezTo>
                  <a:cubicBezTo>
                    <a:pt x="704" y="198"/>
                    <a:pt x="722" y="188"/>
                    <a:pt x="739" y="178"/>
                  </a:cubicBezTo>
                  <a:cubicBezTo>
                    <a:pt x="771" y="159"/>
                    <a:pt x="802" y="141"/>
                    <a:pt x="832" y="123"/>
                  </a:cubicBezTo>
                  <a:cubicBezTo>
                    <a:pt x="832" y="129"/>
                    <a:pt x="828" y="138"/>
                    <a:pt x="825" y="144"/>
                  </a:cubicBezTo>
                  <a:cubicBezTo>
                    <a:pt x="832" y="143"/>
                    <a:pt x="835" y="131"/>
                    <a:pt x="837" y="122"/>
                  </a:cubicBezTo>
                  <a:cubicBezTo>
                    <a:pt x="842" y="129"/>
                    <a:pt x="836" y="147"/>
                    <a:pt x="841" y="154"/>
                  </a:cubicBezTo>
                  <a:cubicBezTo>
                    <a:pt x="857" y="153"/>
                    <a:pt x="871" y="146"/>
                    <a:pt x="884" y="145"/>
                  </a:cubicBezTo>
                  <a:cubicBezTo>
                    <a:pt x="870" y="154"/>
                    <a:pt x="855" y="157"/>
                    <a:pt x="834" y="158"/>
                  </a:cubicBezTo>
                  <a:cubicBezTo>
                    <a:pt x="832" y="156"/>
                    <a:pt x="829" y="154"/>
                    <a:pt x="828" y="149"/>
                  </a:cubicBezTo>
                  <a:cubicBezTo>
                    <a:pt x="833" y="148"/>
                    <a:pt x="833" y="153"/>
                    <a:pt x="836" y="150"/>
                  </a:cubicBezTo>
                  <a:cubicBezTo>
                    <a:pt x="837" y="146"/>
                    <a:pt x="835" y="145"/>
                    <a:pt x="833" y="144"/>
                  </a:cubicBezTo>
                  <a:cubicBezTo>
                    <a:pt x="829" y="144"/>
                    <a:pt x="828" y="148"/>
                    <a:pt x="826" y="151"/>
                  </a:cubicBezTo>
                  <a:cubicBezTo>
                    <a:pt x="755" y="192"/>
                    <a:pt x="682" y="231"/>
                    <a:pt x="609" y="270"/>
                  </a:cubicBezTo>
                  <a:cubicBezTo>
                    <a:pt x="630" y="273"/>
                    <a:pt x="659" y="276"/>
                    <a:pt x="678" y="270"/>
                  </a:cubicBezTo>
                  <a:cubicBezTo>
                    <a:pt x="687" y="267"/>
                    <a:pt x="699" y="259"/>
                    <a:pt x="709" y="253"/>
                  </a:cubicBezTo>
                  <a:cubicBezTo>
                    <a:pt x="771" y="217"/>
                    <a:pt x="830" y="178"/>
                    <a:pt x="896" y="147"/>
                  </a:cubicBezTo>
                  <a:cubicBezTo>
                    <a:pt x="906" y="142"/>
                    <a:pt x="915" y="133"/>
                    <a:pt x="927" y="131"/>
                  </a:cubicBezTo>
                  <a:cubicBezTo>
                    <a:pt x="928" y="133"/>
                    <a:pt x="925" y="132"/>
                    <a:pt x="925" y="134"/>
                  </a:cubicBezTo>
                  <a:cubicBezTo>
                    <a:pt x="930" y="134"/>
                    <a:pt x="939" y="124"/>
                    <a:pt x="944" y="133"/>
                  </a:cubicBezTo>
                  <a:cubicBezTo>
                    <a:pt x="941" y="137"/>
                    <a:pt x="940" y="142"/>
                    <a:pt x="934" y="142"/>
                  </a:cubicBezTo>
                  <a:cubicBezTo>
                    <a:pt x="935" y="144"/>
                    <a:pt x="935" y="148"/>
                    <a:pt x="935" y="152"/>
                  </a:cubicBezTo>
                  <a:cubicBezTo>
                    <a:pt x="937" y="150"/>
                    <a:pt x="935" y="145"/>
                    <a:pt x="939" y="144"/>
                  </a:cubicBezTo>
                  <a:cubicBezTo>
                    <a:pt x="942" y="169"/>
                    <a:pt x="936" y="194"/>
                    <a:pt x="938" y="218"/>
                  </a:cubicBezTo>
                  <a:cubicBezTo>
                    <a:pt x="938" y="227"/>
                    <a:pt x="942" y="236"/>
                    <a:pt x="942" y="245"/>
                  </a:cubicBezTo>
                  <a:cubicBezTo>
                    <a:pt x="942" y="269"/>
                    <a:pt x="938" y="301"/>
                    <a:pt x="940" y="330"/>
                  </a:cubicBezTo>
                  <a:cubicBezTo>
                    <a:pt x="939" y="330"/>
                    <a:pt x="939" y="328"/>
                    <a:pt x="938" y="328"/>
                  </a:cubicBezTo>
                  <a:cubicBezTo>
                    <a:pt x="937" y="333"/>
                    <a:pt x="939" y="330"/>
                    <a:pt x="941" y="333"/>
                  </a:cubicBezTo>
                  <a:cubicBezTo>
                    <a:pt x="941" y="382"/>
                    <a:pt x="942" y="441"/>
                    <a:pt x="941" y="498"/>
                  </a:cubicBezTo>
                  <a:cubicBezTo>
                    <a:pt x="940" y="513"/>
                    <a:pt x="942" y="530"/>
                    <a:pt x="942" y="543"/>
                  </a:cubicBezTo>
                  <a:cubicBezTo>
                    <a:pt x="942" y="552"/>
                    <a:pt x="938" y="560"/>
                    <a:pt x="941" y="570"/>
                  </a:cubicBezTo>
                  <a:cubicBezTo>
                    <a:pt x="942" y="574"/>
                    <a:pt x="946" y="575"/>
                    <a:pt x="945" y="580"/>
                  </a:cubicBezTo>
                  <a:cubicBezTo>
                    <a:pt x="944" y="584"/>
                    <a:pt x="943" y="580"/>
                    <a:pt x="942" y="583"/>
                  </a:cubicBezTo>
                  <a:cubicBezTo>
                    <a:pt x="942" y="588"/>
                    <a:pt x="942" y="592"/>
                    <a:pt x="942" y="597"/>
                  </a:cubicBezTo>
                  <a:cubicBezTo>
                    <a:pt x="946" y="608"/>
                    <a:pt x="946" y="635"/>
                    <a:pt x="945" y="646"/>
                  </a:cubicBezTo>
                  <a:cubicBezTo>
                    <a:pt x="945" y="648"/>
                    <a:pt x="945" y="647"/>
                    <a:pt x="944" y="647"/>
                  </a:cubicBezTo>
                  <a:cubicBezTo>
                    <a:pt x="946" y="678"/>
                    <a:pt x="943" y="736"/>
                    <a:pt x="943" y="772"/>
                  </a:cubicBezTo>
                  <a:cubicBezTo>
                    <a:pt x="946" y="773"/>
                    <a:pt x="944" y="769"/>
                    <a:pt x="945" y="768"/>
                  </a:cubicBezTo>
                  <a:cubicBezTo>
                    <a:pt x="945" y="775"/>
                    <a:pt x="946" y="775"/>
                    <a:pt x="945" y="782"/>
                  </a:cubicBezTo>
                  <a:cubicBezTo>
                    <a:pt x="953" y="778"/>
                    <a:pt x="957" y="771"/>
                    <a:pt x="967" y="768"/>
                  </a:cubicBezTo>
                  <a:cubicBezTo>
                    <a:pt x="957" y="783"/>
                    <a:pt x="930" y="793"/>
                    <a:pt x="924" y="809"/>
                  </a:cubicBezTo>
                  <a:cubicBezTo>
                    <a:pt x="935" y="801"/>
                    <a:pt x="948" y="798"/>
                    <a:pt x="956" y="789"/>
                  </a:cubicBezTo>
                  <a:cubicBezTo>
                    <a:pt x="957" y="790"/>
                    <a:pt x="959" y="788"/>
                    <a:pt x="961" y="790"/>
                  </a:cubicBezTo>
                  <a:cubicBezTo>
                    <a:pt x="938" y="808"/>
                    <a:pt x="913" y="822"/>
                    <a:pt x="892" y="840"/>
                  </a:cubicBezTo>
                  <a:cubicBezTo>
                    <a:pt x="893" y="843"/>
                    <a:pt x="894" y="838"/>
                    <a:pt x="897" y="839"/>
                  </a:cubicBezTo>
                  <a:cubicBezTo>
                    <a:pt x="891" y="842"/>
                    <a:pt x="885" y="851"/>
                    <a:pt x="880" y="848"/>
                  </a:cubicBezTo>
                  <a:cubicBezTo>
                    <a:pt x="879" y="849"/>
                    <a:pt x="879" y="850"/>
                    <a:pt x="881" y="850"/>
                  </a:cubicBezTo>
                  <a:cubicBezTo>
                    <a:pt x="846" y="876"/>
                    <a:pt x="811" y="903"/>
                    <a:pt x="775" y="928"/>
                  </a:cubicBezTo>
                  <a:cubicBezTo>
                    <a:pt x="775" y="927"/>
                    <a:pt x="776" y="926"/>
                    <a:pt x="777" y="926"/>
                  </a:cubicBezTo>
                  <a:cubicBezTo>
                    <a:pt x="773" y="924"/>
                    <a:pt x="775" y="930"/>
                    <a:pt x="772" y="932"/>
                  </a:cubicBezTo>
                  <a:cubicBezTo>
                    <a:pt x="776" y="931"/>
                    <a:pt x="778" y="928"/>
                    <a:pt x="782" y="927"/>
                  </a:cubicBezTo>
                  <a:cubicBezTo>
                    <a:pt x="785" y="926"/>
                    <a:pt x="784" y="929"/>
                    <a:pt x="783" y="930"/>
                  </a:cubicBezTo>
                  <a:cubicBezTo>
                    <a:pt x="803" y="920"/>
                    <a:pt x="817" y="906"/>
                    <a:pt x="836" y="895"/>
                  </a:cubicBezTo>
                  <a:cubicBezTo>
                    <a:pt x="847" y="881"/>
                    <a:pt x="867" y="869"/>
                    <a:pt x="882" y="856"/>
                  </a:cubicBezTo>
                  <a:cubicBezTo>
                    <a:pt x="878" y="863"/>
                    <a:pt x="869" y="868"/>
                    <a:pt x="862" y="874"/>
                  </a:cubicBezTo>
                  <a:cubicBezTo>
                    <a:pt x="855" y="880"/>
                    <a:pt x="847" y="887"/>
                    <a:pt x="840" y="892"/>
                  </a:cubicBezTo>
                  <a:cubicBezTo>
                    <a:pt x="875" y="868"/>
                    <a:pt x="913" y="838"/>
                    <a:pt x="950" y="814"/>
                  </a:cubicBezTo>
                  <a:cubicBezTo>
                    <a:pt x="947" y="821"/>
                    <a:pt x="937" y="825"/>
                    <a:pt x="929" y="831"/>
                  </a:cubicBezTo>
                  <a:cubicBezTo>
                    <a:pt x="922" y="836"/>
                    <a:pt x="914" y="843"/>
                    <a:pt x="906" y="847"/>
                  </a:cubicBezTo>
                  <a:cubicBezTo>
                    <a:pt x="903" y="852"/>
                    <a:pt x="896" y="855"/>
                    <a:pt x="892" y="858"/>
                  </a:cubicBezTo>
                  <a:cubicBezTo>
                    <a:pt x="868" y="878"/>
                    <a:pt x="843" y="899"/>
                    <a:pt x="816" y="919"/>
                  </a:cubicBezTo>
                  <a:cubicBezTo>
                    <a:pt x="789" y="939"/>
                    <a:pt x="762" y="959"/>
                    <a:pt x="735" y="977"/>
                  </a:cubicBezTo>
                  <a:cubicBezTo>
                    <a:pt x="783" y="955"/>
                    <a:pt x="821" y="916"/>
                    <a:pt x="866" y="888"/>
                  </a:cubicBezTo>
                  <a:cubicBezTo>
                    <a:pt x="841" y="908"/>
                    <a:pt x="815" y="926"/>
                    <a:pt x="790" y="946"/>
                  </a:cubicBezTo>
                  <a:cubicBezTo>
                    <a:pt x="789" y="948"/>
                    <a:pt x="787" y="950"/>
                    <a:pt x="787" y="953"/>
                  </a:cubicBezTo>
                  <a:cubicBezTo>
                    <a:pt x="778" y="960"/>
                    <a:pt x="769" y="967"/>
                    <a:pt x="762" y="976"/>
                  </a:cubicBezTo>
                  <a:cubicBezTo>
                    <a:pt x="793" y="971"/>
                    <a:pt x="811" y="948"/>
                    <a:pt x="834" y="930"/>
                  </a:cubicBezTo>
                  <a:cubicBezTo>
                    <a:pt x="869" y="902"/>
                    <a:pt x="902" y="872"/>
                    <a:pt x="939" y="844"/>
                  </a:cubicBezTo>
                  <a:cubicBezTo>
                    <a:pt x="946" y="839"/>
                    <a:pt x="952" y="831"/>
                    <a:pt x="961" y="829"/>
                  </a:cubicBezTo>
                  <a:cubicBezTo>
                    <a:pt x="955" y="838"/>
                    <a:pt x="946" y="843"/>
                    <a:pt x="937" y="848"/>
                  </a:cubicBezTo>
                  <a:cubicBezTo>
                    <a:pt x="904" y="876"/>
                    <a:pt x="870" y="905"/>
                    <a:pt x="835" y="933"/>
                  </a:cubicBezTo>
                  <a:cubicBezTo>
                    <a:pt x="820" y="945"/>
                    <a:pt x="804" y="954"/>
                    <a:pt x="796" y="972"/>
                  </a:cubicBezTo>
                  <a:cubicBezTo>
                    <a:pt x="822" y="977"/>
                    <a:pt x="837" y="959"/>
                    <a:pt x="852" y="946"/>
                  </a:cubicBezTo>
                  <a:cubicBezTo>
                    <a:pt x="874" y="928"/>
                    <a:pt x="901" y="905"/>
                    <a:pt x="922" y="888"/>
                  </a:cubicBezTo>
                  <a:cubicBezTo>
                    <a:pt x="938" y="871"/>
                    <a:pt x="954" y="856"/>
                    <a:pt x="974" y="844"/>
                  </a:cubicBezTo>
                  <a:cubicBezTo>
                    <a:pt x="965" y="856"/>
                    <a:pt x="952" y="864"/>
                    <a:pt x="941" y="873"/>
                  </a:cubicBezTo>
                  <a:cubicBezTo>
                    <a:pt x="908" y="901"/>
                    <a:pt x="875" y="932"/>
                    <a:pt x="841" y="960"/>
                  </a:cubicBezTo>
                  <a:cubicBezTo>
                    <a:pt x="857" y="950"/>
                    <a:pt x="871" y="936"/>
                    <a:pt x="888" y="927"/>
                  </a:cubicBezTo>
                  <a:cubicBezTo>
                    <a:pt x="874" y="940"/>
                    <a:pt x="856" y="950"/>
                    <a:pt x="842" y="963"/>
                  </a:cubicBezTo>
                  <a:cubicBezTo>
                    <a:pt x="861" y="963"/>
                    <a:pt x="871" y="954"/>
                    <a:pt x="883" y="943"/>
                  </a:cubicBezTo>
                  <a:cubicBezTo>
                    <a:pt x="904" y="926"/>
                    <a:pt x="926" y="905"/>
                    <a:pt x="945" y="888"/>
                  </a:cubicBezTo>
                  <a:cubicBezTo>
                    <a:pt x="926" y="899"/>
                    <a:pt x="911" y="914"/>
                    <a:pt x="891" y="925"/>
                  </a:cubicBezTo>
                  <a:cubicBezTo>
                    <a:pt x="913" y="907"/>
                    <a:pt x="937" y="890"/>
                    <a:pt x="962" y="874"/>
                  </a:cubicBezTo>
                  <a:cubicBezTo>
                    <a:pt x="966" y="870"/>
                    <a:pt x="970" y="862"/>
                    <a:pt x="976" y="864"/>
                  </a:cubicBezTo>
                  <a:cubicBezTo>
                    <a:pt x="969" y="873"/>
                    <a:pt x="958" y="881"/>
                    <a:pt x="949" y="888"/>
                  </a:cubicBezTo>
                  <a:cubicBezTo>
                    <a:pt x="923" y="912"/>
                    <a:pt x="895" y="935"/>
                    <a:pt x="868" y="960"/>
                  </a:cubicBezTo>
                  <a:cubicBezTo>
                    <a:pt x="888" y="946"/>
                    <a:pt x="906" y="931"/>
                    <a:pt x="926" y="918"/>
                  </a:cubicBezTo>
                  <a:cubicBezTo>
                    <a:pt x="911" y="933"/>
                    <a:pt x="892" y="945"/>
                    <a:pt x="874" y="958"/>
                  </a:cubicBezTo>
                  <a:cubicBezTo>
                    <a:pt x="875" y="961"/>
                    <a:pt x="881" y="955"/>
                    <a:pt x="880" y="960"/>
                  </a:cubicBezTo>
                  <a:cubicBezTo>
                    <a:pt x="869" y="962"/>
                    <a:pt x="862" y="967"/>
                    <a:pt x="854" y="972"/>
                  </a:cubicBezTo>
                  <a:cubicBezTo>
                    <a:pt x="850" y="970"/>
                    <a:pt x="855" y="966"/>
                    <a:pt x="856" y="964"/>
                  </a:cubicBezTo>
                  <a:cubicBezTo>
                    <a:pt x="833" y="966"/>
                    <a:pt x="817" y="977"/>
                    <a:pt x="795" y="977"/>
                  </a:cubicBezTo>
                  <a:cubicBezTo>
                    <a:pt x="792" y="975"/>
                    <a:pt x="792" y="971"/>
                    <a:pt x="792" y="968"/>
                  </a:cubicBezTo>
                  <a:cubicBezTo>
                    <a:pt x="780" y="970"/>
                    <a:pt x="769" y="982"/>
                    <a:pt x="757" y="979"/>
                  </a:cubicBezTo>
                  <a:cubicBezTo>
                    <a:pt x="761" y="969"/>
                    <a:pt x="765" y="968"/>
                    <a:pt x="772" y="960"/>
                  </a:cubicBezTo>
                  <a:cubicBezTo>
                    <a:pt x="755" y="966"/>
                    <a:pt x="746" y="979"/>
                    <a:pt x="728" y="984"/>
                  </a:cubicBezTo>
                  <a:cubicBezTo>
                    <a:pt x="725" y="975"/>
                    <a:pt x="737" y="975"/>
                    <a:pt x="740" y="969"/>
                  </a:cubicBezTo>
                  <a:cubicBezTo>
                    <a:pt x="731" y="973"/>
                    <a:pt x="724" y="979"/>
                    <a:pt x="714" y="982"/>
                  </a:cubicBezTo>
                  <a:cubicBezTo>
                    <a:pt x="715" y="978"/>
                    <a:pt x="712" y="979"/>
                    <a:pt x="710" y="978"/>
                  </a:cubicBezTo>
                  <a:cubicBezTo>
                    <a:pt x="715" y="971"/>
                    <a:pt x="721" y="967"/>
                    <a:pt x="728" y="961"/>
                  </a:cubicBezTo>
                  <a:cubicBezTo>
                    <a:pt x="715" y="966"/>
                    <a:pt x="710" y="978"/>
                    <a:pt x="698" y="983"/>
                  </a:cubicBezTo>
                  <a:cubicBezTo>
                    <a:pt x="700" y="976"/>
                    <a:pt x="707" y="973"/>
                    <a:pt x="712" y="969"/>
                  </a:cubicBezTo>
                  <a:cubicBezTo>
                    <a:pt x="705" y="970"/>
                    <a:pt x="695" y="978"/>
                    <a:pt x="688" y="981"/>
                  </a:cubicBezTo>
                  <a:cubicBezTo>
                    <a:pt x="685" y="979"/>
                    <a:pt x="679" y="984"/>
                    <a:pt x="681" y="980"/>
                  </a:cubicBezTo>
                  <a:cubicBezTo>
                    <a:pt x="679" y="982"/>
                    <a:pt x="676" y="983"/>
                    <a:pt x="675" y="986"/>
                  </a:cubicBezTo>
                  <a:cubicBezTo>
                    <a:pt x="671" y="985"/>
                    <a:pt x="674" y="982"/>
                    <a:pt x="676" y="981"/>
                  </a:cubicBezTo>
                  <a:cubicBezTo>
                    <a:pt x="640" y="990"/>
                    <a:pt x="594" y="981"/>
                    <a:pt x="565" y="968"/>
                  </a:cubicBezTo>
                  <a:cubicBezTo>
                    <a:pt x="564" y="964"/>
                    <a:pt x="573" y="967"/>
                    <a:pt x="569" y="963"/>
                  </a:cubicBezTo>
                  <a:cubicBezTo>
                    <a:pt x="570" y="959"/>
                    <a:pt x="567" y="963"/>
                    <a:pt x="564" y="960"/>
                  </a:cubicBezTo>
                  <a:cubicBezTo>
                    <a:pt x="564" y="953"/>
                    <a:pt x="565" y="945"/>
                    <a:pt x="563" y="939"/>
                  </a:cubicBezTo>
                  <a:cubicBezTo>
                    <a:pt x="558" y="946"/>
                    <a:pt x="565" y="954"/>
                    <a:pt x="560" y="960"/>
                  </a:cubicBezTo>
                  <a:cubicBezTo>
                    <a:pt x="556" y="959"/>
                    <a:pt x="558" y="954"/>
                    <a:pt x="557" y="952"/>
                  </a:cubicBezTo>
                  <a:cubicBezTo>
                    <a:pt x="553" y="952"/>
                    <a:pt x="557" y="960"/>
                    <a:pt x="553" y="960"/>
                  </a:cubicBezTo>
                  <a:cubicBezTo>
                    <a:pt x="548" y="960"/>
                    <a:pt x="552" y="951"/>
                    <a:pt x="547" y="952"/>
                  </a:cubicBezTo>
                  <a:close/>
                  <a:moveTo>
                    <a:pt x="87" y="815"/>
                  </a:moveTo>
                  <a:cubicBezTo>
                    <a:pt x="82" y="824"/>
                    <a:pt x="72" y="833"/>
                    <a:pt x="70" y="842"/>
                  </a:cubicBezTo>
                  <a:cubicBezTo>
                    <a:pt x="65" y="865"/>
                    <a:pt x="70" y="886"/>
                    <a:pt x="71" y="911"/>
                  </a:cubicBezTo>
                  <a:cubicBezTo>
                    <a:pt x="73" y="902"/>
                    <a:pt x="73" y="891"/>
                    <a:pt x="77" y="884"/>
                  </a:cubicBezTo>
                  <a:cubicBezTo>
                    <a:pt x="74" y="894"/>
                    <a:pt x="77" y="910"/>
                    <a:pt x="70" y="915"/>
                  </a:cubicBezTo>
                  <a:cubicBezTo>
                    <a:pt x="63" y="908"/>
                    <a:pt x="67" y="886"/>
                    <a:pt x="64" y="878"/>
                  </a:cubicBezTo>
                  <a:cubicBezTo>
                    <a:pt x="64" y="879"/>
                    <a:pt x="64" y="880"/>
                    <a:pt x="64" y="881"/>
                  </a:cubicBezTo>
                  <a:cubicBezTo>
                    <a:pt x="64" y="882"/>
                    <a:pt x="64" y="883"/>
                    <a:pt x="64" y="884"/>
                  </a:cubicBezTo>
                  <a:cubicBezTo>
                    <a:pt x="61" y="895"/>
                    <a:pt x="64" y="908"/>
                    <a:pt x="57" y="918"/>
                  </a:cubicBezTo>
                  <a:cubicBezTo>
                    <a:pt x="50" y="913"/>
                    <a:pt x="54" y="896"/>
                    <a:pt x="50" y="888"/>
                  </a:cubicBezTo>
                  <a:cubicBezTo>
                    <a:pt x="49" y="896"/>
                    <a:pt x="51" y="908"/>
                    <a:pt x="45" y="912"/>
                  </a:cubicBezTo>
                  <a:cubicBezTo>
                    <a:pt x="37" y="902"/>
                    <a:pt x="44" y="884"/>
                    <a:pt x="39" y="872"/>
                  </a:cubicBezTo>
                  <a:cubicBezTo>
                    <a:pt x="39" y="873"/>
                    <a:pt x="39" y="874"/>
                    <a:pt x="37" y="874"/>
                  </a:cubicBezTo>
                  <a:cubicBezTo>
                    <a:pt x="35" y="868"/>
                    <a:pt x="38" y="856"/>
                    <a:pt x="33" y="851"/>
                  </a:cubicBezTo>
                  <a:cubicBezTo>
                    <a:pt x="35" y="873"/>
                    <a:pt x="30" y="898"/>
                    <a:pt x="39" y="917"/>
                  </a:cubicBezTo>
                  <a:cubicBezTo>
                    <a:pt x="42" y="914"/>
                    <a:pt x="46" y="916"/>
                    <a:pt x="49" y="919"/>
                  </a:cubicBezTo>
                  <a:cubicBezTo>
                    <a:pt x="46" y="920"/>
                    <a:pt x="43" y="916"/>
                    <a:pt x="42" y="918"/>
                  </a:cubicBezTo>
                  <a:cubicBezTo>
                    <a:pt x="62" y="925"/>
                    <a:pt x="85" y="929"/>
                    <a:pt x="109" y="929"/>
                  </a:cubicBezTo>
                  <a:cubicBezTo>
                    <a:pt x="110" y="933"/>
                    <a:pt x="115" y="932"/>
                    <a:pt x="119" y="934"/>
                  </a:cubicBezTo>
                  <a:cubicBezTo>
                    <a:pt x="118" y="931"/>
                    <a:pt x="119" y="931"/>
                    <a:pt x="119" y="927"/>
                  </a:cubicBezTo>
                  <a:cubicBezTo>
                    <a:pt x="114" y="926"/>
                    <a:pt x="121" y="931"/>
                    <a:pt x="116" y="930"/>
                  </a:cubicBezTo>
                  <a:cubicBezTo>
                    <a:pt x="110" y="921"/>
                    <a:pt x="118" y="902"/>
                    <a:pt x="110" y="896"/>
                  </a:cubicBezTo>
                  <a:cubicBezTo>
                    <a:pt x="112" y="887"/>
                    <a:pt x="113" y="882"/>
                    <a:pt x="110" y="874"/>
                  </a:cubicBezTo>
                  <a:cubicBezTo>
                    <a:pt x="103" y="886"/>
                    <a:pt x="106" y="906"/>
                    <a:pt x="107" y="918"/>
                  </a:cubicBezTo>
                  <a:cubicBezTo>
                    <a:pt x="110" y="918"/>
                    <a:pt x="111" y="914"/>
                    <a:pt x="112" y="918"/>
                  </a:cubicBezTo>
                  <a:cubicBezTo>
                    <a:pt x="112" y="921"/>
                    <a:pt x="110" y="922"/>
                    <a:pt x="106" y="922"/>
                  </a:cubicBezTo>
                  <a:cubicBezTo>
                    <a:pt x="101" y="918"/>
                    <a:pt x="105" y="908"/>
                    <a:pt x="102" y="904"/>
                  </a:cubicBezTo>
                  <a:cubicBezTo>
                    <a:pt x="100" y="911"/>
                    <a:pt x="103" y="923"/>
                    <a:pt x="96" y="925"/>
                  </a:cubicBezTo>
                  <a:cubicBezTo>
                    <a:pt x="88" y="912"/>
                    <a:pt x="93" y="896"/>
                    <a:pt x="91" y="876"/>
                  </a:cubicBezTo>
                  <a:cubicBezTo>
                    <a:pt x="91" y="873"/>
                    <a:pt x="88" y="880"/>
                    <a:pt x="87" y="876"/>
                  </a:cubicBezTo>
                  <a:cubicBezTo>
                    <a:pt x="91" y="871"/>
                    <a:pt x="92" y="859"/>
                    <a:pt x="91" y="852"/>
                  </a:cubicBezTo>
                  <a:cubicBezTo>
                    <a:pt x="77" y="864"/>
                    <a:pt x="81" y="895"/>
                    <a:pt x="83" y="917"/>
                  </a:cubicBezTo>
                  <a:cubicBezTo>
                    <a:pt x="86" y="911"/>
                    <a:pt x="84" y="901"/>
                    <a:pt x="88" y="896"/>
                  </a:cubicBezTo>
                  <a:cubicBezTo>
                    <a:pt x="86" y="904"/>
                    <a:pt x="90" y="918"/>
                    <a:pt x="83" y="922"/>
                  </a:cubicBezTo>
                  <a:cubicBezTo>
                    <a:pt x="73" y="913"/>
                    <a:pt x="84" y="880"/>
                    <a:pt x="75" y="873"/>
                  </a:cubicBezTo>
                  <a:cubicBezTo>
                    <a:pt x="76" y="868"/>
                    <a:pt x="81" y="861"/>
                    <a:pt x="78" y="855"/>
                  </a:cubicBezTo>
                  <a:cubicBezTo>
                    <a:pt x="76" y="857"/>
                    <a:pt x="76" y="861"/>
                    <a:pt x="72" y="862"/>
                  </a:cubicBezTo>
                  <a:cubicBezTo>
                    <a:pt x="73" y="852"/>
                    <a:pt x="78" y="846"/>
                    <a:pt x="82" y="840"/>
                  </a:cubicBezTo>
                  <a:cubicBezTo>
                    <a:pt x="85" y="840"/>
                    <a:pt x="80" y="843"/>
                    <a:pt x="83" y="843"/>
                  </a:cubicBezTo>
                  <a:cubicBezTo>
                    <a:pt x="91" y="825"/>
                    <a:pt x="114" y="810"/>
                    <a:pt x="105" y="787"/>
                  </a:cubicBezTo>
                  <a:cubicBezTo>
                    <a:pt x="99" y="795"/>
                    <a:pt x="94" y="804"/>
                    <a:pt x="87" y="815"/>
                  </a:cubicBezTo>
                  <a:close/>
                  <a:moveTo>
                    <a:pt x="38" y="321"/>
                  </a:moveTo>
                  <a:cubicBezTo>
                    <a:pt x="30" y="324"/>
                    <a:pt x="26" y="332"/>
                    <a:pt x="17" y="332"/>
                  </a:cubicBezTo>
                  <a:cubicBezTo>
                    <a:pt x="18" y="336"/>
                    <a:pt x="15" y="340"/>
                    <a:pt x="9" y="336"/>
                  </a:cubicBezTo>
                  <a:cubicBezTo>
                    <a:pt x="19" y="346"/>
                    <a:pt x="33" y="325"/>
                    <a:pt x="38" y="321"/>
                  </a:cubicBezTo>
                  <a:close/>
                  <a:moveTo>
                    <a:pt x="582" y="964"/>
                  </a:moveTo>
                  <a:cubicBezTo>
                    <a:pt x="594" y="969"/>
                    <a:pt x="606" y="975"/>
                    <a:pt x="620" y="977"/>
                  </a:cubicBezTo>
                  <a:cubicBezTo>
                    <a:pt x="641" y="979"/>
                    <a:pt x="663" y="971"/>
                    <a:pt x="682" y="971"/>
                  </a:cubicBezTo>
                  <a:cubicBezTo>
                    <a:pt x="678" y="956"/>
                    <a:pt x="679" y="946"/>
                    <a:pt x="679" y="932"/>
                  </a:cubicBezTo>
                  <a:cubicBezTo>
                    <a:pt x="678" y="906"/>
                    <a:pt x="677" y="886"/>
                    <a:pt x="677" y="863"/>
                  </a:cubicBezTo>
                  <a:cubicBezTo>
                    <a:pt x="676" y="816"/>
                    <a:pt x="677" y="762"/>
                    <a:pt x="675" y="719"/>
                  </a:cubicBezTo>
                  <a:cubicBezTo>
                    <a:pt x="671" y="644"/>
                    <a:pt x="674" y="576"/>
                    <a:pt x="672" y="522"/>
                  </a:cubicBezTo>
                  <a:cubicBezTo>
                    <a:pt x="672" y="515"/>
                    <a:pt x="669" y="509"/>
                    <a:pt x="669" y="503"/>
                  </a:cubicBezTo>
                  <a:cubicBezTo>
                    <a:pt x="667" y="452"/>
                    <a:pt x="673" y="392"/>
                    <a:pt x="669" y="343"/>
                  </a:cubicBezTo>
                  <a:cubicBezTo>
                    <a:pt x="667" y="325"/>
                    <a:pt x="667" y="308"/>
                    <a:pt x="669" y="290"/>
                  </a:cubicBezTo>
                  <a:cubicBezTo>
                    <a:pt x="672" y="289"/>
                    <a:pt x="670" y="294"/>
                    <a:pt x="672" y="293"/>
                  </a:cubicBezTo>
                  <a:cubicBezTo>
                    <a:pt x="671" y="289"/>
                    <a:pt x="675" y="282"/>
                    <a:pt x="671" y="280"/>
                  </a:cubicBezTo>
                  <a:cubicBezTo>
                    <a:pt x="664" y="280"/>
                    <a:pt x="667" y="290"/>
                    <a:pt x="667" y="296"/>
                  </a:cubicBezTo>
                  <a:cubicBezTo>
                    <a:pt x="667" y="305"/>
                    <a:pt x="665" y="314"/>
                    <a:pt x="665" y="321"/>
                  </a:cubicBezTo>
                  <a:cubicBezTo>
                    <a:pt x="665" y="323"/>
                    <a:pt x="661" y="321"/>
                    <a:pt x="662" y="325"/>
                  </a:cubicBezTo>
                  <a:cubicBezTo>
                    <a:pt x="663" y="356"/>
                    <a:pt x="663" y="400"/>
                    <a:pt x="659" y="424"/>
                  </a:cubicBezTo>
                  <a:cubicBezTo>
                    <a:pt x="659" y="379"/>
                    <a:pt x="660" y="342"/>
                    <a:pt x="660" y="290"/>
                  </a:cubicBezTo>
                  <a:cubicBezTo>
                    <a:pt x="664" y="286"/>
                    <a:pt x="662" y="282"/>
                    <a:pt x="661" y="279"/>
                  </a:cubicBezTo>
                  <a:cubicBezTo>
                    <a:pt x="652" y="280"/>
                    <a:pt x="640" y="282"/>
                    <a:pt x="634" y="279"/>
                  </a:cubicBezTo>
                  <a:cubicBezTo>
                    <a:pt x="623" y="285"/>
                    <a:pt x="590" y="280"/>
                    <a:pt x="575" y="277"/>
                  </a:cubicBezTo>
                  <a:cubicBezTo>
                    <a:pt x="574" y="275"/>
                    <a:pt x="576" y="270"/>
                    <a:pt x="573" y="271"/>
                  </a:cubicBezTo>
                  <a:cubicBezTo>
                    <a:pt x="568" y="339"/>
                    <a:pt x="567" y="419"/>
                    <a:pt x="568" y="484"/>
                  </a:cubicBezTo>
                  <a:cubicBezTo>
                    <a:pt x="570" y="486"/>
                    <a:pt x="577" y="482"/>
                    <a:pt x="579" y="485"/>
                  </a:cubicBezTo>
                  <a:cubicBezTo>
                    <a:pt x="578" y="489"/>
                    <a:pt x="569" y="485"/>
                    <a:pt x="569" y="489"/>
                  </a:cubicBezTo>
                  <a:cubicBezTo>
                    <a:pt x="570" y="561"/>
                    <a:pt x="572" y="640"/>
                    <a:pt x="574" y="714"/>
                  </a:cubicBezTo>
                  <a:cubicBezTo>
                    <a:pt x="575" y="767"/>
                    <a:pt x="574" y="822"/>
                    <a:pt x="576" y="882"/>
                  </a:cubicBezTo>
                  <a:cubicBezTo>
                    <a:pt x="577" y="912"/>
                    <a:pt x="575" y="942"/>
                    <a:pt x="577" y="968"/>
                  </a:cubicBezTo>
                  <a:cubicBezTo>
                    <a:pt x="581" y="969"/>
                    <a:pt x="578" y="964"/>
                    <a:pt x="582" y="964"/>
                  </a:cubicBezTo>
                  <a:close/>
                  <a:moveTo>
                    <a:pt x="761" y="941"/>
                  </a:moveTo>
                  <a:cubicBezTo>
                    <a:pt x="745" y="951"/>
                    <a:pt x="728" y="960"/>
                    <a:pt x="717" y="975"/>
                  </a:cubicBezTo>
                  <a:cubicBezTo>
                    <a:pt x="732" y="965"/>
                    <a:pt x="750" y="952"/>
                    <a:pt x="761" y="941"/>
                  </a:cubicBezTo>
                  <a:close/>
                  <a:moveTo>
                    <a:pt x="776" y="943"/>
                  </a:moveTo>
                  <a:cubicBezTo>
                    <a:pt x="777" y="943"/>
                    <a:pt x="779" y="943"/>
                    <a:pt x="780" y="943"/>
                  </a:cubicBezTo>
                  <a:cubicBezTo>
                    <a:pt x="787" y="939"/>
                    <a:pt x="791" y="932"/>
                    <a:pt x="800" y="929"/>
                  </a:cubicBezTo>
                  <a:cubicBezTo>
                    <a:pt x="805" y="918"/>
                    <a:pt x="822" y="914"/>
                    <a:pt x="825" y="905"/>
                  </a:cubicBezTo>
                  <a:cubicBezTo>
                    <a:pt x="802" y="923"/>
                    <a:pt x="774" y="935"/>
                    <a:pt x="753" y="956"/>
                  </a:cubicBezTo>
                  <a:cubicBezTo>
                    <a:pt x="742" y="957"/>
                    <a:pt x="734" y="967"/>
                    <a:pt x="726" y="973"/>
                  </a:cubicBezTo>
                  <a:cubicBezTo>
                    <a:pt x="726" y="973"/>
                    <a:pt x="728" y="973"/>
                    <a:pt x="728" y="972"/>
                  </a:cubicBezTo>
                  <a:cubicBezTo>
                    <a:pt x="745" y="964"/>
                    <a:pt x="760" y="953"/>
                    <a:pt x="776" y="943"/>
                  </a:cubicBezTo>
                  <a:close/>
                  <a:moveTo>
                    <a:pt x="751" y="940"/>
                  </a:moveTo>
                  <a:cubicBezTo>
                    <a:pt x="738" y="947"/>
                    <a:pt x="721" y="958"/>
                    <a:pt x="714" y="963"/>
                  </a:cubicBezTo>
                  <a:cubicBezTo>
                    <a:pt x="727" y="956"/>
                    <a:pt x="740" y="950"/>
                    <a:pt x="751" y="940"/>
                  </a:cubicBezTo>
                  <a:close/>
                  <a:moveTo>
                    <a:pt x="729" y="933"/>
                  </a:moveTo>
                  <a:cubicBezTo>
                    <a:pt x="732" y="933"/>
                    <a:pt x="730" y="936"/>
                    <a:pt x="729" y="936"/>
                  </a:cubicBezTo>
                  <a:cubicBezTo>
                    <a:pt x="792" y="903"/>
                    <a:pt x="844" y="850"/>
                    <a:pt x="903" y="810"/>
                  </a:cubicBezTo>
                  <a:cubicBezTo>
                    <a:pt x="911" y="800"/>
                    <a:pt x="921" y="792"/>
                    <a:pt x="932" y="786"/>
                  </a:cubicBezTo>
                  <a:cubicBezTo>
                    <a:pt x="935" y="756"/>
                    <a:pt x="924" y="738"/>
                    <a:pt x="930" y="707"/>
                  </a:cubicBezTo>
                  <a:cubicBezTo>
                    <a:pt x="928" y="698"/>
                    <a:pt x="928" y="674"/>
                    <a:pt x="927" y="659"/>
                  </a:cubicBezTo>
                  <a:cubicBezTo>
                    <a:pt x="916" y="625"/>
                    <a:pt x="921" y="574"/>
                    <a:pt x="919" y="541"/>
                  </a:cubicBezTo>
                  <a:cubicBezTo>
                    <a:pt x="924" y="555"/>
                    <a:pt x="921" y="579"/>
                    <a:pt x="921" y="595"/>
                  </a:cubicBezTo>
                  <a:cubicBezTo>
                    <a:pt x="922" y="607"/>
                    <a:pt x="922" y="613"/>
                    <a:pt x="922" y="601"/>
                  </a:cubicBezTo>
                  <a:cubicBezTo>
                    <a:pt x="924" y="580"/>
                    <a:pt x="926" y="542"/>
                    <a:pt x="923" y="522"/>
                  </a:cubicBezTo>
                  <a:cubicBezTo>
                    <a:pt x="920" y="527"/>
                    <a:pt x="922" y="532"/>
                    <a:pt x="920" y="537"/>
                  </a:cubicBezTo>
                  <a:cubicBezTo>
                    <a:pt x="916" y="528"/>
                    <a:pt x="924" y="522"/>
                    <a:pt x="916" y="516"/>
                  </a:cubicBezTo>
                  <a:cubicBezTo>
                    <a:pt x="916" y="525"/>
                    <a:pt x="905" y="530"/>
                    <a:pt x="900" y="539"/>
                  </a:cubicBezTo>
                  <a:cubicBezTo>
                    <a:pt x="904" y="533"/>
                    <a:pt x="903" y="529"/>
                    <a:pt x="901" y="521"/>
                  </a:cubicBezTo>
                  <a:cubicBezTo>
                    <a:pt x="899" y="525"/>
                    <a:pt x="890" y="531"/>
                    <a:pt x="895" y="536"/>
                  </a:cubicBezTo>
                  <a:cubicBezTo>
                    <a:pt x="894" y="533"/>
                    <a:pt x="896" y="532"/>
                    <a:pt x="897" y="533"/>
                  </a:cubicBezTo>
                  <a:cubicBezTo>
                    <a:pt x="897" y="536"/>
                    <a:pt x="896" y="540"/>
                    <a:pt x="894" y="541"/>
                  </a:cubicBezTo>
                  <a:cubicBezTo>
                    <a:pt x="889" y="536"/>
                    <a:pt x="890" y="534"/>
                    <a:pt x="891" y="522"/>
                  </a:cubicBezTo>
                  <a:cubicBezTo>
                    <a:pt x="893" y="500"/>
                    <a:pt x="894" y="475"/>
                    <a:pt x="896" y="454"/>
                  </a:cubicBezTo>
                  <a:cubicBezTo>
                    <a:pt x="896" y="448"/>
                    <a:pt x="893" y="444"/>
                    <a:pt x="898" y="440"/>
                  </a:cubicBezTo>
                  <a:cubicBezTo>
                    <a:pt x="897" y="466"/>
                    <a:pt x="895" y="499"/>
                    <a:pt x="893" y="528"/>
                  </a:cubicBezTo>
                  <a:cubicBezTo>
                    <a:pt x="907" y="523"/>
                    <a:pt x="899" y="500"/>
                    <a:pt x="902" y="482"/>
                  </a:cubicBezTo>
                  <a:cubicBezTo>
                    <a:pt x="905" y="500"/>
                    <a:pt x="902" y="516"/>
                    <a:pt x="906" y="528"/>
                  </a:cubicBezTo>
                  <a:cubicBezTo>
                    <a:pt x="907" y="525"/>
                    <a:pt x="907" y="521"/>
                    <a:pt x="909" y="519"/>
                  </a:cubicBezTo>
                  <a:cubicBezTo>
                    <a:pt x="910" y="520"/>
                    <a:pt x="910" y="523"/>
                    <a:pt x="912" y="521"/>
                  </a:cubicBezTo>
                  <a:cubicBezTo>
                    <a:pt x="911" y="516"/>
                    <a:pt x="913" y="508"/>
                    <a:pt x="913" y="507"/>
                  </a:cubicBezTo>
                  <a:cubicBezTo>
                    <a:pt x="918" y="484"/>
                    <a:pt x="906" y="457"/>
                    <a:pt x="911" y="433"/>
                  </a:cubicBezTo>
                  <a:cubicBezTo>
                    <a:pt x="914" y="454"/>
                    <a:pt x="913" y="489"/>
                    <a:pt x="915" y="504"/>
                  </a:cubicBezTo>
                  <a:cubicBezTo>
                    <a:pt x="917" y="499"/>
                    <a:pt x="918" y="504"/>
                    <a:pt x="919" y="505"/>
                  </a:cubicBezTo>
                  <a:cubicBezTo>
                    <a:pt x="920" y="501"/>
                    <a:pt x="918" y="494"/>
                    <a:pt x="921" y="490"/>
                  </a:cubicBezTo>
                  <a:cubicBezTo>
                    <a:pt x="922" y="499"/>
                    <a:pt x="920" y="511"/>
                    <a:pt x="922" y="519"/>
                  </a:cubicBezTo>
                  <a:cubicBezTo>
                    <a:pt x="932" y="483"/>
                    <a:pt x="926" y="446"/>
                    <a:pt x="923" y="402"/>
                  </a:cubicBezTo>
                  <a:cubicBezTo>
                    <a:pt x="914" y="405"/>
                    <a:pt x="923" y="422"/>
                    <a:pt x="920" y="429"/>
                  </a:cubicBezTo>
                  <a:cubicBezTo>
                    <a:pt x="918" y="422"/>
                    <a:pt x="919" y="414"/>
                    <a:pt x="917" y="408"/>
                  </a:cubicBezTo>
                  <a:cubicBezTo>
                    <a:pt x="914" y="411"/>
                    <a:pt x="911" y="420"/>
                    <a:pt x="907" y="420"/>
                  </a:cubicBezTo>
                  <a:cubicBezTo>
                    <a:pt x="911" y="413"/>
                    <a:pt x="920" y="406"/>
                    <a:pt x="916" y="394"/>
                  </a:cubicBezTo>
                  <a:cubicBezTo>
                    <a:pt x="903" y="411"/>
                    <a:pt x="893" y="431"/>
                    <a:pt x="877" y="444"/>
                  </a:cubicBezTo>
                  <a:cubicBezTo>
                    <a:pt x="890" y="430"/>
                    <a:pt x="902" y="409"/>
                    <a:pt x="914" y="393"/>
                  </a:cubicBezTo>
                  <a:cubicBezTo>
                    <a:pt x="919" y="387"/>
                    <a:pt x="925" y="383"/>
                    <a:pt x="922" y="373"/>
                  </a:cubicBezTo>
                  <a:cubicBezTo>
                    <a:pt x="920" y="376"/>
                    <a:pt x="916" y="383"/>
                    <a:pt x="914" y="383"/>
                  </a:cubicBezTo>
                  <a:cubicBezTo>
                    <a:pt x="919" y="377"/>
                    <a:pt x="924" y="368"/>
                    <a:pt x="925" y="361"/>
                  </a:cubicBezTo>
                  <a:cubicBezTo>
                    <a:pt x="927" y="361"/>
                    <a:pt x="927" y="363"/>
                    <a:pt x="928" y="363"/>
                  </a:cubicBezTo>
                  <a:cubicBezTo>
                    <a:pt x="928" y="358"/>
                    <a:pt x="929" y="350"/>
                    <a:pt x="928" y="348"/>
                  </a:cubicBezTo>
                  <a:cubicBezTo>
                    <a:pt x="928" y="349"/>
                    <a:pt x="924" y="351"/>
                    <a:pt x="924" y="349"/>
                  </a:cubicBezTo>
                  <a:cubicBezTo>
                    <a:pt x="932" y="339"/>
                    <a:pt x="926" y="315"/>
                    <a:pt x="929" y="305"/>
                  </a:cubicBezTo>
                  <a:cubicBezTo>
                    <a:pt x="928" y="302"/>
                    <a:pt x="924" y="305"/>
                    <a:pt x="924" y="302"/>
                  </a:cubicBezTo>
                  <a:cubicBezTo>
                    <a:pt x="926" y="298"/>
                    <a:pt x="928" y="304"/>
                    <a:pt x="928" y="300"/>
                  </a:cubicBezTo>
                  <a:cubicBezTo>
                    <a:pt x="931" y="286"/>
                    <a:pt x="925" y="271"/>
                    <a:pt x="926" y="256"/>
                  </a:cubicBezTo>
                  <a:cubicBezTo>
                    <a:pt x="928" y="226"/>
                    <a:pt x="932" y="193"/>
                    <a:pt x="929" y="164"/>
                  </a:cubicBezTo>
                  <a:cubicBezTo>
                    <a:pt x="927" y="187"/>
                    <a:pt x="924" y="223"/>
                    <a:pt x="925" y="247"/>
                  </a:cubicBezTo>
                  <a:cubicBezTo>
                    <a:pt x="922" y="248"/>
                    <a:pt x="924" y="257"/>
                    <a:pt x="921" y="264"/>
                  </a:cubicBezTo>
                  <a:cubicBezTo>
                    <a:pt x="922" y="265"/>
                    <a:pt x="926" y="270"/>
                    <a:pt x="921" y="272"/>
                  </a:cubicBezTo>
                  <a:cubicBezTo>
                    <a:pt x="923" y="268"/>
                    <a:pt x="919" y="269"/>
                    <a:pt x="917" y="269"/>
                  </a:cubicBezTo>
                  <a:cubicBezTo>
                    <a:pt x="909" y="278"/>
                    <a:pt x="901" y="286"/>
                    <a:pt x="895" y="296"/>
                  </a:cubicBezTo>
                  <a:cubicBezTo>
                    <a:pt x="896" y="296"/>
                    <a:pt x="900" y="294"/>
                    <a:pt x="901" y="296"/>
                  </a:cubicBezTo>
                  <a:cubicBezTo>
                    <a:pt x="887" y="296"/>
                    <a:pt x="886" y="314"/>
                    <a:pt x="875" y="314"/>
                  </a:cubicBezTo>
                  <a:cubicBezTo>
                    <a:pt x="876" y="311"/>
                    <a:pt x="879" y="311"/>
                    <a:pt x="880" y="308"/>
                  </a:cubicBezTo>
                  <a:cubicBezTo>
                    <a:pt x="824" y="344"/>
                    <a:pt x="763" y="382"/>
                    <a:pt x="711" y="426"/>
                  </a:cubicBezTo>
                  <a:cubicBezTo>
                    <a:pt x="710" y="432"/>
                    <a:pt x="707" y="438"/>
                    <a:pt x="705" y="443"/>
                  </a:cubicBezTo>
                  <a:cubicBezTo>
                    <a:pt x="704" y="437"/>
                    <a:pt x="709" y="433"/>
                    <a:pt x="707" y="429"/>
                  </a:cubicBezTo>
                  <a:cubicBezTo>
                    <a:pt x="702" y="436"/>
                    <a:pt x="691" y="439"/>
                    <a:pt x="688" y="450"/>
                  </a:cubicBezTo>
                  <a:cubicBezTo>
                    <a:pt x="689" y="446"/>
                    <a:pt x="688" y="444"/>
                    <a:pt x="687" y="442"/>
                  </a:cubicBezTo>
                  <a:cubicBezTo>
                    <a:pt x="703" y="427"/>
                    <a:pt x="726" y="414"/>
                    <a:pt x="739" y="399"/>
                  </a:cubicBezTo>
                  <a:cubicBezTo>
                    <a:pt x="737" y="401"/>
                    <a:pt x="733" y="405"/>
                    <a:pt x="730" y="403"/>
                  </a:cubicBezTo>
                  <a:cubicBezTo>
                    <a:pt x="739" y="394"/>
                    <a:pt x="749" y="387"/>
                    <a:pt x="760" y="381"/>
                  </a:cubicBezTo>
                  <a:cubicBezTo>
                    <a:pt x="759" y="384"/>
                    <a:pt x="754" y="383"/>
                    <a:pt x="753" y="387"/>
                  </a:cubicBezTo>
                  <a:cubicBezTo>
                    <a:pt x="775" y="374"/>
                    <a:pt x="797" y="360"/>
                    <a:pt x="819" y="345"/>
                  </a:cubicBezTo>
                  <a:cubicBezTo>
                    <a:pt x="852" y="323"/>
                    <a:pt x="891" y="305"/>
                    <a:pt x="910" y="270"/>
                  </a:cubicBezTo>
                  <a:cubicBezTo>
                    <a:pt x="914" y="271"/>
                    <a:pt x="915" y="264"/>
                    <a:pt x="917" y="268"/>
                  </a:cubicBezTo>
                  <a:cubicBezTo>
                    <a:pt x="916" y="262"/>
                    <a:pt x="919" y="253"/>
                    <a:pt x="920" y="245"/>
                  </a:cubicBezTo>
                  <a:cubicBezTo>
                    <a:pt x="910" y="248"/>
                    <a:pt x="918" y="262"/>
                    <a:pt x="911" y="266"/>
                  </a:cubicBezTo>
                  <a:cubicBezTo>
                    <a:pt x="907" y="265"/>
                    <a:pt x="911" y="257"/>
                    <a:pt x="908" y="254"/>
                  </a:cubicBezTo>
                  <a:cubicBezTo>
                    <a:pt x="899" y="271"/>
                    <a:pt x="887" y="279"/>
                    <a:pt x="873" y="291"/>
                  </a:cubicBezTo>
                  <a:cubicBezTo>
                    <a:pt x="879" y="280"/>
                    <a:pt x="888" y="272"/>
                    <a:pt x="897" y="264"/>
                  </a:cubicBezTo>
                  <a:cubicBezTo>
                    <a:pt x="836" y="295"/>
                    <a:pt x="784" y="336"/>
                    <a:pt x="729" y="374"/>
                  </a:cubicBezTo>
                  <a:cubicBezTo>
                    <a:pt x="723" y="375"/>
                    <a:pt x="715" y="382"/>
                    <a:pt x="705" y="389"/>
                  </a:cubicBezTo>
                  <a:cubicBezTo>
                    <a:pt x="695" y="395"/>
                    <a:pt x="682" y="399"/>
                    <a:pt x="683" y="410"/>
                  </a:cubicBezTo>
                  <a:cubicBezTo>
                    <a:pt x="708" y="396"/>
                    <a:pt x="731" y="376"/>
                    <a:pt x="754" y="364"/>
                  </a:cubicBezTo>
                  <a:cubicBezTo>
                    <a:pt x="732" y="382"/>
                    <a:pt x="707" y="397"/>
                    <a:pt x="684" y="414"/>
                  </a:cubicBezTo>
                  <a:cubicBezTo>
                    <a:pt x="684" y="418"/>
                    <a:pt x="684" y="422"/>
                    <a:pt x="684" y="426"/>
                  </a:cubicBezTo>
                  <a:cubicBezTo>
                    <a:pt x="702" y="417"/>
                    <a:pt x="715" y="402"/>
                    <a:pt x="731" y="392"/>
                  </a:cubicBezTo>
                  <a:cubicBezTo>
                    <a:pt x="733" y="390"/>
                    <a:pt x="731" y="390"/>
                    <a:pt x="731" y="387"/>
                  </a:cubicBezTo>
                  <a:cubicBezTo>
                    <a:pt x="770" y="361"/>
                    <a:pt x="810" y="336"/>
                    <a:pt x="849" y="311"/>
                  </a:cubicBezTo>
                  <a:cubicBezTo>
                    <a:pt x="861" y="302"/>
                    <a:pt x="874" y="292"/>
                    <a:pt x="890" y="288"/>
                  </a:cubicBezTo>
                  <a:cubicBezTo>
                    <a:pt x="844" y="313"/>
                    <a:pt x="803" y="343"/>
                    <a:pt x="760" y="370"/>
                  </a:cubicBezTo>
                  <a:cubicBezTo>
                    <a:pt x="759" y="371"/>
                    <a:pt x="760" y="375"/>
                    <a:pt x="758" y="375"/>
                  </a:cubicBezTo>
                  <a:cubicBezTo>
                    <a:pt x="735" y="391"/>
                    <a:pt x="714" y="409"/>
                    <a:pt x="691" y="425"/>
                  </a:cubicBezTo>
                  <a:cubicBezTo>
                    <a:pt x="691" y="430"/>
                    <a:pt x="692" y="437"/>
                    <a:pt x="688" y="439"/>
                  </a:cubicBezTo>
                  <a:cubicBezTo>
                    <a:pt x="690" y="436"/>
                    <a:pt x="689" y="431"/>
                    <a:pt x="690" y="428"/>
                  </a:cubicBezTo>
                  <a:cubicBezTo>
                    <a:pt x="679" y="432"/>
                    <a:pt x="686" y="462"/>
                    <a:pt x="683" y="474"/>
                  </a:cubicBezTo>
                  <a:cubicBezTo>
                    <a:pt x="685" y="474"/>
                    <a:pt x="686" y="473"/>
                    <a:pt x="687" y="473"/>
                  </a:cubicBezTo>
                  <a:cubicBezTo>
                    <a:pt x="685" y="474"/>
                    <a:pt x="688" y="480"/>
                    <a:pt x="685" y="480"/>
                  </a:cubicBezTo>
                  <a:cubicBezTo>
                    <a:pt x="685" y="479"/>
                    <a:pt x="686" y="476"/>
                    <a:pt x="684" y="476"/>
                  </a:cubicBezTo>
                  <a:cubicBezTo>
                    <a:pt x="682" y="481"/>
                    <a:pt x="686" y="480"/>
                    <a:pt x="686" y="484"/>
                  </a:cubicBezTo>
                  <a:cubicBezTo>
                    <a:pt x="685" y="484"/>
                    <a:pt x="685" y="483"/>
                    <a:pt x="684" y="482"/>
                  </a:cubicBezTo>
                  <a:cubicBezTo>
                    <a:pt x="684" y="492"/>
                    <a:pt x="686" y="495"/>
                    <a:pt x="684" y="504"/>
                  </a:cubicBezTo>
                  <a:cubicBezTo>
                    <a:pt x="692" y="489"/>
                    <a:pt x="692" y="467"/>
                    <a:pt x="701" y="454"/>
                  </a:cubicBezTo>
                  <a:cubicBezTo>
                    <a:pt x="698" y="473"/>
                    <a:pt x="690" y="487"/>
                    <a:pt x="688" y="507"/>
                  </a:cubicBezTo>
                  <a:cubicBezTo>
                    <a:pt x="706" y="479"/>
                    <a:pt x="714" y="442"/>
                    <a:pt x="733" y="415"/>
                  </a:cubicBezTo>
                  <a:cubicBezTo>
                    <a:pt x="717" y="446"/>
                    <a:pt x="704" y="479"/>
                    <a:pt x="691" y="512"/>
                  </a:cubicBezTo>
                  <a:cubicBezTo>
                    <a:pt x="688" y="511"/>
                    <a:pt x="688" y="511"/>
                    <a:pt x="685" y="512"/>
                  </a:cubicBezTo>
                  <a:cubicBezTo>
                    <a:pt x="686" y="531"/>
                    <a:pt x="689" y="543"/>
                    <a:pt x="685" y="556"/>
                  </a:cubicBezTo>
                  <a:cubicBezTo>
                    <a:pt x="684" y="553"/>
                    <a:pt x="687" y="550"/>
                    <a:pt x="683" y="550"/>
                  </a:cubicBezTo>
                  <a:cubicBezTo>
                    <a:pt x="684" y="573"/>
                    <a:pt x="681" y="603"/>
                    <a:pt x="685" y="625"/>
                  </a:cubicBezTo>
                  <a:cubicBezTo>
                    <a:pt x="693" y="605"/>
                    <a:pt x="681" y="581"/>
                    <a:pt x="687" y="556"/>
                  </a:cubicBezTo>
                  <a:cubicBezTo>
                    <a:pt x="687" y="574"/>
                    <a:pt x="689" y="590"/>
                    <a:pt x="690" y="604"/>
                  </a:cubicBezTo>
                  <a:cubicBezTo>
                    <a:pt x="692" y="599"/>
                    <a:pt x="690" y="613"/>
                    <a:pt x="692" y="614"/>
                  </a:cubicBezTo>
                  <a:cubicBezTo>
                    <a:pt x="698" y="598"/>
                    <a:pt x="689" y="577"/>
                    <a:pt x="695" y="562"/>
                  </a:cubicBezTo>
                  <a:cubicBezTo>
                    <a:pt x="695" y="568"/>
                    <a:pt x="694" y="582"/>
                    <a:pt x="697" y="589"/>
                  </a:cubicBezTo>
                  <a:cubicBezTo>
                    <a:pt x="699" y="585"/>
                    <a:pt x="697" y="577"/>
                    <a:pt x="700" y="574"/>
                  </a:cubicBezTo>
                  <a:cubicBezTo>
                    <a:pt x="700" y="576"/>
                    <a:pt x="699" y="581"/>
                    <a:pt x="701" y="581"/>
                  </a:cubicBezTo>
                  <a:cubicBezTo>
                    <a:pt x="706" y="575"/>
                    <a:pt x="706" y="565"/>
                    <a:pt x="707" y="555"/>
                  </a:cubicBezTo>
                  <a:cubicBezTo>
                    <a:pt x="709" y="539"/>
                    <a:pt x="704" y="519"/>
                    <a:pt x="712" y="508"/>
                  </a:cubicBezTo>
                  <a:cubicBezTo>
                    <a:pt x="714" y="524"/>
                    <a:pt x="714" y="541"/>
                    <a:pt x="717" y="557"/>
                  </a:cubicBezTo>
                  <a:cubicBezTo>
                    <a:pt x="726" y="547"/>
                    <a:pt x="720" y="520"/>
                    <a:pt x="726" y="504"/>
                  </a:cubicBezTo>
                  <a:cubicBezTo>
                    <a:pt x="731" y="505"/>
                    <a:pt x="731" y="497"/>
                    <a:pt x="730" y="497"/>
                  </a:cubicBezTo>
                  <a:cubicBezTo>
                    <a:pt x="728" y="498"/>
                    <a:pt x="725" y="503"/>
                    <a:pt x="722" y="501"/>
                  </a:cubicBezTo>
                  <a:cubicBezTo>
                    <a:pt x="735" y="491"/>
                    <a:pt x="744" y="479"/>
                    <a:pt x="747" y="463"/>
                  </a:cubicBezTo>
                  <a:cubicBezTo>
                    <a:pt x="727" y="470"/>
                    <a:pt x="727" y="495"/>
                    <a:pt x="714" y="508"/>
                  </a:cubicBezTo>
                  <a:cubicBezTo>
                    <a:pt x="717" y="496"/>
                    <a:pt x="725" y="488"/>
                    <a:pt x="729" y="476"/>
                  </a:cubicBezTo>
                  <a:cubicBezTo>
                    <a:pt x="728" y="473"/>
                    <a:pt x="724" y="479"/>
                    <a:pt x="724" y="475"/>
                  </a:cubicBezTo>
                  <a:cubicBezTo>
                    <a:pt x="731" y="470"/>
                    <a:pt x="738" y="459"/>
                    <a:pt x="739" y="450"/>
                  </a:cubicBezTo>
                  <a:cubicBezTo>
                    <a:pt x="734" y="453"/>
                    <a:pt x="730" y="457"/>
                    <a:pt x="724" y="459"/>
                  </a:cubicBezTo>
                  <a:cubicBezTo>
                    <a:pt x="720" y="472"/>
                    <a:pt x="712" y="487"/>
                    <a:pt x="706" y="499"/>
                  </a:cubicBezTo>
                  <a:cubicBezTo>
                    <a:pt x="705" y="502"/>
                    <a:pt x="706" y="511"/>
                    <a:pt x="700" y="509"/>
                  </a:cubicBezTo>
                  <a:cubicBezTo>
                    <a:pt x="709" y="484"/>
                    <a:pt x="725" y="460"/>
                    <a:pt x="730" y="434"/>
                  </a:cubicBezTo>
                  <a:cubicBezTo>
                    <a:pt x="734" y="432"/>
                    <a:pt x="738" y="429"/>
                    <a:pt x="738" y="423"/>
                  </a:cubicBezTo>
                  <a:cubicBezTo>
                    <a:pt x="739" y="420"/>
                    <a:pt x="735" y="425"/>
                    <a:pt x="734" y="422"/>
                  </a:cubicBezTo>
                  <a:cubicBezTo>
                    <a:pt x="760" y="402"/>
                    <a:pt x="789" y="382"/>
                    <a:pt x="821" y="362"/>
                  </a:cubicBezTo>
                  <a:cubicBezTo>
                    <a:pt x="832" y="355"/>
                    <a:pt x="844" y="348"/>
                    <a:pt x="855" y="340"/>
                  </a:cubicBezTo>
                  <a:cubicBezTo>
                    <a:pt x="872" y="329"/>
                    <a:pt x="889" y="320"/>
                    <a:pt x="899" y="306"/>
                  </a:cubicBezTo>
                  <a:cubicBezTo>
                    <a:pt x="908" y="303"/>
                    <a:pt x="909" y="294"/>
                    <a:pt x="917" y="291"/>
                  </a:cubicBezTo>
                  <a:cubicBezTo>
                    <a:pt x="911" y="299"/>
                    <a:pt x="904" y="304"/>
                    <a:pt x="900" y="312"/>
                  </a:cubicBezTo>
                  <a:cubicBezTo>
                    <a:pt x="902" y="313"/>
                    <a:pt x="906" y="309"/>
                    <a:pt x="905" y="313"/>
                  </a:cubicBezTo>
                  <a:cubicBezTo>
                    <a:pt x="890" y="317"/>
                    <a:pt x="885" y="331"/>
                    <a:pt x="876" y="342"/>
                  </a:cubicBezTo>
                  <a:cubicBezTo>
                    <a:pt x="881" y="341"/>
                    <a:pt x="885" y="337"/>
                    <a:pt x="891" y="340"/>
                  </a:cubicBezTo>
                  <a:cubicBezTo>
                    <a:pt x="900" y="330"/>
                    <a:pt x="908" y="318"/>
                    <a:pt x="917" y="311"/>
                  </a:cubicBezTo>
                  <a:cubicBezTo>
                    <a:pt x="905" y="329"/>
                    <a:pt x="887" y="342"/>
                    <a:pt x="878" y="363"/>
                  </a:cubicBezTo>
                  <a:cubicBezTo>
                    <a:pt x="869" y="370"/>
                    <a:pt x="860" y="377"/>
                    <a:pt x="850" y="383"/>
                  </a:cubicBezTo>
                  <a:cubicBezTo>
                    <a:pt x="852" y="378"/>
                    <a:pt x="861" y="377"/>
                    <a:pt x="859" y="373"/>
                  </a:cubicBezTo>
                  <a:cubicBezTo>
                    <a:pt x="819" y="396"/>
                    <a:pt x="782" y="422"/>
                    <a:pt x="744" y="447"/>
                  </a:cubicBezTo>
                  <a:cubicBezTo>
                    <a:pt x="744" y="453"/>
                    <a:pt x="737" y="458"/>
                    <a:pt x="738" y="463"/>
                  </a:cubicBezTo>
                  <a:cubicBezTo>
                    <a:pt x="743" y="459"/>
                    <a:pt x="749" y="455"/>
                    <a:pt x="754" y="452"/>
                  </a:cubicBezTo>
                  <a:cubicBezTo>
                    <a:pt x="756" y="447"/>
                    <a:pt x="758" y="439"/>
                    <a:pt x="762" y="440"/>
                  </a:cubicBezTo>
                  <a:cubicBezTo>
                    <a:pt x="758" y="446"/>
                    <a:pt x="758" y="450"/>
                    <a:pt x="754" y="456"/>
                  </a:cubicBezTo>
                  <a:cubicBezTo>
                    <a:pt x="779" y="444"/>
                    <a:pt x="799" y="427"/>
                    <a:pt x="825" y="415"/>
                  </a:cubicBezTo>
                  <a:cubicBezTo>
                    <a:pt x="801" y="430"/>
                    <a:pt x="778" y="446"/>
                    <a:pt x="753" y="459"/>
                  </a:cubicBezTo>
                  <a:cubicBezTo>
                    <a:pt x="749" y="469"/>
                    <a:pt x="744" y="477"/>
                    <a:pt x="740" y="487"/>
                  </a:cubicBezTo>
                  <a:cubicBezTo>
                    <a:pt x="781" y="461"/>
                    <a:pt x="824" y="431"/>
                    <a:pt x="864" y="407"/>
                  </a:cubicBezTo>
                  <a:cubicBezTo>
                    <a:pt x="834" y="429"/>
                    <a:pt x="795" y="452"/>
                    <a:pt x="762" y="475"/>
                  </a:cubicBezTo>
                  <a:cubicBezTo>
                    <a:pt x="760" y="481"/>
                    <a:pt x="758" y="486"/>
                    <a:pt x="755" y="492"/>
                  </a:cubicBezTo>
                  <a:cubicBezTo>
                    <a:pt x="792" y="473"/>
                    <a:pt x="821" y="449"/>
                    <a:pt x="857" y="428"/>
                  </a:cubicBezTo>
                  <a:cubicBezTo>
                    <a:pt x="871" y="407"/>
                    <a:pt x="889" y="386"/>
                    <a:pt x="905" y="371"/>
                  </a:cubicBezTo>
                  <a:cubicBezTo>
                    <a:pt x="892" y="388"/>
                    <a:pt x="877" y="403"/>
                    <a:pt x="865" y="422"/>
                  </a:cubicBezTo>
                  <a:cubicBezTo>
                    <a:pt x="867" y="423"/>
                    <a:pt x="869" y="418"/>
                    <a:pt x="871" y="421"/>
                  </a:cubicBezTo>
                  <a:cubicBezTo>
                    <a:pt x="832" y="445"/>
                    <a:pt x="795" y="472"/>
                    <a:pt x="755" y="495"/>
                  </a:cubicBezTo>
                  <a:cubicBezTo>
                    <a:pt x="755" y="516"/>
                    <a:pt x="752" y="533"/>
                    <a:pt x="753" y="550"/>
                  </a:cubicBezTo>
                  <a:cubicBezTo>
                    <a:pt x="762" y="542"/>
                    <a:pt x="758" y="522"/>
                    <a:pt x="767" y="514"/>
                  </a:cubicBezTo>
                  <a:cubicBezTo>
                    <a:pt x="768" y="520"/>
                    <a:pt x="766" y="524"/>
                    <a:pt x="765" y="529"/>
                  </a:cubicBezTo>
                  <a:cubicBezTo>
                    <a:pt x="767" y="529"/>
                    <a:pt x="769" y="530"/>
                    <a:pt x="770" y="530"/>
                  </a:cubicBezTo>
                  <a:cubicBezTo>
                    <a:pt x="772" y="518"/>
                    <a:pt x="781" y="506"/>
                    <a:pt x="780" y="494"/>
                  </a:cubicBezTo>
                  <a:cubicBezTo>
                    <a:pt x="775" y="498"/>
                    <a:pt x="770" y="503"/>
                    <a:pt x="763" y="505"/>
                  </a:cubicBezTo>
                  <a:cubicBezTo>
                    <a:pt x="767" y="498"/>
                    <a:pt x="777" y="496"/>
                    <a:pt x="783" y="490"/>
                  </a:cubicBezTo>
                  <a:cubicBezTo>
                    <a:pt x="785" y="485"/>
                    <a:pt x="785" y="479"/>
                    <a:pt x="789" y="476"/>
                  </a:cubicBezTo>
                  <a:cubicBezTo>
                    <a:pt x="792" y="479"/>
                    <a:pt x="786" y="485"/>
                    <a:pt x="789" y="487"/>
                  </a:cubicBezTo>
                  <a:cubicBezTo>
                    <a:pt x="794" y="483"/>
                    <a:pt x="800" y="479"/>
                    <a:pt x="805" y="476"/>
                  </a:cubicBezTo>
                  <a:cubicBezTo>
                    <a:pt x="808" y="471"/>
                    <a:pt x="806" y="467"/>
                    <a:pt x="810" y="465"/>
                  </a:cubicBezTo>
                  <a:cubicBezTo>
                    <a:pt x="810" y="469"/>
                    <a:pt x="809" y="470"/>
                    <a:pt x="808" y="473"/>
                  </a:cubicBezTo>
                  <a:cubicBezTo>
                    <a:pt x="824" y="465"/>
                    <a:pt x="835" y="451"/>
                    <a:pt x="849" y="446"/>
                  </a:cubicBezTo>
                  <a:cubicBezTo>
                    <a:pt x="844" y="451"/>
                    <a:pt x="837" y="455"/>
                    <a:pt x="831" y="459"/>
                  </a:cubicBezTo>
                  <a:cubicBezTo>
                    <a:pt x="821" y="502"/>
                    <a:pt x="800" y="534"/>
                    <a:pt x="783" y="570"/>
                  </a:cubicBezTo>
                  <a:cubicBezTo>
                    <a:pt x="786" y="571"/>
                    <a:pt x="785" y="567"/>
                    <a:pt x="787" y="567"/>
                  </a:cubicBezTo>
                  <a:cubicBezTo>
                    <a:pt x="780" y="581"/>
                    <a:pt x="770" y="591"/>
                    <a:pt x="762" y="604"/>
                  </a:cubicBezTo>
                  <a:cubicBezTo>
                    <a:pt x="758" y="628"/>
                    <a:pt x="756" y="680"/>
                    <a:pt x="756" y="716"/>
                  </a:cubicBezTo>
                  <a:cubicBezTo>
                    <a:pt x="756" y="714"/>
                    <a:pt x="759" y="710"/>
                    <a:pt x="759" y="712"/>
                  </a:cubicBezTo>
                  <a:cubicBezTo>
                    <a:pt x="757" y="716"/>
                    <a:pt x="760" y="719"/>
                    <a:pt x="755" y="721"/>
                  </a:cubicBezTo>
                  <a:cubicBezTo>
                    <a:pt x="753" y="721"/>
                    <a:pt x="754" y="717"/>
                    <a:pt x="752" y="720"/>
                  </a:cubicBezTo>
                  <a:cubicBezTo>
                    <a:pt x="741" y="754"/>
                    <a:pt x="720" y="784"/>
                    <a:pt x="725" y="830"/>
                  </a:cubicBezTo>
                  <a:cubicBezTo>
                    <a:pt x="732" y="812"/>
                    <a:pt x="738" y="792"/>
                    <a:pt x="744" y="772"/>
                  </a:cubicBezTo>
                  <a:cubicBezTo>
                    <a:pt x="750" y="752"/>
                    <a:pt x="756" y="732"/>
                    <a:pt x="763" y="716"/>
                  </a:cubicBezTo>
                  <a:cubicBezTo>
                    <a:pt x="750" y="762"/>
                    <a:pt x="734" y="810"/>
                    <a:pt x="720" y="852"/>
                  </a:cubicBezTo>
                  <a:cubicBezTo>
                    <a:pt x="719" y="849"/>
                    <a:pt x="722" y="845"/>
                    <a:pt x="720" y="844"/>
                  </a:cubicBezTo>
                  <a:cubicBezTo>
                    <a:pt x="720" y="848"/>
                    <a:pt x="718" y="845"/>
                    <a:pt x="716" y="845"/>
                  </a:cubicBezTo>
                  <a:cubicBezTo>
                    <a:pt x="714" y="870"/>
                    <a:pt x="720" y="912"/>
                    <a:pt x="715" y="937"/>
                  </a:cubicBezTo>
                  <a:cubicBezTo>
                    <a:pt x="715" y="914"/>
                    <a:pt x="714" y="867"/>
                    <a:pt x="712" y="837"/>
                  </a:cubicBezTo>
                  <a:cubicBezTo>
                    <a:pt x="712" y="835"/>
                    <a:pt x="710" y="831"/>
                    <a:pt x="710" y="831"/>
                  </a:cubicBezTo>
                  <a:cubicBezTo>
                    <a:pt x="710" y="831"/>
                    <a:pt x="713" y="828"/>
                    <a:pt x="713" y="827"/>
                  </a:cubicBezTo>
                  <a:cubicBezTo>
                    <a:pt x="714" y="821"/>
                    <a:pt x="710" y="810"/>
                    <a:pt x="714" y="806"/>
                  </a:cubicBezTo>
                  <a:cubicBezTo>
                    <a:pt x="714" y="807"/>
                    <a:pt x="714" y="809"/>
                    <a:pt x="715" y="810"/>
                  </a:cubicBezTo>
                  <a:cubicBezTo>
                    <a:pt x="717" y="800"/>
                    <a:pt x="724" y="790"/>
                    <a:pt x="724" y="780"/>
                  </a:cubicBezTo>
                  <a:cubicBezTo>
                    <a:pt x="723" y="781"/>
                    <a:pt x="720" y="783"/>
                    <a:pt x="720" y="781"/>
                  </a:cubicBezTo>
                  <a:cubicBezTo>
                    <a:pt x="723" y="773"/>
                    <a:pt x="728" y="760"/>
                    <a:pt x="725" y="745"/>
                  </a:cubicBezTo>
                  <a:cubicBezTo>
                    <a:pt x="718" y="756"/>
                    <a:pt x="712" y="775"/>
                    <a:pt x="714" y="789"/>
                  </a:cubicBezTo>
                  <a:cubicBezTo>
                    <a:pt x="709" y="778"/>
                    <a:pt x="715" y="763"/>
                    <a:pt x="711" y="751"/>
                  </a:cubicBezTo>
                  <a:cubicBezTo>
                    <a:pt x="705" y="756"/>
                    <a:pt x="707" y="765"/>
                    <a:pt x="706" y="774"/>
                  </a:cubicBezTo>
                  <a:cubicBezTo>
                    <a:pt x="705" y="799"/>
                    <a:pt x="702" y="829"/>
                    <a:pt x="706" y="852"/>
                  </a:cubicBezTo>
                  <a:cubicBezTo>
                    <a:pt x="707" y="851"/>
                    <a:pt x="706" y="849"/>
                    <a:pt x="707" y="849"/>
                  </a:cubicBezTo>
                  <a:cubicBezTo>
                    <a:pt x="708" y="853"/>
                    <a:pt x="708" y="852"/>
                    <a:pt x="708" y="856"/>
                  </a:cubicBezTo>
                  <a:cubicBezTo>
                    <a:pt x="708" y="859"/>
                    <a:pt x="705" y="860"/>
                    <a:pt x="705" y="864"/>
                  </a:cubicBezTo>
                  <a:cubicBezTo>
                    <a:pt x="705" y="886"/>
                    <a:pt x="708" y="909"/>
                    <a:pt x="707" y="929"/>
                  </a:cubicBezTo>
                  <a:cubicBezTo>
                    <a:pt x="707" y="935"/>
                    <a:pt x="708" y="944"/>
                    <a:pt x="704" y="948"/>
                  </a:cubicBezTo>
                  <a:cubicBezTo>
                    <a:pt x="704" y="879"/>
                    <a:pt x="701" y="804"/>
                    <a:pt x="704" y="742"/>
                  </a:cubicBezTo>
                  <a:cubicBezTo>
                    <a:pt x="700" y="745"/>
                    <a:pt x="700" y="756"/>
                    <a:pt x="695" y="754"/>
                  </a:cubicBezTo>
                  <a:cubicBezTo>
                    <a:pt x="696" y="746"/>
                    <a:pt x="703" y="741"/>
                    <a:pt x="705" y="733"/>
                  </a:cubicBezTo>
                  <a:cubicBezTo>
                    <a:pt x="707" y="728"/>
                    <a:pt x="703" y="721"/>
                    <a:pt x="709" y="719"/>
                  </a:cubicBezTo>
                  <a:cubicBezTo>
                    <a:pt x="711" y="720"/>
                    <a:pt x="708" y="723"/>
                    <a:pt x="711" y="724"/>
                  </a:cubicBezTo>
                  <a:cubicBezTo>
                    <a:pt x="715" y="719"/>
                    <a:pt x="711" y="706"/>
                    <a:pt x="717" y="703"/>
                  </a:cubicBezTo>
                  <a:cubicBezTo>
                    <a:pt x="719" y="709"/>
                    <a:pt x="715" y="711"/>
                    <a:pt x="717" y="715"/>
                  </a:cubicBezTo>
                  <a:cubicBezTo>
                    <a:pt x="721" y="707"/>
                    <a:pt x="720" y="695"/>
                    <a:pt x="718" y="689"/>
                  </a:cubicBezTo>
                  <a:cubicBezTo>
                    <a:pt x="714" y="695"/>
                    <a:pt x="712" y="702"/>
                    <a:pt x="712" y="710"/>
                  </a:cubicBezTo>
                  <a:cubicBezTo>
                    <a:pt x="710" y="710"/>
                    <a:pt x="711" y="706"/>
                    <a:pt x="708" y="706"/>
                  </a:cubicBezTo>
                  <a:cubicBezTo>
                    <a:pt x="701" y="723"/>
                    <a:pt x="689" y="735"/>
                    <a:pt x="689" y="755"/>
                  </a:cubicBezTo>
                  <a:cubicBezTo>
                    <a:pt x="690" y="787"/>
                    <a:pt x="694" y="820"/>
                    <a:pt x="695" y="852"/>
                  </a:cubicBezTo>
                  <a:cubicBezTo>
                    <a:pt x="695" y="882"/>
                    <a:pt x="701" y="914"/>
                    <a:pt x="697" y="946"/>
                  </a:cubicBezTo>
                  <a:cubicBezTo>
                    <a:pt x="699" y="916"/>
                    <a:pt x="693" y="882"/>
                    <a:pt x="693" y="859"/>
                  </a:cubicBezTo>
                  <a:cubicBezTo>
                    <a:pt x="693" y="839"/>
                    <a:pt x="692" y="818"/>
                    <a:pt x="690" y="798"/>
                  </a:cubicBezTo>
                  <a:cubicBezTo>
                    <a:pt x="688" y="779"/>
                    <a:pt x="689" y="757"/>
                    <a:pt x="685" y="744"/>
                  </a:cubicBezTo>
                  <a:cubicBezTo>
                    <a:pt x="679" y="776"/>
                    <a:pt x="693" y="817"/>
                    <a:pt x="687" y="840"/>
                  </a:cubicBezTo>
                  <a:cubicBezTo>
                    <a:pt x="686" y="824"/>
                    <a:pt x="687" y="814"/>
                    <a:pt x="683" y="799"/>
                  </a:cubicBezTo>
                  <a:cubicBezTo>
                    <a:pt x="687" y="820"/>
                    <a:pt x="680" y="845"/>
                    <a:pt x="687" y="861"/>
                  </a:cubicBezTo>
                  <a:cubicBezTo>
                    <a:pt x="685" y="866"/>
                    <a:pt x="684" y="875"/>
                    <a:pt x="687" y="880"/>
                  </a:cubicBezTo>
                  <a:cubicBezTo>
                    <a:pt x="688" y="877"/>
                    <a:pt x="686" y="872"/>
                    <a:pt x="688" y="871"/>
                  </a:cubicBezTo>
                  <a:cubicBezTo>
                    <a:pt x="692" y="883"/>
                    <a:pt x="688" y="915"/>
                    <a:pt x="692" y="919"/>
                  </a:cubicBezTo>
                  <a:cubicBezTo>
                    <a:pt x="688" y="928"/>
                    <a:pt x="688" y="951"/>
                    <a:pt x="691" y="961"/>
                  </a:cubicBezTo>
                  <a:cubicBezTo>
                    <a:pt x="699" y="960"/>
                    <a:pt x="704" y="955"/>
                    <a:pt x="710" y="951"/>
                  </a:cubicBezTo>
                  <a:cubicBezTo>
                    <a:pt x="714" y="948"/>
                    <a:pt x="725" y="943"/>
                    <a:pt x="727" y="937"/>
                  </a:cubicBezTo>
                  <a:cubicBezTo>
                    <a:pt x="728" y="934"/>
                    <a:pt x="725" y="928"/>
                    <a:pt x="725" y="923"/>
                  </a:cubicBezTo>
                  <a:cubicBezTo>
                    <a:pt x="724" y="895"/>
                    <a:pt x="725" y="862"/>
                    <a:pt x="727" y="840"/>
                  </a:cubicBezTo>
                  <a:cubicBezTo>
                    <a:pt x="727" y="877"/>
                    <a:pt x="725" y="911"/>
                    <a:pt x="729" y="935"/>
                  </a:cubicBezTo>
                  <a:cubicBezTo>
                    <a:pt x="729" y="934"/>
                    <a:pt x="729" y="933"/>
                    <a:pt x="729" y="933"/>
                  </a:cubicBezTo>
                  <a:close/>
                  <a:moveTo>
                    <a:pt x="897" y="246"/>
                  </a:moveTo>
                  <a:cubicBezTo>
                    <a:pt x="882" y="249"/>
                    <a:pt x="877" y="263"/>
                    <a:pt x="866" y="269"/>
                  </a:cubicBezTo>
                  <a:cubicBezTo>
                    <a:pt x="865" y="264"/>
                    <a:pt x="870" y="263"/>
                    <a:pt x="871" y="260"/>
                  </a:cubicBezTo>
                  <a:cubicBezTo>
                    <a:pt x="844" y="272"/>
                    <a:pt x="824" y="291"/>
                    <a:pt x="799" y="305"/>
                  </a:cubicBezTo>
                  <a:cubicBezTo>
                    <a:pt x="819" y="290"/>
                    <a:pt x="841" y="273"/>
                    <a:pt x="863" y="261"/>
                  </a:cubicBezTo>
                  <a:cubicBezTo>
                    <a:pt x="871" y="256"/>
                    <a:pt x="877" y="253"/>
                    <a:pt x="883" y="247"/>
                  </a:cubicBezTo>
                  <a:cubicBezTo>
                    <a:pt x="882" y="249"/>
                    <a:pt x="880" y="250"/>
                    <a:pt x="879" y="251"/>
                  </a:cubicBezTo>
                  <a:cubicBezTo>
                    <a:pt x="885" y="251"/>
                    <a:pt x="890" y="245"/>
                    <a:pt x="890" y="242"/>
                  </a:cubicBezTo>
                  <a:cubicBezTo>
                    <a:pt x="889" y="244"/>
                    <a:pt x="886" y="247"/>
                    <a:pt x="885" y="245"/>
                  </a:cubicBezTo>
                  <a:cubicBezTo>
                    <a:pt x="887" y="242"/>
                    <a:pt x="892" y="243"/>
                    <a:pt x="891" y="237"/>
                  </a:cubicBezTo>
                  <a:cubicBezTo>
                    <a:pt x="872" y="242"/>
                    <a:pt x="854" y="256"/>
                    <a:pt x="837" y="267"/>
                  </a:cubicBezTo>
                  <a:cubicBezTo>
                    <a:pt x="815" y="282"/>
                    <a:pt x="794" y="296"/>
                    <a:pt x="772" y="312"/>
                  </a:cubicBezTo>
                  <a:cubicBezTo>
                    <a:pt x="766" y="316"/>
                    <a:pt x="750" y="329"/>
                    <a:pt x="748" y="324"/>
                  </a:cubicBezTo>
                  <a:cubicBezTo>
                    <a:pt x="726" y="338"/>
                    <a:pt x="704" y="353"/>
                    <a:pt x="681" y="367"/>
                  </a:cubicBezTo>
                  <a:cubicBezTo>
                    <a:pt x="682" y="374"/>
                    <a:pt x="680" y="383"/>
                    <a:pt x="682" y="388"/>
                  </a:cubicBezTo>
                  <a:cubicBezTo>
                    <a:pt x="698" y="376"/>
                    <a:pt x="720" y="365"/>
                    <a:pt x="732" y="354"/>
                  </a:cubicBezTo>
                  <a:cubicBezTo>
                    <a:pt x="732" y="355"/>
                    <a:pt x="730" y="355"/>
                    <a:pt x="730" y="353"/>
                  </a:cubicBezTo>
                  <a:cubicBezTo>
                    <a:pt x="751" y="336"/>
                    <a:pt x="773" y="321"/>
                    <a:pt x="797" y="307"/>
                  </a:cubicBezTo>
                  <a:cubicBezTo>
                    <a:pt x="778" y="323"/>
                    <a:pt x="756" y="334"/>
                    <a:pt x="738" y="351"/>
                  </a:cubicBezTo>
                  <a:cubicBezTo>
                    <a:pt x="744" y="349"/>
                    <a:pt x="747" y="345"/>
                    <a:pt x="753" y="343"/>
                  </a:cubicBezTo>
                  <a:cubicBezTo>
                    <a:pt x="739" y="354"/>
                    <a:pt x="722" y="365"/>
                    <a:pt x="705" y="376"/>
                  </a:cubicBezTo>
                  <a:cubicBezTo>
                    <a:pt x="696" y="382"/>
                    <a:pt x="678" y="390"/>
                    <a:pt x="682" y="399"/>
                  </a:cubicBezTo>
                  <a:cubicBezTo>
                    <a:pt x="758" y="357"/>
                    <a:pt x="821" y="301"/>
                    <a:pt x="897" y="261"/>
                  </a:cubicBezTo>
                  <a:cubicBezTo>
                    <a:pt x="900" y="257"/>
                    <a:pt x="903" y="254"/>
                    <a:pt x="905" y="251"/>
                  </a:cubicBezTo>
                  <a:cubicBezTo>
                    <a:pt x="906" y="253"/>
                    <a:pt x="901" y="255"/>
                    <a:pt x="904" y="257"/>
                  </a:cubicBezTo>
                  <a:cubicBezTo>
                    <a:pt x="912" y="252"/>
                    <a:pt x="908" y="237"/>
                    <a:pt x="911" y="228"/>
                  </a:cubicBezTo>
                  <a:cubicBezTo>
                    <a:pt x="901" y="226"/>
                    <a:pt x="907" y="248"/>
                    <a:pt x="898" y="251"/>
                  </a:cubicBezTo>
                  <a:cubicBezTo>
                    <a:pt x="901" y="249"/>
                    <a:pt x="896" y="246"/>
                    <a:pt x="898" y="240"/>
                  </a:cubicBezTo>
                  <a:cubicBezTo>
                    <a:pt x="895" y="240"/>
                    <a:pt x="891" y="245"/>
                    <a:pt x="892" y="246"/>
                  </a:cubicBezTo>
                  <a:cubicBezTo>
                    <a:pt x="891" y="245"/>
                    <a:pt x="897" y="245"/>
                    <a:pt x="897" y="246"/>
                  </a:cubicBezTo>
                  <a:close/>
                  <a:moveTo>
                    <a:pt x="829" y="240"/>
                  </a:moveTo>
                  <a:cubicBezTo>
                    <a:pt x="808" y="250"/>
                    <a:pt x="785" y="267"/>
                    <a:pt x="762" y="281"/>
                  </a:cubicBezTo>
                  <a:cubicBezTo>
                    <a:pt x="765" y="282"/>
                    <a:pt x="778" y="270"/>
                    <a:pt x="786" y="273"/>
                  </a:cubicBezTo>
                  <a:cubicBezTo>
                    <a:pt x="747" y="289"/>
                    <a:pt x="716" y="312"/>
                    <a:pt x="681" y="332"/>
                  </a:cubicBezTo>
                  <a:cubicBezTo>
                    <a:pt x="682" y="334"/>
                    <a:pt x="680" y="339"/>
                    <a:pt x="682" y="339"/>
                  </a:cubicBezTo>
                  <a:cubicBezTo>
                    <a:pt x="702" y="330"/>
                    <a:pt x="721" y="315"/>
                    <a:pt x="739" y="308"/>
                  </a:cubicBezTo>
                  <a:cubicBezTo>
                    <a:pt x="721" y="321"/>
                    <a:pt x="701" y="333"/>
                    <a:pt x="681" y="343"/>
                  </a:cubicBezTo>
                  <a:cubicBezTo>
                    <a:pt x="682" y="352"/>
                    <a:pt x="681" y="356"/>
                    <a:pt x="681" y="364"/>
                  </a:cubicBezTo>
                  <a:cubicBezTo>
                    <a:pt x="711" y="348"/>
                    <a:pt x="735" y="325"/>
                    <a:pt x="769" y="312"/>
                  </a:cubicBezTo>
                  <a:cubicBezTo>
                    <a:pt x="810" y="286"/>
                    <a:pt x="845" y="255"/>
                    <a:pt x="891" y="234"/>
                  </a:cubicBezTo>
                  <a:cubicBezTo>
                    <a:pt x="892" y="230"/>
                    <a:pt x="891" y="224"/>
                    <a:pt x="893" y="221"/>
                  </a:cubicBezTo>
                  <a:cubicBezTo>
                    <a:pt x="895" y="224"/>
                    <a:pt x="892" y="229"/>
                    <a:pt x="895" y="232"/>
                  </a:cubicBezTo>
                  <a:cubicBezTo>
                    <a:pt x="895" y="224"/>
                    <a:pt x="898" y="215"/>
                    <a:pt x="897" y="209"/>
                  </a:cubicBezTo>
                  <a:cubicBezTo>
                    <a:pt x="893" y="211"/>
                    <a:pt x="896" y="218"/>
                    <a:pt x="893" y="220"/>
                  </a:cubicBezTo>
                  <a:cubicBezTo>
                    <a:pt x="893" y="218"/>
                    <a:pt x="891" y="217"/>
                    <a:pt x="893" y="216"/>
                  </a:cubicBezTo>
                  <a:cubicBezTo>
                    <a:pt x="880" y="224"/>
                    <a:pt x="872" y="241"/>
                    <a:pt x="860" y="247"/>
                  </a:cubicBezTo>
                  <a:cubicBezTo>
                    <a:pt x="864" y="233"/>
                    <a:pt x="882" y="227"/>
                    <a:pt x="885" y="215"/>
                  </a:cubicBezTo>
                  <a:cubicBezTo>
                    <a:pt x="878" y="219"/>
                    <a:pt x="869" y="222"/>
                    <a:pt x="863" y="227"/>
                  </a:cubicBezTo>
                  <a:cubicBezTo>
                    <a:pt x="856" y="233"/>
                    <a:pt x="853" y="244"/>
                    <a:pt x="844" y="245"/>
                  </a:cubicBezTo>
                  <a:cubicBezTo>
                    <a:pt x="845" y="242"/>
                    <a:pt x="848" y="241"/>
                    <a:pt x="849" y="238"/>
                  </a:cubicBezTo>
                  <a:cubicBezTo>
                    <a:pt x="820" y="257"/>
                    <a:pt x="792" y="279"/>
                    <a:pt x="763" y="299"/>
                  </a:cubicBezTo>
                  <a:cubicBezTo>
                    <a:pt x="764" y="299"/>
                    <a:pt x="766" y="299"/>
                    <a:pt x="766" y="300"/>
                  </a:cubicBezTo>
                  <a:cubicBezTo>
                    <a:pt x="760" y="303"/>
                    <a:pt x="757" y="308"/>
                    <a:pt x="750" y="310"/>
                  </a:cubicBezTo>
                  <a:cubicBezTo>
                    <a:pt x="750" y="311"/>
                    <a:pt x="749" y="312"/>
                    <a:pt x="749" y="312"/>
                  </a:cubicBezTo>
                  <a:cubicBezTo>
                    <a:pt x="742" y="318"/>
                    <a:pt x="731" y="322"/>
                    <a:pt x="722" y="328"/>
                  </a:cubicBezTo>
                  <a:cubicBezTo>
                    <a:pt x="713" y="334"/>
                    <a:pt x="703" y="339"/>
                    <a:pt x="696" y="345"/>
                  </a:cubicBezTo>
                  <a:cubicBezTo>
                    <a:pt x="691" y="349"/>
                    <a:pt x="690" y="355"/>
                    <a:pt x="682" y="354"/>
                  </a:cubicBezTo>
                  <a:cubicBezTo>
                    <a:pt x="713" y="328"/>
                    <a:pt x="750" y="309"/>
                    <a:pt x="780" y="284"/>
                  </a:cubicBezTo>
                  <a:cubicBezTo>
                    <a:pt x="775" y="283"/>
                    <a:pt x="773" y="290"/>
                    <a:pt x="771" y="288"/>
                  </a:cubicBezTo>
                  <a:cubicBezTo>
                    <a:pt x="776" y="286"/>
                    <a:pt x="779" y="275"/>
                    <a:pt x="785" y="281"/>
                  </a:cubicBezTo>
                  <a:cubicBezTo>
                    <a:pt x="809" y="265"/>
                    <a:pt x="829" y="247"/>
                    <a:pt x="854" y="233"/>
                  </a:cubicBezTo>
                  <a:cubicBezTo>
                    <a:pt x="860" y="225"/>
                    <a:pt x="871" y="218"/>
                    <a:pt x="873" y="211"/>
                  </a:cubicBezTo>
                  <a:cubicBezTo>
                    <a:pt x="860" y="222"/>
                    <a:pt x="841" y="228"/>
                    <a:pt x="829" y="240"/>
                  </a:cubicBezTo>
                  <a:close/>
                  <a:moveTo>
                    <a:pt x="836" y="232"/>
                  </a:moveTo>
                  <a:cubicBezTo>
                    <a:pt x="856" y="222"/>
                    <a:pt x="868" y="203"/>
                    <a:pt x="885" y="190"/>
                  </a:cubicBezTo>
                  <a:cubicBezTo>
                    <a:pt x="884" y="192"/>
                    <a:pt x="882" y="194"/>
                    <a:pt x="885" y="195"/>
                  </a:cubicBezTo>
                  <a:cubicBezTo>
                    <a:pt x="875" y="197"/>
                    <a:pt x="869" y="210"/>
                    <a:pt x="861" y="216"/>
                  </a:cubicBezTo>
                  <a:cubicBezTo>
                    <a:pt x="874" y="211"/>
                    <a:pt x="885" y="202"/>
                    <a:pt x="893" y="191"/>
                  </a:cubicBezTo>
                  <a:cubicBezTo>
                    <a:pt x="890" y="190"/>
                    <a:pt x="889" y="196"/>
                    <a:pt x="886" y="192"/>
                  </a:cubicBezTo>
                  <a:cubicBezTo>
                    <a:pt x="889" y="191"/>
                    <a:pt x="897" y="189"/>
                    <a:pt x="897" y="182"/>
                  </a:cubicBezTo>
                  <a:cubicBezTo>
                    <a:pt x="895" y="181"/>
                    <a:pt x="894" y="187"/>
                    <a:pt x="892" y="184"/>
                  </a:cubicBezTo>
                  <a:cubicBezTo>
                    <a:pt x="894" y="182"/>
                    <a:pt x="900" y="179"/>
                    <a:pt x="897" y="176"/>
                  </a:cubicBezTo>
                  <a:cubicBezTo>
                    <a:pt x="898" y="178"/>
                    <a:pt x="897" y="179"/>
                    <a:pt x="895" y="179"/>
                  </a:cubicBezTo>
                  <a:cubicBezTo>
                    <a:pt x="894" y="177"/>
                    <a:pt x="896" y="176"/>
                    <a:pt x="897" y="174"/>
                  </a:cubicBezTo>
                  <a:cubicBezTo>
                    <a:pt x="891" y="174"/>
                    <a:pt x="885" y="179"/>
                    <a:pt x="881" y="183"/>
                  </a:cubicBezTo>
                  <a:cubicBezTo>
                    <a:pt x="873" y="190"/>
                    <a:pt x="865" y="200"/>
                    <a:pt x="859" y="207"/>
                  </a:cubicBezTo>
                  <a:cubicBezTo>
                    <a:pt x="861" y="208"/>
                    <a:pt x="863" y="204"/>
                    <a:pt x="864" y="206"/>
                  </a:cubicBezTo>
                  <a:cubicBezTo>
                    <a:pt x="854" y="211"/>
                    <a:pt x="843" y="221"/>
                    <a:pt x="836" y="232"/>
                  </a:cubicBezTo>
                  <a:close/>
                  <a:moveTo>
                    <a:pt x="701" y="281"/>
                  </a:moveTo>
                  <a:cubicBezTo>
                    <a:pt x="694" y="284"/>
                    <a:pt x="684" y="286"/>
                    <a:pt x="682" y="293"/>
                  </a:cubicBezTo>
                  <a:cubicBezTo>
                    <a:pt x="712" y="275"/>
                    <a:pt x="742" y="257"/>
                    <a:pt x="776" y="242"/>
                  </a:cubicBezTo>
                  <a:cubicBezTo>
                    <a:pt x="748" y="259"/>
                    <a:pt x="716" y="275"/>
                    <a:pt x="689" y="292"/>
                  </a:cubicBezTo>
                  <a:cubicBezTo>
                    <a:pt x="686" y="295"/>
                    <a:pt x="679" y="298"/>
                    <a:pt x="681" y="304"/>
                  </a:cubicBezTo>
                  <a:cubicBezTo>
                    <a:pt x="714" y="286"/>
                    <a:pt x="752" y="260"/>
                    <a:pt x="784" y="247"/>
                  </a:cubicBezTo>
                  <a:cubicBezTo>
                    <a:pt x="786" y="247"/>
                    <a:pt x="786" y="248"/>
                    <a:pt x="788" y="248"/>
                  </a:cubicBezTo>
                  <a:cubicBezTo>
                    <a:pt x="799" y="242"/>
                    <a:pt x="813" y="233"/>
                    <a:pt x="824" y="229"/>
                  </a:cubicBezTo>
                  <a:cubicBezTo>
                    <a:pt x="819" y="232"/>
                    <a:pt x="815" y="237"/>
                    <a:pt x="807" y="238"/>
                  </a:cubicBezTo>
                  <a:cubicBezTo>
                    <a:pt x="800" y="244"/>
                    <a:pt x="791" y="249"/>
                    <a:pt x="782" y="254"/>
                  </a:cubicBezTo>
                  <a:cubicBezTo>
                    <a:pt x="773" y="259"/>
                    <a:pt x="765" y="265"/>
                    <a:pt x="756" y="267"/>
                  </a:cubicBezTo>
                  <a:cubicBezTo>
                    <a:pt x="761" y="262"/>
                    <a:pt x="769" y="261"/>
                    <a:pt x="774" y="255"/>
                  </a:cubicBezTo>
                  <a:cubicBezTo>
                    <a:pt x="741" y="271"/>
                    <a:pt x="709" y="288"/>
                    <a:pt x="681" y="310"/>
                  </a:cubicBezTo>
                  <a:cubicBezTo>
                    <a:pt x="682" y="311"/>
                    <a:pt x="682" y="313"/>
                    <a:pt x="681" y="315"/>
                  </a:cubicBezTo>
                  <a:cubicBezTo>
                    <a:pt x="716" y="300"/>
                    <a:pt x="748" y="274"/>
                    <a:pt x="785" y="258"/>
                  </a:cubicBezTo>
                  <a:cubicBezTo>
                    <a:pt x="760" y="275"/>
                    <a:pt x="728" y="290"/>
                    <a:pt x="702" y="307"/>
                  </a:cubicBezTo>
                  <a:cubicBezTo>
                    <a:pt x="694" y="312"/>
                    <a:pt x="679" y="318"/>
                    <a:pt x="682" y="329"/>
                  </a:cubicBezTo>
                  <a:cubicBezTo>
                    <a:pt x="732" y="299"/>
                    <a:pt x="779" y="267"/>
                    <a:pt x="828" y="238"/>
                  </a:cubicBezTo>
                  <a:cubicBezTo>
                    <a:pt x="832" y="230"/>
                    <a:pt x="839" y="226"/>
                    <a:pt x="843" y="219"/>
                  </a:cubicBezTo>
                  <a:cubicBezTo>
                    <a:pt x="835" y="221"/>
                    <a:pt x="834" y="226"/>
                    <a:pt x="825" y="228"/>
                  </a:cubicBezTo>
                  <a:cubicBezTo>
                    <a:pt x="830" y="223"/>
                    <a:pt x="835" y="222"/>
                    <a:pt x="841" y="219"/>
                  </a:cubicBezTo>
                  <a:cubicBezTo>
                    <a:pt x="862" y="207"/>
                    <a:pt x="872" y="181"/>
                    <a:pt x="896" y="170"/>
                  </a:cubicBezTo>
                  <a:cubicBezTo>
                    <a:pt x="899" y="170"/>
                    <a:pt x="899" y="171"/>
                    <a:pt x="900" y="172"/>
                  </a:cubicBezTo>
                  <a:cubicBezTo>
                    <a:pt x="900" y="169"/>
                    <a:pt x="902" y="169"/>
                    <a:pt x="901" y="167"/>
                  </a:cubicBezTo>
                  <a:cubicBezTo>
                    <a:pt x="881" y="173"/>
                    <a:pt x="866" y="192"/>
                    <a:pt x="848" y="203"/>
                  </a:cubicBezTo>
                  <a:cubicBezTo>
                    <a:pt x="845" y="203"/>
                    <a:pt x="848" y="199"/>
                    <a:pt x="845" y="200"/>
                  </a:cubicBezTo>
                  <a:cubicBezTo>
                    <a:pt x="799" y="228"/>
                    <a:pt x="746" y="256"/>
                    <a:pt x="701" y="281"/>
                  </a:cubicBezTo>
                  <a:close/>
                  <a:moveTo>
                    <a:pt x="873" y="362"/>
                  </a:moveTo>
                  <a:cubicBezTo>
                    <a:pt x="876" y="356"/>
                    <a:pt x="885" y="350"/>
                    <a:pt x="886" y="344"/>
                  </a:cubicBezTo>
                  <a:cubicBezTo>
                    <a:pt x="882" y="348"/>
                    <a:pt x="875" y="353"/>
                    <a:pt x="871" y="354"/>
                  </a:cubicBezTo>
                  <a:cubicBezTo>
                    <a:pt x="873" y="350"/>
                    <a:pt x="877" y="348"/>
                    <a:pt x="880" y="345"/>
                  </a:cubicBezTo>
                  <a:cubicBezTo>
                    <a:pt x="833" y="365"/>
                    <a:pt x="794" y="393"/>
                    <a:pt x="756" y="422"/>
                  </a:cubicBezTo>
                  <a:cubicBezTo>
                    <a:pt x="757" y="421"/>
                    <a:pt x="758" y="420"/>
                    <a:pt x="756" y="419"/>
                  </a:cubicBezTo>
                  <a:cubicBezTo>
                    <a:pt x="755" y="425"/>
                    <a:pt x="752" y="429"/>
                    <a:pt x="751" y="434"/>
                  </a:cubicBezTo>
                  <a:cubicBezTo>
                    <a:pt x="753" y="437"/>
                    <a:pt x="757" y="428"/>
                    <a:pt x="759" y="431"/>
                  </a:cubicBezTo>
                  <a:cubicBezTo>
                    <a:pt x="756" y="436"/>
                    <a:pt x="749" y="436"/>
                    <a:pt x="747" y="442"/>
                  </a:cubicBezTo>
                  <a:cubicBezTo>
                    <a:pt x="789" y="416"/>
                    <a:pt x="830" y="388"/>
                    <a:pt x="873" y="362"/>
                  </a:cubicBezTo>
                  <a:close/>
                  <a:moveTo>
                    <a:pt x="729" y="529"/>
                  </a:moveTo>
                  <a:cubicBezTo>
                    <a:pt x="728" y="524"/>
                    <a:pt x="729" y="515"/>
                    <a:pt x="727" y="510"/>
                  </a:cubicBezTo>
                  <a:cubicBezTo>
                    <a:pt x="724" y="520"/>
                    <a:pt x="723" y="533"/>
                    <a:pt x="725" y="546"/>
                  </a:cubicBezTo>
                  <a:cubicBezTo>
                    <a:pt x="737" y="535"/>
                    <a:pt x="736" y="517"/>
                    <a:pt x="740" y="498"/>
                  </a:cubicBezTo>
                  <a:cubicBezTo>
                    <a:pt x="750" y="502"/>
                    <a:pt x="756" y="488"/>
                    <a:pt x="758" y="479"/>
                  </a:cubicBezTo>
                  <a:cubicBezTo>
                    <a:pt x="738" y="486"/>
                    <a:pt x="727" y="504"/>
                    <a:pt x="729" y="529"/>
                  </a:cubicBezTo>
                  <a:close/>
                  <a:moveTo>
                    <a:pt x="764" y="559"/>
                  </a:moveTo>
                  <a:cubicBezTo>
                    <a:pt x="767" y="554"/>
                    <a:pt x="771" y="546"/>
                    <a:pt x="776" y="543"/>
                  </a:cubicBezTo>
                  <a:cubicBezTo>
                    <a:pt x="768" y="559"/>
                    <a:pt x="760" y="575"/>
                    <a:pt x="750" y="589"/>
                  </a:cubicBezTo>
                  <a:cubicBezTo>
                    <a:pt x="747" y="630"/>
                    <a:pt x="747" y="673"/>
                    <a:pt x="748" y="708"/>
                  </a:cubicBezTo>
                  <a:cubicBezTo>
                    <a:pt x="748" y="706"/>
                    <a:pt x="748" y="706"/>
                    <a:pt x="750" y="705"/>
                  </a:cubicBezTo>
                  <a:cubicBezTo>
                    <a:pt x="749" y="709"/>
                    <a:pt x="749" y="716"/>
                    <a:pt x="746" y="714"/>
                  </a:cubicBezTo>
                  <a:cubicBezTo>
                    <a:pt x="743" y="711"/>
                    <a:pt x="746" y="704"/>
                    <a:pt x="744" y="703"/>
                  </a:cubicBezTo>
                  <a:cubicBezTo>
                    <a:pt x="736" y="721"/>
                    <a:pt x="723" y="739"/>
                    <a:pt x="729" y="768"/>
                  </a:cubicBezTo>
                  <a:cubicBezTo>
                    <a:pt x="733" y="751"/>
                    <a:pt x="749" y="733"/>
                    <a:pt x="753" y="712"/>
                  </a:cubicBezTo>
                  <a:cubicBezTo>
                    <a:pt x="758" y="682"/>
                    <a:pt x="755" y="650"/>
                    <a:pt x="756" y="624"/>
                  </a:cubicBezTo>
                  <a:cubicBezTo>
                    <a:pt x="757" y="618"/>
                    <a:pt x="760" y="610"/>
                    <a:pt x="756" y="609"/>
                  </a:cubicBezTo>
                  <a:cubicBezTo>
                    <a:pt x="760" y="607"/>
                    <a:pt x="757" y="597"/>
                    <a:pt x="761" y="596"/>
                  </a:cubicBezTo>
                  <a:cubicBezTo>
                    <a:pt x="762" y="598"/>
                    <a:pt x="760" y="602"/>
                    <a:pt x="762" y="602"/>
                  </a:cubicBezTo>
                  <a:cubicBezTo>
                    <a:pt x="765" y="594"/>
                    <a:pt x="771" y="588"/>
                    <a:pt x="777" y="582"/>
                  </a:cubicBezTo>
                  <a:cubicBezTo>
                    <a:pt x="792" y="541"/>
                    <a:pt x="819" y="506"/>
                    <a:pt x="828" y="461"/>
                  </a:cubicBezTo>
                  <a:cubicBezTo>
                    <a:pt x="821" y="466"/>
                    <a:pt x="815" y="472"/>
                    <a:pt x="807" y="476"/>
                  </a:cubicBezTo>
                  <a:cubicBezTo>
                    <a:pt x="799" y="507"/>
                    <a:pt x="785" y="533"/>
                    <a:pt x="776" y="563"/>
                  </a:cubicBezTo>
                  <a:cubicBezTo>
                    <a:pt x="769" y="567"/>
                    <a:pt x="772" y="580"/>
                    <a:pt x="764" y="582"/>
                  </a:cubicBezTo>
                  <a:cubicBezTo>
                    <a:pt x="777" y="547"/>
                    <a:pt x="794" y="516"/>
                    <a:pt x="804" y="479"/>
                  </a:cubicBezTo>
                  <a:cubicBezTo>
                    <a:pt x="798" y="483"/>
                    <a:pt x="791" y="487"/>
                    <a:pt x="785" y="492"/>
                  </a:cubicBezTo>
                  <a:cubicBezTo>
                    <a:pt x="780" y="514"/>
                    <a:pt x="767" y="534"/>
                    <a:pt x="764" y="556"/>
                  </a:cubicBezTo>
                  <a:cubicBezTo>
                    <a:pt x="761" y="559"/>
                    <a:pt x="762" y="565"/>
                    <a:pt x="755" y="564"/>
                  </a:cubicBezTo>
                  <a:cubicBezTo>
                    <a:pt x="756" y="570"/>
                    <a:pt x="752" y="577"/>
                    <a:pt x="753" y="580"/>
                  </a:cubicBezTo>
                  <a:cubicBezTo>
                    <a:pt x="758" y="574"/>
                    <a:pt x="760" y="566"/>
                    <a:pt x="764" y="559"/>
                  </a:cubicBezTo>
                  <a:close/>
                  <a:moveTo>
                    <a:pt x="530" y="957"/>
                  </a:moveTo>
                  <a:cubicBezTo>
                    <a:pt x="534" y="956"/>
                    <a:pt x="543" y="959"/>
                    <a:pt x="543" y="953"/>
                  </a:cubicBezTo>
                  <a:cubicBezTo>
                    <a:pt x="528" y="955"/>
                    <a:pt x="500" y="954"/>
                    <a:pt x="481" y="957"/>
                  </a:cubicBezTo>
                  <a:cubicBezTo>
                    <a:pt x="500" y="959"/>
                    <a:pt x="515" y="958"/>
                    <a:pt x="530" y="957"/>
                  </a:cubicBezTo>
                  <a:close/>
                  <a:moveTo>
                    <a:pt x="246" y="951"/>
                  </a:moveTo>
                  <a:cubicBezTo>
                    <a:pt x="246" y="949"/>
                    <a:pt x="246" y="948"/>
                    <a:pt x="247" y="947"/>
                  </a:cubicBezTo>
                  <a:cubicBezTo>
                    <a:pt x="241" y="947"/>
                    <a:pt x="237" y="948"/>
                    <a:pt x="234" y="951"/>
                  </a:cubicBezTo>
                  <a:cubicBezTo>
                    <a:pt x="239" y="952"/>
                    <a:pt x="240" y="951"/>
                    <a:pt x="246" y="951"/>
                  </a:cubicBezTo>
                  <a:close/>
                  <a:moveTo>
                    <a:pt x="555" y="939"/>
                  </a:moveTo>
                  <a:cubicBezTo>
                    <a:pt x="555" y="944"/>
                    <a:pt x="553" y="945"/>
                    <a:pt x="554" y="950"/>
                  </a:cubicBezTo>
                  <a:cubicBezTo>
                    <a:pt x="555" y="950"/>
                    <a:pt x="555" y="951"/>
                    <a:pt x="557" y="951"/>
                  </a:cubicBezTo>
                  <a:cubicBezTo>
                    <a:pt x="556" y="947"/>
                    <a:pt x="558" y="941"/>
                    <a:pt x="555" y="939"/>
                  </a:cubicBezTo>
                  <a:close/>
                  <a:moveTo>
                    <a:pt x="548" y="944"/>
                  </a:moveTo>
                  <a:cubicBezTo>
                    <a:pt x="547" y="946"/>
                    <a:pt x="546" y="947"/>
                    <a:pt x="546" y="950"/>
                  </a:cubicBezTo>
                  <a:cubicBezTo>
                    <a:pt x="547" y="950"/>
                    <a:pt x="549" y="950"/>
                    <a:pt x="550" y="950"/>
                  </a:cubicBezTo>
                  <a:cubicBezTo>
                    <a:pt x="550" y="947"/>
                    <a:pt x="550" y="945"/>
                    <a:pt x="548" y="944"/>
                  </a:cubicBezTo>
                  <a:close/>
                  <a:moveTo>
                    <a:pt x="543" y="950"/>
                  </a:moveTo>
                  <a:cubicBezTo>
                    <a:pt x="544" y="946"/>
                    <a:pt x="544" y="946"/>
                    <a:pt x="544" y="940"/>
                  </a:cubicBezTo>
                  <a:cubicBezTo>
                    <a:pt x="516" y="942"/>
                    <a:pt x="490" y="940"/>
                    <a:pt x="468" y="945"/>
                  </a:cubicBezTo>
                  <a:cubicBezTo>
                    <a:pt x="493" y="945"/>
                    <a:pt x="517" y="949"/>
                    <a:pt x="543" y="950"/>
                  </a:cubicBezTo>
                  <a:close/>
                  <a:moveTo>
                    <a:pt x="356" y="943"/>
                  </a:moveTo>
                  <a:cubicBezTo>
                    <a:pt x="352" y="938"/>
                    <a:pt x="340" y="942"/>
                    <a:pt x="336" y="945"/>
                  </a:cubicBezTo>
                  <a:cubicBezTo>
                    <a:pt x="342" y="943"/>
                    <a:pt x="351" y="947"/>
                    <a:pt x="356" y="943"/>
                  </a:cubicBezTo>
                  <a:close/>
                  <a:moveTo>
                    <a:pt x="364" y="941"/>
                  </a:moveTo>
                  <a:cubicBezTo>
                    <a:pt x="363" y="940"/>
                    <a:pt x="362" y="939"/>
                    <a:pt x="359" y="939"/>
                  </a:cubicBezTo>
                  <a:cubicBezTo>
                    <a:pt x="360" y="942"/>
                    <a:pt x="358" y="943"/>
                    <a:pt x="357" y="944"/>
                  </a:cubicBezTo>
                  <a:cubicBezTo>
                    <a:pt x="361" y="945"/>
                    <a:pt x="363" y="944"/>
                    <a:pt x="364" y="941"/>
                  </a:cubicBezTo>
                  <a:close/>
                  <a:moveTo>
                    <a:pt x="346" y="937"/>
                  </a:moveTo>
                  <a:cubicBezTo>
                    <a:pt x="336" y="939"/>
                    <a:pt x="310" y="937"/>
                    <a:pt x="297" y="940"/>
                  </a:cubicBezTo>
                  <a:cubicBezTo>
                    <a:pt x="313" y="944"/>
                    <a:pt x="333" y="943"/>
                    <a:pt x="346" y="937"/>
                  </a:cubicBezTo>
                  <a:close/>
                  <a:moveTo>
                    <a:pt x="232" y="940"/>
                  </a:moveTo>
                  <a:cubicBezTo>
                    <a:pt x="224" y="941"/>
                    <a:pt x="215" y="940"/>
                    <a:pt x="209" y="943"/>
                  </a:cubicBezTo>
                  <a:cubicBezTo>
                    <a:pt x="217" y="943"/>
                    <a:pt x="228" y="945"/>
                    <a:pt x="232" y="940"/>
                  </a:cubicBezTo>
                  <a:close/>
                  <a:moveTo>
                    <a:pt x="263" y="937"/>
                  </a:moveTo>
                  <a:cubicBezTo>
                    <a:pt x="264" y="933"/>
                    <a:pt x="261" y="933"/>
                    <a:pt x="262" y="929"/>
                  </a:cubicBezTo>
                  <a:cubicBezTo>
                    <a:pt x="256" y="929"/>
                    <a:pt x="256" y="934"/>
                    <a:pt x="249" y="934"/>
                  </a:cubicBezTo>
                  <a:cubicBezTo>
                    <a:pt x="250" y="941"/>
                    <a:pt x="239" y="938"/>
                    <a:pt x="236" y="942"/>
                  </a:cubicBezTo>
                  <a:cubicBezTo>
                    <a:pt x="242" y="942"/>
                    <a:pt x="251" y="944"/>
                    <a:pt x="256" y="941"/>
                  </a:cubicBezTo>
                  <a:cubicBezTo>
                    <a:pt x="252" y="941"/>
                    <a:pt x="261" y="938"/>
                    <a:pt x="263" y="937"/>
                  </a:cubicBezTo>
                  <a:close/>
                  <a:moveTo>
                    <a:pt x="211" y="936"/>
                  </a:moveTo>
                  <a:cubicBezTo>
                    <a:pt x="207" y="940"/>
                    <a:pt x="188" y="932"/>
                    <a:pt x="181" y="940"/>
                  </a:cubicBezTo>
                  <a:cubicBezTo>
                    <a:pt x="190" y="938"/>
                    <a:pt x="209" y="942"/>
                    <a:pt x="211" y="936"/>
                  </a:cubicBezTo>
                  <a:close/>
                  <a:moveTo>
                    <a:pt x="447" y="937"/>
                  </a:moveTo>
                  <a:cubicBezTo>
                    <a:pt x="438" y="938"/>
                    <a:pt x="429" y="934"/>
                    <a:pt x="421" y="936"/>
                  </a:cubicBezTo>
                  <a:cubicBezTo>
                    <a:pt x="428" y="938"/>
                    <a:pt x="443" y="940"/>
                    <a:pt x="447" y="937"/>
                  </a:cubicBezTo>
                  <a:close/>
                  <a:moveTo>
                    <a:pt x="383" y="933"/>
                  </a:moveTo>
                  <a:cubicBezTo>
                    <a:pt x="378" y="932"/>
                    <a:pt x="370" y="936"/>
                    <a:pt x="372" y="936"/>
                  </a:cubicBezTo>
                  <a:cubicBezTo>
                    <a:pt x="376" y="935"/>
                    <a:pt x="382" y="936"/>
                    <a:pt x="383" y="933"/>
                  </a:cubicBezTo>
                  <a:close/>
                  <a:moveTo>
                    <a:pt x="253" y="930"/>
                  </a:moveTo>
                  <a:cubicBezTo>
                    <a:pt x="242" y="929"/>
                    <a:pt x="226" y="929"/>
                    <a:pt x="225" y="936"/>
                  </a:cubicBezTo>
                  <a:cubicBezTo>
                    <a:pt x="234" y="933"/>
                    <a:pt x="248" y="936"/>
                    <a:pt x="253" y="930"/>
                  </a:cubicBezTo>
                  <a:close/>
                  <a:moveTo>
                    <a:pt x="91" y="934"/>
                  </a:moveTo>
                  <a:cubicBezTo>
                    <a:pt x="94" y="934"/>
                    <a:pt x="100" y="936"/>
                    <a:pt x="103" y="935"/>
                  </a:cubicBezTo>
                  <a:cubicBezTo>
                    <a:pt x="99" y="934"/>
                    <a:pt x="94" y="931"/>
                    <a:pt x="91" y="934"/>
                  </a:cubicBezTo>
                  <a:close/>
                  <a:moveTo>
                    <a:pt x="414" y="930"/>
                  </a:moveTo>
                  <a:cubicBezTo>
                    <a:pt x="418" y="935"/>
                    <a:pt x="432" y="932"/>
                    <a:pt x="439" y="935"/>
                  </a:cubicBezTo>
                  <a:cubicBezTo>
                    <a:pt x="433" y="931"/>
                    <a:pt x="420" y="930"/>
                    <a:pt x="414" y="930"/>
                  </a:cubicBezTo>
                  <a:close/>
                  <a:moveTo>
                    <a:pt x="361" y="907"/>
                  </a:moveTo>
                  <a:cubicBezTo>
                    <a:pt x="359" y="916"/>
                    <a:pt x="360" y="927"/>
                    <a:pt x="362" y="935"/>
                  </a:cubicBezTo>
                  <a:cubicBezTo>
                    <a:pt x="363" y="928"/>
                    <a:pt x="364" y="913"/>
                    <a:pt x="361" y="907"/>
                  </a:cubicBezTo>
                  <a:close/>
                  <a:moveTo>
                    <a:pt x="224" y="931"/>
                  </a:moveTo>
                  <a:cubicBezTo>
                    <a:pt x="210" y="931"/>
                    <a:pt x="201" y="930"/>
                    <a:pt x="192" y="934"/>
                  </a:cubicBezTo>
                  <a:cubicBezTo>
                    <a:pt x="199" y="934"/>
                    <a:pt x="218" y="938"/>
                    <a:pt x="224" y="931"/>
                  </a:cubicBezTo>
                  <a:close/>
                  <a:moveTo>
                    <a:pt x="133" y="926"/>
                  </a:moveTo>
                  <a:cubicBezTo>
                    <a:pt x="131" y="927"/>
                    <a:pt x="128" y="928"/>
                    <a:pt x="128" y="935"/>
                  </a:cubicBezTo>
                  <a:cubicBezTo>
                    <a:pt x="131" y="935"/>
                    <a:pt x="133" y="934"/>
                    <a:pt x="135" y="934"/>
                  </a:cubicBezTo>
                  <a:cubicBezTo>
                    <a:pt x="135" y="931"/>
                    <a:pt x="133" y="930"/>
                    <a:pt x="133" y="927"/>
                  </a:cubicBezTo>
                  <a:cubicBezTo>
                    <a:pt x="134" y="927"/>
                    <a:pt x="134" y="926"/>
                    <a:pt x="133" y="926"/>
                  </a:cubicBezTo>
                  <a:close/>
                  <a:moveTo>
                    <a:pt x="372" y="931"/>
                  </a:moveTo>
                  <a:cubicBezTo>
                    <a:pt x="371" y="930"/>
                    <a:pt x="370" y="929"/>
                    <a:pt x="368" y="930"/>
                  </a:cubicBezTo>
                  <a:cubicBezTo>
                    <a:pt x="369" y="932"/>
                    <a:pt x="365" y="933"/>
                    <a:pt x="368" y="934"/>
                  </a:cubicBezTo>
                  <a:cubicBezTo>
                    <a:pt x="368" y="931"/>
                    <a:pt x="373" y="934"/>
                    <a:pt x="372" y="931"/>
                  </a:cubicBezTo>
                  <a:close/>
                  <a:moveTo>
                    <a:pt x="187" y="932"/>
                  </a:moveTo>
                  <a:cubicBezTo>
                    <a:pt x="183" y="930"/>
                    <a:pt x="173" y="930"/>
                    <a:pt x="171" y="933"/>
                  </a:cubicBezTo>
                  <a:cubicBezTo>
                    <a:pt x="177" y="931"/>
                    <a:pt x="184" y="936"/>
                    <a:pt x="187" y="932"/>
                  </a:cubicBezTo>
                  <a:close/>
                  <a:moveTo>
                    <a:pt x="512" y="898"/>
                  </a:moveTo>
                  <a:cubicBezTo>
                    <a:pt x="510" y="885"/>
                    <a:pt x="515" y="872"/>
                    <a:pt x="506" y="866"/>
                  </a:cubicBezTo>
                  <a:cubicBezTo>
                    <a:pt x="509" y="876"/>
                    <a:pt x="508" y="889"/>
                    <a:pt x="512" y="898"/>
                  </a:cubicBezTo>
                  <a:close/>
                  <a:moveTo>
                    <a:pt x="509" y="899"/>
                  </a:moveTo>
                  <a:cubicBezTo>
                    <a:pt x="508" y="888"/>
                    <a:pt x="507" y="869"/>
                    <a:pt x="501" y="866"/>
                  </a:cubicBezTo>
                  <a:cubicBezTo>
                    <a:pt x="499" y="870"/>
                    <a:pt x="500" y="872"/>
                    <a:pt x="499" y="878"/>
                  </a:cubicBezTo>
                  <a:cubicBezTo>
                    <a:pt x="499" y="881"/>
                    <a:pt x="505" y="878"/>
                    <a:pt x="504" y="882"/>
                  </a:cubicBezTo>
                  <a:cubicBezTo>
                    <a:pt x="502" y="885"/>
                    <a:pt x="498" y="880"/>
                    <a:pt x="499" y="884"/>
                  </a:cubicBezTo>
                  <a:cubicBezTo>
                    <a:pt x="497" y="898"/>
                    <a:pt x="503" y="906"/>
                    <a:pt x="498" y="919"/>
                  </a:cubicBezTo>
                  <a:cubicBezTo>
                    <a:pt x="493" y="911"/>
                    <a:pt x="500" y="890"/>
                    <a:pt x="494" y="882"/>
                  </a:cubicBezTo>
                  <a:cubicBezTo>
                    <a:pt x="487" y="883"/>
                    <a:pt x="489" y="897"/>
                    <a:pt x="489" y="905"/>
                  </a:cubicBezTo>
                  <a:cubicBezTo>
                    <a:pt x="490" y="913"/>
                    <a:pt x="491" y="921"/>
                    <a:pt x="491" y="925"/>
                  </a:cubicBezTo>
                  <a:cubicBezTo>
                    <a:pt x="485" y="918"/>
                    <a:pt x="488" y="897"/>
                    <a:pt x="488" y="882"/>
                  </a:cubicBezTo>
                  <a:cubicBezTo>
                    <a:pt x="468" y="881"/>
                    <a:pt x="448" y="877"/>
                    <a:pt x="432" y="882"/>
                  </a:cubicBezTo>
                  <a:cubicBezTo>
                    <a:pt x="439" y="887"/>
                    <a:pt x="451" y="885"/>
                    <a:pt x="455" y="891"/>
                  </a:cubicBezTo>
                  <a:cubicBezTo>
                    <a:pt x="443" y="894"/>
                    <a:pt x="426" y="889"/>
                    <a:pt x="414" y="888"/>
                  </a:cubicBezTo>
                  <a:cubicBezTo>
                    <a:pt x="425" y="885"/>
                    <a:pt x="433" y="888"/>
                    <a:pt x="445" y="889"/>
                  </a:cubicBezTo>
                  <a:cubicBezTo>
                    <a:pt x="443" y="886"/>
                    <a:pt x="428" y="887"/>
                    <a:pt x="426" y="880"/>
                  </a:cubicBezTo>
                  <a:cubicBezTo>
                    <a:pt x="445" y="873"/>
                    <a:pt x="470" y="879"/>
                    <a:pt x="488" y="879"/>
                  </a:cubicBezTo>
                  <a:cubicBezTo>
                    <a:pt x="488" y="874"/>
                    <a:pt x="488" y="870"/>
                    <a:pt x="488" y="865"/>
                  </a:cubicBezTo>
                  <a:cubicBezTo>
                    <a:pt x="452" y="862"/>
                    <a:pt x="414" y="859"/>
                    <a:pt x="381" y="853"/>
                  </a:cubicBezTo>
                  <a:cubicBezTo>
                    <a:pt x="380" y="872"/>
                    <a:pt x="387" y="896"/>
                    <a:pt x="388" y="915"/>
                  </a:cubicBezTo>
                  <a:cubicBezTo>
                    <a:pt x="429" y="930"/>
                    <a:pt x="485" y="932"/>
                    <a:pt x="535" y="931"/>
                  </a:cubicBezTo>
                  <a:cubicBezTo>
                    <a:pt x="532" y="912"/>
                    <a:pt x="536" y="886"/>
                    <a:pt x="536" y="867"/>
                  </a:cubicBezTo>
                  <a:cubicBezTo>
                    <a:pt x="532" y="868"/>
                    <a:pt x="527" y="867"/>
                    <a:pt x="525" y="868"/>
                  </a:cubicBezTo>
                  <a:cubicBezTo>
                    <a:pt x="525" y="889"/>
                    <a:pt x="525" y="908"/>
                    <a:pt x="523" y="927"/>
                  </a:cubicBezTo>
                  <a:cubicBezTo>
                    <a:pt x="519" y="924"/>
                    <a:pt x="519" y="912"/>
                    <a:pt x="520" y="906"/>
                  </a:cubicBezTo>
                  <a:cubicBezTo>
                    <a:pt x="520" y="907"/>
                    <a:pt x="521" y="908"/>
                    <a:pt x="522" y="909"/>
                  </a:cubicBezTo>
                  <a:cubicBezTo>
                    <a:pt x="521" y="894"/>
                    <a:pt x="524" y="882"/>
                    <a:pt x="523" y="867"/>
                  </a:cubicBezTo>
                  <a:cubicBezTo>
                    <a:pt x="520" y="867"/>
                    <a:pt x="516" y="867"/>
                    <a:pt x="513" y="867"/>
                  </a:cubicBezTo>
                  <a:cubicBezTo>
                    <a:pt x="513" y="883"/>
                    <a:pt x="518" y="904"/>
                    <a:pt x="512" y="919"/>
                  </a:cubicBezTo>
                  <a:cubicBezTo>
                    <a:pt x="507" y="915"/>
                    <a:pt x="509" y="907"/>
                    <a:pt x="509" y="899"/>
                  </a:cubicBezTo>
                  <a:close/>
                  <a:moveTo>
                    <a:pt x="561" y="930"/>
                  </a:moveTo>
                  <a:cubicBezTo>
                    <a:pt x="561" y="923"/>
                    <a:pt x="563" y="914"/>
                    <a:pt x="561" y="910"/>
                  </a:cubicBezTo>
                  <a:cubicBezTo>
                    <a:pt x="559" y="917"/>
                    <a:pt x="562" y="923"/>
                    <a:pt x="559" y="928"/>
                  </a:cubicBezTo>
                  <a:cubicBezTo>
                    <a:pt x="555" y="904"/>
                    <a:pt x="557" y="871"/>
                    <a:pt x="557" y="844"/>
                  </a:cubicBezTo>
                  <a:cubicBezTo>
                    <a:pt x="557" y="836"/>
                    <a:pt x="560" y="822"/>
                    <a:pt x="553" y="819"/>
                  </a:cubicBezTo>
                  <a:cubicBezTo>
                    <a:pt x="551" y="821"/>
                    <a:pt x="552" y="826"/>
                    <a:pt x="551" y="826"/>
                  </a:cubicBezTo>
                  <a:cubicBezTo>
                    <a:pt x="550" y="830"/>
                    <a:pt x="557" y="826"/>
                    <a:pt x="556" y="831"/>
                  </a:cubicBezTo>
                  <a:cubicBezTo>
                    <a:pt x="554" y="832"/>
                    <a:pt x="551" y="831"/>
                    <a:pt x="551" y="834"/>
                  </a:cubicBezTo>
                  <a:cubicBezTo>
                    <a:pt x="552" y="858"/>
                    <a:pt x="553" y="902"/>
                    <a:pt x="551" y="923"/>
                  </a:cubicBezTo>
                  <a:cubicBezTo>
                    <a:pt x="545" y="900"/>
                    <a:pt x="552" y="857"/>
                    <a:pt x="546" y="831"/>
                  </a:cubicBezTo>
                  <a:cubicBezTo>
                    <a:pt x="542" y="860"/>
                    <a:pt x="545" y="898"/>
                    <a:pt x="542" y="926"/>
                  </a:cubicBezTo>
                  <a:cubicBezTo>
                    <a:pt x="537" y="902"/>
                    <a:pt x="544" y="875"/>
                    <a:pt x="541" y="850"/>
                  </a:cubicBezTo>
                  <a:cubicBezTo>
                    <a:pt x="535" y="861"/>
                    <a:pt x="539" y="874"/>
                    <a:pt x="539" y="887"/>
                  </a:cubicBezTo>
                  <a:cubicBezTo>
                    <a:pt x="539" y="903"/>
                    <a:pt x="532" y="919"/>
                    <a:pt x="538" y="931"/>
                  </a:cubicBezTo>
                  <a:cubicBezTo>
                    <a:pt x="545" y="929"/>
                    <a:pt x="555" y="928"/>
                    <a:pt x="561" y="930"/>
                  </a:cubicBezTo>
                  <a:close/>
                  <a:moveTo>
                    <a:pt x="120" y="885"/>
                  </a:moveTo>
                  <a:cubicBezTo>
                    <a:pt x="120" y="900"/>
                    <a:pt x="121" y="913"/>
                    <a:pt x="125" y="925"/>
                  </a:cubicBezTo>
                  <a:cubicBezTo>
                    <a:pt x="125" y="925"/>
                    <a:pt x="125" y="926"/>
                    <a:pt x="125" y="926"/>
                  </a:cubicBezTo>
                  <a:cubicBezTo>
                    <a:pt x="135" y="911"/>
                    <a:pt x="132" y="885"/>
                    <a:pt x="129" y="867"/>
                  </a:cubicBezTo>
                  <a:cubicBezTo>
                    <a:pt x="127" y="879"/>
                    <a:pt x="133" y="889"/>
                    <a:pt x="127" y="896"/>
                  </a:cubicBezTo>
                  <a:cubicBezTo>
                    <a:pt x="121" y="883"/>
                    <a:pt x="125" y="860"/>
                    <a:pt x="121" y="843"/>
                  </a:cubicBezTo>
                  <a:cubicBezTo>
                    <a:pt x="115" y="855"/>
                    <a:pt x="120" y="870"/>
                    <a:pt x="120" y="885"/>
                  </a:cubicBezTo>
                  <a:close/>
                  <a:moveTo>
                    <a:pt x="259" y="920"/>
                  </a:moveTo>
                  <a:cubicBezTo>
                    <a:pt x="259" y="922"/>
                    <a:pt x="258" y="924"/>
                    <a:pt x="255" y="925"/>
                  </a:cubicBezTo>
                  <a:cubicBezTo>
                    <a:pt x="258" y="925"/>
                    <a:pt x="261" y="925"/>
                    <a:pt x="262" y="926"/>
                  </a:cubicBezTo>
                  <a:cubicBezTo>
                    <a:pt x="261" y="924"/>
                    <a:pt x="262" y="920"/>
                    <a:pt x="259" y="920"/>
                  </a:cubicBezTo>
                  <a:close/>
                  <a:moveTo>
                    <a:pt x="137" y="920"/>
                  </a:moveTo>
                  <a:cubicBezTo>
                    <a:pt x="137" y="923"/>
                    <a:pt x="133" y="922"/>
                    <a:pt x="132" y="925"/>
                  </a:cubicBezTo>
                  <a:cubicBezTo>
                    <a:pt x="136" y="926"/>
                    <a:pt x="139" y="921"/>
                    <a:pt x="137" y="920"/>
                  </a:cubicBezTo>
                  <a:close/>
                  <a:moveTo>
                    <a:pt x="179" y="923"/>
                  </a:moveTo>
                  <a:cubicBezTo>
                    <a:pt x="163" y="922"/>
                    <a:pt x="183" y="925"/>
                    <a:pt x="188" y="923"/>
                  </a:cubicBezTo>
                  <a:cubicBezTo>
                    <a:pt x="184" y="923"/>
                    <a:pt x="182" y="923"/>
                    <a:pt x="179" y="923"/>
                  </a:cubicBezTo>
                  <a:close/>
                  <a:moveTo>
                    <a:pt x="167" y="921"/>
                  </a:moveTo>
                  <a:cubicBezTo>
                    <a:pt x="161" y="922"/>
                    <a:pt x="157" y="920"/>
                    <a:pt x="152" y="920"/>
                  </a:cubicBezTo>
                  <a:cubicBezTo>
                    <a:pt x="153" y="923"/>
                    <a:pt x="166" y="923"/>
                    <a:pt x="167" y="921"/>
                  </a:cubicBezTo>
                  <a:close/>
                  <a:moveTo>
                    <a:pt x="103" y="872"/>
                  </a:moveTo>
                  <a:cubicBezTo>
                    <a:pt x="89" y="879"/>
                    <a:pt x="94" y="906"/>
                    <a:pt x="97" y="920"/>
                  </a:cubicBezTo>
                  <a:cubicBezTo>
                    <a:pt x="100" y="914"/>
                    <a:pt x="98" y="898"/>
                    <a:pt x="103" y="895"/>
                  </a:cubicBezTo>
                  <a:cubicBezTo>
                    <a:pt x="98" y="887"/>
                    <a:pt x="102" y="881"/>
                    <a:pt x="103" y="872"/>
                  </a:cubicBezTo>
                  <a:close/>
                  <a:moveTo>
                    <a:pt x="155" y="915"/>
                  </a:moveTo>
                  <a:cubicBezTo>
                    <a:pt x="162" y="915"/>
                    <a:pt x="171" y="919"/>
                    <a:pt x="177" y="917"/>
                  </a:cubicBezTo>
                  <a:cubicBezTo>
                    <a:pt x="169" y="918"/>
                    <a:pt x="159" y="909"/>
                    <a:pt x="155" y="915"/>
                  </a:cubicBezTo>
                  <a:close/>
                  <a:moveTo>
                    <a:pt x="919" y="806"/>
                  </a:moveTo>
                  <a:cubicBezTo>
                    <a:pt x="921" y="801"/>
                    <a:pt x="926" y="798"/>
                    <a:pt x="929" y="793"/>
                  </a:cubicBezTo>
                  <a:cubicBezTo>
                    <a:pt x="882" y="827"/>
                    <a:pt x="835" y="866"/>
                    <a:pt x="789" y="901"/>
                  </a:cubicBezTo>
                  <a:cubicBezTo>
                    <a:pt x="783" y="906"/>
                    <a:pt x="775" y="910"/>
                    <a:pt x="771" y="916"/>
                  </a:cubicBezTo>
                  <a:cubicBezTo>
                    <a:pt x="823" y="883"/>
                    <a:pt x="869" y="842"/>
                    <a:pt x="919" y="806"/>
                  </a:cubicBezTo>
                  <a:close/>
                  <a:moveTo>
                    <a:pt x="261" y="912"/>
                  </a:moveTo>
                  <a:cubicBezTo>
                    <a:pt x="261" y="910"/>
                    <a:pt x="261" y="907"/>
                    <a:pt x="261" y="904"/>
                  </a:cubicBezTo>
                  <a:cubicBezTo>
                    <a:pt x="256" y="903"/>
                    <a:pt x="264" y="910"/>
                    <a:pt x="258" y="910"/>
                  </a:cubicBezTo>
                  <a:cubicBezTo>
                    <a:pt x="253" y="907"/>
                    <a:pt x="256" y="900"/>
                    <a:pt x="255" y="896"/>
                  </a:cubicBezTo>
                  <a:cubicBezTo>
                    <a:pt x="254" y="881"/>
                    <a:pt x="254" y="865"/>
                    <a:pt x="253" y="846"/>
                  </a:cubicBezTo>
                  <a:cubicBezTo>
                    <a:pt x="253" y="852"/>
                    <a:pt x="251" y="847"/>
                    <a:pt x="248" y="847"/>
                  </a:cubicBezTo>
                  <a:cubicBezTo>
                    <a:pt x="247" y="860"/>
                    <a:pt x="248" y="871"/>
                    <a:pt x="249" y="882"/>
                  </a:cubicBezTo>
                  <a:cubicBezTo>
                    <a:pt x="249" y="891"/>
                    <a:pt x="251" y="905"/>
                    <a:pt x="246" y="910"/>
                  </a:cubicBezTo>
                  <a:cubicBezTo>
                    <a:pt x="246" y="888"/>
                    <a:pt x="246" y="867"/>
                    <a:pt x="246" y="846"/>
                  </a:cubicBezTo>
                  <a:cubicBezTo>
                    <a:pt x="243" y="848"/>
                    <a:pt x="240" y="845"/>
                    <a:pt x="239" y="849"/>
                  </a:cubicBezTo>
                  <a:cubicBezTo>
                    <a:pt x="240" y="851"/>
                    <a:pt x="245" y="850"/>
                    <a:pt x="245" y="853"/>
                  </a:cubicBezTo>
                  <a:cubicBezTo>
                    <a:pt x="243" y="853"/>
                    <a:pt x="241" y="853"/>
                    <a:pt x="239" y="853"/>
                  </a:cubicBezTo>
                  <a:cubicBezTo>
                    <a:pt x="238" y="867"/>
                    <a:pt x="243" y="889"/>
                    <a:pt x="241" y="899"/>
                  </a:cubicBezTo>
                  <a:cubicBezTo>
                    <a:pt x="236" y="887"/>
                    <a:pt x="238" y="869"/>
                    <a:pt x="237" y="852"/>
                  </a:cubicBezTo>
                  <a:cubicBezTo>
                    <a:pt x="234" y="852"/>
                    <a:pt x="232" y="852"/>
                    <a:pt x="229" y="852"/>
                  </a:cubicBezTo>
                  <a:cubicBezTo>
                    <a:pt x="226" y="867"/>
                    <a:pt x="235" y="884"/>
                    <a:pt x="228" y="892"/>
                  </a:cubicBezTo>
                  <a:cubicBezTo>
                    <a:pt x="226" y="881"/>
                    <a:pt x="229" y="863"/>
                    <a:pt x="226" y="852"/>
                  </a:cubicBezTo>
                  <a:cubicBezTo>
                    <a:pt x="224" y="852"/>
                    <a:pt x="221" y="852"/>
                    <a:pt x="219" y="852"/>
                  </a:cubicBezTo>
                  <a:cubicBezTo>
                    <a:pt x="216" y="861"/>
                    <a:pt x="224" y="869"/>
                    <a:pt x="218" y="874"/>
                  </a:cubicBezTo>
                  <a:cubicBezTo>
                    <a:pt x="215" y="869"/>
                    <a:pt x="216" y="860"/>
                    <a:pt x="216" y="852"/>
                  </a:cubicBezTo>
                  <a:cubicBezTo>
                    <a:pt x="213" y="852"/>
                    <a:pt x="209" y="853"/>
                    <a:pt x="207" y="851"/>
                  </a:cubicBezTo>
                  <a:cubicBezTo>
                    <a:pt x="206" y="860"/>
                    <a:pt x="210" y="867"/>
                    <a:pt x="206" y="870"/>
                  </a:cubicBezTo>
                  <a:cubicBezTo>
                    <a:pt x="202" y="867"/>
                    <a:pt x="205" y="857"/>
                    <a:pt x="204" y="851"/>
                  </a:cubicBezTo>
                  <a:cubicBezTo>
                    <a:pt x="200" y="852"/>
                    <a:pt x="198" y="850"/>
                    <a:pt x="194" y="850"/>
                  </a:cubicBezTo>
                  <a:cubicBezTo>
                    <a:pt x="194" y="852"/>
                    <a:pt x="197" y="856"/>
                    <a:pt x="193" y="856"/>
                  </a:cubicBezTo>
                  <a:cubicBezTo>
                    <a:pt x="191" y="854"/>
                    <a:pt x="191" y="852"/>
                    <a:pt x="191" y="849"/>
                  </a:cubicBezTo>
                  <a:cubicBezTo>
                    <a:pt x="187" y="850"/>
                    <a:pt x="185" y="848"/>
                    <a:pt x="181" y="848"/>
                  </a:cubicBezTo>
                  <a:cubicBezTo>
                    <a:pt x="180" y="849"/>
                    <a:pt x="184" y="852"/>
                    <a:pt x="180" y="854"/>
                  </a:cubicBezTo>
                  <a:cubicBezTo>
                    <a:pt x="178" y="853"/>
                    <a:pt x="177" y="851"/>
                    <a:pt x="177" y="847"/>
                  </a:cubicBezTo>
                  <a:cubicBezTo>
                    <a:pt x="163" y="845"/>
                    <a:pt x="151" y="841"/>
                    <a:pt x="135" y="838"/>
                  </a:cubicBezTo>
                  <a:cubicBezTo>
                    <a:pt x="134" y="862"/>
                    <a:pt x="138" y="884"/>
                    <a:pt x="134" y="899"/>
                  </a:cubicBezTo>
                  <a:cubicBezTo>
                    <a:pt x="167" y="914"/>
                    <a:pt x="221" y="920"/>
                    <a:pt x="261" y="912"/>
                  </a:cubicBezTo>
                  <a:close/>
                  <a:moveTo>
                    <a:pt x="381" y="900"/>
                  </a:moveTo>
                  <a:cubicBezTo>
                    <a:pt x="382" y="906"/>
                    <a:pt x="381" y="908"/>
                    <a:pt x="378" y="910"/>
                  </a:cubicBezTo>
                  <a:cubicBezTo>
                    <a:pt x="380" y="911"/>
                    <a:pt x="379" y="913"/>
                    <a:pt x="382" y="913"/>
                  </a:cubicBezTo>
                  <a:cubicBezTo>
                    <a:pt x="382" y="907"/>
                    <a:pt x="383" y="905"/>
                    <a:pt x="381" y="900"/>
                  </a:cubicBezTo>
                  <a:close/>
                  <a:moveTo>
                    <a:pt x="140" y="909"/>
                  </a:moveTo>
                  <a:cubicBezTo>
                    <a:pt x="138" y="908"/>
                    <a:pt x="138" y="907"/>
                    <a:pt x="135" y="907"/>
                  </a:cubicBezTo>
                  <a:cubicBezTo>
                    <a:pt x="137" y="910"/>
                    <a:pt x="135" y="912"/>
                    <a:pt x="136" y="913"/>
                  </a:cubicBezTo>
                  <a:cubicBezTo>
                    <a:pt x="137" y="911"/>
                    <a:pt x="139" y="911"/>
                    <a:pt x="140" y="909"/>
                  </a:cubicBezTo>
                  <a:close/>
                  <a:moveTo>
                    <a:pt x="871" y="854"/>
                  </a:moveTo>
                  <a:cubicBezTo>
                    <a:pt x="843" y="871"/>
                    <a:pt x="818" y="891"/>
                    <a:pt x="793" y="911"/>
                  </a:cubicBezTo>
                  <a:cubicBezTo>
                    <a:pt x="821" y="894"/>
                    <a:pt x="846" y="874"/>
                    <a:pt x="871" y="854"/>
                  </a:cubicBezTo>
                  <a:close/>
                  <a:moveTo>
                    <a:pt x="837" y="900"/>
                  </a:moveTo>
                  <a:cubicBezTo>
                    <a:pt x="834" y="904"/>
                    <a:pt x="829" y="906"/>
                    <a:pt x="825" y="910"/>
                  </a:cubicBezTo>
                  <a:cubicBezTo>
                    <a:pt x="830" y="907"/>
                    <a:pt x="837" y="903"/>
                    <a:pt x="837" y="900"/>
                  </a:cubicBezTo>
                  <a:close/>
                  <a:moveTo>
                    <a:pt x="839" y="897"/>
                  </a:moveTo>
                  <a:cubicBezTo>
                    <a:pt x="835" y="898"/>
                    <a:pt x="828" y="904"/>
                    <a:pt x="829" y="904"/>
                  </a:cubicBezTo>
                  <a:cubicBezTo>
                    <a:pt x="833" y="903"/>
                    <a:pt x="840" y="897"/>
                    <a:pt x="839" y="897"/>
                  </a:cubicBezTo>
                  <a:close/>
                  <a:moveTo>
                    <a:pt x="686" y="881"/>
                  </a:moveTo>
                  <a:cubicBezTo>
                    <a:pt x="686" y="890"/>
                    <a:pt x="687" y="903"/>
                    <a:pt x="688" y="907"/>
                  </a:cubicBezTo>
                  <a:cubicBezTo>
                    <a:pt x="688" y="895"/>
                    <a:pt x="691" y="889"/>
                    <a:pt x="686" y="881"/>
                  </a:cubicBezTo>
                  <a:close/>
                  <a:moveTo>
                    <a:pt x="861" y="880"/>
                  </a:moveTo>
                  <a:cubicBezTo>
                    <a:pt x="855" y="887"/>
                    <a:pt x="840" y="892"/>
                    <a:pt x="841" y="899"/>
                  </a:cubicBezTo>
                  <a:cubicBezTo>
                    <a:pt x="844" y="892"/>
                    <a:pt x="859" y="887"/>
                    <a:pt x="861" y="880"/>
                  </a:cubicBezTo>
                  <a:close/>
                  <a:moveTo>
                    <a:pt x="367" y="888"/>
                  </a:moveTo>
                  <a:cubicBezTo>
                    <a:pt x="365" y="844"/>
                    <a:pt x="364" y="809"/>
                    <a:pt x="359" y="768"/>
                  </a:cubicBezTo>
                  <a:cubicBezTo>
                    <a:pt x="358" y="757"/>
                    <a:pt x="358" y="747"/>
                    <a:pt x="357" y="736"/>
                  </a:cubicBezTo>
                  <a:cubicBezTo>
                    <a:pt x="356" y="724"/>
                    <a:pt x="354" y="711"/>
                    <a:pt x="353" y="699"/>
                  </a:cubicBezTo>
                  <a:cubicBezTo>
                    <a:pt x="351" y="663"/>
                    <a:pt x="357" y="626"/>
                    <a:pt x="355" y="592"/>
                  </a:cubicBezTo>
                  <a:cubicBezTo>
                    <a:pt x="354" y="569"/>
                    <a:pt x="352" y="546"/>
                    <a:pt x="352" y="521"/>
                  </a:cubicBezTo>
                  <a:cubicBezTo>
                    <a:pt x="351" y="516"/>
                    <a:pt x="358" y="518"/>
                    <a:pt x="356" y="513"/>
                  </a:cubicBezTo>
                  <a:cubicBezTo>
                    <a:pt x="357" y="491"/>
                    <a:pt x="347" y="467"/>
                    <a:pt x="345" y="445"/>
                  </a:cubicBezTo>
                  <a:cubicBezTo>
                    <a:pt x="345" y="497"/>
                    <a:pt x="343" y="545"/>
                    <a:pt x="345" y="595"/>
                  </a:cubicBezTo>
                  <a:cubicBezTo>
                    <a:pt x="346" y="610"/>
                    <a:pt x="344" y="625"/>
                    <a:pt x="345" y="640"/>
                  </a:cubicBezTo>
                  <a:cubicBezTo>
                    <a:pt x="345" y="660"/>
                    <a:pt x="351" y="681"/>
                    <a:pt x="352" y="702"/>
                  </a:cubicBezTo>
                  <a:cubicBezTo>
                    <a:pt x="354" y="734"/>
                    <a:pt x="354" y="771"/>
                    <a:pt x="357" y="798"/>
                  </a:cubicBezTo>
                  <a:cubicBezTo>
                    <a:pt x="355" y="803"/>
                    <a:pt x="362" y="799"/>
                    <a:pt x="360" y="804"/>
                  </a:cubicBezTo>
                  <a:cubicBezTo>
                    <a:pt x="357" y="823"/>
                    <a:pt x="359" y="839"/>
                    <a:pt x="360" y="860"/>
                  </a:cubicBezTo>
                  <a:cubicBezTo>
                    <a:pt x="361" y="872"/>
                    <a:pt x="361" y="883"/>
                    <a:pt x="363" y="890"/>
                  </a:cubicBezTo>
                  <a:cubicBezTo>
                    <a:pt x="364" y="887"/>
                    <a:pt x="366" y="891"/>
                    <a:pt x="367" y="891"/>
                  </a:cubicBezTo>
                  <a:cubicBezTo>
                    <a:pt x="367" y="890"/>
                    <a:pt x="367" y="889"/>
                    <a:pt x="367" y="888"/>
                  </a:cubicBezTo>
                  <a:close/>
                  <a:moveTo>
                    <a:pt x="265" y="864"/>
                  </a:moveTo>
                  <a:cubicBezTo>
                    <a:pt x="261" y="868"/>
                    <a:pt x="262" y="879"/>
                    <a:pt x="264" y="882"/>
                  </a:cubicBezTo>
                  <a:cubicBezTo>
                    <a:pt x="265" y="878"/>
                    <a:pt x="267" y="869"/>
                    <a:pt x="265" y="864"/>
                  </a:cubicBezTo>
                  <a:close/>
                  <a:moveTo>
                    <a:pt x="258" y="832"/>
                  </a:moveTo>
                  <a:cubicBezTo>
                    <a:pt x="253" y="846"/>
                    <a:pt x="258" y="867"/>
                    <a:pt x="255" y="881"/>
                  </a:cubicBezTo>
                  <a:cubicBezTo>
                    <a:pt x="256" y="881"/>
                    <a:pt x="257" y="882"/>
                    <a:pt x="258" y="882"/>
                  </a:cubicBezTo>
                  <a:cubicBezTo>
                    <a:pt x="259" y="863"/>
                    <a:pt x="262" y="842"/>
                    <a:pt x="258" y="832"/>
                  </a:cubicBezTo>
                  <a:close/>
                  <a:moveTo>
                    <a:pt x="491" y="865"/>
                  </a:moveTo>
                  <a:cubicBezTo>
                    <a:pt x="489" y="868"/>
                    <a:pt x="490" y="875"/>
                    <a:pt x="489" y="879"/>
                  </a:cubicBezTo>
                  <a:cubicBezTo>
                    <a:pt x="492" y="879"/>
                    <a:pt x="494" y="879"/>
                    <a:pt x="496" y="879"/>
                  </a:cubicBezTo>
                  <a:cubicBezTo>
                    <a:pt x="494" y="875"/>
                    <a:pt x="496" y="867"/>
                    <a:pt x="491" y="865"/>
                  </a:cubicBezTo>
                  <a:close/>
                  <a:moveTo>
                    <a:pt x="106" y="873"/>
                  </a:moveTo>
                  <a:cubicBezTo>
                    <a:pt x="112" y="874"/>
                    <a:pt x="111" y="865"/>
                    <a:pt x="107" y="866"/>
                  </a:cubicBezTo>
                  <a:cubicBezTo>
                    <a:pt x="110" y="862"/>
                    <a:pt x="109" y="866"/>
                    <a:pt x="114" y="865"/>
                  </a:cubicBezTo>
                  <a:cubicBezTo>
                    <a:pt x="113" y="862"/>
                    <a:pt x="116" y="855"/>
                    <a:pt x="112" y="854"/>
                  </a:cubicBezTo>
                  <a:cubicBezTo>
                    <a:pt x="110" y="860"/>
                    <a:pt x="104" y="863"/>
                    <a:pt x="106" y="873"/>
                  </a:cubicBezTo>
                  <a:close/>
                  <a:moveTo>
                    <a:pt x="114" y="839"/>
                  </a:moveTo>
                  <a:cubicBezTo>
                    <a:pt x="110" y="841"/>
                    <a:pt x="108" y="845"/>
                    <a:pt x="105" y="849"/>
                  </a:cubicBezTo>
                  <a:cubicBezTo>
                    <a:pt x="107" y="849"/>
                    <a:pt x="108" y="849"/>
                    <a:pt x="108" y="850"/>
                  </a:cubicBezTo>
                  <a:cubicBezTo>
                    <a:pt x="107" y="851"/>
                    <a:pt x="106" y="851"/>
                    <a:pt x="105" y="850"/>
                  </a:cubicBezTo>
                  <a:cubicBezTo>
                    <a:pt x="102" y="859"/>
                    <a:pt x="91" y="865"/>
                    <a:pt x="95" y="876"/>
                  </a:cubicBezTo>
                  <a:cubicBezTo>
                    <a:pt x="96" y="874"/>
                    <a:pt x="95" y="871"/>
                    <a:pt x="98" y="870"/>
                  </a:cubicBezTo>
                  <a:cubicBezTo>
                    <a:pt x="98" y="871"/>
                    <a:pt x="98" y="873"/>
                    <a:pt x="99" y="873"/>
                  </a:cubicBezTo>
                  <a:cubicBezTo>
                    <a:pt x="103" y="861"/>
                    <a:pt x="115" y="856"/>
                    <a:pt x="114" y="839"/>
                  </a:cubicBezTo>
                  <a:close/>
                  <a:moveTo>
                    <a:pt x="30" y="828"/>
                  </a:moveTo>
                  <a:cubicBezTo>
                    <a:pt x="29" y="831"/>
                    <a:pt x="28" y="827"/>
                    <a:pt x="27" y="827"/>
                  </a:cubicBezTo>
                  <a:cubicBezTo>
                    <a:pt x="29" y="845"/>
                    <a:pt x="26" y="855"/>
                    <a:pt x="30" y="871"/>
                  </a:cubicBezTo>
                  <a:cubicBezTo>
                    <a:pt x="32" y="858"/>
                    <a:pt x="32" y="840"/>
                    <a:pt x="30" y="828"/>
                  </a:cubicBezTo>
                  <a:close/>
                  <a:moveTo>
                    <a:pt x="536" y="864"/>
                  </a:moveTo>
                  <a:cubicBezTo>
                    <a:pt x="537" y="863"/>
                    <a:pt x="535" y="856"/>
                    <a:pt x="536" y="851"/>
                  </a:cubicBezTo>
                  <a:cubicBezTo>
                    <a:pt x="534" y="850"/>
                    <a:pt x="527" y="850"/>
                    <a:pt x="525" y="851"/>
                  </a:cubicBezTo>
                  <a:cubicBezTo>
                    <a:pt x="525" y="856"/>
                    <a:pt x="525" y="860"/>
                    <a:pt x="525" y="864"/>
                  </a:cubicBezTo>
                  <a:cubicBezTo>
                    <a:pt x="528" y="865"/>
                    <a:pt x="532" y="865"/>
                    <a:pt x="536" y="864"/>
                  </a:cubicBezTo>
                  <a:close/>
                  <a:moveTo>
                    <a:pt x="523" y="864"/>
                  </a:moveTo>
                  <a:cubicBezTo>
                    <a:pt x="523" y="860"/>
                    <a:pt x="523" y="856"/>
                    <a:pt x="523" y="851"/>
                  </a:cubicBezTo>
                  <a:cubicBezTo>
                    <a:pt x="520" y="850"/>
                    <a:pt x="517" y="852"/>
                    <a:pt x="511" y="851"/>
                  </a:cubicBezTo>
                  <a:cubicBezTo>
                    <a:pt x="512" y="854"/>
                    <a:pt x="511" y="861"/>
                    <a:pt x="513" y="864"/>
                  </a:cubicBezTo>
                  <a:cubicBezTo>
                    <a:pt x="518" y="864"/>
                    <a:pt x="520" y="865"/>
                    <a:pt x="523" y="864"/>
                  </a:cubicBezTo>
                  <a:close/>
                  <a:moveTo>
                    <a:pt x="373" y="838"/>
                  </a:moveTo>
                  <a:cubicBezTo>
                    <a:pt x="370" y="838"/>
                    <a:pt x="370" y="837"/>
                    <a:pt x="368" y="837"/>
                  </a:cubicBezTo>
                  <a:cubicBezTo>
                    <a:pt x="370" y="845"/>
                    <a:pt x="368" y="857"/>
                    <a:pt x="371" y="865"/>
                  </a:cubicBezTo>
                  <a:cubicBezTo>
                    <a:pt x="370" y="853"/>
                    <a:pt x="374" y="847"/>
                    <a:pt x="373" y="838"/>
                  </a:cubicBezTo>
                  <a:close/>
                  <a:moveTo>
                    <a:pt x="506" y="851"/>
                  </a:moveTo>
                  <a:cubicBezTo>
                    <a:pt x="502" y="854"/>
                    <a:pt x="507" y="860"/>
                    <a:pt x="505" y="864"/>
                  </a:cubicBezTo>
                  <a:cubicBezTo>
                    <a:pt x="506" y="864"/>
                    <a:pt x="508" y="864"/>
                    <a:pt x="510" y="864"/>
                  </a:cubicBezTo>
                  <a:cubicBezTo>
                    <a:pt x="508" y="860"/>
                    <a:pt x="511" y="852"/>
                    <a:pt x="506" y="851"/>
                  </a:cubicBezTo>
                  <a:close/>
                  <a:moveTo>
                    <a:pt x="500" y="851"/>
                  </a:moveTo>
                  <a:cubicBezTo>
                    <a:pt x="501" y="855"/>
                    <a:pt x="498" y="864"/>
                    <a:pt x="502" y="864"/>
                  </a:cubicBezTo>
                  <a:cubicBezTo>
                    <a:pt x="503" y="864"/>
                    <a:pt x="503" y="864"/>
                    <a:pt x="504" y="864"/>
                  </a:cubicBezTo>
                  <a:cubicBezTo>
                    <a:pt x="503" y="859"/>
                    <a:pt x="504" y="853"/>
                    <a:pt x="500" y="851"/>
                  </a:cubicBezTo>
                  <a:close/>
                  <a:moveTo>
                    <a:pt x="497" y="851"/>
                  </a:moveTo>
                  <a:cubicBezTo>
                    <a:pt x="495" y="851"/>
                    <a:pt x="494" y="851"/>
                    <a:pt x="493" y="850"/>
                  </a:cubicBezTo>
                  <a:cubicBezTo>
                    <a:pt x="493" y="853"/>
                    <a:pt x="494" y="862"/>
                    <a:pt x="497" y="864"/>
                  </a:cubicBezTo>
                  <a:cubicBezTo>
                    <a:pt x="497" y="857"/>
                    <a:pt x="498" y="855"/>
                    <a:pt x="497" y="851"/>
                  </a:cubicBezTo>
                  <a:close/>
                  <a:moveTo>
                    <a:pt x="490" y="858"/>
                  </a:moveTo>
                  <a:cubicBezTo>
                    <a:pt x="491" y="860"/>
                    <a:pt x="489" y="864"/>
                    <a:pt x="492" y="864"/>
                  </a:cubicBezTo>
                  <a:cubicBezTo>
                    <a:pt x="492" y="861"/>
                    <a:pt x="493" y="858"/>
                    <a:pt x="490" y="858"/>
                  </a:cubicBezTo>
                  <a:close/>
                  <a:moveTo>
                    <a:pt x="94" y="861"/>
                  </a:moveTo>
                  <a:cubicBezTo>
                    <a:pt x="94" y="862"/>
                    <a:pt x="94" y="863"/>
                    <a:pt x="94" y="864"/>
                  </a:cubicBezTo>
                  <a:cubicBezTo>
                    <a:pt x="100" y="852"/>
                    <a:pt x="115" y="840"/>
                    <a:pt x="108" y="825"/>
                  </a:cubicBezTo>
                  <a:cubicBezTo>
                    <a:pt x="105" y="832"/>
                    <a:pt x="100" y="841"/>
                    <a:pt x="95" y="843"/>
                  </a:cubicBezTo>
                  <a:cubicBezTo>
                    <a:pt x="100" y="834"/>
                    <a:pt x="113" y="824"/>
                    <a:pt x="106" y="809"/>
                  </a:cubicBezTo>
                  <a:cubicBezTo>
                    <a:pt x="100" y="826"/>
                    <a:pt x="84" y="834"/>
                    <a:pt x="82" y="857"/>
                  </a:cubicBezTo>
                  <a:cubicBezTo>
                    <a:pt x="88" y="854"/>
                    <a:pt x="90" y="851"/>
                    <a:pt x="95" y="845"/>
                  </a:cubicBezTo>
                  <a:cubicBezTo>
                    <a:pt x="91" y="849"/>
                    <a:pt x="97" y="860"/>
                    <a:pt x="94" y="861"/>
                  </a:cubicBezTo>
                  <a:close/>
                  <a:moveTo>
                    <a:pt x="488" y="863"/>
                  </a:moveTo>
                  <a:cubicBezTo>
                    <a:pt x="487" y="858"/>
                    <a:pt x="489" y="853"/>
                    <a:pt x="487" y="850"/>
                  </a:cubicBezTo>
                  <a:cubicBezTo>
                    <a:pt x="448" y="850"/>
                    <a:pt x="416" y="845"/>
                    <a:pt x="380" y="839"/>
                  </a:cubicBezTo>
                  <a:cubicBezTo>
                    <a:pt x="380" y="842"/>
                    <a:pt x="380" y="846"/>
                    <a:pt x="380" y="849"/>
                  </a:cubicBezTo>
                  <a:cubicBezTo>
                    <a:pt x="412" y="857"/>
                    <a:pt x="453" y="860"/>
                    <a:pt x="488" y="863"/>
                  </a:cubicBezTo>
                  <a:close/>
                  <a:moveTo>
                    <a:pt x="681" y="743"/>
                  </a:moveTo>
                  <a:cubicBezTo>
                    <a:pt x="673" y="777"/>
                    <a:pt x="680" y="826"/>
                    <a:pt x="681" y="856"/>
                  </a:cubicBezTo>
                  <a:cubicBezTo>
                    <a:pt x="683" y="818"/>
                    <a:pt x="679" y="783"/>
                    <a:pt x="681" y="743"/>
                  </a:cubicBezTo>
                  <a:close/>
                  <a:moveTo>
                    <a:pt x="237" y="847"/>
                  </a:moveTo>
                  <a:cubicBezTo>
                    <a:pt x="234" y="847"/>
                    <a:pt x="232" y="847"/>
                    <a:pt x="229" y="847"/>
                  </a:cubicBezTo>
                  <a:cubicBezTo>
                    <a:pt x="230" y="851"/>
                    <a:pt x="237" y="851"/>
                    <a:pt x="237" y="847"/>
                  </a:cubicBezTo>
                  <a:close/>
                  <a:moveTo>
                    <a:pt x="227" y="848"/>
                  </a:moveTo>
                  <a:cubicBezTo>
                    <a:pt x="226" y="846"/>
                    <a:pt x="220" y="848"/>
                    <a:pt x="219" y="846"/>
                  </a:cubicBezTo>
                  <a:cubicBezTo>
                    <a:pt x="219" y="848"/>
                    <a:pt x="219" y="849"/>
                    <a:pt x="219" y="850"/>
                  </a:cubicBezTo>
                  <a:cubicBezTo>
                    <a:pt x="221" y="848"/>
                    <a:pt x="226" y="852"/>
                    <a:pt x="227" y="848"/>
                  </a:cubicBezTo>
                  <a:close/>
                  <a:moveTo>
                    <a:pt x="216" y="846"/>
                  </a:moveTo>
                  <a:cubicBezTo>
                    <a:pt x="213" y="847"/>
                    <a:pt x="207" y="844"/>
                    <a:pt x="207" y="848"/>
                  </a:cubicBezTo>
                  <a:cubicBezTo>
                    <a:pt x="209" y="850"/>
                    <a:pt x="214" y="848"/>
                    <a:pt x="216" y="850"/>
                  </a:cubicBezTo>
                  <a:cubicBezTo>
                    <a:pt x="216" y="849"/>
                    <a:pt x="216" y="848"/>
                    <a:pt x="216" y="846"/>
                  </a:cubicBezTo>
                  <a:close/>
                  <a:moveTo>
                    <a:pt x="204" y="845"/>
                  </a:moveTo>
                  <a:cubicBezTo>
                    <a:pt x="200" y="846"/>
                    <a:pt x="198" y="844"/>
                    <a:pt x="194" y="844"/>
                  </a:cubicBezTo>
                  <a:cubicBezTo>
                    <a:pt x="194" y="846"/>
                    <a:pt x="194" y="847"/>
                    <a:pt x="194" y="848"/>
                  </a:cubicBezTo>
                  <a:cubicBezTo>
                    <a:pt x="199" y="848"/>
                    <a:pt x="202" y="849"/>
                    <a:pt x="204" y="849"/>
                  </a:cubicBezTo>
                  <a:cubicBezTo>
                    <a:pt x="204" y="848"/>
                    <a:pt x="204" y="847"/>
                    <a:pt x="204" y="845"/>
                  </a:cubicBezTo>
                  <a:close/>
                  <a:moveTo>
                    <a:pt x="541" y="831"/>
                  </a:moveTo>
                  <a:cubicBezTo>
                    <a:pt x="541" y="832"/>
                    <a:pt x="540" y="832"/>
                    <a:pt x="538" y="832"/>
                  </a:cubicBezTo>
                  <a:cubicBezTo>
                    <a:pt x="539" y="837"/>
                    <a:pt x="538" y="844"/>
                    <a:pt x="539" y="848"/>
                  </a:cubicBezTo>
                  <a:cubicBezTo>
                    <a:pt x="540" y="848"/>
                    <a:pt x="541" y="848"/>
                    <a:pt x="542" y="848"/>
                  </a:cubicBezTo>
                  <a:cubicBezTo>
                    <a:pt x="541" y="840"/>
                    <a:pt x="545" y="835"/>
                    <a:pt x="541" y="831"/>
                  </a:cubicBezTo>
                  <a:close/>
                  <a:moveTo>
                    <a:pt x="535" y="847"/>
                  </a:moveTo>
                  <a:cubicBezTo>
                    <a:pt x="535" y="842"/>
                    <a:pt x="533" y="838"/>
                    <a:pt x="533" y="833"/>
                  </a:cubicBezTo>
                  <a:cubicBezTo>
                    <a:pt x="531" y="831"/>
                    <a:pt x="529" y="834"/>
                    <a:pt x="525" y="833"/>
                  </a:cubicBezTo>
                  <a:cubicBezTo>
                    <a:pt x="525" y="838"/>
                    <a:pt x="525" y="844"/>
                    <a:pt x="526" y="848"/>
                  </a:cubicBezTo>
                  <a:cubicBezTo>
                    <a:pt x="530" y="848"/>
                    <a:pt x="530" y="848"/>
                    <a:pt x="535" y="847"/>
                  </a:cubicBezTo>
                  <a:close/>
                  <a:moveTo>
                    <a:pt x="523" y="833"/>
                  </a:moveTo>
                  <a:cubicBezTo>
                    <a:pt x="519" y="833"/>
                    <a:pt x="514" y="833"/>
                    <a:pt x="510" y="833"/>
                  </a:cubicBezTo>
                  <a:cubicBezTo>
                    <a:pt x="508" y="836"/>
                    <a:pt x="510" y="843"/>
                    <a:pt x="511" y="848"/>
                  </a:cubicBezTo>
                  <a:cubicBezTo>
                    <a:pt x="515" y="848"/>
                    <a:pt x="519" y="848"/>
                    <a:pt x="523" y="848"/>
                  </a:cubicBezTo>
                  <a:cubicBezTo>
                    <a:pt x="523" y="843"/>
                    <a:pt x="523" y="838"/>
                    <a:pt x="523" y="833"/>
                  </a:cubicBezTo>
                  <a:close/>
                  <a:moveTo>
                    <a:pt x="506" y="833"/>
                  </a:moveTo>
                  <a:cubicBezTo>
                    <a:pt x="463" y="833"/>
                    <a:pt x="420" y="825"/>
                    <a:pt x="379" y="820"/>
                  </a:cubicBezTo>
                  <a:cubicBezTo>
                    <a:pt x="379" y="826"/>
                    <a:pt x="380" y="832"/>
                    <a:pt x="379" y="835"/>
                  </a:cubicBezTo>
                  <a:cubicBezTo>
                    <a:pt x="413" y="844"/>
                    <a:pt x="458" y="848"/>
                    <a:pt x="498" y="848"/>
                  </a:cubicBezTo>
                  <a:cubicBezTo>
                    <a:pt x="499" y="843"/>
                    <a:pt x="497" y="836"/>
                    <a:pt x="502" y="835"/>
                  </a:cubicBezTo>
                  <a:cubicBezTo>
                    <a:pt x="505" y="836"/>
                    <a:pt x="502" y="844"/>
                    <a:pt x="505" y="848"/>
                  </a:cubicBezTo>
                  <a:cubicBezTo>
                    <a:pt x="506" y="848"/>
                    <a:pt x="507" y="848"/>
                    <a:pt x="508" y="848"/>
                  </a:cubicBezTo>
                  <a:cubicBezTo>
                    <a:pt x="507" y="843"/>
                    <a:pt x="507" y="839"/>
                    <a:pt x="506" y="833"/>
                  </a:cubicBezTo>
                  <a:close/>
                  <a:moveTo>
                    <a:pt x="179" y="842"/>
                  </a:moveTo>
                  <a:cubicBezTo>
                    <a:pt x="180" y="847"/>
                    <a:pt x="186" y="847"/>
                    <a:pt x="191" y="847"/>
                  </a:cubicBezTo>
                  <a:cubicBezTo>
                    <a:pt x="191" y="841"/>
                    <a:pt x="184" y="843"/>
                    <a:pt x="179" y="842"/>
                  </a:cubicBezTo>
                  <a:close/>
                  <a:moveTo>
                    <a:pt x="177" y="844"/>
                  </a:moveTo>
                  <a:cubicBezTo>
                    <a:pt x="177" y="843"/>
                    <a:pt x="177" y="842"/>
                    <a:pt x="177" y="841"/>
                  </a:cubicBezTo>
                  <a:cubicBezTo>
                    <a:pt x="160" y="839"/>
                    <a:pt x="147" y="834"/>
                    <a:pt x="132" y="830"/>
                  </a:cubicBezTo>
                  <a:cubicBezTo>
                    <a:pt x="140" y="841"/>
                    <a:pt x="165" y="841"/>
                    <a:pt x="177" y="844"/>
                  </a:cubicBezTo>
                  <a:close/>
                  <a:moveTo>
                    <a:pt x="249" y="844"/>
                  </a:moveTo>
                  <a:cubicBezTo>
                    <a:pt x="249" y="842"/>
                    <a:pt x="253" y="844"/>
                    <a:pt x="254" y="843"/>
                  </a:cubicBezTo>
                  <a:cubicBezTo>
                    <a:pt x="254" y="827"/>
                    <a:pt x="255" y="815"/>
                    <a:pt x="254" y="800"/>
                  </a:cubicBezTo>
                  <a:cubicBezTo>
                    <a:pt x="252" y="801"/>
                    <a:pt x="250" y="802"/>
                    <a:pt x="247" y="801"/>
                  </a:cubicBezTo>
                  <a:cubicBezTo>
                    <a:pt x="248" y="819"/>
                    <a:pt x="246" y="829"/>
                    <a:pt x="249" y="844"/>
                  </a:cubicBezTo>
                  <a:close/>
                  <a:moveTo>
                    <a:pt x="245" y="844"/>
                  </a:moveTo>
                  <a:cubicBezTo>
                    <a:pt x="246" y="832"/>
                    <a:pt x="246" y="813"/>
                    <a:pt x="243" y="801"/>
                  </a:cubicBezTo>
                  <a:cubicBezTo>
                    <a:pt x="243" y="803"/>
                    <a:pt x="240" y="802"/>
                    <a:pt x="239" y="802"/>
                  </a:cubicBezTo>
                  <a:cubicBezTo>
                    <a:pt x="236" y="820"/>
                    <a:pt x="239" y="830"/>
                    <a:pt x="239" y="844"/>
                  </a:cubicBezTo>
                  <a:cubicBezTo>
                    <a:pt x="241" y="844"/>
                    <a:pt x="243" y="844"/>
                    <a:pt x="245" y="844"/>
                  </a:cubicBezTo>
                  <a:close/>
                  <a:moveTo>
                    <a:pt x="235" y="802"/>
                  </a:moveTo>
                  <a:cubicBezTo>
                    <a:pt x="226" y="802"/>
                    <a:pt x="229" y="811"/>
                    <a:pt x="229" y="817"/>
                  </a:cubicBezTo>
                  <a:cubicBezTo>
                    <a:pt x="230" y="825"/>
                    <a:pt x="229" y="835"/>
                    <a:pt x="229" y="844"/>
                  </a:cubicBezTo>
                  <a:cubicBezTo>
                    <a:pt x="232" y="844"/>
                    <a:pt x="236" y="846"/>
                    <a:pt x="237" y="843"/>
                  </a:cubicBezTo>
                  <a:cubicBezTo>
                    <a:pt x="235" y="834"/>
                    <a:pt x="237" y="814"/>
                    <a:pt x="235" y="802"/>
                  </a:cubicBezTo>
                  <a:close/>
                  <a:moveTo>
                    <a:pt x="226" y="803"/>
                  </a:moveTo>
                  <a:cubicBezTo>
                    <a:pt x="222" y="803"/>
                    <a:pt x="222" y="804"/>
                    <a:pt x="217" y="804"/>
                  </a:cubicBezTo>
                  <a:cubicBezTo>
                    <a:pt x="216" y="818"/>
                    <a:pt x="218" y="831"/>
                    <a:pt x="219" y="844"/>
                  </a:cubicBezTo>
                  <a:cubicBezTo>
                    <a:pt x="222" y="844"/>
                    <a:pt x="225" y="844"/>
                    <a:pt x="227" y="844"/>
                  </a:cubicBezTo>
                  <a:cubicBezTo>
                    <a:pt x="227" y="827"/>
                    <a:pt x="227" y="818"/>
                    <a:pt x="226" y="803"/>
                  </a:cubicBezTo>
                  <a:close/>
                  <a:moveTo>
                    <a:pt x="216" y="843"/>
                  </a:moveTo>
                  <a:cubicBezTo>
                    <a:pt x="215" y="829"/>
                    <a:pt x="215" y="812"/>
                    <a:pt x="214" y="804"/>
                  </a:cubicBezTo>
                  <a:cubicBezTo>
                    <a:pt x="211" y="804"/>
                    <a:pt x="208" y="804"/>
                    <a:pt x="205" y="804"/>
                  </a:cubicBezTo>
                  <a:cubicBezTo>
                    <a:pt x="206" y="817"/>
                    <a:pt x="207" y="833"/>
                    <a:pt x="207" y="843"/>
                  </a:cubicBezTo>
                  <a:cubicBezTo>
                    <a:pt x="211" y="844"/>
                    <a:pt x="213" y="844"/>
                    <a:pt x="216" y="843"/>
                  </a:cubicBezTo>
                  <a:close/>
                  <a:moveTo>
                    <a:pt x="202" y="804"/>
                  </a:moveTo>
                  <a:cubicBezTo>
                    <a:pt x="198" y="803"/>
                    <a:pt x="198" y="804"/>
                    <a:pt x="194" y="803"/>
                  </a:cubicBezTo>
                  <a:cubicBezTo>
                    <a:pt x="193" y="813"/>
                    <a:pt x="193" y="831"/>
                    <a:pt x="194" y="841"/>
                  </a:cubicBezTo>
                  <a:cubicBezTo>
                    <a:pt x="196" y="843"/>
                    <a:pt x="202" y="842"/>
                    <a:pt x="204" y="843"/>
                  </a:cubicBezTo>
                  <a:cubicBezTo>
                    <a:pt x="205" y="829"/>
                    <a:pt x="204" y="816"/>
                    <a:pt x="202" y="804"/>
                  </a:cubicBezTo>
                  <a:close/>
                  <a:moveTo>
                    <a:pt x="116" y="824"/>
                  </a:moveTo>
                  <a:cubicBezTo>
                    <a:pt x="116" y="831"/>
                    <a:pt x="116" y="838"/>
                    <a:pt x="118" y="843"/>
                  </a:cubicBezTo>
                  <a:cubicBezTo>
                    <a:pt x="122" y="841"/>
                    <a:pt x="126" y="823"/>
                    <a:pt x="116" y="824"/>
                  </a:cubicBezTo>
                  <a:close/>
                  <a:moveTo>
                    <a:pt x="723" y="793"/>
                  </a:moveTo>
                  <a:cubicBezTo>
                    <a:pt x="719" y="809"/>
                    <a:pt x="709" y="823"/>
                    <a:pt x="716" y="841"/>
                  </a:cubicBezTo>
                  <a:cubicBezTo>
                    <a:pt x="725" y="837"/>
                    <a:pt x="722" y="808"/>
                    <a:pt x="723" y="793"/>
                  </a:cubicBezTo>
                  <a:close/>
                  <a:moveTo>
                    <a:pt x="877" y="840"/>
                  </a:moveTo>
                  <a:cubicBezTo>
                    <a:pt x="877" y="841"/>
                    <a:pt x="878" y="842"/>
                    <a:pt x="878" y="840"/>
                  </a:cubicBezTo>
                  <a:cubicBezTo>
                    <a:pt x="891" y="832"/>
                    <a:pt x="905" y="825"/>
                    <a:pt x="916" y="814"/>
                  </a:cubicBezTo>
                  <a:cubicBezTo>
                    <a:pt x="903" y="822"/>
                    <a:pt x="890" y="831"/>
                    <a:pt x="877" y="840"/>
                  </a:cubicBezTo>
                  <a:close/>
                  <a:moveTo>
                    <a:pt x="191" y="803"/>
                  </a:moveTo>
                  <a:cubicBezTo>
                    <a:pt x="186" y="804"/>
                    <a:pt x="182" y="802"/>
                    <a:pt x="177" y="802"/>
                  </a:cubicBezTo>
                  <a:cubicBezTo>
                    <a:pt x="178" y="814"/>
                    <a:pt x="180" y="825"/>
                    <a:pt x="179" y="839"/>
                  </a:cubicBezTo>
                  <a:cubicBezTo>
                    <a:pt x="182" y="840"/>
                    <a:pt x="186" y="841"/>
                    <a:pt x="191" y="841"/>
                  </a:cubicBezTo>
                  <a:cubicBezTo>
                    <a:pt x="191" y="825"/>
                    <a:pt x="192" y="818"/>
                    <a:pt x="191" y="803"/>
                  </a:cubicBezTo>
                  <a:close/>
                  <a:moveTo>
                    <a:pt x="535" y="833"/>
                  </a:moveTo>
                  <a:cubicBezTo>
                    <a:pt x="536" y="834"/>
                    <a:pt x="534" y="838"/>
                    <a:pt x="537" y="840"/>
                  </a:cubicBezTo>
                  <a:cubicBezTo>
                    <a:pt x="536" y="837"/>
                    <a:pt x="537" y="829"/>
                    <a:pt x="535" y="833"/>
                  </a:cubicBezTo>
                  <a:close/>
                  <a:moveTo>
                    <a:pt x="176" y="802"/>
                  </a:moveTo>
                  <a:cubicBezTo>
                    <a:pt x="169" y="801"/>
                    <a:pt x="160" y="800"/>
                    <a:pt x="156" y="799"/>
                  </a:cubicBezTo>
                  <a:cubicBezTo>
                    <a:pt x="167" y="797"/>
                    <a:pt x="183" y="801"/>
                    <a:pt x="191" y="801"/>
                  </a:cubicBezTo>
                  <a:cubicBezTo>
                    <a:pt x="172" y="795"/>
                    <a:pt x="149" y="792"/>
                    <a:pt x="130" y="788"/>
                  </a:cubicBezTo>
                  <a:cubicBezTo>
                    <a:pt x="131" y="801"/>
                    <a:pt x="133" y="814"/>
                    <a:pt x="132" y="828"/>
                  </a:cubicBezTo>
                  <a:cubicBezTo>
                    <a:pt x="147" y="832"/>
                    <a:pt x="162" y="836"/>
                    <a:pt x="177" y="840"/>
                  </a:cubicBezTo>
                  <a:cubicBezTo>
                    <a:pt x="177" y="827"/>
                    <a:pt x="176" y="815"/>
                    <a:pt x="176" y="802"/>
                  </a:cubicBezTo>
                  <a:close/>
                  <a:moveTo>
                    <a:pt x="375" y="820"/>
                  </a:moveTo>
                  <a:cubicBezTo>
                    <a:pt x="376" y="827"/>
                    <a:pt x="374" y="832"/>
                    <a:pt x="377" y="835"/>
                  </a:cubicBezTo>
                  <a:cubicBezTo>
                    <a:pt x="377" y="829"/>
                    <a:pt x="377" y="824"/>
                    <a:pt x="375" y="820"/>
                  </a:cubicBezTo>
                  <a:close/>
                  <a:moveTo>
                    <a:pt x="369" y="816"/>
                  </a:moveTo>
                  <a:cubicBezTo>
                    <a:pt x="375" y="809"/>
                    <a:pt x="368" y="799"/>
                    <a:pt x="368" y="792"/>
                  </a:cubicBezTo>
                  <a:cubicBezTo>
                    <a:pt x="367" y="804"/>
                    <a:pt x="367" y="816"/>
                    <a:pt x="369" y="834"/>
                  </a:cubicBezTo>
                  <a:cubicBezTo>
                    <a:pt x="370" y="834"/>
                    <a:pt x="372" y="834"/>
                    <a:pt x="373" y="834"/>
                  </a:cubicBezTo>
                  <a:cubicBezTo>
                    <a:pt x="371" y="829"/>
                    <a:pt x="374" y="819"/>
                    <a:pt x="369" y="816"/>
                  </a:cubicBezTo>
                  <a:close/>
                  <a:moveTo>
                    <a:pt x="523" y="818"/>
                  </a:moveTo>
                  <a:cubicBezTo>
                    <a:pt x="519" y="818"/>
                    <a:pt x="515" y="818"/>
                    <a:pt x="512" y="818"/>
                  </a:cubicBezTo>
                  <a:cubicBezTo>
                    <a:pt x="511" y="821"/>
                    <a:pt x="513" y="820"/>
                    <a:pt x="513" y="823"/>
                  </a:cubicBezTo>
                  <a:cubicBezTo>
                    <a:pt x="509" y="820"/>
                    <a:pt x="509" y="826"/>
                    <a:pt x="509" y="830"/>
                  </a:cubicBezTo>
                  <a:cubicBezTo>
                    <a:pt x="518" y="833"/>
                    <a:pt x="526" y="832"/>
                    <a:pt x="523" y="818"/>
                  </a:cubicBezTo>
                  <a:close/>
                  <a:moveTo>
                    <a:pt x="506" y="831"/>
                  </a:moveTo>
                  <a:cubicBezTo>
                    <a:pt x="503" y="825"/>
                    <a:pt x="510" y="819"/>
                    <a:pt x="507" y="818"/>
                  </a:cubicBezTo>
                  <a:cubicBezTo>
                    <a:pt x="462" y="815"/>
                    <a:pt x="420" y="812"/>
                    <a:pt x="378" y="802"/>
                  </a:cubicBezTo>
                  <a:cubicBezTo>
                    <a:pt x="378" y="808"/>
                    <a:pt x="380" y="811"/>
                    <a:pt x="379" y="817"/>
                  </a:cubicBezTo>
                  <a:cubicBezTo>
                    <a:pt x="422" y="823"/>
                    <a:pt x="460" y="830"/>
                    <a:pt x="506" y="831"/>
                  </a:cubicBezTo>
                  <a:close/>
                  <a:moveTo>
                    <a:pt x="531" y="819"/>
                  </a:moveTo>
                  <a:cubicBezTo>
                    <a:pt x="528" y="818"/>
                    <a:pt x="529" y="819"/>
                    <a:pt x="525" y="819"/>
                  </a:cubicBezTo>
                  <a:cubicBezTo>
                    <a:pt x="525" y="823"/>
                    <a:pt x="527" y="825"/>
                    <a:pt x="526" y="830"/>
                  </a:cubicBezTo>
                  <a:cubicBezTo>
                    <a:pt x="528" y="830"/>
                    <a:pt x="530" y="830"/>
                    <a:pt x="532" y="830"/>
                  </a:cubicBezTo>
                  <a:cubicBezTo>
                    <a:pt x="532" y="826"/>
                    <a:pt x="531" y="823"/>
                    <a:pt x="531" y="819"/>
                  </a:cubicBezTo>
                  <a:close/>
                  <a:moveTo>
                    <a:pt x="543" y="819"/>
                  </a:moveTo>
                  <a:cubicBezTo>
                    <a:pt x="542" y="819"/>
                    <a:pt x="540" y="819"/>
                    <a:pt x="538" y="819"/>
                  </a:cubicBezTo>
                  <a:cubicBezTo>
                    <a:pt x="537" y="823"/>
                    <a:pt x="539" y="824"/>
                    <a:pt x="538" y="829"/>
                  </a:cubicBezTo>
                  <a:cubicBezTo>
                    <a:pt x="540" y="829"/>
                    <a:pt x="542" y="829"/>
                    <a:pt x="543" y="829"/>
                  </a:cubicBezTo>
                  <a:cubicBezTo>
                    <a:pt x="543" y="826"/>
                    <a:pt x="543" y="823"/>
                    <a:pt x="543" y="819"/>
                  </a:cubicBezTo>
                  <a:close/>
                  <a:moveTo>
                    <a:pt x="545" y="822"/>
                  </a:moveTo>
                  <a:cubicBezTo>
                    <a:pt x="546" y="826"/>
                    <a:pt x="544" y="828"/>
                    <a:pt x="547" y="828"/>
                  </a:cubicBezTo>
                  <a:cubicBezTo>
                    <a:pt x="547" y="825"/>
                    <a:pt x="548" y="822"/>
                    <a:pt x="545" y="822"/>
                  </a:cubicBezTo>
                  <a:close/>
                  <a:moveTo>
                    <a:pt x="111" y="726"/>
                  </a:moveTo>
                  <a:cubicBezTo>
                    <a:pt x="110" y="735"/>
                    <a:pt x="109" y="749"/>
                    <a:pt x="114" y="754"/>
                  </a:cubicBezTo>
                  <a:cubicBezTo>
                    <a:pt x="110" y="759"/>
                    <a:pt x="112" y="771"/>
                    <a:pt x="115" y="775"/>
                  </a:cubicBezTo>
                  <a:cubicBezTo>
                    <a:pt x="113" y="780"/>
                    <a:pt x="113" y="793"/>
                    <a:pt x="117" y="797"/>
                  </a:cubicBezTo>
                  <a:cubicBezTo>
                    <a:pt x="114" y="805"/>
                    <a:pt x="113" y="822"/>
                    <a:pt x="122" y="823"/>
                  </a:cubicBezTo>
                  <a:cubicBezTo>
                    <a:pt x="113" y="700"/>
                    <a:pt x="111" y="579"/>
                    <a:pt x="106" y="464"/>
                  </a:cubicBezTo>
                  <a:cubicBezTo>
                    <a:pt x="106" y="463"/>
                    <a:pt x="104" y="464"/>
                    <a:pt x="104" y="462"/>
                  </a:cubicBezTo>
                  <a:cubicBezTo>
                    <a:pt x="106" y="462"/>
                    <a:pt x="107" y="461"/>
                    <a:pt x="106" y="459"/>
                  </a:cubicBezTo>
                  <a:cubicBezTo>
                    <a:pt x="107" y="439"/>
                    <a:pt x="103" y="428"/>
                    <a:pt x="108" y="411"/>
                  </a:cubicBezTo>
                  <a:cubicBezTo>
                    <a:pt x="108" y="429"/>
                    <a:pt x="108" y="432"/>
                    <a:pt x="108" y="448"/>
                  </a:cubicBezTo>
                  <a:cubicBezTo>
                    <a:pt x="108" y="454"/>
                    <a:pt x="110" y="450"/>
                    <a:pt x="109" y="446"/>
                  </a:cubicBezTo>
                  <a:cubicBezTo>
                    <a:pt x="109" y="434"/>
                    <a:pt x="109" y="423"/>
                    <a:pt x="109" y="411"/>
                  </a:cubicBezTo>
                  <a:cubicBezTo>
                    <a:pt x="110" y="409"/>
                    <a:pt x="105" y="412"/>
                    <a:pt x="106" y="408"/>
                  </a:cubicBezTo>
                  <a:cubicBezTo>
                    <a:pt x="107" y="392"/>
                    <a:pt x="105" y="384"/>
                    <a:pt x="105" y="368"/>
                  </a:cubicBezTo>
                  <a:cubicBezTo>
                    <a:pt x="100" y="367"/>
                    <a:pt x="99" y="368"/>
                    <a:pt x="94" y="367"/>
                  </a:cubicBezTo>
                  <a:cubicBezTo>
                    <a:pt x="102" y="399"/>
                    <a:pt x="98" y="441"/>
                    <a:pt x="97" y="470"/>
                  </a:cubicBezTo>
                  <a:cubicBezTo>
                    <a:pt x="100" y="471"/>
                    <a:pt x="99" y="467"/>
                    <a:pt x="101" y="467"/>
                  </a:cubicBezTo>
                  <a:cubicBezTo>
                    <a:pt x="101" y="471"/>
                    <a:pt x="97" y="470"/>
                    <a:pt x="97" y="474"/>
                  </a:cubicBezTo>
                  <a:cubicBezTo>
                    <a:pt x="98" y="494"/>
                    <a:pt x="97" y="521"/>
                    <a:pt x="100" y="537"/>
                  </a:cubicBezTo>
                  <a:cubicBezTo>
                    <a:pt x="100" y="535"/>
                    <a:pt x="100" y="535"/>
                    <a:pt x="102" y="534"/>
                  </a:cubicBezTo>
                  <a:cubicBezTo>
                    <a:pt x="96" y="543"/>
                    <a:pt x="102" y="559"/>
                    <a:pt x="100" y="571"/>
                  </a:cubicBezTo>
                  <a:cubicBezTo>
                    <a:pt x="101" y="574"/>
                    <a:pt x="103" y="567"/>
                    <a:pt x="105" y="571"/>
                  </a:cubicBezTo>
                  <a:cubicBezTo>
                    <a:pt x="106" y="578"/>
                    <a:pt x="98" y="582"/>
                    <a:pt x="102" y="594"/>
                  </a:cubicBezTo>
                  <a:cubicBezTo>
                    <a:pt x="103" y="596"/>
                    <a:pt x="105" y="592"/>
                    <a:pt x="106" y="596"/>
                  </a:cubicBezTo>
                  <a:cubicBezTo>
                    <a:pt x="106" y="598"/>
                    <a:pt x="105" y="601"/>
                    <a:pt x="103" y="602"/>
                  </a:cubicBezTo>
                  <a:cubicBezTo>
                    <a:pt x="103" y="601"/>
                    <a:pt x="106" y="597"/>
                    <a:pt x="103" y="598"/>
                  </a:cubicBezTo>
                  <a:cubicBezTo>
                    <a:pt x="101" y="615"/>
                    <a:pt x="106" y="628"/>
                    <a:pt x="105" y="645"/>
                  </a:cubicBezTo>
                  <a:cubicBezTo>
                    <a:pt x="106" y="646"/>
                    <a:pt x="109" y="646"/>
                    <a:pt x="109" y="649"/>
                  </a:cubicBezTo>
                  <a:cubicBezTo>
                    <a:pt x="102" y="666"/>
                    <a:pt x="109" y="704"/>
                    <a:pt x="111" y="726"/>
                  </a:cubicBezTo>
                  <a:close/>
                  <a:moveTo>
                    <a:pt x="105" y="573"/>
                  </a:moveTo>
                  <a:cubicBezTo>
                    <a:pt x="103" y="572"/>
                    <a:pt x="102" y="574"/>
                    <a:pt x="101" y="574"/>
                  </a:cubicBezTo>
                  <a:cubicBezTo>
                    <a:pt x="101" y="576"/>
                    <a:pt x="100" y="580"/>
                    <a:pt x="102" y="580"/>
                  </a:cubicBezTo>
                  <a:cubicBezTo>
                    <a:pt x="101" y="577"/>
                    <a:pt x="105" y="577"/>
                    <a:pt x="105" y="573"/>
                  </a:cubicBezTo>
                  <a:close/>
                  <a:moveTo>
                    <a:pt x="553" y="810"/>
                  </a:moveTo>
                  <a:cubicBezTo>
                    <a:pt x="554" y="813"/>
                    <a:pt x="550" y="816"/>
                    <a:pt x="554" y="817"/>
                  </a:cubicBezTo>
                  <a:cubicBezTo>
                    <a:pt x="556" y="816"/>
                    <a:pt x="554" y="812"/>
                    <a:pt x="553" y="810"/>
                  </a:cubicBezTo>
                  <a:close/>
                  <a:moveTo>
                    <a:pt x="544" y="816"/>
                  </a:moveTo>
                  <a:cubicBezTo>
                    <a:pt x="544" y="814"/>
                    <a:pt x="544" y="811"/>
                    <a:pt x="544" y="808"/>
                  </a:cubicBezTo>
                  <a:cubicBezTo>
                    <a:pt x="542" y="808"/>
                    <a:pt x="540" y="808"/>
                    <a:pt x="537" y="808"/>
                  </a:cubicBezTo>
                  <a:cubicBezTo>
                    <a:pt x="538" y="811"/>
                    <a:pt x="536" y="817"/>
                    <a:pt x="539" y="817"/>
                  </a:cubicBezTo>
                  <a:cubicBezTo>
                    <a:pt x="539" y="815"/>
                    <a:pt x="543" y="817"/>
                    <a:pt x="544" y="816"/>
                  </a:cubicBezTo>
                  <a:close/>
                  <a:moveTo>
                    <a:pt x="111" y="803"/>
                  </a:moveTo>
                  <a:cubicBezTo>
                    <a:pt x="109" y="807"/>
                    <a:pt x="111" y="814"/>
                    <a:pt x="112" y="817"/>
                  </a:cubicBezTo>
                  <a:cubicBezTo>
                    <a:pt x="114" y="813"/>
                    <a:pt x="113" y="807"/>
                    <a:pt x="111" y="803"/>
                  </a:cubicBezTo>
                  <a:close/>
                  <a:moveTo>
                    <a:pt x="535" y="812"/>
                  </a:moveTo>
                  <a:cubicBezTo>
                    <a:pt x="536" y="806"/>
                    <a:pt x="530" y="808"/>
                    <a:pt x="526" y="808"/>
                  </a:cubicBezTo>
                  <a:cubicBezTo>
                    <a:pt x="525" y="810"/>
                    <a:pt x="525" y="812"/>
                    <a:pt x="525" y="816"/>
                  </a:cubicBezTo>
                  <a:cubicBezTo>
                    <a:pt x="526" y="817"/>
                    <a:pt x="528" y="817"/>
                    <a:pt x="531" y="816"/>
                  </a:cubicBezTo>
                  <a:cubicBezTo>
                    <a:pt x="530" y="812"/>
                    <a:pt x="532" y="807"/>
                    <a:pt x="535" y="812"/>
                  </a:cubicBezTo>
                  <a:close/>
                  <a:moveTo>
                    <a:pt x="523" y="816"/>
                  </a:moveTo>
                  <a:cubicBezTo>
                    <a:pt x="523" y="814"/>
                    <a:pt x="523" y="811"/>
                    <a:pt x="523" y="808"/>
                  </a:cubicBezTo>
                  <a:cubicBezTo>
                    <a:pt x="480" y="807"/>
                    <a:pt x="441" y="801"/>
                    <a:pt x="408" y="794"/>
                  </a:cubicBezTo>
                  <a:cubicBezTo>
                    <a:pt x="398" y="793"/>
                    <a:pt x="387" y="793"/>
                    <a:pt x="379" y="788"/>
                  </a:cubicBezTo>
                  <a:cubicBezTo>
                    <a:pt x="416" y="794"/>
                    <a:pt x="464" y="803"/>
                    <a:pt x="505" y="805"/>
                  </a:cubicBezTo>
                  <a:cubicBezTo>
                    <a:pt x="510" y="805"/>
                    <a:pt x="519" y="807"/>
                    <a:pt x="523" y="802"/>
                  </a:cubicBezTo>
                  <a:cubicBezTo>
                    <a:pt x="478" y="804"/>
                    <a:pt x="423" y="792"/>
                    <a:pt x="378" y="782"/>
                  </a:cubicBezTo>
                  <a:cubicBezTo>
                    <a:pt x="378" y="787"/>
                    <a:pt x="378" y="793"/>
                    <a:pt x="378" y="798"/>
                  </a:cubicBezTo>
                  <a:cubicBezTo>
                    <a:pt x="420" y="811"/>
                    <a:pt x="474" y="814"/>
                    <a:pt x="523" y="816"/>
                  </a:cubicBezTo>
                  <a:close/>
                  <a:moveTo>
                    <a:pt x="373" y="801"/>
                  </a:moveTo>
                  <a:cubicBezTo>
                    <a:pt x="374" y="806"/>
                    <a:pt x="375" y="810"/>
                    <a:pt x="374" y="816"/>
                  </a:cubicBezTo>
                  <a:cubicBezTo>
                    <a:pt x="378" y="815"/>
                    <a:pt x="376" y="802"/>
                    <a:pt x="373" y="801"/>
                  </a:cubicBezTo>
                  <a:close/>
                  <a:moveTo>
                    <a:pt x="542" y="799"/>
                  </a:moveTo>
                  <a:cubicBezTo>
                    <a:pt x="540" y="799"/>
                    <a:pt x="539" y="801"/>
                    <a:pt x="537" y="800"/>
                  </a:cubicBezTo>
                  <a:cubicBezTo>
                    <a:pt x="537" y="802"/>
                    <a:pt x="537" y="803"/>
                    <a:pt x="537" y="805"/>
                  </a:cubicBezTo>
                  <a:cubicBezTo>
                    <a:pt x="539" y="805"/>
                    <a:pt x="541" y="805"/>
                    <a:pt x="543" y="805"/>
                  </a:cubicBezTo>
                  <a:cubicBezTo>
                    <a:pt x="544" y="802"/>
                    <a:pt x="542" y="801"/>
                    <a:pt x="542" y="799"/>
                  </a:cubicBezTo>
                  <a:close/>
                  <a:moveTo>
                    <a:pt x="534" y="800"/>
                  </a:moveTo>
                  <a:cubicBezTo>
                    <a:pt x="531" y="802"/>
                    <a:pt x="525" y="800"/>
                    <a:pt x="526" y="805"/>
                  </a:cubicBezTo>
                  <a:cubicBezTo>
                    <a:pt x="529" y="805"/>
                    <a:pt x="532" y="805"/>
                    <a:pt x="535" y="805"/>
                  </a:cubicBezTo>
                  <a:cubicBezTo>
                    <a:pt x="535" y="803"/>
                    <a:pt x="534" y="801"/>
                    <a:pt x="534" y="800"/>
                  </a:cubicBezTo>
                  <a:close/>
                  <a:moveTo>
                    <a:pt x="510" y="407"/>
                  </a:moveTo>
                  <a:cubicBezTo>
                    <a:pt x="513" y="407"/>
                    <a:pt x="523" y="411"/>
                    <a:pt x="522" y="404"/>
                  </a:cubicBezTo>
                  <a:cubicBezTo>
                    <a:pt x="518" y="406"/>
                    <a:pt x="509" y="403"/>
                    <a:pt x="504" y="403"/>
                  </a:cubicBezTo>
                  <a:cubicBezTo>
                    <a:pt x="461" y="398"/>
                    <a:pt x="399" y="393"/>
                    <a:pt x="368" y="377"/>
                  </a:cubicBezTo>
                  <a:cubicBezTo>
                    <a:pt x="370" y="370"/>
                    <a:pt x="375" y="380"/>
                    <a:pt x="377" y="375"/>
                  </a:cubicBezTo>
                  <a:cubicBezTo>
                    <a:pt x="375" y="371"/>
                    <a:pt x="363" y="369"/>
                    <a:pt x="359" y="364"/>
                  </a:cubicBezTo>
                  <a:cubicBezTo>
                    <a:pt x="361" y="344"/>
                    <a:pt x="360" y="304"/>
                    <a:pt x="360" y="288"/>
                  </a:cubicBezTo>
                  <a:cubicBezTo>
                    <a:pt x="353" y="289"/>
                    <a:pt x="357" y="296"/>
                    <a:pt x="357" y="300"/>
                  </a:cubicBezTo>
                  <a:cubicBezTo>
                    <a:pt x="357" y="323"/>
                    <a:pt x="358" y="350"/>
                    <a:pt x="356" y="371"/>
                  </a:cubicBezTo>
                  <a:cubicBezTo>
                    <a:pt x="359" y="372"/>
                    <a:pt x="361" y="374"/>
                    <a:pt x="363" y="376"/>
                  </a:cubicBezTo>
                  <a:cubicBezTo>
                    <a:pt x="362" y="395"/>
                    <a:pt x="362" y="406"/>
                    <a:pt x="363" y="427"/>
                  </a:cubicBezTo>
                  <a:cubicBezTo>
                    <a:pt x="363" y="430"/>
                    <a:pt x="366" y="423"/>
                    <a:pt x="367" y="427"/>
                  </a:cubicBezTo>
                  <a:cubicBezTo>
                    <a:pt x="367" y="488"/>
                    <a:pt x="367" y="539"/>
                    <a:pt x="369" y="603"/>
                  </a:cubicBezTo>
                  <a:cubicBezTo>
                    <a:pt x="371" y="611"/>
                    <a:pt x="370" y="611"/>
                    <a:pt x="371" y="621"/>
                  </a:cubicBezTo>
                  <a:cubicBezTo>
                    <a:pt x="378" y="672"/>
                    <a:pt x="376" y="730"/>
                    <a:pt x="378" y="779"/>
                  </a:cubicBezTo>
                  <a:cubicBezTo>
                    <a:pt x="423" y="788"/>
                    <a:pt x="468" y="802"/>
                    <a:pt x="523" y="798"/>
                  </a:cubicBezTo>
                  <a:cubicBezTo>
                    <a:pt x="524" y="793"/>
                    <a:pt x="521" y="784"/>
                    <a:pt x="526" y="783"/>
                  </a:cubicBezTo>
                  <a:cubicBezTo>
                    <a:pt x="528" y="786"/>
                    <a:pt x="526" y="793"/>
                    <a:pt x="527" y="798"/>
                  </a:cubicBezTo>
                  <a:cubicBezTo>
                    <a:pt x="536" y="799"/>
                    <a:pt x="534" y="795"/>
                    <a:pt x="542" y="797"/>
                  </a:cubicBezTo>
                  <a:cubicBezTo>
                    <a:pt x="543" y="774"/>
                    <a:pt x="538" y="744"/>
                    <a:pt x="539" y="720"/>
                  </a:cubicBezTo>
                  <a:cubicBezTo>
                    <a:pt x="540" y="718"/>
                    <a:pt x="540" y="714"/>
                    <a:pt x="540" y="712"/>
                  </a:cubicBezTo>
                  <a:cubicBezTo>
                    <a:pt x="544" y="700"/>
                    <a:pt x="542" y="681"/>
                    <a:pt x="542" y="665"/>
                  </a:cubicBezTo>
                  <a:cubicBezTo>
                    <a:pt x="542" y="614"/>
                    <a:pt x="539" y="560"/>
                    <a:pt x="538" y="521"/>
                  </a:cubicBezTo>
                  <a:cubicBezTo>
                    <a:pt x="536" y="525"/>
                    <a:pt x="540" y="532"/>
                    <a:pt x="537" y="538"/>
                  </a:cubicBezTo>
                  <a:cubicBezTo>
                    <a:pt x="537" y="541"/>
                    <a:pt x="533" y="535"/>
                    <a:pt x="534" y="540"/>
                  </a:cubicBezTo>
                  <a:cubicBezTo>
                    <a:pt x="535" y="615"/>
                    <a:pt x="538" y="682"/>
                    <a:pt x="534" y="754"/>
                  </a:cubicBezTo>
                  <a:cubicBezTo>
                    <a:pt x="534" y="758"/>
                    <a:pt x="537" y="753"/>
                    <a:pt x="537" y="757"/>
                  </a:cubicBezTo>
                  <a:cubicBezTo>
                    <a:pt x="529" y="759"/>
                    <a:pt x="538" y="779"/>
                    <a:pt x="532" y="784"/>
                  </a:cubicBezTo>
                  <a:cubicBezTo>
                    <a:pt x="530" y="774"/>
                    <a:pt x="532" y="770"/>
                    <a:pt x="532" y="759"/>
                  </a:cubicBezTo>
                  <a:cubicBezTo>
                    <a:pt x="525" y="759"/>
                    <a:pt x="519" y="760"/>
                    <a:pt x="513" y="761"/>
                  </a:cubicBezTo>
                  <a:cubicBezTo>
                    <a:pt x="513" y="767"/>
                    <a:pt x="511" y="771"/>
                    <a:pt x="507" y="772"/>
                  </a:cubicBezTo>
                  <a:cubicBezTo>
                    <a:pt x="504" y="769"/>
                    <a:pt x="505" y="766"/>
                    <a:pt x="504" y="762"/>
                  </a:cubicBezTo>
                  <a:cubicBezTo>
                    <a:pt x="472" y="764"/>
                    <a:pt x="449" y="761"/>
                    <a:pt x="420" y="758"/>
                  </a:cubicBezTo>
                  <a:cubicBezTo>
                    <a:pt x="418" y="760"/>
                    <a:pt x="420" y="765"/>
                    <a:pt x="417" y="767"/>
                  </a:cubicBezTo>
                  <a:cubicBezTo>
                    <a:pt x="415" y="765"/>
                    <a:pt x="416" y="759"/>
                    <a:pt x="415" y="757"/>
                  </a:cubicBezTo>
                  <a:cubicBezTo>
                    <a:pt x="411" y="753"/>
                    <a:pt x="403" y="754"/>
                    <a:pt x="401" y="749"/>
                  </a:cubicBezTo>
                  <a:cubicBezTo>
                    <a:pt x="406" y="737"/>
                    <a:pt x="403" y="717"/>
                    <a:pt x="404" y="697"/>
                  </a:cubicBezTo>
                  <a:cubicBezTo>
                    <a:pt x="404" y="696"/>
                    <a:pt x="400" y="699"/>
                    <a:pt x="399" y="696"/>
                  </a:cubicBezTo>
                  <a:cubicBezTo>
                    <a:pt x="400" y="693"/>
                    <a:pt x="404" y="695"/>
                    <a:pt x="404" y="691"/>
                  </a:cubicBezTo>
                  <a:cubicBezTo>
                    <a:pt x="403" y="671"/>
                    <a:pt x="405" y="651"/>
                    <a:pt x="404" y="630"/>
                  </a:cubicBezTo>
                  <a:cubicBezTo>
                    <a:pt x="403" y="605"/>
                    <a:pt x="397" y="581"/>
                    <a:pt x="399" y="563"/>
                  </a:cubicBezTo>
                  <a:cubicBezTo>
                    <a:pt x="409" y="560"/>
                    <a:pt x="419" y="574"/>
                    <a:pt x="433" y="570"/>
                  </a:cubicBezTo>
                  <a:cubicBezTo>
                    <a:pt x="425" y="566"/>
                    <a:pt x="414" y="567"/>
                    <a:pt x="410" y="559"/>
                  </a:cubicBezTo>
                  <a:cubicBezTo>
                    <a:pt x="419" y="558"/>
                    <a:pt x="428" y="567"/>
                    <a:pt x="440" y="571"/>
                  </a:cubicBezTo>
                  <a:cubicBezTo>
                    <a:pt x="459" y="576"/>
                    <a:pt x="488" y="571"/>
                    <a:pt x="500" y="567"/>
                  </a:cubicBezTo>
                  <a:cubicBezTo>
                    <a:pt x="504" y="568"/>
                    <a:pt x="504" y="572"/>
                    <a:pt x="511" y="571"/>
                  </a:cubicBezTo>
                  <a:cubicBezTo>
                    <a:pt x="515" y="571"/>
                    <a:pt x="512" y="565"/>
                    <a:pt x="517" y="566"/>
                  </a:cubicBezTo>
                  <a:cubicBezTo>
                    <a:pt x="519" y="567"/>
                    <a:pt x="518" y="570"/>
                    <a:pt x="519" y="572"/>
                  </a:cubicBezTo>
                  <a:cubicBezTo>
                    <a:pt x="518" y="574"/>
                    <a:pt x="516" y="576"/>
                    <a:pt x="515" y="578"/>
                  </a:cubicBezTo>
                  <a:cubicBezTo>
                    <a:pt x="515" y="628"/>
                    <a:pt x="516" y="673"/>
                    <a:pt x="513" y="722"/>
                  </a:cubicBezTo>
                  <a:cubicBezTo>
                    <a:pt x="513" y="725"/>
                    <a:pt x="516" y="720"/>
                    <a:pt x="516" y="723"/>
                  </a:cubicBezTo>
                  <a:cubicBezTo>
                    <a:pt x="509" y="724"/>
                    <a:pt x="513" y="739"/>
                    <a:pt x="514" y="743"/>
                  </a:cubicBezTo>
                  <a:cubicBezTo>
                    <a:pt x="511" y="746"/>
                    <a:pt x="513" y="750"/>
                    <a:pt x="513" y="757"/>
                  </a:cubicBezTo>
                  <a:cubicBezTo>
                    <a:pt x="518" y="758"/>
                    <a:pt x="524" y="755"/>
                    <a:pt x="532" y="756"/>
                  </a:cubicBezTo>
                  <a:cubicBezTo>
                    <a:pt x="535" y="686"/>
                    <a:pt x="535" y="629"/>
                    <a:pt x="532" y="559"/>
                  </a:cubicBezTo>
                  <a:cubicBezTo>
                    <a:pt x="529" y="560"/>
                    <a:pt x="533" y="568"/>
                    <a:pt x="529" y="567"/>
                  </a:cubicBezTo>
                  <a:cubicBezTo>
                    <a:pt x="531" y="556"/>
                    <a:pt x="527" y="554"/>
                    <a:pt x="526" y="543"/>
                  </a:cubicBezTo>
                  <a:cubicBezTo>
                    <a:pt x="526" y="540"/>
                    <a:pt x="526" y="538"/>
                    <a:pt x="526" y="535"/>
                  </a:cubicBezTo>
                  <a:cubicBezTo>
                    <a:pt x="526" y="530"/>
                    <a:pt x="524" y="534"/>
                    <a:pt x="525" y="537"/>
                  </a:cubicBezTo>
                  <a:cubicBezTo>
                    <a:pt x="524" y="549"/>
                    <a:pt x="526" y="565"/>
                    <a:pt x="529" y="570"/>
                  </a:cubicBezTo>
                  <a:cubicBezTo>
                    <a:pt x="524" y="575"/>
                    <a:pt x="526" y="566"/>
                    <a:pt x="523" y="566"/>
                  </a:cubicBezTo>
                  <a:cubicBezTo>
                    <a:pt x="521" y="580"/>
                    <a:pt x="524" y="588"/>
                    <a:pt x="521" y="603"/>
                  </a:cubicBezTo>
                  <a:cubicBezTo>
                    <a:pt x="518" y="577"/>
                    <a:pt x="524" y="562"/>
                    <a:pt x="522" y="532"/>
                  </a:cubicBezTo>
                  <a:cubicBezTo>
                    <a:pt x="485" y="532"/>
                    <a:pt x="441" y="528"/>
                    <a:pt x="403" y="524"/>
                  </a:cubicBezTo>
                  <a:cubicBezTo>
                    <a:pt x="393" y="522"/>
                    <a:pt x="380" y="521"/>
                    <a:pt x="374" y="514"/>
                  </a:cubicBezTo>
                  <a:cubicBezTo>
                    <a:pt x="418" y="525"/>
                    <a:pt x="471" y="528"/>
                    <a:pt x="521" y="530"/>
                  </a:cubicBezTo>
                  <a:cubicBezTo>
                    <a:pt x="521" y="525"/>
                    <a:pt x="523" y="523"/>
                    <a:pt x="521" y="519"/>
                  </a:cubicBezTo>
                  <a:cubicBezTo>
                    <a:pt x="478" y="519"/>
                    <a:pt x="422" y="521"/>
                    <a:pt x="384" y="508"/>
                  </a:cubicBezTo>
                  <a:cubicBezTo>
                    <a:pt x="380" y="507"/>
                    <a:pt x="370" y="505"/>
                    <a:pt x="371" y="499"/>
                  </a:cubicBezTo>
                  <a:cubicBezTo>
                    <a:pt x="411" y="518"/>
                    <a:pt x="468" y="517"/>
                    <a:pt x="521" y="516"/>
                  </a:cubicBezTo>
                  <a:cubicBezTo>
                    <a:pt x="522" y="512"/>
                    <a:pt x="521" y="504"/>
                    <a:pt x="521" y="497"/>
                  </a:cubicBezTo>
                  <a:cubicBezTo>
                    <a:pt x="479" y="499"/>
                    <a:pt x="434" y="488"/>
                    <a:pt x="395" y="478"/>
                  </a:cubicBezTo>
                  <a:cubicBezTo>
                    <a:pt x="387" y="475"/>
                    <a:pt x="376" y="477"/>
                    <a:pt x="374" y="467"/>
                  </a:cubicBezTo>
                  <a:cubicBezTo>
                    <a:pt x="377" y="467"/>
                    <a:pt x="379" y="467"/>
                    <a:pt x="382" y="467"/>
                  </a:cubicBezTo>
                  <a:cubicBezTo>
                    <a:pt x="382" y="469"/>
                    <a:pt x="379" y="471"/>
                    <a:pt x="383" y="471"/>
                  </a:cubicBezTo>
                  <a:cubicBezTo>
                    <a:pt x="385" y="472"/>
                    <a:pt x="388" y="470"/>
                    <a:pt x="392" y="472"/>
                  </a:cubicBezTo>
                  <a:cubicBezTo>
                    <a:pt x="391" y="473"/>
                    <a:pt x="389" y="475"/>
                    <a:pt x="393" y="475"/>
                  </a:cubicBezTo>
                  <a:cubicBezTo>
                    <a:pt x="424" y="483"/>
                    <a:pt x="461" y="492"/>
                    <a:pt x="497" y="494"/>
                  </a:cubicBezTo>
                  <a:cubicBezTo>
                    <a:pt x="504" y="494"/>
                    <a:pt x="518" y="496"/>
                    <a:pt x="520" y="491"/>
                  </a:cubicBezTo>
                  <a:cubicBezTo>
                    <a:pt x="474" y="486"/>
                    <a:pt x="425" y="479"/>
                    <a:pt x="389" y="466"/>
                  </a:cubicBezTo>
                  <a:cubicBezTo>
                    <a:pt x="387" y="467"/>
                    <a:pt x="387" y="465"/>
                    <a:pt x="382" y="465"/>
                  </a:cubicBezTo>
                  <a:cubicBezTo>
                    <a:pt x="383" y="460"/>
                    <a:pt x="375" y="461"/>
                    <a:pt x="378" y="456"/>
                  </a:cubicBezTo>
                  <a:cubicBezTo>
                    <a:pt x="417" y="476"/>
                    <a:pt x="468" y="484"/>
                    <a:pt x="520" y="486"/>
                  </a:cubicBezTo>
                  <a:cubicBezTo>
                    <a:pt x="521" y="479"/>
                    <a:pt x="507" y="482"/>
                    <a:pt x="502" y="481"/>
                  </a:cubicBezTo>
                  <a:cubicBezTo>
                    <a:pt x="485" y="481"/>
                    <a:pt x="470" y="478"/>
                    <a:pt x="455" y="476"/>
                  </a:cubicBezTo>
                  <a:cubicBezTo>
                    <a:pt x="444" y="474"/>
                    <a:pt x="432" y="473"/>
                    <a:pt x="426" y="467"/>
                  </a:cubicBezTo>
                  <a:cubicBezTo>
                    <a:pt x="431" y="468"/>
                    <a:pt x="434" y="466"/>
                    <a:pt x="437" y="467"/>
                  </a:cubicBezTo>
                  <a:cubicBezTo>
                    <a:pt x="440" y="469"/>
                    <a:pt x="433" y="470"/>
                    <a:pt x="438" y="470"/>
                  </a:cubicBezTo>
                  <a:cubicBezTo>
                    <a:pt x="462" y="476"/>
                    <a:pt x="489" y="480"/>
                    <a:pt x="519" y="480"/>
                  </a:cubicBezTo>
                  <a:cubicBezTo>
                    <a:pt x="519" y="478"/>
                    <a:pt x="519" y="476"/>
                    <a:pt x="519" y="474"/>
                  </a:cubicBezTo>
                  <a:cubicBezTo>
                    <a:pt x="504" y="470"/>
                    <a:pt x="480" y="471"/>
                    <a:pt x="460" y="468"/>
                  </a:cubicBezTo>
                  <a:cubicBezTo>
                    <a:pt x="444" y="466"/>
                    <a:pt x="427" y="463"/>
                    <a:pt x="417" y="456"/>
                  </a:cubicBezTo>
                  <a:cubicBezTo>
                    <a:pt x="422" y="455"/>
                    <a:pt x="433" y="453"/>
                    <a:pt x="439" y="456"/>
                  </a:cubicBezTo>
                  <a:cubicBezTo>
                    <a:pt x="433" y="457"/>
                    <a:pt x="427" y="454"/>
                    <a:pt x="423" y="458"/>
                  </a:cubicBezTo>
                  <a:cubicBezTo>
                    <a:pt x="452" y="465"/>
                    <a:pt x="485" y="470"/>
                    <a:pt x="518" y="470"/>
                  </a:cubicBezTo>
                  <a:cubicBezTo>
                    <a:pt x="519" y="466"/>
                    <a:pt x="517" y="464"/>
                    <a:pt x="517" y="460"/>
                  </a:cubicBezTo>
                  <a:cubicBezTo>
                    <a:pt x="489" y="457"/>
                    <a:pt x="462" y="456"/>
                    <a:pt x="443" y="454"/>
                  </a:cubicBezTo>
                  <a:cubicBezTo>
                    <a:pt x="434" y="453"/>
                    <a:pt x="424" y="452"/>
                    <a:pt x="416" y="448"/>
                  </a:cubicBezTo>
                  <a:cubicBezTo>
                    <a:pt x="422" y="447"/>
                    <a:pt x="437" y="445"/>
                    <a:pt x="441" y="449"/>
                  </a:cubicBezTo>
                  <a:cubicBezTo>
                    <a:pt x="441" y="451"/>
                    <a:pt x="436" y="446"/>
                    <a:pt x="436" y="451"/>
                  </a:cubicBezTo>
                  <a:cubicBezTo>
                    <a:pt x="462" y="452"/>
                    <a:pt x="486" y="457"/>
                    <a:pt x="517" y="457"/>
                  </a:cubicBezTo>
                  <a:cubicBezTo>
                    <a:pt x="517" y="455"/>
                    <a:pt x="516" y="454"/>
                    <a:pt x="516" y="451"/>
                  </a:cubicBezTo>
                  <a:cubicBezTo>
                    <a:pt x="485" y="448"/>
                    <a:pt x="448" y="442"/>
                    <a:pt x="417" y="436"/>
                  </a:cubicBezTo>
                  <a:cubicBezTo>
                    <a:pt x="413" y="436"/>
                    <a:pt x="408" y="438"/>
                    <a:pt x="406" y="432"/>
                  </a:cubicBezTo>
                  <a:cubicBezTo>
                    <a:pt x="441" y="439"/>
                    <a:pt x="476" y="446"/>
                    <a:pt x="516" y="448"/>
                  </a:cubicBezTo>
                  <a:cubicBezTo>
                    <a:pt x="515" y="445"/>
                    <a:pt x="515" y="441"/>
                    <a:pt x="515" y="437"/>
                  </a:cubicBezTo>
                  <a:cubicBezTo>
                    <a:pt x="487" y="434"/>
                    <a:pt x="457" y="432"/>
                    <a:pt x="433" y="430"/>
                  </a:cubicBezTo>
                  <a:cubicBezTo>
                    <a:pt x="424" y="429"/>
                    <a:pt x="414" y="427"/>
                    <a:pt x="406" y="424"/>
                  </a:cubicBezTo>
                  <a:cubicBezTo>
                    <a:pt x="435" y="426"/>
                    <a:pt x="475" y="433"/>
                    <a:pt x="513" y="434"/>
                  </a:cubicBezTo>
                  <a:cubicBezTo>
                    <a:pt x="515" y="434"/>
                    <a:pt x="514" y="430"/>
                    <a:pt x="516" y="431"/>
                  </a:cubicBezTo>
                  <a:cubicBezTo>
                    <a:pt x="519" y="431"/>
                    <a:pt x="517" y="437"/>
                    <a:pt x="521" y="435"/>
                  </a:cubicBezTo>
                  <a:cubicBezTo>
                    <a:pt x="521" y="425"/>
                    <a:pt x="510" y="429"/>
                    <a:pt x="505" y="429"/>
                  </a:cubicBezTo>
                  <a:cubicBezTo>
                    <a:pt x="466" y="424"/>
                    <a:pt x="428" y="422"/>
                    <a:pt x="396" y="413"/>
                  </a:cubicBezTo>
                  <a:cubicBezTo>
                    <a:pt x="401" y="411"/>
                    <a:pt x="404" y="414"/>
                    <a:pt x="409" y="415"/>
                  </a:cubicBezTo>
                  <a:cubicBezTo>
                    <a:pt x="443" y="423"/>
                    <a:pt x="484" y="423"/>
                    <a:pt x="521" y="428"/>
                  </a:cubicBezTo>
                  <a:cubicBezTo>
                    <a:pt x="521" y="421"/>
                    <a:pt x="521" y="418"/>
                    <a:pt x="520" y="415"/>
                  </a:cubicBezTo>
                  <a:cubicBezTo>
                    <a:pt x="485" y="413"/>
                    <a:pt x="434" y="412"/>
                    <a:pt x="399" y="403"/>
                  </a:cubicBezTo>
                  <a:cubicBezTo>
                    <a:pt x="437" y="407"/>
                    <a:pt x="480" y="414"/>
                    <a:pt x="521" y="412"/>
                  </a:cubicBezTo>
                  <a:cubicBezTo>
                    <a:pt x="501" y="406"/>
                    <a:pt x="476" y="406"/>
                    <a:pt x="453" y="404"/>
                  </a:cubicBezTo>
                  <a:cubicBezTo>
                    <a:pt x="434" y="402"/>
                    <a:pt x="414" y="397"/>
                    <a:pt x="399" y="394"/>
                  </a:cubicBezTo>
                  <a:cubicBezTo>
                    <a:pt x="430" y="399"/>
                    <a:pt x="475" y="405"/>
                    <a:pt x="510" y="407"/>
                  </a:cubicBezTo>
                  <a:close/>
                  <a:moveTo>
                    <a:pt x="233" y="326"/>
                  </a:moveTo>
                  <a:cubicBezTo>
                    <a:pt x="234" y="340"/>
                    <a:pt x="232" y="356"/>
                    <a:pt x="235" y="365"/>
                  </a:cubicBezTo>
                  <a:cubicBezTo>
                    <a:pt x="237" y="362"/>
                    <a:pt x="239" y="359"/>
                    <a:pt x="243" y="358"/>
                  </a:cubicBezTo>
                  <a:cubicBezTo>
                    <a:pt x="245" y="344"/>
                    <a:pt x="239" y="331"/>
                    <a:pt x="244" y="323"/>
                  </a:cubicBezTo>
                  <a:cubicBezTo>
                    <a:pt x="245" y="323"/>
                    <a:pt x="245" y="325"/>
                    <a:pt x="246" y="325"/>
                  </a:cubicBezTo>
                  <a:cubicBezTo>
                    <a:pt x="248" y="323"/>
                    <a:pt x="244" y="320"/>
                    <a:pt x="247" y="318"/>
                  </a:cubicBezTo>
                  <a:cubicBezTo>
                    <a:pt x="250" y="315"/>
                    <a:pt x="249" y="322"/>
                    <a:pt x="251" y="319"/>
                  </a:cubicBezTo>
                  <a:cubicBezTo>
                    <a:pt x="253" y="313"/>
                    <a:pt x="246" y="316"/>
                    <a:pt x="244" y="315"/>
                  </a:cubicBezTo>
                  <a:cubicBezTo>
                    <a:pt x="228" y="314"/>
                    <a:pt x="219" y="317"/>
                    <a:pt x="209" y="317"/>
                  </a:cubicBezTo>
                  <a:cubicBezTo>
                    <a:pt x="210" y="318"/>
                    <a:pt x="204" y="320"/>
                    <a:pt x="204" y="323"/>
                  </a:cubicBezTo>
                  <a:cubicBezTo>
                    <a:pt x="203" y="319"/>
                    <a:pt x="208" y="317"/>
                    <a:pt x="205" y="315"/>
                  </a:cubicBezTo>
                  <a:cubicBezTo>
                    <a:pt x="188" y="316"/>
                    <a:pt x="168" y="317"/>
                    <a:pt x="150" y="315"/>
                  </a:cubicBezTo>
                  <a:cubicBezTo>
                    <a:pt x="143" y="315"/>
                    <a:pt x="133" y="314"/>
                    <a:pt x="129" y="308"/>
                  </a:cubicBezTo>
                  <a:cubicBezTo>
                    <a:pt x="129" y="306"/>
                    <a:pt x="135" y="310"/>
                    <a:pt x="133" y="305"/>
                  </a:cubicBezTo>
                  <a:cubicBezTo>
                    <a:pt x="135" y="304"/>
                    <a:pt x="131" y="302"/>
                    <a:pt x="130" y="300"/>
                  </a:cubicBezTo>
                  <a:cubicBezTo>
                    <a:pt x="123" y="303"/>
                    <a:pt x="119" y="313"/>
                    <a:pt x="122" y="323"/>
                  </a:cubicBezTo>
                  <a:cubicBezTo>
                    <a:pt x="118" y="322"/>
                    <a:pt x="120" y="326"/>
                    <a:pt x="118" y="327"/>
                  </a:cubicBezTo>
                  <a:cubicBezTo>
                    <a:pt x="117" y="477"/>
                    <a:pt x="124" y="618"/>
                    <a:pt x="130" y="767"/>
                  </a:cubicBezTo>
                  <a:cubicBezTo>
                    <a:pt x="131" y="772"/>
                    <a:pt x="130" y="777"/>
                    <a:pt x="130" y="783"/>
                  </a:cubicBezTo>
                  <a:cubicBezTo>
                    <a:pt x="135" y="783"/>
                    <a:pt x="137" y="784"/>
                    <a:pt x="140" y="785"/>
                  </a:cubicBezTo>
                  <a:cubicBezTo>
                    <a:pt x="142" y="785"/>
                    <a:pt x="139" y="786"/>
                    <a:pt x="141" y="788"/>
                  </a:cubicBezTo>
                  <a:cubicBezTo>
                    <a:pt x="158" y="791"/>
                    <a:pt x="171" y="795"/>
                    <a:pt x="191" y="796"/>
                  </a:cubicBezTo>
                  <a:cubicBezTo>
                    <a:pt x="194" y="795"/>
                    <a:pt x="190" y="787"/>
                    <a:pt x="194" y="788"/>
                  </a:cubicBezTo>
                  <a:cubicBezTo>
                    <a:pt x="196" y="790"/>
                    <a:pt x="193" y="794"/>
                    <a:pt x="193" y="797"/>
                  </a:cubicBezTo>
                  <a:cubicBezTo>
                    <a:pt x="197" y="797"/>
                    <a:pt x="199" y="799"/>
                    <a:pt x="202" y="798"/>
                  </a:cubicBezTo>
                  <a:cubicBezTo>
                    <a:pt x="202" y="795"/>
                    <a:pt x="200" y="791"/>
                    <a:pt x="204" y="791"/>
                  </a:cubicBezTo>
                  <a:cubicBezTo>
                    <a:pt x="207" y="792"/>
                    <a:pt x="205" y="796"/>
                    <a:pt x="204" y="798"/>
                  </a:cubicBezTo>
                  <a:cubicBezTo>
                    <a:pt x="209" y="798"/>
                    <a:pt x="210" y="800"/>
                    <a:pt x="214" y="799"/>
                  </a:cubicBezTo>
                  <a:cubicBezTo>
                    <a:pt x="214" y="792"/>
                    <a:pt x="213" y="783"/>
                    <a:pt x="218" y="780"/>
                  </a:cubicBezTo>
                  <a:cubicBezTo>
                    <a:pt x="217" y="787"/>
                    <a:pt x="216" y="791"/>
                    <a:pt x="217" y="799"/>
                  </a:cubicBezTo>
                  <a:cubicBezTo>
                    <a:pt x="220" y="799"/>
                    <a:pt x="225" y="800"/>
                    <a:pt x="226" y="798"/>
                  </a:cubicBezTo>
                  <a:cubicBezTo>
                    <a:pt x="228" y="791"/>
                    <a:pt x="224" y="780"/>
                    <a:pt x="228" y="776"/>
                  </a:cubicBezTo>
                  <a:cubicBezTo>
                    <a:pt x="228" y="784"/>
                    <a:pt x="227" y="790"/>
                    <a:pt x="229" y="799"/>
                  </a:cubicBezTo>
                  <a:cubicBezTo>
                    <a:pt x="232" y="800"/>
                    <a:pt x="233" y="797"/>
                    <a:pt x="236" y="798"/>
                  </a:cubicBezTo>
                  <a:cubicBezTo>
                    <a:pt x="236" y="792"/>
                    <a:pt x="234" y="784"/>
                    <a:pt x="238" y="781"/>
                  </a:cubicBezTo>
                  <a:cubicBezTo>
                    <a:pt x="238" y="788"/>
                    <a:pt x="237" y="794"/>
                    <a:pt x="238" y="798"/>
                  </a:cubicBezTo>
                  <a:cubicBezTo>
                    <a:pt x="249" y="800"/>
                    <a:pt x="240" y="782"/>
                    <a:pt x="246" y="778"/>
                  </a:cubicBezTo>
                  <a:cubicBezTo>
                    <a:pt x="243" y="777"/>
                    <a:pt x="243" y="783"/>
                    <a:pt x="241" y="779"/>
                  </a:cubicBezTo>
                  <a:cubicBezTo>
                    <a:pt x="245" y="770"/>
                    <a:pt x="245" y="757"/>
                    <a:pt x="252" y="751"/>
                  </a:cubicBezTo>
                  <a:cubicBezTo>
                    <a:pt x="246" y="763"/>
                    <a:pt x="246" y="781"/>
                    <a:pt x="247" y="798"/>
                  </a:cubicBezTo>
                  <a:cubicBezTo>
                    <a:pt x="248" y="799"/>
                    <a:pt x="253" y="798"/>
                    <a:pt x="255" y="797"/>
                  </a:cubicBezTo>
                  <a:cubicBezTo>
                    <a:pt x="257" y="781"/>
                    <a:pt x="254" y="765"/>
                    <a:pt x="253" y="744"/>
                  </a:cubicBezTo>
                  <a:cubicBezTo>
                    <a:pt x="254" y="749"/>
                    <a:pt x="251" y="752"/>
                    <a:pt x="249" y="748"/>
                  </a:cubicBezTo>
                  <a:cubicBezTo>
                    <a:pt x="244" y="758"/>
                    <a:pt x="238" y="768"/>
                    <a:pt x="230" y="775"/>
                  </a:cubicBezTo>
                  <a:cubicBezTo>
                    <a:pt x="230" y="773"/>
                    <a:pt x="227" y="774"/>
                    <a:pt x="227" y="771"/>
                  </a:cubicBezTo>
                  <a:cubicBezTo>
                    <a:pt x="234" y="773"/>
                    <a:pt x="234" y="761"/>
                    <a:pt x="239" y="757"/>
                  </a:cubicBezTo>
                  <a:cubicBezTo>
                    <a:pt x="240" y="760"/>
                    <a:pt x="235" y="762"/>
                    <a:pt x="238" y="764"/>
                  </a:cubicBezTo>
                  <a:cubicBezTo>
                    <a:pt x="245" y="751"/>
                    <a:pt x="260" y="736"/>
                    <a:pt x="253" y="719"/>
                  </a:cubicBezTo>
                  <a:cubicBezTo>
                    <a:pt x="249" y="719"/>
                    <a:pt x="247" y="727"/>
                    <a:pt x="245" y="725"/>
                  </a:cubicBezTo>
                  <a:cubicBezTo>
                    <a:pt x="248" y="718"/>
                    <a:pt x="256" y="717"/>
                    <a:pt x="257" y="708"/>
                  </a:cubicBezTo>
                  <a:cubicBezTo>
                    <a:pt x="259" y="692"/>
                    <a:pt x="249" y="671"/>
                    <a:pt x="252" y="652"/>
                  </a:cubicBezTo>
                  <a:cubicBezTo>
                    <a:pt x="253" y="650"/>
                    <a:pt x="256" y="652"/>
                    <a:pt x="255" y="648"/>
                  </a:cubicBezTo>
                  <a:cubicBezTo>
                    <a:pt x="254" y="600"/>
                    <a:pt x="252" y="533"/>
                    <a:pt x="247" y="496"/>
                  </a:cubicBezTo>
                  <a:cubicBezTo>
                    <a:pt x="244" y="504"/>
                    <a:pt x="250" y="523"/>
                    <a:pt x="245" y="528"/>
                  </a:cubicBezTo>
                  <a:cubicBezTo>
                    <a:pt x="244" y="508"/>
                    <a:pt x="244" y="487"/>
                    <a:pt x="240" y="470"/>
                  </a:cubicBezTo>
                  <a:cubicBezTo>
                    <a:pt x="235" y="518"/>
                    <a:pt x="241" y="560"/>
                    <a:pt x="242" y="609"/>
                  </a:cubicBezTo>
                  <a:cubicBezTo>
                    <a:pt x="229" y="627"/>
                    <a:pt x="213" y="647"/>
                    <a:pt x="205" y="667"/>
                  </a:cubicBezTo>
                  <a:cubicBezTo>
                    <a:pt x="213" y="660"/>
                    <a:pt x="219" y="651"/>
                    <a:pt x="227" y="645"/>
                  </a:cubicBezTo>
                  <a:cubicBezTo>
                    <a:pt x="230" y="640"/>
                    <a:pt x="235" y="631"/>
                    <a:pt x="242" y="633"/>
                  </a:cubicBezTo>
                  <a:cubicBezTo>
                    <a:pt x="239" y="641"/>
                    <a:pt x="234" y="646"/>
                    <a:pt x="229" y="650"/>
                  </a:cubicBezTo>
                  <a:cubicBezTo>
                    <a:pt x="230" y="645"/>
                    <a:pt x="234" y="643"/>
                    <a:pt x="236" y="639"/>
                  </a:cubicBezTo>
                  <a:cubicBezTo>
                    <a:pt x="221" y="648"/>
                    <a:pt x="211" y="668"/>
                    <a:pt x="197" y="675"/>
                  </a:cubicBezTo>
                  <a:cubicBezTo>
                    <a:pt x="206" y="654"/>
                    <a:pt x="220" y="638"/>
                    <a:pt x="231" y="619"/>
                  </a:cubicBezTo>
                  <a:cubicBezTo>
                    <a:pt x="218" y="627"/>
                    <a:pt x="211" y="648"/>
                    <a:pt x="196" y="657"/>
                  </a:cubicBezTo>
                  <a:cubicBezTo>
                    <a:pt x="198" y="635"/>
                    <a:pt x="221" y="621"/>
                    <a:pt x="215" y="601"/>
                  </a:cubicBezTo>
                  <a:cubicBezTo>
                    <a:pt x="209" y="603"/>
                    <a:pt x="206" y="613"/>
                    <a:pt x="201" y="614"/>
                  </a:cubicBezTo>
                  <a:cubicBezTo>
                    <a:pt x="203" y="612"/>
                    <a:pt x="204" y="611"/>
                    <a:pt x="205" y="609"/>
                  </a:cubicBezTo>
                  <a:cubicBezTo>
                    <a:pt x="203" y="565"/>
                    <a:pt x="196" y="507"/>
                    <a:pt x="204" y="470"/>
                  </a:cubicBezTo>
                  <a:cubicBezTo>
                    <a:pt x="206" y="470"/>
                    <a:pt x="207" y="470"/>
                    <a:pt x="208" y="470"/>
                  </a:cubicBezTo>
                  <a:cubicBezTo>
                    <a:pt x="208" y="460"/>
                    <a:pt x="208" y="451"/>
                    <a:pt x="208" y="441"/>
                  </a:cubicBezTo>
                  <a:cubicBezTo>
                    <a:pt x="188" y="439"/>
                    <a:pt x="154" y="440"/>
                    <a:pt x="139" y="432"/>
                  </a:cubicBezTo>
                  <a:cubicBezTo>
                    <a:pt x="165" y="435"/>
                    <a:pt x="185" y="440"/>
                    <a:pt x="208" y="437"/>
                  </a:cubicBezTo>
                  <a:cubicBezTo>
                    <a:pt x="206" y="425"/>
                    <a:pt x="208" y="409"/>
                    <a:pt x="204" y="399"/>
                  </a:cubicBezTo>
                  <a:cubicBezTo>
                    <a:pt x="200" y="402"/>
                    <a:pt x="191" y="396"/>
                    <a:pt x="187" y="400"/>
                  </a:cubicBezTo>
                  <a:cubicBezTo>
                    <a:pt x="188" y="402"/>
                    <a:pt x="192" y="397"/>
                    <a:pt x="192" y="402"/>
                  </a:cubicBezTo>
                  <a:cubicBezTo>
                    <a:pt x="172" y="401"/>
                    <a:pt x="144" y="401"/>
                    <a:pt x="124" y="393"/>
                  </a:cubicBezTo>
                  <a:cubicBezTo>
                    <a:pt x="138" y="390"/>
                    <a:pt x="159" y="401"/>
                    <a:pt x="177" y="396"/>
                  </a:cubicBezTo>
                  <a:cubicBezTo>
                    <a:pt x="162" y="393"/>
                    <a:pt x="143" y="394"/>
                    <a:pt x="132" y="386"/>
                  </a:cubicBezTo>
                  <a:cubicBezTo>
                    <a:pt x="136" y="382"/>
                    <a:pt x="139" y="389"/>
                    <a:pt x="144" y="389"/>
                  </a:cubicBezTo>
                  <a:cubicBezTo>
                    <a:pt x="142" y="386"/>
                    <a:pt x="142" y="381"/>
                    <a:pt x="147" y="382"/>
                  </a:cubicBezTo>
                  <a:cubicBezTo>
                    <a:pt x="157" y="392"/>
                    <a:pt x="176" y="394"/>
                    <a:pt x="196" y="395"/>
                  </a:cubicBezTo>
                  <a:cubicBezTo>
                    <a:pt x="205" y="379"/>
                    <a:pt x="200" y="356"/>
                    <a:pt x="203" y="341"/>
                  </a:cubicBezTo>
                  <a:cubicBezTo>
                    <a:pt x="203" y="348"/>
                    <a:pt x="204" y="358"/>
                    <a:pt x="205" y="366"/>
                  </a:cubicBezTo>
                  <a:cubicBezTo>
                    <a:pt x="211" y="357"/>
                    <a:pt x="205" y="342"/>
                    <a:pt x="211" y="337"/>
                  </a:cubicBezTo>
                  <a:cubicBezTo>
                    <a:pt x="212" y="343"/>
                    <a:pt x="208" y="349"/>
                    <a:pt x="210" y="353"/>
                  </a:cubicBezTo>
                  <a:cubicBezTo>
                    <a:pt x="216" y="341"/>
                    <a:pt x="216" y="323"/>
                    <a:pt x="228" y="318"/>
                  </a:cubicBezTo>
                  <a:cubicBezTo>
                    <a:pt x="231" y="320"/>
                    <a:pt x="228" y="328"/>
                    <a:pt x="229" y="329"/>
                  </a:cubicBezTo>
                  <a:cubicBezTo>
                    <a:pt x="230" y="327"/>
                    <a:pt x="231" y="326"/>
                    <a:pt x="233" y="326"/>
                  </a:cubicBezTo>
                  <a:close/>
                  <a:moveTo>
                    <a:pt x="111" y="780"/>
                  </a:moveTo>
                  <a:cubicBezTo>
                    <a:pt x="106" y="783"/>
                    <a:pt x="109" y="794"/>
                    <a:pt x="111" y="799"/>
                  </a:cubicBezTo>
                  <a:cubicBezTo>
                    <a:pt x="115" y="793"/>
                    <a:pt x="109" y="785"/>
                    <a:pt x="111" y="780"/>
                  </a:cubicBezTo>
                  <a:close/>
                  <a:moveTo>
                    <a:pt x="551" y="797"/>
                  </a:moveTo>
                  <a:cubicBezTo>
                    <a:pt x="557" y="760"/>
                    <a:pt x="549" y="706"/>
                    <a:pt x="552" y="675"/>
                  </a:cubicBezTo>
                  <a:cubicBezTo>
                    <a:pt x="555" y="675"/>
                    <a:pt x="551" y="681"/>
                    <a:pt x="554" y="681"/>
                  </a:cubicBezTo>
                  <a:cubicBezTo>
                    <a:pt x="554" y="624"/>
                    <a:pt x="551" y="569"/>
                    <a:pt x="546" y="507"/>
                  </a:cubicBezTo>
                  <a:cubicBezTo>
                    <a:pt x="540" y="541"/>
                    <a:pt x="542" y="572"/>
                    <a:pt x="543" y="610"/>
                  </a:cubicBezTo>
                  <a:cubicBezTo>
                    <a:pt x="545" y="665"/>
                    <a:pt x="543" y="734"/>
                    <a:pt x="546" y="785"/>
                  </a:cubicBezTo>
                  <a:cubicBezTo>
                    <a:pt x="546" y="789"/>
                    <a:pt x="544" y="796"/>
                    <a:pt x="550" y="797"/>
                  </a:cubicBezTo>
                  <a:cubicBezTo>
                    <a:pt x="550" y="797"/>
                    <a:pt x="551" y="797"/>
                    <a:pt x="551" y="797"/>
                  </a:cubicBezTo>
                  <a:close/>
                  <a:moveTo>
                    <a:pt x="370" y="779"/>
                  </a:moveTo>
                  <a:cubicBezTo>
                    <a:pt x="370" y="787"/>
                    <a:pt x="373" y="792"/>
                    <a:pt x="375" y="797"/>
                  </a:cubicBezTo>
                  <a:cubicBezTo>
                    <a:pt x="374" y="790"/>
                    <a:pt x="378" y="779"/>
                    <a:pt x="370" y="779"/>
                  </a:cubicBezTo>
                  <a:close/>
                  <a:moveTo>
                    <a:pt x="373" y="688"/>
                  </a:moveTo>
                  <a:cubicBezTo>
                    <a:pt x="370" y="707"/>
                    <a:pt x="371" y="732"/>
                    <a:pt x="370" y="752"/>
                  </a:cubicBezTo>
                  <a:cubicBezTo>
                    <a:pt x="370" y="762"/>
                    <a:pt x="366" y="773"/>
                    <a:pt x="373" y="778"/>
                  </a:cubicBezTo>
                  <a:cubicBezTo>
                    <a:pt x="374" y="778"/>
                    <a:pt x="375" y="778"/>
                    <a:pt x="375" y="778"/>
                  </a:cubicBezTo>
                  <a:cubicBezTo>
                    <a:pt x="375" y="741"/>
                    <a:pt x="375" y="725"/>
                    <a:pt x="373" y="688"/>
                  </a:cubicBezTo>
                  <a:close/>
                  <a:moveTo>
                    <a:pt x="122" y="763"/>
                  </a:moveTo>
                  <a:cubicBezTo>
                    <a:pt x="122" y="769"/>
                    <a:pt x="122" y="775"/>
                    <a:pt x="124" y="778"/>
                  </a:cubicBezTo>
                  <a:cubicBezTo>
                    <a:pt x="123" y="773"/>
                    <a:pt x="123" y="763"/>
                    <a:pt x="122" y="763"/>
                  </a:cubicBezTo>
                  <a:close/>
                  <a:moveTo>
                    <a:pt x="108" y="758"/>
                  </a:moveTo>
                  <a:cubicBezTo>
                    <a:pt x="108" y="759"/>
                    <a:pt x="106" y="763"/>
                    <a:pt x="108" y="764"/>
                  </a:cubicBezTo>
                  <a:cubicBezTo>
                    <a:pt x="109" y="763"/>
                    <a:pt x="111" y="758"/>
                    <a:pt x="108" y="758"/>
                  </a:cubicBezTo>
                  <a:close/>
                  <a:moveTo>
                    <a:pt x="109" y="777"/>
                  </a:moveTo>
                  <a:cubicBezTo>
                    <a:pt x="110" y="775"/>
                    <a:pt x="112" y="764"/>
                    <a:pt x="108" y="764"/>
                  </a:cubicBezTo>
                  <a:cubicBezTo>
                    <a:pt x="107" y="769"/>
                    <a:pt x="107" y="774"/>
                    <a:pt x="109" y="777"/>
                  </a:cubicBezTo>
                  <a:close/>
                  <a:moveTo>
                    <a:pt x="358" y="617"/>
                  </a:moveTo>
                  <a:cubicBezTo>
                    <a:pt x="353" y="667"/>
                    <a:pt x="358" y="725"/>
                    <a:pt x="364" y="773"/>
                  </a:cubicBezTo>
                  <a:cubicBezTo>
                    <a:pt x="363" y="718"/>
                    <a:pt x="363" y="672"/>
                    <a:pt x="358" y="617"/>
                  </a:cubicBezTo>
                  <a:close/>
                  <a:moveTo>
                    <a:pt x="562" y="698"/>
                  </a:moveTo>
                  <a:cubicBezTo>
                    <a:pt x="562" y="680"/>
                    <a:pt x="567" y="664"/>
                    <a:pt x="561" y="652"/>
                  </a:cubicBezTo>
                  <a:cubicBezTo>
                    <a:pt x="561" y="685"/>
                    <a:pt x="556" y="736"/>
                    <a:pt x="560" y="771"/>
                  </a:cubicBezTo>
                  <a:cubicBezTo>
                    <a:pt x="559" y="771"/>
                    <a:pt x="559" y="773"/>
                    <a:pt x="561" y="772"/>
                  </a:cubicBezTo>
                  <a:cubicBezTo>
                    <a:pt x="566" y="748"/>
                    <a:pt x="564" y="726"/>
                    <a:pt x="562" y="698"/>
                  </a:cubicBezTo>
                  <a:close/>
                  <a:moveTo>
                    <a:pt x="116" y="659"/>
                  </a:moveTo>
                  <a:cubicBezTo>
                    <a:pt x="115" y="656"/>
                    <a:pt x="117" y="651"/>
                    <a:pt x="115" y="649"/>
                  </a:cubicBezTo>
                  <a:cubicBezTo>
                    <a:pt x="115" y="653"/>
                    <a:pt x="115" y="656"/>
                    <a:pt x="115" y="660"/>
                  </a:cubicBezTo>
                  <a:cubicBezTo>
                    <a:pt x="115" y="693"/>
                    <a:pt x="119" y="727"/>
                    <a:pt x="121" y="760"/>
                  </a:cubicBezTo>
                  <a:cubicBezTo>
                    <a:pt x="121" y="761"/>
                    <a:pt x="122" y="761"/>
                    <a:pt x="123" y="761"/>
                  </a:cubicBezTo>
                  <a:cubicBezTo>
                    <a:pt x="120" y="729"/>
                    <a:pt x="120" y="692"/>
                    <a:pt x="116" y="659"/>
                  </a:cubicBezTo>
                  <a:close/>
                  <a:moveTo>
                    <a:pt x="571" y="756"/>
                  </a:moveTo>
                  <a:cubicBezTo>
                    <a:pt x="569" y="727"/>
                    <a:pt x="572" y="676"/>
                    <a:pt x="568" y="649"/>
                  </a:cubicBezTo>
                  <a:cubicBezTo>
                    <a:pt x="568" y="688"/>
                    <a:pt x="567" y="722"/>
                    <a:pt x="568" y="758"/>
                  </a:cubicBezTo>
                  <a:cubicBezTo>
                    <a:pt x="568" y="759"/>
                    <a:pt x="569" y="759"/>
                    <a:pt x="570" y="759"/>
                  </a:cubicBezTo>
                  <a:cubicBezTo>
                    <a:pt x="570" y="758"/>
                    <a:pt x="571" y="757"/>
                    <a:pt x="571" y="756"/>
                  </a:cubicBezTo>
                  <a:close/>
                  <a:moveTo>
                    <a:pt x="725" y="725"/>
                  </a:moveTo>
                  <a:cubicBezTo>
                    <a:pt x="721" y="735"/>
                    <a:pt x="711" y="743"/>
                    <a:pt x="715" y="757"/>
                  </a:cubicBezTo>
                  <a:cubicBezTo>
                    <a:pt x="718" y="747"/>
                    <a:pt x="729" y="740"/>
                    <a:pt x="725" y="725"/>
                  </a:cubicBezTo>
                  <a:close/>
                  <a:moveTo>
                    <a:pt x="427" y="755"/>
                  </a:moveTo>
                  <a:cubicBezTo>
                    <a:pt x="432" y="755"/>
                    <a:pt x="439" y="758"/>
                    <a:pt x="442" y="756"/>
                  </a:cubicBezTo>
                  <a:cubicBezTo>
                    <a:pt x="436" y="756"/>
                    <a:pt x="432" y="753"/>
                    <a:pt x="427" y="755"/>
                  </a:cubicBezTo>
                  <a:close/>
                  <a:moveTo>
                    <a:pt x="108" y="737"/>
                  </a:moveTo>
                  <a:cubicBezTo>
                    <a:pt x="105" y="739"/>
                    <a:pt x="105" y="753"/>
                    <a:pt x="108" y="755"/>
                  </a:cubicBezTo>
                  <a:cubicBezTo>
                    <a:pt x="110" y="751"/>
                    <a:pt x="107" y="743"/>
                    <a:pt x="108" y="737"/>
                  </a:cubicBezTo>
                  <a:close/>
                  <a:moveTo>
                    <a:pt x="503" y="741"/>
                  </a:moveTo>
                  <a:cubicBezTo>
                    <a:pt x="496" y="745"/>
                    <a:pt x="488" y="749"/>
                    <a:pt x="481" y="754"/>
                  </a:cubicBezTo>
                  <a:cubicBezTo>
                    <a:pt x="491" y="754"/>
                    <a:pt x="496" y="752"/>
                    <a:pt x="505" y="747"/>
                  </a:cubicBezTo>
                  <a:cubicBezTo>
                    <a:pt x="503" y="747"/>
                    <a:pt x="506" y="745"/>
                    <a:pt x="505" y="743"/>
                  </a:cubicBezTo>
                  <a:cubicBezTo>
                    <a:pt x="503" y="742"/>
                    <a:pt x="501" y="746"/>
                    <a:pt x="500" y="744"/>
                  </a:cubicBezTo>
                  <a:cubicBezTo>
                    <a:pt x="501" y="743"/>
                    <a:pt x="505" y="741"/>
                    <a:pt x="503" y="741"/>
                  </a:cubicBezTo>
                  <a:close/>
                  <a:moveTo>
                    <a:pt x="483" y="750"/>
                  </a:moveTo>
                  <a:cubicBezTo>
                    <a:pt x="489" y="742"/>
                    <a:pt x="505" y="743"/>
                    <a:pt x="506" y="729"/>
                  </a:cubicBezTo>
                  <a:cubicBezTo>
                    <a:pt x="489" y="736"/>
                    <a:pt x="474" y="745"/>
                    <a:pt x="459" y="753"/>
                  </a:cubicBezTo>
                  <a:cubicBezTo>
                    <a:pt x="471" y="757"/>
                    <a:pt x="477" y="750"/>
                    <a:pt x="485" y="746"/>
                  </a:cubicBezTo>
                  <a:cubicBezTo>
                    <a:pt x="485" y="748"/>
                    <a:pt x="479" y="749"/>
                    <a:pt x="483" y="750"/>
                  </a:cubicBezTo>
                  <a:close/>
                  <a:moveTo>
                    <a:pt x="417" y="745"/>
                  </a:moveTo>
                  <a:cubicBezTo>
                    <a:pt x="424" y="753"/>
                    <a:pt x="434" y="747"/>
                    <a:pt x="441" y="744"/>
                  </a:cubicBezTo>
                  <a:cubicBezTo>
                    <a:pt x="463" y="735"/>
                    <a:pt x="485" y="722"/>
                    <a:pt x="507" y="714"/>
                  </a:cubicBezTo>
                  <a:cubicBezTo>
                    <a:pt x="506" y="711"/>
                    <a:pt x="509" y="705"/>
                    <a:pt x="505" y="705"/>
                  </a:cubicBezTo>
                  <a:cubicBezTo>
                    <a:pt x="477" y="713"/>
                    <a:pt x="444" y="731"/>
                    <a:pt x="417" y="745"/>
                  </a:cubicBezTo>
                  <a:close/>
                  <a:moveTo>
                    <a:pt x="434" y="751"/>
                  </a:moveTo>
                  <a:cubicBezTo>
                    <a:pt x="444" y="753"/>
                    <a:pt x="453" y="752"/>
                    <a:pt x="459" y="747"/>
                  </a:cubicBezTo>
                  <a:cubicBezTo>
                    <a:pt x="460" y="747"/>
                    <a:pt x="460" y="750"/>
                    <a:pt x="462" y="749"/>
                  </a:cubicBezTo>
                  <a:cubicBezTo>
                    <a:pt x="477" y="742"/>
                    <a:pt x="491" y="734"/>
                    <a:pt x="506" y="726"/>
                  </a:cubicBezTo>
                  <a:cubicBezTo>
                    <a:pt x="506" y="721"/>
                    <a:pt x="506" y="722"/>
                    <a:pt x="507" y="718"/>
                  </a:cubicBezTo>
                  <a:cubicBezTo>
                    <a:pt x="482" y="725"/>
                    <a:pt x="455" y="737"/>
                    <a:pt x="434" y="751"/>
                  </a:cubicBezTo>
                  <a:close/>
                  <a:moveTo>
                    <a:pt x="362" y="578"/>
                  </a:moveTo>
                  <a:cubicBezTo>
                    <a:pt x="358" y="601"/>
                    <a:pt x="363" y="622"/>
                    <a:pt x="363" y="644"/>
                  </a:cubicBezTo>
                  <a:cubicBezTo>
                    <a:pt x="363" y="675"/>
                    <a:pt x="366" y="716"/>
                    <a:pt x="368" y="752"/>
                  </a:cubicBezTo>
                  <a:cubicBezTo>
                    <a:pt x="369" y="688"/>
                    <a:pt x="372" y="643"/>
                    <a:pt x="362" y="578"/>
                  </a:cubicBezTo>
                  <a:close/>
                  <a:moveTo>
                    <a:pt x="711" y="727"/>
                  </a:moveTo>
                  <a:cubicBezTo>
                    <a:pt x="708" y="732"/>
                    <a:pt x="705" y="743"/>
                    <a:pt x="707" y="750"/>
                  </a:cubicBezTo>
                  <a:cubicBezTo>
                    <a:pt x="714" y="746"/>
                    <a:pt x="714" y="734"/>
                    <a:pt x="711" y="727"/>
                  </a:cubicBezTo>
                  <a:close/>
                  <a:moveTo>
                    <a:pt x="413" y="735"/>
                  </a:moveTo>
                  <a:cubicBezTo>
                    <a:pt x="409" y="734"/>
                    <a:pt x="409" y="736"/>
                    <a:pt x="406" y="736"/>
                  </a:cubicBezTo>
                  <a:cubicBezTo>
                    <a:pt x="406" y="738"/>
                    <a:pt x="406" y="740"/>
                    <a:pt x="406" y="743"/>
                  </a:cubicBezTo>
                  <a:cubicBezTo>
                    <a:pt x="409" y="742"/>
                    <a:pt x="409" y="744"/>
                    <a:pt x="412" y="744"/>
                  </a:cubicBezTo>
                  <a:cubicBezTo>
                    <a:pt x="413" y="742"/>
                    <a:pt x="412" y="738"/>
                    <a:pt x="413" y="735"/>
                  </a:cubicBezTo>
                  <a:close/>
                  <a:moveTo>
                    <a:pt x="689" y="729"/>
                  </a:moveTo>
                  <a:cubicBezTo>
                    <a:pt x="699" y="727"/>
                    <a:pt x="700" y="716"/>
                    <a:pt x="697" y="706"/>
                  </a:cubicBezTo>
                  <a:cubicBezTo>
                    <a:pt x="692" y="710"/>
                    <a:pt x="696" y="719"/>
                    <a:pt x="692" y="723"/>
                  </a:cubicBezTo>
                  <a:cubicBezTo>
                    <a:pt x="688" y="723"/>
                    <a:pt x="693" y="718"/>
                    <a:pt x="690" y="718"/>
                  </a:cubicBezTo>
                  <a:cubicBezTo>
                    <a:pt x="685" y="720"/>
                    <a:pt x="690" y="734"/>
                    <a:pt x="684" y="729"/>
                  </a:cubicBezTo>
                  <a:cubicBezTo>
                    <a:pt x="682" y="733"/>
                    <a:pt x="686" y="737"/>
                    <a:pt x="686" y="742"/>
                  </a:cubicBezTo>
                  <a:cubicBezTo>
                    <a:pt x="687" y="737"/>
                    <a:pt x="688" y="733"/>
                    <a:pt x="689" y="729"/>
                  </a:cubicBezTo>
                  <a:close/>
                  <a:moveTo>
                    <a:pt x="508" y="700"/>
                  </a:moveTo>
                  <a:cubicBezTo>
                    <a:pt x="507" y="696"/>
                    <a:pt x="508" y="691"/>
                    <a:pt x="506" y="691"/>
                  </a:cubicBezTo>
                  <a:cubicBezTo>
                    <a:pt x="474" y="702"/>
                    <a:pt x="446" y="716"/>
                    <a:pt x="417" y="730"/>
                  </a:cubicBezTo>
                  <a:cubicBezTo>
                    <a:pt x="418" y="733"/>
                    <a:pt x="416" y="739"/>
                    <a:pt x="418" y="741"/>
                  </a:cubicBezTo>
                  <a:cubicBezTo>
                    <a:pt x="447" y="726"/>
                    <a:pt x="477" y="713"/>
                    <a:pt x="508" y="700"/>
                  </a:cubicBezTo>
                  <a:close/>
                  <a:moveTo>
                    <a:pt x="728" y="709"/>
                  </a:moveTo>
                  <a:cubicBezTo>
                    <a:pt x="728" y="710"/>
                    <a:pt x="727" y="712"/>
                    <a:pt x="729" y="712"/>
                  </a:cubicBezTo>
                  <a:cubicBezTo>
                    <a:pt x="727" y="709"/>
                    <a:pt x="728" y="701"/>
                    <a:pt x="728" y="698"/>
                  </a:cubicBezTo>
                  <a:cubicBezTo>
                    <a:pt x="722" y="709"/>
                    <a:pt x="711" y="723"/>
                    <a:pt x="716" y="738"/>
                  </a:cubicBezTo>
                  <a:cubicBezTo>
                    <a:pt x="720" y="729"/>
                    <a:pt x="726" y="720"/>
                    <a:pt x="728" y="709"/>
                  </a:cubicBezTo>
                  <a:close/>
                  <a:moveTo>
                    <a:pt x="412" y="730"/>
                  </a:moveTo>
                  <a:cubicBezTo>
                    <a:pt x="412" y="726"/>
                    <a:pt x="411" y="723"/>
                    <a:pt x="410" y="720"/>
                  </a:cubicBezTo>
                  <a:cubicBezTo>
                    <a:pt x="405" y="720"/>
                    <a:pt x="405" y="730"/>
                    <a:pt x="407" y="733"/>
                  </a:cubicBezTo>
                  <a:cubicBezTo>
                    <a:pt x="408" y="731"/>
                    <a:pt x="410" y="731"/>
                    <a:pt x="412" y="730"/>
                  </a:cubicBezTo>
                  <a:close/>
                  <a:moveTo>
                    <a:pt x="734" y="706"/>
                  </a:moveTo>
                  <a:cubicBezTo>
                    <a:pt x="732" y="713"/>
                    <a:pt x="725" y="720"/>
                    <a:pt x="729" y="730"/>
                  </a:cubicBezTo>
                  <a:cubicBezTo>
                    <a:pt x="731" y="723"/>
                    <a:pt x="741" y="714"/>
                    <a:pt x="734" y="706"/>
                  </a:cubicBezTo>
                  <a:close/>
                  <a:moveTo>
                    <a:pt x="679" y="718"/>
                  </a:moveTo>
                  <a:cubicBezTo>
                    <a:pt x="678" y="718"/>
                    <a:pt x="679" y="729"/>
                    <a:pt x="680" y="727"/>
                  </a:cubicBezTo>
                  <a:cubicBezTo>
                    <a:pt x="679" y="724"/>
                    <a:pt x="681" y="719"/>
                    <a:pt x="679" y="718"/>
                  </a:cubicBezTo>
                  <a:close/>
                  <a:moveTo>
                    <a:pt x="103" y="681"/>
                  </a:moveTo>
                  <a:cubicBezTo>
                    <a:pt x="105" y="695"/>
                    <a:pt x="103" y="715"/>
                    <a:pt x="107" y="727"/>
                  </a:cubicBezTo>
                  <a:cubicBezTo>
                    <a:pt x="105" y="713"/>
                    <a:pt x="108" y="693"/>
                    <a:pt x="103" y="681"/>
                  </a:cubicBezTo>
                  <a:close/>
                  <a:moveTo>
                    <a:pt x="683" y="628"/>
                  </a:moveTo>
                  <a:cubicBezTo>
                    <a:pt x="680" y="660"/>
                    <a:pt x="682" y="703"/>
                    <a:pt x="683" y="726"/>
                  </a:cubicBezTo>
                  <a:cubicBezTo>
                    <a:pt x="686" y="693"/>
                    <a:pt x="683" y="658"/>
                    <a:pt x="683" y="628"/>
                  </a:cubicBezTo>
                  <a:close/>
                  <a:moveTo>
                    <a:pt x="469" y="665"/>
                  </a:moveTo>
                  <a:cubicBezTo>
                    <a:pt x="476" y="662"/>
                    <a:pt x="484" y="656"/>
                    <a:pt x="490" y="657"/>
                  </a:cubicBezTo>
                  <a:cubicBezTo>
                    <a:pt x="465" y="667"/>
                    <a:pt x="443" y="679"/>
                    <a:pt x="417" y="689"/>
                  </a:cubicBezTo>
                  <a:cubicBezTo>
                    <a:pt x="418" y="694"/>
                    <a:pt x="416" y="699"/>
                    <a:pt x="417" y="702"/>
                  </a:cubicBezTo>
                  <a:cubicBezTo>
                    <a:pt x="443" y="691"/>
                    <a:pt x="469" y="675"/>
                    <a:pt x="495" y="668"/>
                  </a:cubicBezTo>
                  <a:cubicBezTo>
                    <a:pt x="475" y="677"/>
                    <a:pt x="452" y="687"/>
                    <a:pt x="433" y="697"/>
                  </a:cubicBezTo>
                  <a:cubicBezTo>
                    <a:pt x="427" y="701"/>
                    <a:pt x="419" y="704"/>
                    <a:pt x="417" y="711"/>
                  </a:cubicBezTo>
                  <a:cubicBezTo>
                    <a:pt x="420" y="712"/>
                    <a:pt x="424" y="710"/>
                    <a:pt x="427" y="708"/>
                  </a:cubicBezTo>
                  <a:cubicBezTo>
                    <a:pt x="454" y="694"/>
                    <a:pt x="479" y="682"/>
                    <a:pt x="508" y="671"/>
                  </a:cubicBezTo>
                  <a:cubicBezTo>
                    <a:pt x="506" y="660"/>
                    <a:pt x="507" y="645"/>
                    <a:pt x="506" y="637"/>
                  </a:cubicBezTo>
                  <a:cubicBezTo>
                    <a:pt x="473" y="647"/>
                    <a:pt x="446" y="663"/>
                    <a:pt x="417" y="677"/>
                  </a:cubicBezTo>
                  <a:cubicBezTo>
                    <a:pt x="417" y="680"/>
                    <a:pt x="417" y="683"/>
                    <a:pt x="417" y="686"/>
                  </a:cubicBezTo>
                  <a:cubicBezTo>
                    <a:pt x="440" y="676"/>
                    <a:pt x="464" y="662"/>
                    <a:pt x="486" y="654"/>
                  </a:cubicBezTo>
                  <a:cubicBezTo>
                    <a:pt x="482" y="658"/>
                    <a:pt x="468" y="662"/>
                    <a:pt x="469" y="665"/>
                  </a:cubicBezTo>
                  <a:close/>
                  <a:moveTo>
                    <a:pt x="417" y="717"/>
                  </a:moveTo>
                  <a:cubicBezTo>
                    <a:pt x="417" y="722"/>
                    <a:pt x="416" y="723"/>
                    <a:pt x="417" y="726"/>
                  </a:cubicBezTo>
                  <a:cubicBezTo>
                    <a:pt x="447" y="711"/>
                    <a:pt x="475" y="702"/>
                    <a:pt x="507" y="687"/>
                  </a:cubicBezTo>
                  <a:cubicBezTo>
                    <a:pt x="507" y="684"/>
                    <a:pt x="508" y="680"/>
                    <a:pt x="508" y="674"/>
                  </a:cubicBezTo>
                  <a:cubicBezTo>
                    <a:pt x="473" y="684"/>
                    <a:pt x="446" y="702"/>
                    <a:pt x="417" y="717"/>
                  </a:cubicBezTo>
                  <a:close/>
                  <a:moveTo>
                    <a:pt x="689" y="627"/>
                  </a:moveTo>
                  <a:cubicBezTo>
                    <a:pt x="682" y="655"/>
                    <a:pt x="688" y="679"/>
                    <a:pt x="686" y="715"/>
                  </a:cubicBezTo>
                  <a:cubicBezTo>
                    <a:pt x="688" y="715"/>
                    <a:pt x="687" y="717"/>
                    <a:pt x="688" y="718"/>
                  </a:cubicBezTo>
                  <a:cubicBezTo>
                    <a:pt x="695" y="692"/>
                    <a:pt x="693" y="657"/>
                    <a:pt x="689" y="627"/>
                  </a:cubicBezTo>
                  <a:close/>
                  <a:moveTo>
                    <a:pt x="411" y="717"/>
                  </a:moveTo>
                  <a:cubicBezTo>
                    <a:pt x="405" y="709"/>
                    <a:pt x="413" y="702"/>
                    <a:pt x="407" y="695"/>
                  </a:cubicBezTo>
                  <a:cubicBezTo>
                    <a:pt x="407" y="705"/>
                    <a:pt x="406" y="708"/>
                    <a:pt x="406" y="718"/>
                  </a:cubicBezTo>
                  <a:cubicBezTo>
                    <a:pt x="409" y="718"/>
                    <a:pt x="408" y="716"/>
                    <a:pt x="411" y="717"/>
                  </a:cubicBezTo>
                  <a:close/>
                  <a:moveTo>
                    <a:pt x="678" y="646"/>
                  </a:moveTo>
                  <a:cubicBezTo>
                    <a:pt x="679" y="667"/>
                    <a:pt x="676" y="690"/>
                    <a:pt x="679" y="715"/>
                  </a:cubicBezTo>
                  <a:cubicBezTo>
                    <a:pt x="679" y="699"/>
                    <a:pt x="682" y="664"/>
                    <a:pt x="678" y="646"/>
                  </a:cubicBezTo>
                  <a:close/>
                  <a:moveTo>
                    <a:pt x="708" y="687"/>
                  </a:moveTo>
                  <a:cubicBezTo>
                    <a:pt x="705" y="695"/>
                    <a:pt x="699" y="699"/>
                    <a:pt x="700" y="709"/>
                  </a:cubicBezTo>
                  <a:cubicBezTo>
                    <a:pt x="703" y="710"/>
                    <a:pt x="700" y="705"/>
                    <a:pt x="704" y="706"/>
                  </a:cubicBezTo>
                  <a:cubicBezTo>
                    <a:pt x="703" y="708"/>
                    <a:pt x="702" y="709"/>
                    <a:pt x="705" y="710"/>
                  </a:cubicBezTo>
                  <a:cubicBezTo>
                    <a:pt x="708" y="705"/>
                    <a:pt x="712" y="695"/>
                    <a:pt x="708" y="687"/>
                  </a:cubicBezTo>
                  <a:close/>
                  <a:moveTo>
                    <a:pt x="930" y="670"/>
                  </a:moveTo>
                  <a:cubicBezTo>
                    <a:pt x="932" y="684"/>
                    <a:pt x="931" y="695"/>
                    <a:pt x="933" y="707"/>
                  </a:cubicBezTo>
                  <a:cubicBezTo>
                    <a:pt x="932" y="699"/>
                    <a:pt x="936" y="678"/>
                    <a:pt x="930" y="670"/>
                  </a:cubicBezTo>
                  <a:close/>
                  <a:moveTo>
                    <a:pt x="736" y="664"/>
                  </a:moveTo>
                  <a:cubicBezTo>
                    <a:pt x="735" y="663"/>
                    <a:pt x="734" y="665"/>
                    <a:pt x="733" y="664"/>
                  </a:cubicBezTo>
                  <a:cubicBezTo>
                    <a:pt x="740" y="647"/>
                    <a:pt x="735" y="631"/>
                    <a:pt x="738" y="608"/>
                  </a:cubicBezTo>
                  <a:cubicBezTo>
                    <a:pt x="738" y="606"/>
                    <a:pt x="734" y="607"/>
                    <a:pt x="735" y="604"/>
                  </a:cubicBezTo>
                  <a:cubicBezTo>
                    <a:pt x="738" y="602"/>
                    <a:pt x="740" y="598"/>
                    <a:pt x="741" y="594"/>
                  </a:cubicBezTo>
                  <a:cubicBezTo>
                    <a:pt x="744" y="597"/>
                    <a:pt x="745" y="591"/>
                    <a:pt x="747" y="590"/>
                  </a:cubicBezTo>
                  <a:cubicBezTo>
                    <a:pt x="743" y="580"/>
                    <a:pt x="750" y="567"/>
                    <a:pt x="749" y="559"/>
                  </a:cubicBezTo>
                  <a:cubicBezTo>
                    <a:pt x="743" y="566"/>
                    <a:pt x="742" y="581"/>
                    <a:pt x="734" y="582"/>
                  </a:cubicBezTo>
                  <a:cubicBezTo>
                    <a:pt x="728" y="610"/>
                    <a:pt x="731" y="637"/>
                    <a:pt x="732" y="666"/>
                  </a:cubicBezTo>
                  <a:cubicBezTo>
                    <a:pt x="730" y="675"/>
                    <a:pt x="728" y="696"/>
                    <a:pt x="732" y="707"/>
                  </a:cubicBezTo>
                  <a:cubicBezTo>
                    <a:pt x="736" y="704"/>
                    <a:pt x="736" y="693"/>
                    <a:pt x="734" y="687"/>
                  </a:cubicBezTo>
                  <a:cubicBezTo>
                    <a:pt x="734" y="688"/>
                    <a:pt x="732" y="692"/>
                    <a:pt x="731" y="690"/>
                  </a:cubicBezTo>
                  <a:cubicBezTo>
                    <a:pt x="736" y="680"/>
                    <a:pt x="736" y="675"/>
                    <a:pt x="736" y="664"/>
                  </a:cubicBezTo>
                  <a:close/>
                  <a:moveTo>
                    <a:pt x="743" y="691"/>
                  </a:moveTo>
                  <a:cubicBezTo>
                    <a:pt x="740" y="695"/>
                    <a:pt x="736" y="701"/>
                    <a:pt x="741" y="705"/>
                  </a:cubicBezTo>
                  <a:cubicBezTo>
                    <a:pt x="743" y="703"/>
                    <a:pt x="746" y="693"/>
                    <a:pt x="743" y="691"/>
                  </a:cubicBezTo>
                  <a:close/>
                  <a:moveTo>
                    <a:pt x="699" y="620"/>
                  </a:moveTo>
                  <a:cubicBezTo>
                    <a:pt x="697" y="623"/>
                    <a:pt x="695" y="617"/>
                    <a:pt x="694" y="617"/>
                  </a:cubicBezTo>
                  <a:cubicBezTo>
                    <a:pt x="694" y="643"/>
                    <a:pt x="694" y="684"/>
                    <a:pt x="696" y="704"/>
                  </a:cubicBezTo>
                  <a:cubicBezTo>
                    <a:pt x="702" y="676"/>
                    <a:pt x="699" y="650"/>
                    <a:pt x="699" y="620"/>
                  </a:cubicBezTo>
                  <a:close/>
                  <a:moveTo>
                    <a:pt x="511" y="690"/>
                  </a:moveTo>
                  <a:cubicBezTo>
                    <a:pt x="511" y="693"/>
                    <a:pt x="510" y="704"/>
                    <a:pt x="512" y="703"/>
                  </a:cubicBezTo>
                  <a:cubicBezTo>
                    <a:pt x="511" y="699"/>
                    <a:pt x="513" y="689"/>
                    <a:pt x="511" y="690"/>
                  </a:cubicBezTo>
                  <a:close/>
                  <a:moveTo>
                    <a:pt x="723" y="701"/>
                  </a:moveTo>
                  <a:cubicBezTo>
                    <a:pt x="730" y="698"/>
                    <a:pt x="730" y="681"/>
                    <a:pt x="727" y="672"/>
                  </a:cubicBezTo>
                  <a:cubicBezTo>
                    <a:pt x="730" y="652"/>
                    <a:pt x="730" y="620"/>
                    <a:pt x="726" y="598"/>
                  </a:cubicBezTo>
                  <a:cubicBezTo>
                    <a:pt x="718" y="611"/>
                    <a:pt x="723" y="642"/>
                    <a:pt x="722" y="664"/>
                  </a:cubicBezTo>
                  <a:cubicBezTo>
                    <a:pt x="724" y="663"/>
                    <a:pt x="728" y="662"/>
                    <a:pt x="728" y="666"/>
                  </a:cubicBezTo>
                  <a:cubicBezTo>
                    <a:pt x="726" y="664"/>
                    <a:pt x="723" y="664"/>
                    <a:pt x="722" y="666"/>
                  </a:cubicBezTo>
                  <a:cubicBezTo>
                    <a:pt x="722" y="670"/>
                    <a:pt x="721" y="677"/>
                    <a:pt x="723" y="679"/>
                  </a:cubicBezTo>
                  <a:cubicBezTo>
                    <a:pt x="723" y="676"/>
                    <a:pt x="725" y="674"/>
                    <a:pt x="728" y="673"/>
                  </a:cubicBezTo>
                  <a:cubicBezTo>
                    <a:pt x="722" y="678"/>
                    <a:pt x="720" y="691"/>
                    <a:pt x="723" y="701"/>
                  </a:cubicBezTo>
                  <a:close/>
                  <a:moveTo>
                    <a:pt x="414" y="691"/>
                  </a:moveTo>
                  <a:cubicBezTo>
                    <a:pt x="411" y="692"/>
                    <a:pt x="411" y="698"/>
                    <a:pt x="414" y="699"/>
                  </a:cubicBezTo>
                  <a:cubicBezTo>
                    <a:pt x="415" y="698"/>
                    <a:pt x="416" y="692"/>
                    <a:pt x="414" y="691"/>
                  </a:cubicBezTo>
                  <a:close/>
                  <a:moveTo>
                    <a:pt x="746" y="651"/>
                  </a:moveTo>
                  <a:cubicBezTo>
                    <a:pt x="746" y="633"/>
                    <a:pt x="744" y="615"/>
                    <a:pt x="746" y="596"/>
                  </a:cubicBezTo>
                  <a:cubicBezTo>
                    <a:pt x="742" y="600"/>
                    <a:pt x="741" y="603"/>
                    <a:pt x="740" y="610"/>
                  </a:cubicBezTo>
                  <a:cubicBezTo>
                    <a:pt x="738" y="634"/>
                    <a:pt x="738" y="682"/>
                    <a:pt x="739" y="695"/>
                  </a:cubicBezTo>
                  <a:cubicBezTo>
                    <a:pt x="746" y="684"/>
                    <a:pt x="746" y="666"/>
                    <a:pt x="746" y="651"/>
                  </a:cubicBezTo>
                  <a:close/>
                  <a:moveTo>
                    <a:pt x="718" y="672"/>
                  </a:moveTo>
                  <a:cubicBezTo>
                    <a:pt x="714" y="678"/>
                    <a:pt x="707" y="687"/>
                    <a:pt x="713" y="695"/>
                  </a:cubicBezTo>
                  <a:cubicBezTo>
                    <a:pt x="716" y="688"/>
                    <a:pt x="722" y="680"/>
                    <a:pt x="718" y="672"/>
                  </a:cubicBezTo>
                  <a:close/>
                  <a:moveTo>
                    <a:pt x="699" y="592"/>
                  </a:moveTo>
                  <a:cubicBezTo>
                    <a:pt x="693" y="593"/>
                    <a:pt x="697" y="612"/>
                    <a:pt x="698" y="612"/>
                  </a:cubicBezTo>
                  <a:cubicBezTo>
                    <a:pt x="698" y="603"/>
                    <a:pt x="699" y="599"/>
                    <a:pt x="699" y="592"/>
                  </a:cubicBezTo>
                  <a:close/>
                  <a:moveTo>
                    <a:pt x="704" y="607"/>
                  </a:moveTo>
                  <a:cubicBezTo>
                    <a:pt x="701" y="629"/>
                    <a:pt x="701" y="669"/>
                    <a:pt x="702" y="695"/>
                  </a:cubicBezTo>
                  <a:cubicBezTo>
                    <a:pt x="717" y="677"/>
                    <a:pt x="704" y="631"/>
                    <a:pt x="711" y="605"/>
                  </a:cubicBezTo>
                  <a:cubicBezTo>
                    <a:pt x="714" y="623"/>
                    <a:pt x="709" y="655"/>
                    <a:pt x="712" y="677"/>
                  </a:cubicBezTo>
                  <a:cubicBezTo>
                    <a:pt x="726" y="658"/>
                    <a:pt x="716" y="631"/>
                    <a:pt x="720" y="609"/>
                  </a:cubicBezTo>
                  <a:cubicBezTo>
                    <a:pt x="716" y="606"/>
                    <a:pt x="716" y="599"/>
                    <a:pt x="716" y="591"/>
                  </a:cubicBezTo>
                  <a:cubicBezTo>
                    <a:pt x="707" y="592"/>
                    <a:pt x="712" y="613"/>
                    <a:pt x="705" y="613"/>
                  </a:cubicBezTo>
                  <a:cubicBezTo>
                    <a:pt x="702" y="601"/>
                    <a:pt x="707" y="587"/>
                    <a:pt x="705" y="579"/>
                  </a:cubicBezTo>
                  <a:cubicBezTo>
                    <a:pt x="699" y="585"/>
                    <a:pt x="698" y="600"/>
                    <a:pt x="704" y="607"/>
                  </a:cubicBezTo>
                  <a:close/>
                  <a:moveTo>
                    <a:pt x="408" y="687"/>
                  </a:moveTo>
                  <a:cubicBezTo>
                    <a:pt x="409" y="674"/>
                    <a:pt x="404" y="690"/>
                    <a:pt x="409" y="691"/>
                  </a:cubicBezTo>
                  <a:cubicBezTo>
                    <a:pt x="409" y="689"/>
                    <a:pt x="409" y="688"/>
                    <a:pt x="408" y="687"/>
                  </a:cubicBezTo>
                  <a:close/>
                  <a:moveTo>
                    <a:pt x="561" y="590"/>
                  </a:moveTo>
                  <a:cubicBezTo>
                    <a:pt x="561" y="567"/>
                    <a:pt x="562" y="541"/>
                    <a:pt x="558" y="521"/>
                  </a:cubicBezTo>
                  <a:cubicBezTo>
                    <a:pt x="557" y="571"/>
                    <a:pt x="557" y="648"/>
                    <a:pt x="559" y="688"/>
                  </a:cubicBezTo>
                  <a:cubicBezTo>
                    <a:pt x="560" y="653"/>
                    <a:pt x="562" y="621"/>
                    <a:pt x="561" y="590"/>
                  </a:cubicBezTo>
                  <a:close/>
                  <a:moveTo>
                    <a:pt x="412" y="662"/>
                  </a:moveTo>
                  <a:cubicBezTo>
                    <a:pt x="418" y="657"/>
                    <a:pt x="414" y="637"/>
                    <a:pt x="411" y="629"/>
                  </a:cubicBezTo>
                  <a:cubicBezTo>
                    <a:pt x="414" y="628"/>
                    <a:pt x="413" y="616"/>
                    <a:pt x="410" y="616"/>
                  </a:cubicBezTo>
                  <a:cubicBezTo>
                    <a:pt x="403" y="635"/>
                    <a:pt x="412" y="663"/>
                    <a:pt x="411" y="688"/>
                  </a:cubicBezTo>
                  <a:cubicBezTo>
                    <a:pt x="412" y="688"/>
                    <a:pt x="412" y="689"/>
                    <a:pt x="414" y="689"/>
                  </a:cubicBezTo>
                  <a:cubicBezTo>
                    <a:pt x="417" y="680"/>
                    <a:pt x="417" y="664"/>
                    <a:pt x="412" y="662"/>
                  </a:cubicBezTo>
                  <a:close/>
                  <a:moveTo>
                    <a:pt x="372" y="684"/>
                  </a:moveTo>
                  <a:cubicBezTo>
                    <a:pt x="374" y="671"/>
                    <a:pt x="368" y="685"/>
                    <a:pt x="373" y="687"/>
                  </a:cubicBezTo>
                  <a:cubicBezTo>
                    <a:pt x="373" y="686"/>
                    <a:pt x="373" y="685"/>
                    <a:pt x="372" y="684"/>
                  </a:cubicBezTo>
                  <a:close/>
                  <a:moveTo>
                    <a:pt x="512" y="636"/>
                  </a:moveTo>
                  <a:cubicBezTo>
                    <a:pt x="506" y="638"/>
                    <a:pt x="511" y="645"/>
                    <a:pt x="511" y="648"/>
                  </a:cubicBezTo>
                  <a:cubicBezTo>
                    <a:pt x="511" y="659"/>
                    <a:pt x="510" y="673"/>
                    <a:pt x="511" y="685"/>
                  </a:cubicBezTo>
                  <a:cubicBezTo>
                    <a:pt x="511" y="686"/>
                    <a:pt x="511" y="686"/>
                    <a:pt x="513" y="686"/>
                  </a:cubicBezTo>
                  <a:cubicBezTo>
                    <a:pt x="511" y="667"/>
                    <a:pt x="515" y="646"/>
                    <a:pt x="512" y="636"/>
                  </a:cubicBezTo>
                  <a:close/>
                  <a:moveTo>
                    <a:pt x="103" y="664"/>
                  </a:moveTo>
                  <a:cubicBezTo>
                    <a:pt x="101" y="667"/>
                    <a:pt x="102" y="675"/>
                    <a:pt x="104" y="677"/>
                  </a:cubicBezTo>
                  <a:cubicBezTo>
                    <a:pt x="103" y="673"/>
                    <a:pt x="105" y="666"/>
                    <a:pt x="103" y="664"/>
                  </a:cubicBezTo>
                  <a:close/>
                  <a:moveTo>
                    <a:pt x="417" y="662"/>
                  </a:moveTo>
                  <a:cubicBezTo>
                    <a:pt x="417" y="666"/>
                    <a:pt x="417" y="670"/>
                    <a:pt x="417" y="673"/>
                  </a:cubicBezTo>
                  <a:cubicBezTo>
                    <a:pt x="434" y="665"/>
                    <a:pt x="452" y="657"/>
                    <a:pt x="467" y="648"/>
                  </a:cubicBezTo>
                  <a:cubicBezTo>
                    <a:pt x="479" y="648"/>
                    <a:pt x="493" y="638"/>
                    <a:pt x="506" y="634"/>
                  </a:cubicBezTo>
                  <a:cubicBezTo>
                    <a:pt x="507" y="630"/>
                    <a:pt x="504" y="629"/>
                    <a:pt x="505" y="625"/>
                  </a:cubicBezTo>
                  <a:cubicBezTo>
                    <a:pt x="503" y="625"/>
                    <a:pt x="499" y="627"/>
                    <a:pt x="499" y="624"/>
                  </a:cubicBezTo>
                  <a:cubicBezTo>
                    <a:pt x="501" y="623"/>
                    <a:pt x="505" y="624"/>
                    <a:pt x="505" y="621"/>
                  </a:cubicBezTo>
                  <a:cubicBezTo>
                    <a:pt x="504" y="616"/>
                    <a:pt x="503" y="611"/>
                    <a:pt x="503" y="606"/>
                  </a:cubicBezTo>
                  <a:cubicBezTo>
                    <a:pt x="471" y="616"/>
                    <a:pt x="444" y="631"/>
                    <a:pt x="417" y="646"/>
                  </a:cubicBezTo>
                  <a:cubicBezTo>
                    <a:pt x="418" y="649"/>
                    <a:pt x="416" y="654"/>
                    <a:pt x="418" y="658"/>
                  </a:cubicBezTo>
                  <a:cubicBezTo>
                    <a:pt x="439" y="648"/>
                    <a:pt x="461" y="635"/>
                    <a:pt x="482" y="628"/>
                  </a:cubicBezTo>
                  <a:cubicBezTo>
                    <a:pt x="478" y="630"/>
                    <a:pt x="474" y="632"/>
                    <a:pt x="470" y="635"/>
                  </a:cubicBezTo>
                  <a:cubicBezTo>
                    <a:pt x="473" y="635"/>
                    <a:pt x="477" y="631"/>
                    <a:pt x="479" y="633"/>
                  </a:cubicBezTo>
                  <a:cubicBezTo>
                    <a:pt x="457" y="642"/>
                    <a:pt x="438" y="651"/>
                    <a:pt x="417" y="662"/>
                  </a:cubicBezTo>
                  <a:close/>
                  <a:moveTo>
                    <a:pt x="257" y="641"/>
                  </a:moveTo>
                  <a:cubicBezTo>
                    <a:pt x="257" y="653"/>
                    <a:pt x="257" y="665"/>
                    <a:pt x="259" y="672"/>
                  </a:cubicBezTo>
                  <a:cubicBezTo>
                    <a:pt x="259" y="662"/>
                    <a:pt x="262" y="651"/>
                    <a:pt x="257" y="641"/>
                  </a:cubicBezTo>
                  <a:close/>
                  <a:moveTo>
                    <a:pt x="939" y="628"/>
                  </a:moveTo>
                  <a:cubicBezTo>
                    <a:pt x="941" y="643"/>
                    <a:pt x="935" y="659"/>
                    <a:pt x="940" y="671"/>
                  </a:cubicBezTo>
                  <a:cubicBezTo>
                    <a:pt x="939" y="655"/>
                    <a:pt x="943" y="640"/>
                    <a:pt x="939" y="628"/>
                  </a:cubicBezTo>
                  <a:close/>
                  <a:moveTo>
                    <a:pt x="264" y="576"/>
                  </a:moveTo>
                  <a:cubicBezTo>
                    <a:pt x="264" y="605"/>
                    <a:pt x="265" y="633"/>
                    <a:pt x="267" y="664"/>
                  </a:cubicBezTo>
                  <a:cubicBezTo>
                    <a:pt x="268" y="638"/>
                    <a:pt x="269" y="605"/>
                    <a:pt x="264" y="576"/>
                  </a:cubicBezTo>
                  <a:close/>
                  <a:moveTo>
                    <a:pt x="930" y="603"/>
                  </a:moveTo>
                  <a:cubicBezTo>
                    <a:pt x="928" y="609"/>
                    <a:pt x="930" y="626"/>
                    <a:pt x="922" y="621"/>
                  </a:cubicBezTo>
                  <a:cubicBezTo>
                    <a:pt x="924" y="626"/>
                    <a:pt x="924" y="633"/>
                    <a:pt x="925" y="638"/>
                  </a:cubicBezTo>
                  <a:cubicBezTo>
                    <a:pt x="926" y="640"/>
                    <a:pt x="925" y="647"/>
                    <a:pt x="926" y="645"/>
                  </a:cubicBezTo>
                  <a:cubicBezTo>
                    <a:pt x="926" y="639"/>
                    <a:pt x="928" y="633"/>
                    <a:pt x="926" y="629"/>
                  </a:cubicBezTo>
                  <a:cubicBezTo>
                    <a:pt x="929" y="629"/>
                    <a:pt x="927" y="624"/>
                    <a:pt x="929" y="624"/>
                  </a:cubicBezTo>
                  <a:cubicBezTo>
                    <a:pt x="929" y="632"/>
                    <a:pt x="926" y="653"/>
                    <a:pt x="931" y="662"/>
                  </a:cubicBezTo>
                  <a:cubicBezTo>
                    <a:pt x="932" y="650"/>
                    <a:pt x="933" y="626"/>
                    <a:pt x="930" y="603"/>
                  </a:cubicBezTo>
                  <a:close/>
                  <a:moveTo>
                    <a:pt x="102" y="653"/>
                  </a:moveTo>
                  <a:cubicBezTo>
                    <a:pt x="99" y="655"/>
                    <a:pt x="101" y="664"/>
                    <a:pt x="104" y="661"/>
                  </a:cubicBezTo>
                  <a:cubicBezTo>
                    <a:pt x="101" y="661"/>
                    <a:pt x="104" y="654"/>
                    <a:pt x="102" y="653"/>
                  </a:cubicBezTo>
                  <a:close/>
                  <a:moveTo>
                    <a:pt x="564" y="555"/>
                  </a:moveTo>
                  <a:cubicBezTo>
                    <a:pt x="564" y="554"/>
                    <a:pt x="563" y="555"/>
                    <a:pt x="563" y="556"/>
                  </a:cubicBezTo>
                  <a:cubicBezTo>
                    <a:pt x="564" y="587"/>
                    <a:pt x="563" y="627"/>
                    <a:pt x="566" y="651"/>
                  </a:cubicBezTo>
                  <a:cubicBezTo>
                    <a:pt x="567" y="621"/>
                    <a:pt x="566" y="588"/>
                    <a:pt x="564" y="555"/>
                  </a:cubicBezTo>
                  <a:close/>
                  <a:moveTo>
                    <a:pt x="238" y="605"/>
                  </a:moveTo>
                  <a:cubicBezTo>
                    <a:pt x="235" y="570"/>
                    <a:pt x="233" y="520"/>
                    <a:pt x="235" y="482"/>
                  </a:cubicBezTo>
                  <a:cubicBezTo>
                    <a:pt x="233" y="481"/>
                    <a:pt x="234" y="477"/>
                    <a:pt x="231" y="477"/>
                  </a:cubicBezTo>
                  <a:cubicBezTo>
                    <a:pt x="233" y="471"/>
                    <a:pt x="232" y="462"/>
                    <a:pt x="234" y="456"/>
                  </a:cubicBezTo>
                  <a:cubicBezTo>
                    <a:pt x="232" y="455"/>
                    <a:pt x="231" y="461"/>
                    <a:pt x="229" y="457"/>
                  </a:cubicBezTo>
                  <a:cubicBezTo>
                    <a:pt x="229" y="450"/>
                    <a:pt x="233" y="447"/>
                    <a:pt x="234" y="441"/>
                  </a:cubicBezTo>
                  <a:cubicBezTo>
                    <a:pt x="229" y="440"/>
                    <a:pt x="228" y="441"/>
                    <a:pt x="222" y="441"/>
                  </a:cubicBezTo>
                  <a:cubicBezTo>
                    <a:pt x="218" y="453"/>
                    <a:pt x="220" y="467"/>
                    <a:pt x="213" y="477"/>
                  </a:cubicBezTo>
                  <a:cubicBezTo>
                    <a:pt x="212" y="511"/>
                    <a:pt x="217" y="553"/>
                    <a:pt x="217" y="595"/>
                  </a:cubicBezTo>
                  <a:cubicBezTo>
                    <a:pt x="228" y="589"/>
                    <a:pt x="226" y="584"/>
                    <a:pt x="226" y="570"/>
                  </a:cubicBezTo>
                  <a:cubicBezTo>
                    <a:pt x="227" y="547"/>
                    <a:pt x="229" y="509"/>
                    <a:pt x="226" y="487"/>
                  </a:cubicBezTo>
                  <a:cubicBezTo>
                    <a:pt x="225" y="473"/>
                    <a:pt x="222" y="457"/>
                    <a:pt x="227" y="447"/>
                  </a:cubicBezTo>
                  <a:cubicBezTo>
                    <a:pt x="229" y="495"/>
                    <a:pt x="230" y="540"/>
                    <a:pt x="229" y="585"/>
                  </a:cubicBezTo>
                  <a:cubicBezTo>
                    <a:pt x="229" y="587"/>
                    <a:pt x="234" y="585"/>
                    <a:pt x="232" y="588"/>
                  </a:cubicBezTo>
                  <a:cubicBezTo>
                    <a:pt x="227" y="594"/>
                    <a:pt x="231" y="604"/>
                    <a:pt x="226" y="609"/>
                  </a:cubicBezTo>
                  <a:cubicBezTo>
                    <a:pt x="224" y="609"/>
                    <a:pt x="227" y="603"/>
                    <a:pt x="225" y="603"/>
                  </a:cubicBezTo>
                  <a:cubicBezTo>
                    <a:pt x="217" y="619"/>
                    <a:pt x="205" y="634"/>
                    <a:pt x="201" y="650"/>
                  </a:cubicBezTo>
                  <a:cubicBezTo>
                    <a:pt x="213" y="635"/>
                    <a:pt x="226" y="621"/>
                    <a:pt x="238" y="605"/>
                  </a:cubicBezTo>
                  <a:close/>
                  <a:moveTo>
                    <a:pt x="101" y="640"/>
                  </a:moveTo>
                  <a:cubicBezTo>
                    <a:pt x="99" y="642"/>
                    <a:pt x="99" y="649"/>
                    <a:pt x="102" y="650"/>
                  </a:cubicBezTo>
                  <a:cubicBezTo>
                    <a:pt x="101" y="647"/>
                    <a:pt x="103" y="641"/>
                    <a:pt x="101" y="640"/>
                  </a:cubicBezTo>
                  <a:close/>
                  <a:moveTo>
                    <a:pt x="501" y="589"/>
                  </a:moveTo>
                  <a:cubicBezTo>
                    <a:pt x="504" y="588"/>
                    <a:pt x="503" y="591"/>
                    <a:pt x="505" y="591"/>
                  </a:cubicBezTo>
                  <a:cubicBezTo>
                    <a:pt x="505" y="589"/>
                    <a:pt x="505" y="586"/>
                    <a:pt x="505" y="584"/>
                  </a:cubicBezTo>
                  <a:cubicBezTo>
                    <a:pt x="492" y="593"/>
                    <a:pt x="472" y="600"/>
                    <a:pt x="462" y="608"/>
                  </a:cubicBezTo>
                  <a:cubicBezTo>
                    <a:pt x="474" y="601"/>
                    <a:pt x="492" y="599"/>
                    <a:pt x="501" y="589"/>
                  </a:cubicBezTo>
                  <a:close/>
                  <a:moveTo>
                    <a:pt x="416" y="632"/>
                  </a:moveTo>
                  <a:cubicBezTo>
                    <a:pt x="418" y="633"/>
                    <a:pt x="416" y="638"/>
                    <a:pt x="417" y="641"/>
                  </a:cubicBezTo>
                  <a:cubicBezTo>
                    <a:pt x="443" y="629"/>
                    <a:pt x="471" y="616"/>
                    <a:pt x="494" y="604"/>
                  </a:cubicBezTo>
                  <a:cubicBezTo>
                    <a:pt x="496" y="607"/>
                    <a:pt x="498" y="603"/>
                    <a:pt x="501" y="604"/>
                  </a:cubicBezTo>
                  <a:cubicBezTo>
                    <a:pt x="502" y="603"/>
                    <a:pt x="501" y="597"/>
                    <a:pt x="500" y="595"/>
                  </a:cubicBezTo>
                  <a:cubicBezTo>
                    <a:pt x="470" y="605"/>
                    <a:pt x="442" y="618"/>
                    <a:pt x="416" y="632"/>
                  </a:cubicBezTo>
                  <a:close/>
                  <a:moveTo>
                    <a:pt x="100" y="631"/>
                  </a:moveTo>
                  <a:cubicBezTo>
                    <a:pt x="99" y="634"/>
                    <a:pt x="99" y="636"/>
                    <a:pt x="101" y="638"/>
                  </a:cubicBezTo>
                  <a:cubicBezTo>
                    <a:pt x="100" y="636"/>
                    <a:pt x="102" y="632"/>
                    <a:pt x="100" y="631"/>
                  </a:cubicBezTo>
                  <a:close/>
                  <a:moveTo>
                    <a:pt x="256" y="608"/>
                  </a:moveTo>
                  <a:cubicBezTo>
                    <a:pt x="257" y="618"/>
                    <a:pt x="255" y="626"/>
                    <a:pt x="259" y="634"/>
                  </a:cubicBezTo>
                  <a:cubicBezTo>
                    <a:pt x="258" y="626"/>
                    <a:pt x="260" y="614"/>
                    <a:pt x="256" y="608"/>
                  </a:cubicBezTo>
                  <a:close/>
                  <a:moveTo>
                    <a:pt x="513" y="603"/>
                  </a:moveTo>
                  <a:cubicBezTo>
                    <a:pt x="510" y="603"/>
                    <a:pt x="509" y="604"/>
                    <a:pt x="507" y="604"/>
                  </a:cubicBezTo>
                  <a:cubicBezTo>
                    <a:pt x="507" y="613"/>
                    <a:pt x="508" y="622"/>
                    <a:pt x="509" y="633"/>
                  </a:cubicBezTo>
                  <a:cubicBezTo>
                    <a:pt x="510" y="633"/>
                    <a:pt x="511" y="633"/>
                    <a:pt x="513" y="633"/>
                  </a:cubicBezTo>
                  <a:cubicBezTo>
                    <a:pt x="513" y="623"/>
                    <a:pt x="513" y="614"/>
                    <a:pt x="513" y="603"/>
                  </a:cubicBezTo>
                  <a:close/>
                  <a:moveTo>
                    <a:pt x="678" y="623"/>
                  </a:moveTo>
                  <a:cubicBezTo>
                    <a:pt x="678" y="625"/>
                    <a:pt x="676" y="629"/>
                    <a:pt x="679" y="629"/>
                  </a:cubicBezTo>
                  <a:cubicBezTo>
                    <a:pt x="680" y="628"/>
                    <a:pt x="680" y="623"/>
                    <a:pt x="678" y="623"/>
                  </a:cubicBezTo>
                  <a:close/>
                  <a:moveTo>
                    <a:pt x="98" y="614"/>
                  </a:moveTo>
                  <a:cubicBezTo>
                    <a:pt x="100" y="604"/>
                    <a:pt x="99" y="589"/>
                    <a:pt x="97" y="578"/>
                  </a:cubicBezTo>
                  <a:cubicBezTo>
                    <a:pt x="91" y="591"/>
                    <a:pt x="97" y="615"/>
                    <a:pt x="100" y="628"/>
                  </a:cubicBezTo>
                  <a:cubicBezTo>
                    <a:pt x="100" y="625"/>
                    <a:pt x="101" y="614"/>
                    <a:pt x="98" y="614"/>
                  </a:cubicBezTo>
                  <a:close/>
                  <a:moveTo>
                    <a:pt x="417" y="626"/>
                  </a:moveTo>
                  <a:cubicBezTo>
                    <a:pt x="431" y="620"/>
                    <a:pt x="445" y="612"/>
                    <a:pt x="459" y="605"/>
                  </a:cubicBezTo>
                  <a:cubicBezTo>
                    <a:pt x="472" y="599"/>
                    <a:pt x="487" y="594"/>
                    <a:pt x="497" y="584"/>
                  </a:cubicBezTo>
                  <a:cubicBezTo>
                    <a:pt x="463" y="588"/>
                    <a:pt x="443" y="605"/>
                    <a:pt x="415" y="614"/>
                  </a:cubicBezTo>
                  <a:cubicBezTo>
                    <a:pt x="415" y="619"/>
                    <a:pt x="414" y="625"/>
                    <a:pt x="417" y="626"/>
                  </a:cubicBezTo>
                  <a:close/>
                  <a:moveTo>
                    <a:pt x="680" y="559"/>
                  </a:moveTo>
                  <a:cubicBezTo>
                    <a:pt x="680" y="555"/>
                    <a:pt x="679" y="546"/>
                    <a:pt x="679" y="555"/>
                  </a:cubicBezTo>
                  <a:cubicBezTo>
                    <a:pt x="680" y="583"/>
                    <a:pt x="676" y="597"/>
                    <a:pt x="681" y="619"/>
                  </a:cubicBezTo>
                  <a:cubicBezTo>
                    <a:pt x="681" y="598"/>
                    <a:pt x="679" y="577"/>
                    <a:pt x="680" y="559"/>
                  </a:cubicBezTo>
                  <a:close/>
                  <a:moveTo>
                    <a:pt x="550" y="495"/>
                  </a:moveTo>
                  <a:cubicBezTo>
                    <a:pt x="551" y="534"/>
                    <a:pt x="551" y="581"/>
                    <a:pt x="556" y="618"/>
                  </a:cubicBezTo>
                  <a:cubicBezTo>
                    <a:pt x="554" y="573"/>
                    <a:pt x="558" y="531"/>
                    <a:pt x="550" y="495"/>
                  </a:cubicBezTo>
                  <a:close/>
                  <a:moveTo>
                    <a:pt x="410" y="603"/>
                  </a:moveTo>
                  <a:cubicBezTo>
                    <a:pt x="410" y="606"/>
                    <a:pt x="406" y="613"/>
                    <a:pt x="410" y="613"/>
                  </a:cubicBezTo>
                  <a:cubicBezTo>
                    <a:pt x="411" y="612"/>
                    <a:pt x="412" y="605"/>
                    <a:pt x="410" y="603"/>
                  </a:cubicBezTo>
                  <a:close/>
                  <a:moveTo>
                    <a:pt x="926" y="604"/>
                  </a:moveTo>
                  <a:cubicBezTo>
                    <a:pt x="927" y="607"/>
                    <a:pt x="923" y="612"/>
                    <a:pt x="927" y="612"/>
                  </a:cubicBezTo>
                  <a:cubicBezTo>
                    <a:pt x="927" y="609"/>
                    <a:pt x="930" y="605"/>
                    <a:pt x="926" y="604"/>
                  </a:cubicBezTo>
                  <a:close/>
                  <a:moveTo>
                    <a:pt x="473" y="585"/>
                  </a:moveTo>
                  <a:cubicBezTo>
                    <a:pt x="446" y="581"/>
                    <a:pt x="433" y="596"/>
                    <a:pt x="413" y="600"/>
                  </a:cubicBezTo>
                  <a:cubicBezTo>
                    <a:pt x="414" y="604"/>
                    <a:pt x="413" y="609"/>
                    <a:pt x="416" y="611"/>
                  </a:cubicBezTo>
                  <a:cubicBezTo>
                    <a:pt x="434" y="602"/>
                    <a:pt x="456" y="596"/>
                    <a:pt x="473" y="585"/>
                  </a:cubicBezTo>
                  <a:close/>
                  <a:moveTo>
                    <a:pt x="118" y="609"/>
                  </a:moveTo>
                  <a:cubicBezTo>
                    <a:pt x="117" y="587"/>
                    <a:pt x="116" y="565"/>
                    <a:pt x="115" y="544"/>
                  </a:cubicBezTo>
                  <a:cubicBezTo>
                    <a:pt x="115" y="541"/>
                    <a:pt x="115" y="538"/>
                    <a:pt x="115" y="535"/>
                  </a:cubicBezTo>
                  <a:cubicBezTo>
                    <a:pt x="115" y="534"/>
                    <a:pt x="115" y="532"/>
                    <a:pt x="115" y="530"/>
                  </a:cubicBezTo>
                  <a:cubicBezTo>
                    <a:pt x="115" y="529"/>
                    <a:pt x="114" y="530"/>
                    <a:pt x="114" y="532"/>
                  </a:cubicBezTo>
                  <a:cubicBezTo>
                    <a:pt x="114" y="555"/>
                    <a:pt x="115" y="583"/>
                    <a:pt x="117" y="603"/>
                  </a:cubicBezTo>
                  <a:cubicBezTo>
                    <a:pt x="117" y="605"/>
                    <a:pt x="115" y="610"/>
                    <a:pt x="119" y="610"/>
                  </a:cubicBezTo>
                  <a:cubicBezTo>
                    <a:pt x="118" y="610"/>
                    <a:pt x="118" y="610"/>
                    <a:pt x="118" y="609"/>
                  </a:cubicBezTo>
                  <a:close/>
                  <a:moveTo>
                    <a:pt x="403" y="584"/>
                  </a:moveTo>
                  <a:cubicBezTo>
                    <a:pt x="405" y="591"/>
                    <a:pt x="403" y="601"/>
                    <a:pt x="405" y="609"/>
                  </a:cubicBezTo>
                  <a:cubicBezTo>
                    <a:pt x="406" y="601"/>
                    <a:pt x="413" y="587"/>
                    <a:pt x="403" y="584"/>
                  </a:cubicBezTo>
                  <a:close/>
                  <a:moveTo>
                    <a:pt x="259" y="595"/>
                  </a:moveTo>
                  <a:cubicBezTo>
                    <a:pt x="261" y="595"/>
                    <a:pt x="259" y="599"/>
                    <a:pt x="261" y="600"/>
                  </a:cubicBezTo>
                  <a:cubicBezTo>
                    <a:pt x="262" y="595"/>
                    <a:pt x="260" y="593"/>
                    <a:pt x="258" y="593"/>
                  </a:cubicBezTo>
                  <a:cubicBezTo>
                    <a:pt x="263" y="588"/>
                    <a:pt x="257" y="590"/>
                    <a:pt x="257" y="585"/>
                  </a:cubicBezTo>
                  <a:cubicBezTo>
                    <a:pt x="260" y="586"/>
                    <a:pt x="260" y="586"/>
                    <a:pt x="260" y="582"/>
                  </a:cubicBezTo>
                  <a:cubicBezTo>
                    <a:pt x="256" y="582"/>
                    <a:pt x="262" y="585"/>
                    <a:pt x="257" y="584"/>
                  </a:cubicBezTo>
                  <a:cubicBezTo>
                    <a:pt x="255" y="562"/>
                    <a:pt x="254" y="545"/>
                    <a:pt x="253" y="528"/>
                  </a:cubicBezTo>
                  <a:cubicBezTo>
                    <a:pt x="253" y="525"/>
                    <a:pt x="256" y="518"/>
                    <a:pt x="251" y="519"/>
                  </a:cubicBezTo>
                  <a:cubicBezTo>
                    <a:pt x="253" y="539"/>
                    <a:pt x="254" y="578"/>
                    <a:pt x="257" y="607"/>
                  </a:cubicBezTo>
                  <a:cubicBezTo>
                    <a:pt x="262" y="604"/>
                    <a:pt x="254" y="598"/>
                    <a:pt x="259" y="595"/>
                  </a:cubicBezTo>
                  <a:close/>
                  <a:moveTo>
                    <a:pt x="225" y="592"/>
                  </a:moveTo>
                  <a:cubicBezTo>
                    <a:pt x="219" y="594"/>
                    <a:pt x="215" y="601"/>
                    <a:pt x="221" y="606"/>
                  </a:cubicBezTo>
                  <a:cubicBezTo>
                    <a:pt x="221" y="601"/>
                    <a:pt x="228" y="598"/>
                    <a:pt x="225" y="592"/>
                  </a:cubicBezTo>
                  <a:close/>
                  <a:moveTo>
                    <a:pt x="204" y="477"/>
                  </a:moveTo>
                  <a:cubicBezTo>
                    <a:pt x="202" y="521"/>
                    <a:pt x="205" y="564"/>
                    <a:pt x="207" y="605"/>
                  </a:cubicBezTo>
                  <a:cubicBezTo>
                    <a:pt x="215" y="601"/>
                    <a:pt x="214" y="597"/>
                    <a:pt x="214" y="589"/>
                  </a:cubicBezTo>
                  <a:cubicBezTo>
                    <a:pt x="212" y="560"/>
                    <a:pt x="212" y="521"/>
                    <a:pt x="211" y="498"/>
                  </a:cubicBezTo>
                  <a:cubicBezTo>
                    <a:pt x="204" y="495"/>
                    <a:pt x="211" y="482"/>
                    <a:pt x="207" y="475"/>
                  </a:cubicBezTo>
                  <a:cubicBezTo>
                    <a:pt x="206" y="476"/>
                    <a:pt x="209" y="483"/>
                    <a:pt x="206" y="485"/>
                  </a:cubicBezTo>
                  <a:cubicBezTo>
                    <a:pt x="204" y="482"/>
                    <a:pt x="209" y="478"/>
                    <a:pt x="204" y="477"/>
                  </a:cubicBezTo>
                  <a:close/>
                  <a:moveTo>
                    <a:pt x="512" y="577"/>
                  </a:moveTo>
                  <a:cubicBezTo>
                    <a:pt x="507" y="582"/>
                    <a:pt x="505" y="590"/>
                    <a:pt x="511" y="595"/>
                  </a:cubicBezTo>
                  <a:cubicBezTo>
                    <a:pt x="510" y="598"/>
                    <a:pt x="506" y="597"/>
                    <a:pt x="507" y="601"/>
                  </a:cubicBezTo>
                  <a:cubicBezTo>
                    <a:pt x="509" y="601"/>
                    <a:pt x="511" y="601"/>
                    <a:pt x="513" y="601"/>
                  </a:cubicBezTo>
                  <a:cubicBezTo>
                    <a:pt x="512" y="594"/>
                    <a:pt x="514" y="584"/>
                    <a:pt x="512" y="577"/>
                  </a:cubicBezTo>
                  <a:close/>
                  <a:moveTo>
                    <a:pt x="422" y="590"/>
                  </a:moveTo>
                  <a:cubicBezTo>
                    <a:pt x="416" y="590"/>
                    <a:pt x="419" y="582"/>
                    <a:pt x="417" y="578"/>
                  </a:cubicBezTo>
                  <a:cubicBezTo>
                    <a:pt x="413" y="579"/>
                    <a:pt x="413" y="577"/>
                    <a:pt x="410" y="577"/>
                  </a:cubicBezTo>
                  <a:cubicBezTo>
                    <a:pt x="412" y="583"/>
                    <a:pt x="411" y="591"/>
                    <a:pt x="414" y="597"/>
                  </a:cubicBezTo>
                  <a:cubicBezTo>
                    <a:pt x="416" y="594"/>
                    <a:pt x="420" y="593"/>
                    <a:pt x="422" y="590"/>
                  </a:cubicBezTo>
                  <a:close/>
                  <a:moveTo>
                    <a:pt x="729" y="569"/>
                  </a:moveTo>
                  <a:cubicBezTo>
                    <a:pt x="723" y="576"/>
                    <a:pt x="723" y="583"/>
                    <a:pt x="722" y="595"/>
                  </a:cubicBezTo>
                  <a:cubicBezTo>
                    <a:pt x="730" y="592"/>
                    <a:pt x="729" y="575"/>
                    <a:pt x="729" y="569"/>
                  </a:cubicBezTo>
                  <a:close/>
                  <a:moveTo>
                    <a:pt x="452" y="583"/>
                  </a:moveTo>
                  <a:cubicBezTo>
                    <a:pt x="437" y="579"/>
                    <a:pt x="429" y="590"/>
                    <a:pt x="424" y="595"/>
                  </a:cubicBezTo>
                  <a:cubicBezTo>
                    <a:pt x="433" y="590"/>
                    <a:pt x="444" y="588"/>
                    <a:pt x="452" y="583"/>
                  </a:cubicBezTo>
                  <a:close/>
                  <a:moveTo>
                    <a:pt x="719" y="584"/>
                  </a:moveTo>
                  <a:cubicBezTo>
                    <a:pt x="718" y="586"/>
                    <a:pt x="716" y="594"/>
                    <a:pt x="720" y="594"/>
                  </a:cubicBezTo>
                  <a:cubicBezTo>
                    <a:pt x="719" y="591"/>
                    <a:pt x="721" y="585"/>
                    <a:pt x="719" y="584"/>
                  </a:cubicBezTo>
                  <a:close/>
                  <a:moveTo>
                    <a:pt x="715" y="566"/>
                  </a:moveTo>
                  <a:cubicBezTo>
                    <a:pt x="708" y="571"/>
                    <a:pt x="708" y="584"/>
                    <a:pt x="712" y="591"/>
                  </a:cubicBezTo>
                  <a:cubicBezTo>
                    <a:pt x="715" y="585"/>
                    <a:pt x="716" y="576"/>
                    <a:pt x="715" y="566"/>
                  </a:cubicBezTo>
                  <a:close/>
                  <a:moveTo>
                    <a:pt x="357" y="529"/>
                  </a:moveTo>
                  <a:cubicBezTo>
                    <a:pt x="356" y="547"/>
                    <a:pt x="354" y="573"/>
                    <a:pt x="359" y="590"/>
                  </a:cubicBezTo>
                  <a:cubicBezTo>
                    <a:pt x="360" y="570"/>
                    <a:pt x="357" y="549"/>
                    <a:pt x="357" y="529"/>
                  </a:cubicBezTo>
                  <a:close/>
                  <a:moveTo>
                    <a:pt x="436" y="582"/>
                  </a:moveTo>
                  <a:cubicBezTo>
                    <a:pt x="431" y="582"/>
                    <a:pt x="426" y="579"/>
                    <a:pt x="423" y="580"/>
                  </a:cubicBezTo>
                  <a:cubicBezTo>
                    <a:pt x="422" y="584"/>
                    <a:pt x="425" y="585"/>
                    <a:pt x="424" y="589"/>
                  </a:cubicBezTo>
                  <a:cubicBezTo>
                    <a:pt x="429" y="588"/>
                    <a:pt x="433" y="585"/>
                    <a:pt x="436" y="582"/>
                  </a:cubicBezTo>
                  <a:close/>
                  <a:moveTo>
                    <a:pt x="733" y="562"/>
                  </a:moveTo>
                  <a:cubicBezTo>
                    <a:pt x="731" y="569"/>
                    <a:pt x="729" y="576"/>
                    <a:pt x="731" y="584"/>
                  </a:cubicBezTo>
                  <a:cubicBezTo>
                    <a:pt x="732" y="576"/>
                    <a:pt x="735" y="568"/>
                    <a:pt x="733" y="562"/>
                  </a:cubicBezTo>
                  <a:close/>
                  <a:moveTo>
                    <a:pt x="756" y="548"/>
                  </a:moveTo>
                  <a:cubicBezTo>
                    <a:pt x="750" y="555"/>
                    <a:pt x="748" y="572"/>
                    <a:pt x="750" y="581"/>
                  </a:cubicBezTo>
                  <a:cubicBezTo>
                    <a:pt x="752" y="571"/>
                    <a:pt x="757" y="559"/>
                    <a:pt x="756" y="548"/>
                  </a:cubicBezTo>
                  <a:close/>
                  <a:moveTo>
                    <a:pt x="406" y="579"/>
                  </a:moveTo>
                  <a:cubicBezTo>
                    <a:pt x="405" y="577"/>
                    <a:pt x="408" y="577"/>
                    <a:pt x="408" y="576"/>
                  </a:cubicBezTo>
                  <a:cubicBezTo>
                    <a:pt x="405" y="575"/>
                    <a:pt x="405" y="572"/>
                    <a:pt x="402" y="572"/>
                  </a:cubicBezTo>
                  <a:cubicBezTo>
                    <a:pt x="402" y="577"/>
                    <a:pt x="404" y="580"/>
                    <a:pt x="407" y="582"/>
                  </a:cubicBezTo>
                  <a:cubicBezTo>
                    <a:pt x="407" y="581"/>
                    <a:pt x="406" y="580"/>
                    <a:pt x="406" y="579"/>
                  </a:cubicBezTo>
                  <a:close/>
                  <a:moveTo>
                    <a:pt x="96" y="519"/>
                  </a:moveTo>
                  <a:cubicBezTo>
                    <a:pt x="92" y="518"/>
                    <a:pt x="92" y="522"/>
                    <a:pt x="90" y="524"/>
                  </a:cubicBezTo>
                  <a:cubicBezTo>
                    <a:pt x="92" y="544"/>
                    <a:pt x="92" y="564"/>
                    <a:pt x="94" y="580"/>
                  </a:cubicBezTo>
                  <a:cubicBezTo>
                    <a:pt x="101" y="569"/>
                    <a:pt x="95" y="555"/>
                    <a:pt x="96" y="537"/>
                  </a:cubicBezTo>
                  <a:cubicBezTo>
                    <a:pt x="93" y="535"/>
                    <a:pt x="94" y="541"/>
                    <a:pt x="93" y="538"/>
                  </a:cubicBezTo>
                  <a:cubicBezTo>
                    <a:pt x="98" y="535"/>
                    <a:pt x="95" y="526"/>
                    <a:pt x="96" y="519"/>
                  </a:cubicBezTo>
                  <a:close/>
                  <a:moveTo>
                    <a:pt x="722" y="555"/>
                  </a:moveTo>
                  <a:cubicBezTo>
                    <a:pt x="715" y="557"/>
                    <a:pt x="715" y="575"/>
                    <a:pt x="720" y="579"/>
                  </a:cubicBezTo>
                  <a:cubicBezTo>
                    <a:pt x="720" y="574"/>
                    <a:pt x="722" y="563"/>
                    <a:pt x="722" y="555"/>
                  </a:cubicBezTo>
                  <a:close/>
                  <a:moveTo>
                    <a:pt x="446" y="577"/>
                  </a:moveTo>
                  <a:cubicBezTo>
                    <a:pt x="451" y="577"/>
                    <a:pt x="458" y="578"/>
                    <a:pt x="460" y="577"/>
                  </a:cubicBezTo>
                  <a:cubicBezTo>
                    <a:pt x="457" y="576"/>
                    <a:pt x="448" y="573"/>
                    <a:pt x="446" y="577"/>
                  </a:cubicBezTo>
                  <a:close/>
                  <a:moveTo>
                    <a:pt x="491" y="576"/>
                  </a:moveTo>
                  <a:cubicBezTo>
                    <a:pt x="486" y="576"/>
                    <a:pt x="479" y="575"/>
                    <a:pt x="476" y="577"/>
                  </a:cubicBezTo>
                  <a:cubicBezTo>
                    <a:pt x="482" y="577"/>
                    <a:pt x="488" y="578"/>
                    <a:pt x="491" y="576"/>
                  </a:cubicBezTo>
                  <a:close/>
                  <a:moveTo>
                    <a:pt x="443" y="576"/>
                  </a:moveTo>
                  <a:cubicBezTo>
                    <a:pt x="439" y="576"/>
                    <a:pt x="435" y="573"/>
                    <a:pt x="432" y="576"/>
                  </a:cubicBezTo>
                  <a:cubicBezTo>
                    <a:pt x="434" y="576"/>
                    <a:pt x="445" y="578"/>
                    <a:pt x="443" y="576"/>
                  </a:cubicBezTo>
                  <a:close/>
                  <a:moveTo>
                    <a:pt x="744" y="546"/>
                  </a:moveTo>
                  <a:cubicBezTo>
                    <a:pt x="738" y="554"/>
                    <a:pt x="735" y="560"/>
                    <a:pt x="738" y="573"/>
                  </a:cubicBezTo>
                  <a:cubicBezTo>
                    <a:pt x="741" y="566"/>
                    <a:pt x="745" y="554"/>
                    <a:pt x="744" y="546"/>
                  </a:cubicBezTo>
                  <a:close/>
                  <a:moveTo>
                    <a:pt x="366" y="552"/>
                  </a:moveTo>
                  <a:cubicBezTo>
                    <a:pt x="363" y="551"/>
                    <a:pt x="364" y="555"/>
                    <a:pt x="361" y="553"/>
                  </a:cubicBezTo>
                  <a:cubicBezTo>
                    <a:pt x="362" y="562"/>
                    <a:pt x="364" y="567"/>
                    <a:pt x="366" y="573"/>
                  </a:cubicBezTo>
                  <a:cubicBezTo>
                    <a:pt x="365" y="565"/>
                    <a:pt x="366" y="560"/>
                    <a:pt x="366" y="552"/>
                  </a:cubicBezTo>
                  <a:close/>
                  <a:moveTo>
                    <a:pt x="735" y="534"/>
                  </a:moveTo>
                  <a:cubicBezTo>
                    <a:pt x="729" y="543"/>
                    <a:pt x="719" y="554"/>
                    <a:pt x="725" y="572"/>
                  </a:cubicBezTo>
                  <a:cubicBezTo>
                    <a:pt x="734" y="560"/>
                    <a:pt x="737" y="550"/>
                    <a:pt x="735" y="534"/>
                  </a:cubicBezTo>
                  <a:close/>
                  <a:moveTo>
                    <a:pt x="259" y="545"/>
                  </a:moveTo>
                  <a:cubicBezTo>
                    <a:pt x="259" y="552"/>
                    <a:pt x="262" y="561"/>
                    <a:pt x="260" y="567"/>
                  </a:cubicBezTo>
                  <a:cubicBezTo>
                    <a:pt x="260" y="565"/>
                    <a:pt x="259" y="564"/>
                    <a:pt x="258" y="564"/>
                  </a:cubicBezTo>
                  <a:cubicBezTo>
                    <a:pt x="259" y="566"/>
                    <a:pt x="257" y="570"/>
                    <a:pt x="259" y="571"/>
                  </a:cubicBezTo>
                  <a:cubicBezTo>
                    <a:pt x="259" y="570"/>
                    <a:pt x="259" y="569"/>
                    <a:pt x="260" y="569"/>
                  </a:cubicBezTo>
                  <a:cubicBezTo>
                    <a:pt x="262" y="569"/>
                    <a:pt x="261" y="572"/>
                    <a:pt x="264" y="571"/>
                  </a:cubicBezTo>
                  <a:cubicBezTo>
                    <a:pt x="262" y="563"/>
                    <a:pt x="262" y="549"/>
                    <a:pt x="259" y="545"/>
                  </a:cubicBezTo>
                  <a:close/>
                  <a:moveTo>
                    <a:pt x="407" y="566"/>
                  </a:moveTo>
                  <a:cubicBezTo>
                    <a:pt x="405" y="566"/>
                    <a:pt x="404" y="566"/>
                    <a:pt x="402" y="566"/>
                  </a:cubicBezTo>
                  <a:cubicBezTo>
                    <a:pt x="402" y="569"/>
                    <a:pt x="405" y="569"/>
                    <a:pt x="406" y="570"/>
                  </a:cubicBezTo>
                  <a:cubicBezTo>
                    <a:pt x="406" y="568"/>
                    <a:pt x="407" y="568"/>
                    <a:pt x="407" y="566"/>
                  </a:cubicBezTo>
                  <a:close/>
                  <a:moveTo>
                    <a:pt x="711" y="521"/>
                  </a:moveTo>
                  <a:cubicBezTo>
                    <a:pt x="711" y="516"/>
                    <a:pt x="710" y="522"/>
                    <a:pt x="710" y="524"/>
                  </a:cubicBezTo>
                  <a:cubicBezTo>
                    <a:pt x="709" y="533"/>
                    <a:pt x="710" y="553"/>
                    <a:pt x="710" y="565"/>
                  </a:cubicBezTo>
                  <a:cubicBezTo>
                    <a:pt x="710" y="566"/>
                    <a:pt x="710" y="566"/>
                    <a:pt x="711" y="566"/>
                  </a:cubicBezTo>
                  <a:cubicBezTo>
                    <a:pt x="717" y="555"/>
                    <a:pt x="710" y="536"/>
                    <a:pt x="711" y="521"/>
                  </a:cubicBezTo>
                  <a:close/>
                  <a:moveTo>
                    <a:pt x="675" y="554"/>
                  </a:moveTo>
                  <a:cubicBezTo>
                    <a:pt x="676" y="559"/>
                    <a:pt x="674" y="564"/>
                    <a:pt x="677" y="564"/>
                  </a:cubicBezTo>
                  <a:cubicBezTo>
                    <a:pt x="676" y="561"/>
                    <a:pt x="678" y="555"/>
                    <a:pt x="675" y="554"/>
                  </a:cubicBezTo>
                  <a:close/>
                  <a:moveTo>
                    <a:pt x="751" y="537"/>
                  </a:moveTo>
                  <a:cubicBezTo>
                    <a:pt x="747" y="542"/>
                    <a:pt x="745" y="554"/>
                    <a:pt x="746" y="561"/>
                  </a:cubicBezTo>
                  <a:cubicBezTo>
                    <a:pt x="750" y="557"/>
                    <a:pt x="750" y="542"/>
                    <a:pt x="751" y="537"/>
                  </a:cubicBezTo>
                  <a:close/>
                  <a:moveTo>
                    <a:pt x="934" y="544"/>
                  </a:moveTo>
                  <a:cubicBezTo>
                    <a:pt x="934" y="550"/>
                    <a:pt x="931" y="558"/>
                    <a:pt x="935" y="560"/>
                  </a:cubicBezTo>
                  <a:cubicBezTo>
                    <a:pt x="934" y="555"/>
                    <a:pt x="936" y="547"/>
                    <a:pt x="934" y="544"/>
                  </a:cubicBezTo>
                  <a:close/>
                  <a:moveTo>
                    <a:pt x="767" y="532"/>
                  </a:moveTo>
                  <a:cubicBezTo>
                    <a:pt x="763" y="535"/>
                    <a:pt x="764" y="541"/>
                    <a:pt x="762" y="545"/>
                  </a:cubicBezTo>
                  <a:cubicBezTo>
                    <a:pt x="762" y="543"/>
                    <a:pt x="763" y="540"/>
                    <a:pt x="761" y="540"/>
                  </a:cubicBezTo>
                  <a:cubicBezTo>
                    <a:pt x="761" y="545"/>
                    <a:pt x="757" y="551"/>
                    <a:pt x="759" y="556"/>
                  </a:cubicBezTo>
                  <a:cubicBezTo>
                    <a:pt x="760" y="548"/>
                    <a:pt x="769" y="538"/>
                    <a:pt x="767" y="532"/>
                  </a:cubicBezTo>
                  <a:close/>
                  <a:moveTo>
                    <a:pt x="567" y="513"/>
                  </a:moveTo>
                  <a:cubicBezTo>
                    <a:pt x="562" y="523"/>
                    <a:pt x="566" y="541"/>
                    <a:pt x="568" y="553"/>
                  </a:cubicBezTo>
                  <a:cubicBezTo>
                    <a:pt x="568" y="542"/>
                    <a:pt x="569" y="527"/>
                    <a:pt x="567" y="513"/>
                  </a:cubicBezTo>
                  <a:close/>
                  <a:moveTo>
                    <a:pt x="749" y="528"/>
                  </a:moveTo>
                  <a:cubicBezTo>
                    <a:pt x="751" y="530"/>
                    <a:pt x="748" y="533"/>
                    <a:pt x="750" y="534"/>
                  </a:cubicBezTo>
                  <a:cubicBezTo>
                    <a:pt x="752" y="530"/>
                    <a:pt x="752" y="522"/>
                    <a:pt x="753" y="514"/>
                  </a:cubicBezTo>
                  <a:cubicBezTo>
                    <a:pt x="741" y="518"/>
                    <a:pt x="737" y="538"/>
                    <a:pt x="739" y="550"/>
                  </a:cubicBezTo>
                  <a:cubicBezTo>
                    <a:pt x="744" y="544"/>
                    <a:pt x="747" y="536"/>
                    <a:pt x="749" y="528"/>
                  </a:cubicBezTo>
                  <a:close/>
                  <a:moveTo>
                    <a:pt x="674" y="534"/>
                  </a:moveTo>
                  <a:cubicBezTo>
                    <a:pt x="676" y="537"/>
                    <a:pt x="673" y="545"/>
                    <a:pt x="677" y="546"/>
                  </a:cubicBezTo>
                  <a:cubicBezTo>
                    <a:pt x="675" y="543"/>
                    <a:pt x="678" y="535"/>
                    <a:pt x="674" y="534"/>
                  </a:cubicBezTo>
                  <a:close/>
                  <a:moveTo>
                    <a:pt x="365" y="479"/>
                  </a:moveTo>
                  <a:cubicBezTo>
                    <a:pt x="362" y="495"/>
                    <a:pt x="363" y="528"/>
                    <a:pt x="365" y="546"/>
                  </a:cubicBezTo>
                  <a:cubicBezTo>
                    <a:pt x="368" y="524"/>
                    <a:pt x="364" y="502"/>
                    <a:pt x="365" y="479"/>
                  </a:cubicBezTo>
                  <a:close/>
                  <a:moveTo>
                    <a:pt x="535" y="520"/>
                  </a:moveTo>
                  <a:cubicBezTo>
                    <a:pt x="533" y="518"/>
                    <a:pt x="529" y="518"/>
                    <a:pt x="528" y="520"/>
                  </a:cubicBezTo>
                  <a:cubicBezTo>
                    <a:pt x="528" y="524"/>
                    <a:pt x="530" y="526"/>
                    <a:pt x="528" y="529"/>
                  </a:cubicBezTo>
                  <a:cubicBezTo>
                    <a:pt x="530" y="531"/>
                    <a:pt x="532" y="528"/>
                    <a:pt x="534" y="531"/>
                  </a:cubicBezTo>
                  <a:cubicBezTo>
                    <a:pt x="531" y="531"/>
                    <a:pt x="528" y="531"/>
                    <a:pt x="528" y="533"/>
                  </a:cubicBezTo>
                  <a:cubicBezTo>
                    <a:pt x="530" y="535"/>
                    <a:pt x="528" y="540"/>
                    <a:pt x="529" y="543"/>
                  </a:cubicBezTo>
                  <a:cubicBezTo>
                    <a:pt x="534" y="544"/>
                    <a:pt x="529" y="526"/>
                    <a:pt x="535" y="535"/>
                  </a:cubicBezTo>
                  <a:cubicBezTo>
                    <a:pt x="534" y="531"/>
                    <a:pt x="535" y="526"/>
                    <a:pt x="535" y="520"/>
                  </a:cubicBezTo>
                  <a:close/>
                  <a:moveTo>
                    <a:pt x="931" y="420"/>
                  </a:moveTo>
                  <a:cubicBezTo>
                    <a:pt x="930" y="460"/>
                    <a:pt x="932" y="504"/>
                    <a:pt x="934" y="542"/>
                  </a:cubicBezTo>
                  <a:cubicBezTo>
                    <a:pt x="938" y="499"/>
                    <a:pt x="932" y="458"/>
                    <a:pt x="931" y="420"/>
                  </a:cubicBezTo>
                  <a:close/>
                  <a:moveTo>
                    <a:pt x="676" y="470"/>
                  </a:moveTo>
                  <a:cubicBezTo>
                    <a:pt x="670" y="477"/>
                    <a:pt x="678" y="490"/>
                    <a:pt x="672" y="498"/>
                  </a:cubicBezTo>
                  <a:cubicBezTo>
                    <a:pt x="676" y="506"/>
                    <a:pt x="672" y="517"/>
                    <a:pt x="675" y="529"/>
                  </a:cubicBezTo>
                  <a:cubicBezTo>
                    <a:pt x="675" y="528"/>
                    <a:pt x="676" y="527"/>
                    <a:pt x="677" y="528"/>
                  </a:cubicBezTo>
                  <a:cubicBezTo>
                    <a:pt x="678" y="534"/>
                    <a:pt x="676" y="539"/>
                    <a:pt x="679" y="542"/>
                  </a:cubicBezTo>
                  <a:cubicBezTo>
                    <a:pt x="680" y="518"/>
                    <a:pt x="676" y="493"/>
                    <a:pt x="676" y="470"/>
                  </a:cubicBezTo>
                  <a:close/>
                  <a:moveTo>
                    <a:pt x="524" y="519"/>
                  </a:moveTo>
                  <a:cubicBezTo>
                    <a:pt x="525" y="525"/>
                    <a:pt x="523" y="528"/>
                    <a:pt x="526" y="530"/>
                  </a:cubicBezTo>
                  <a:cubicBezTo>
                    <a:pt x="525" y="527"/>
                    <a:pt x="528" y="520"/>
                    <a:pt x="524" y="519"/>
                  </a:cubicBezTo>
                  <a:close/>
                  <a:moveTo>
                    <a:pt x="361" y="484"/>
                  </a:moveTo>
                  <a:cubicBezTo>
                    <a:pt x="361" y="480"/>
                    <a:pt x="363" y="473"/>
                    <a:pt x="359" y="473"/>
                  </a:cubicBezTo>
                  <a:cubicBezTo>
                    <a:pt x="355" y="494"/>
                    <a:pt x="359" y="509"/>
                    <a:pt x="361" y="528"/>
                  </a:cubicBezTo>
                  <a:cubicBezTo>
                    <a:pt x="361" y="515"/>
                    <a:pt x="361" y="497"/>
                    <a:pt x="361" y="484"/>
                  </a:cubicBezTo>
                  <a:close/>
                  <a:moveTo>
                    <a:pt x="751" y="499"/>
                  </a:moveTo>
                  <a:cubicBezTo>
                    <a:pt x="746" y="498"/>
                    <a:pt x="747" y="503"/>
                    <a:pt x="741" y="504"/>
                  </a:cubicBezTo>
                  <a:cubicBezTo>
                    <a:pt x="741" y="510"/>
                    <a:pt x="738" y="523"/>
                    <a:pt x="741" y="524"/>
                  </a:cubicBezTo>
                  <a:cubicBezTo>
                    <a:pt x="743" y="514"/>
                    <a:pt x="748" y="508"/>
                    <a:pt x="751" y="499"/>
                  </a:cubicBezTo>
                  <a:close/>
                  <a:moveTo>
                    <a:pt x="91" y="521"/>
                  </a:moveTo>
                  <a:cubicBezTo>
                    <a:pt x="96" y="517"/>
                    <a:pt x="94" y="507"/>
                    <a:pt x="95" y="501"/>
                  </a:cubicBezTo>
                  <a:cubicBezTo>
                    <a:pt x="88" y="500"/>
                    <a:pt x="89" y="515"/>
                    <a:pt x="93" y="511"/>
                  </a:cubicBezTo>
                  <a:cubicBezTo>
                    <a:pt x="91" y="512"/>
                    <a:pt x="88" y="518"/>
                    <a:pt x="91" y="521"/>
                  </a:cubicBezTo>
                  <a:close/>
                  <a:moveTo>
                    <a:pt x="557" y="506"/>
                  </a:moveTo>
                  <a:cubicBezTo>
                    <a:pt x="558" y="511"/>
                    <a:pt x="554" y="514"/>
                    <a:pt x="557" y="517"/>
                  </a:cubicBezTo>
                  <a:cubicBezTo>
                    <a:pt x="560" y="516"/>
                    <a:pt x="559" y="508"/>
                    <a:pt x="557" y="506"/>
                  </a:cubicBezTo>
                  <a:close/>
                  <a:moveTo>
                    <a:pt x="543" y="496"/>
                  </a:moveTo>
                  <a:cubicBezTo>
                    <a:pt x="541" y="496"/>
                    <a:pt x="539" y="496"/>
                    <a:pt x="537" y="496"/>
                  </a:cubicBezTo>
                  <a:cubicBezTo>
                    <a:pt x="537" y="503"/>
                    <a:pt x="535" y="513"/>
                    <a:pt x="539" y="517"/>
                  </a:cubicBezTo>
                  <a:cubicBezTo>
                    <a:pt x="540" y="517"/>
                    <a:pt x="541" y="517"/>
                    <a:pt x="541" y="517"/>
                  </a:cubicBezTo>
                  <a:cubicBezTo>
                    <a:pt x="541" y="509"/>
                    <a:pt x="543" y="503"/>
                    <a:pt x="543" y="496"/>
                  </a:cubicBezTo>
                  <a:close/>
                  <a:moveTo>
                    <a:pt x="532" y="496"/>
                  </a:moveTo>
                  <a:cubicBezTo>
                    <a:pt x="530" y="496"/>
                    <a:pt x="529" y="496"/>
                    <a:pt x="528" y="496"/>
                  </a:cubicBezTo>
                  <a:cubicBezTo>
                    <a:pt x="528" y="503"/>
                    <a:pt x="528" y="509"/>
                    <a:pt x="528" y="516"/>
                  </a:cubicBezTo>
                  <a:cubicBezTo>
                    <a:pt x="530" y="516"/>
                    <a:pt x="533" y="516"/>
                    <a:pt x="535" y="517"/>
                  </a:cubicBezTo>
                  <a:cubicBezTo>
                    <a:pt x="534" y="510"/>
                    <a:pt x="537" y="499"/>
                    <a:pt x="532" y="496"/>
                  </a:cubicBezTo>
                  <a:close/>
                  <a:moveTo>
                    <a:pt x="523" y="497"/>
                  </a:moveTo>
                  <a:cubicBezTo>
                    <a:pt x="525" y="502"/>
                    <a:pt x="522" y="513"/>
                    <a:pt x="526" y="516"/>
                  </a:cubicBezTo>
                  <a:cubicBezTo>
                    <a:pt x="525" y="508"/>
                    <a:pt x="527" y="500"/>
                    <a:pt x="523" y="497"/>
                  </a:cubicBezTo>
                  <a:close/>
                  <a:moveTo>
                    <a:pt x="916" y="506"/>
                  </a:moveTo>
                  <a:cubicBezTo>
                    <a:pt x="915" y="506"/>
                    <a:pt x="914" y="506"/>
                    <a:pt x="914" y="506"/>
                  </a:cubicBezTo>
                  <a:cubicBezTo>
                    <a:pt x="914" y="509"/>
                    <a:pt x="914" y="512"/>
                    <a:pt x="914" y="514"/>
                  </a:cubicBezTo>
                  <a:cubicBezTo>
                    <a:pt x="918" y="515"/>
                    <a:pt x="915" y="509"/>
                    <a:pt x="916" y="506"/>
                  </a:cubicBezTo>
                  <a:close/>
                  <a:moveTo>
                    <a:pt x="753" y="512"/>
                  </a:moveTo>
                  <a:cubicBezTo>
                    <a:pt x="752" y="511"/>
                    <a:pt x="754" y="507"/>
                    <a:pt x="752" y="507"/>
                  </a:cubicBezTo>
                  <a:cubicBezTo>
                    <a:pt x="751" y="510"/>
                    <a:pt x="746" y="512"/>
                    <a:pt x="749" y="514"/>
                  </a:cubicBezTo>
                  <a:cubicBezTo>
                    <a:pt x="749" y="512"/>
                    <a:pt x="750" y="512"/>
                    <a:pt x="753" y="512"/>
                  </a:cubicBezTo>
                  <a:close/>
                  <a:moveTo>
                    <a:pt x="564" y="497"/>
                  </a:moveTo>
                  <a:cubicBezTo>
                    <a:pt x="565" y="501"/>
                    <a:pt x="563" y="508"/>
                    <a:pt x="565" y="511"/>
                  </a:cubicBezTo>
                  <a:cubicBezTo>
                    <a:pt x="568" y="507"/>
                    <a:pt x="568" y="499"/>
                    <a:pt x="564" y="497"/>
                  </a:cubicBezTo>
                  <a:close/>
                  <a:moveTo>
                    <a:pt x="250" y="479"/>
                  </a:moveTo>
                  <a:cubicBezTo>
                    <a:pt x="249" y="485"/>
                    <a:pt x="249" y="495"/>
                    <a:pt x="251" y="500"/>
                  </a:cubicBezTo>
                  <a:cubicBezTo>
                    <a:pt x="248" y="499"/>
                    <a:pt x="248" y="502"/>
                    <a:pt x="250" y="503"/>
                  </a:cubicBezTo>
                  <a:cubicBezTo>
                    <a:pt x="255" y="497"/>
                    <a:pt x="252" y="485"/>
                    <a:pt x="250" y="479"/>
                  </a:cubicBezTo>
                  <a:close/>
                  <a:moveTo>
                    <a:pt x="95" y="498"/>
                  </a:moveTo>
                  <a:cubicBezTo>
                    <a:pt x="95" y="488"/>
                    <a:pt x="95" y="484"/>
                    <a:pt x="94" y="477"/>
                  </a:cubicBezTo>
                  <a:cubicBezTo>
                    <a:pt x="86" y="480"/>
                    <a:pt x="88" y="493"/>
                    <a:pt x="91" y="502"/>
                  </a:cubicBezTo>
                  <a:cubicBezTo>
                    <a:pt x="91" y="499"/>
                    <a:pt x="94" y="499"/>
                    <a:pt x="95" y="498"/>
                  </a:cubicBezTo>
                  <a:close/>
                  <a:moveTo>
                    <a:pt x="564" y="487"/>
                  </a:moveTo>
                  <a:cubicBezTo>
                    <a:pt x="564" y="490"/>
                    <a:pt x="562" y="494"/>
                    <a:pt x="566" y="496"/>
                  </a:cubicBezTo>
                  <a:cubicBezTo>
                    <a:pt x="566" y="493"/>
                    <a:pt x="568" y="488"/>
                    <a:pt x="564" y="487"/>
                  </a:cubicBezTo>
                  <a:close/>
                  <a:moveTo>
                    <a:pt x="534" y="491"/>
                  </a:moveTo>
                  <a:cubicBezTo>
                    <a:pt x="534" y="489"/>
                    <a:pt x="530" y="491"/>
                    <a:pt x="528" y="490"/>
                  </a:cubicBezTo>
                  <a:cubicBezTo>
                    <a:pt x="528" y="491"/>
                    <a:pt x="528" y="493"/>
                    <a:pt x="528" y="494"/>
                  </a:cubicBezTo>
                  <a:cubicBezTo>
                    <a:pt x="529" y="493"/>
                    <a:pt x="534" y="494"/>
                    <a:pt x="534" y="491"/>
                  </a:cubicBezTo>
                  <a:close/>
                  <a:moveTo>
                    <a:pt x="544" y="492"/>
                  </a:moveTo>
                  <a:cubicBezTo>
                    <a:pt x="545" y="489"/>
                    <a:pt x="535" y="489"/>
                    <a:pt x="537" y="492"/>
                  </a:cubicBezTo>
                  <a:cubicBezTo>
                    <a:pt x="537" y="494"/>
                    <a:pt x="543" y="493"/>
                    <a:pt x="544" y="492"/>
                  </a:cubicBezTo>
                  <a:close/>
                  <a:moveTo>
                    <a:pt x="544" y="486"/>
                  </a:moveTo>
                  <a:cubicBezTo>
                    <a:pt x="544" y="482"/>
                    <a:pt x="544" y="479"/>
                    <a:pt x="544" y="475"/>
                  </a:cubicBezTo>
                  <a:cubicBezTo>
                    <a:pt x="543" y="473"/>
                    <a:pt x="537" y="475"/>
                    <a:pt x="536" y="473"/>
                  </a:cubicBezTo>
                  <a:cubicBezTo>
                    <a:pt x="536" y="474"/>
                    <a:pt x="534" y="478"/>
                    <a:pt x="537" y="479"/>
                  </a:cubicBezTo>
                  <a:cubicBezTo>
                    <a:pt x="537" y="476"/>
                    <a:pt x="541" y="478"/>
                    <a:pt x="540" y="480"/>
                  </a:cubicBezTo>
                  <a:cubicBezTo>
                    <a:pt x="538" y="479"/>
                    <a:pt x="538" y="481"/>
                    <a:pt x="536" y="480"/>
                  </a:cubicBezTo>
                  <a:cubicBezTo>
                    <a:pt x="535" y="484"/>
                    <a:pt x="536" y="486"/>
                    <a:pt x="537" y="488"/>
                  </a:cubicBezTo>
                  <a:cubicBezTo>
                    <a:pt x="540" y="489"/>
                    <a:pt x="542" y="487"/>
                    <a:pt x="544" y="486"/>
                  </a:cubicBezTo>
                  <a:close/>
                  <a:moveTo>
                    <a:pt x="534" y="487"/>
                  </a:moveTo>
                  <a:cubicBezTo>
                    <a:pt x="532" y="484"/>
                    <a:pt x="534" y="483"/>
                    <a:pt x="533" y="481"/>
                  </a:cubicBezTo>
                  <a:cubicBezTo>
                    <a:pt x="531" y="481"/>
                    <a:pt x="529" y="481"/>
                    <a:pt x="527" y="481"/>
                  </a:cubicBezTo>
                  <a:cubicBezTo>
                    <a:pt x="526" y="485"/>
                    <a:pt x="529" y="485"/>
                    <a:pt x="527" y="487"/>
                  </a:cubicBezTo>
                  <a:cubicBezTo>
                    <a:pt x="529" y="488"/>
                    <a:pt x="532" y="489"/>
                    <a:pt x="534" y="487"/>
                  </a:cubicBezTo>
                  <a:close/>
                  <a:moveTo>
                    <a:pt x="522" y="481"/>
                  </a:moveTo>
                  <a:cubicBezTo>
                    <a:pt x="521" y="484"/>
                    <a:pt x="521" y="486"/>
                    <a:pt x="524" y="488"/>
                  </a:cubicBezTo>
                  <a:cubicBezTo>
                    <a:pt x="525" y="487"/>
                    <a:pt x="526" y="481"/>
                    <a:pt x="522" y="481"/>
                  </a:cubicBezTo>
                  <a:close/>
                  <a:moveTo>
                    <a:pt x="549" y="476"/>
                  </a:moveTo>
                  <a:cubicBezTo>
                    <a:pt x="549" y="479"/>
                    <a:pt x="546" y="484"/>
                    <a:pt x="550" y="486"/>
                  </a:cubicBezTo>
                  <a:cubicBezTo>
                    <a:pt x="549" y="483"/>
                    <a:pt x="551" y="477"/>
                    <a:pt x="549" y="476"/>
                  </a:cubicBezTo>
                  <a:close/>
                  <a:moveTo>
                    <a:pt x="564" y="441"/>
                  </a:moveTo>
                  <a:cubicBezTo>
                    <a:pt x="566" y="460"/>
                    <a:pt x="561" y="472"/>
                    <a:pt x="565" y="485"/>
                  </a:cubicBezTo>
                  <a:cubicBezTo>
                    <a:pt x="567" y="473"/>
                    <a:pt x="568" y="446"/>
                    <a:pt x="564" y="441"/>
                  </a:cubicBezTo>
                  <a:close/>
                  <a:moveTo>
                    <a:pt x="522" y="473"/>
                  </a:moveTo>
                  <a:cubicBezTo>
                    <a:pt x="520" y="474"/>
                    <a:pt x="521" y="480"/>
                    <a:pt x="524" y="480"/>
                  </a:cubicBezTo>
                  <a:cubicBezTo>
                    <a:pt x="523" y="477"/>
                    <a:pt x="526" y="472"/>
                    <a:pt x="522" y="473"/>
                  </a:cubicBezTo>
                  <a:close/>
                  <a:moveTo>
                    <a:pt x="93" y="462"/>
                  </a:moveTo>
                  <a:cubicBezTo>
                    <a:pt x="92" y="465"/>
                    <a:pt x="92" y="467"/>
                    <a:pt x="89" y="467"/>
                  </a:cubicBezTo>
                  <a:cubicBezTo>
                    <a:pt x="89" y="464"/>
                    <a:pt x="93" y="463"/>
                    <a:pt x="91" y="460"/>
                  </a:cubicBezTo>
                  <a:cubicBezTo>
                    <a:pt x="84" y="462"/>
                    <a:pt x="89" y="474"/>
                    <a:pt x="89" y="480"/>
                  </a:cubicBezTo>
                  <a:cubicBezTo>
                    <a:pt x="92" y="476"/>
                    <a:pt x="97" y="467"/>
                    <a:pt x="93" y="462"/>
                  </a:cubicBezTo>
                  <a:close/>
                  <a:moveTo>
                    <a:pt x="532" y="473"/>
                  </a:moveTo>
                  <a:cubicBezTo>
                    <a:pt x="530" y="473"/>
                    <a:pt x="529" y="473"/>
                    <a:pt x="527" y="473"/>
                  </a:cubicBezTo>
                  <a:cubicBezTo>
                    <a:pt x="527" y="475"/>
                    <a:pt x="527" y="477"/>
                    <a:pt x="527" y="479"/>
                  </a:cubicBezTo>
                  <a:cubicBezTo>
                    <a:pt x="529" y="479"/>
                    <a:pt x="531" y="479"/>
                    <a:pt x="533" y="479"/>
                  </a:cubicBezTo>
                  <a:cubicBezTo>
                    <a:pt x="533" y="476"/>
                    <a:pt x="533" y="474"/>
                    <a:pt x="532" y="473"/>
                  </a:cubicBezTo>
                  <a:close/>
                  <a:moveTo>
                    <a:pt x="249" y="471"/>
                  </a:moveTo>
                  <a:cubicBezTo>
                    <a:pt x="252" y="459"/>
                    <a:pt x="251" y="455"/>
                    <a:pt x="250" y="443"/>
                  </a:cubicBezTo>
                  <a:cubicBezTo>
                    <a:pt x="250" y="441"/>
                    <a:pt x="250" y="440"/>
                    <a:pt x="250" y="438"/>
                  </a:cubicBezTo>
                  <a:cubicBezTo>
                    <a:pt x="251" y="436"/>
                    <a:pt x="249" y="434"/>
                    <a:pt x="249" y="437"/>
                  </a:cubicBezTo>
                  <a:cubicBezTo>
                    <a:pt x="249" y="441"/>
                    <a:pt x="249" y="445"/>
                    <a:pt x="249" y="449"/>
                  </a:cubicBezTo>
                  <a:cubicBezTo>
                    <a:pt x="249" y="454"/>
                    <a:pt x="247" y="470"/>
                    <a:pt x="249" y="478"/>
                  </a:cubicBezTo>
                  <a:cubicBezTo>
                    <a:pt x="250" y="476"/>
                    <a:pt x="251" y="477"/>
                    <a:pt x="251" y="478"/>
                  </a:cubicBezTo>
                  <a:cubicBezTo>
                    <a:pt x="252" y="472"/>
                    <a:pt x="250" y="473"/>
                    <a:pt x="249" y="471"/>
                  </a:cubicBezTo>
                  <a:close/>
                  <a:moveTo>
                    <a:pt x="244" y="434"/>
                  </a:moveTo>
                  <a:cubicBezTo>
                    <a:pt x="236" y="441"/>
                    <a:pt x="238" y="454"/>
                    <a:pt x="237" y="463"/>
                  </a:cubicBezTo>
                  <a:cubicBezTo>
                    <a:pt x="241" y="464"/>
                    <a:pt x="238" y="458"/>
                    <a:pt x="242" y="459"/>
                  </a:cubicBezTo>
                  <a:cubicBezTo>
                    <a:pt x="243" y="464"/>
                    <a:pt x="243" y="470"/>
                    <a:pt x="245" y="474"/>
                  </a:cubicBezTo>
                  <a:cubicBezTo>
                    <a:pt x="244" y="462"/>
                    <a:pt x="243" y="446"/>
                    <a:pt x="244" y="434"/>
                  </a:cubicBezTo>
                  <a:close/>
                  <a:moveTo>
                    <a:pt x="541" y="462"/>
                  </a:moveTo>
                  <a:cubicBezTo>
                    <a:pt x="541" y="464"/>
                    <a:pt x="543" y="469"/>
                    <a:pt x="540" y="469"/>
                  </a:cubicBezTo>
                  <a:cubicBezTo>
                    <a:pt x="540" y="467"/>
                    <a:pt x="540" y="464"/>
                    <a:pt x="540" y="462"/>
                  </a:cubicBezTo>
                  <a:cubicBezTo>
                    <a:pt x="538" y="462"/>
                    <a:pt x="537" y="461"/>
                    <a:pt x="534" y="461"/>
                  </a:cubicBezTo>
                  <a:cubicBezTo>
                    <a:pt x="534" y="465"/>
                    <a:pt x="535" y="467"/>
                    <a:pt x="535" y="471"/>
                  </a:cubicBezTo>
                  <a:cubicBezTo>
                    <a:pt x="538" y="471"/>
                    <a:pt x="541" y="471"/>
                    <a:pt x="544" y="471"/>
                  </a:cubicBezTo>
                  <a:cubicBezTo>
                    <a:pt x="544" y="467"/>
                    <a:pt x="546" y="462"/>
                    <a:pt x="541" y="462"/>
                  </a:cubicBezTo>
                  <a:close/>
                  <a:moveTo>
                    <a:pt x="526" y="460"/>
                  </a:moveTo>
                  <a:cubicBezTo>
                    <a:pt x="525" y="465"/>
                    <a:pt x="527" y="467"/>
                    <a:pt x="526" y="470"/>
                  </a:cubicBezTo>
                  <a:cubicBezTo>
                    <a:pt x="528" y="470"/>
                    <a:pt x="529" y="472"/>
                    <a:pt x="532" y="471"/>
                  </a:cubicBezTo>
                  <a:cubicBezTo>
                    <a:pt x="532" y="465"/>
                    <a:pt x="533" y="459"/>
                    <a:pt x="526" y="460"/>
                  </a:cubicBezTo>
                  <a:close/>
                  <a:moveTo>
                    <a:pt x="521" y="460"/>
                  </a:moveTo>
                  <a:cubicBezTo>
                    <a:pt x="519" y="463"/>
                    <a:pt x="521" y="469"/>
                    <a:pt x="521" y="470"/>
                  </a:cubicBezTo>
                  <a:cubicBezTo>
                    <a:pt x="522" y="470"/>
                    <a:pt x="523" y="470"/>
                    <a:pt x="524" y="470"/>
                  </a:cubicBezTo>
                  <a:cubicBezTo>
                    <a:pt x="524" y="466"/>
                    <a:pt x="525" y="461"/>
                    <a:pt x="521" y="460"/>
                  </a:cubicBezTo>
                  <a:close/>
                  <a:moveTo>
                    <a:pt x="673" y="450"/>
                  </a:moveTo>
                  <a:cubicBezTo>
                    <a:pt x="673" y="447"/>
                    <a:pt x="673" y="445"/>
                    <a:pt x="673" y="442"/>
                  </a:cubicBezTo>
                  <a:cubicBezTo>
                    <a:pt x="671" y="442"/>
                    <a:pt x="672" y="447"/>
                    <a:pt x="672" y="449"/>
                  </a:cubicBezTo>
                  <a:cubicBezTo>
                    <a:pt x="672" y="454"/>
                    <a:pt x="672" y="459"/>
                    <a:pt x="672" y="464"/>
                  </a:cubicBezTo>
                  <a:cubicBezTo>
                    <a:pt x="672" y="465"/>
                    <a:pt x="672" y="466"/>
                    <a:pt x="673" y="466"/>
                  </a:cubicBezTo>
                  <a:cubicBezTo>
                    <a:pt x="674" y="462"/>
                    <a:pt x="674" y="455"/>
                    <a:pt x="673" y="450"/>
                  </a:cubicBezTo>
                  <a:close/>
                  <a:moveTo>
                    <a:pt x="751" y="456"/>
                  </a:moveTo>
                  <a:cubicBezTo>
                    <a:pt x="748" y="460"/>
                    <a:pt x="742" y="461"/>
                    <a:pt x="740" y="465"/>
                  </a:cubicBezTo>
                  <a:cubicBezTo>
                    <a:pt x="744" y="463"/>
                    <a:pt x="752" y="460"/>
                    <a:pt x="751" y="456"/>
                  </a:cubicBezTo>
                  <a:close/>
                  <a:moveTo>
                    <a:pt x="254" y="452"/>
                  </a:moveTo>
                  <a:cubicBezTo>
                    <a:pt x="255" y="454"/>
                    <a:pt x="253" y="463"/>
                    <a:pt x="255" y="461"/>
                  </a:cubicBezTo>
                  <a:cubicBezTo>
                    <a:pt x="255" y="459"/>
                    <a:pt x="256" y="450"/>
                    <a:pt x="254" y="452"/>
                  </a:cubicBezTo>
                  <a:close/>
                  <a:moveTo>
                    <a:pt x="218" y="444"/>
                  </a:moveTo>
                  <a:cubicBezTo>
                    <a:pt x="217" y="447"/>
                    <a:pt x="215" y="443"/>
                    <a:pt x="216" y="441"/>
                  </a:cubicBezTo>
                  <a:cubicBezTo>
                    <a:pt x="214" y="441"/>
                    <a:pt x="212" y="441"/>
                    <a:pt x="210" y="441"/>
                  </a:cubicBezTo>
                  <a:cubicBezTo>
                    <a:pt x="210" y="447"/>
                    <a:pt x="212" y="452"/>
                    <a:pt x="212" y="460"/>
                  </a:cubicBezTo>
                  <a:cubicBezTo>
                    <a:pt x="215" y="459"/>
                    <a:pt x="214" y="462"/>
                    <a:pt x="216" y="462"/>
                  </a:cubicBezTo>
                  <a:cubicBezTo>
                    <a:pt x="217" y="457"/>
                    <a:pt x="220" y="449"/>
                    <a:pt x="218" y="444"/>
                  </a:cubicBezTo>
                  <a:close/>
                  <a:moveTo>
                    <a:pt x="937" y="344"/>
                  </a:moveTo>
                  <a:cubicBezTo>
                    <a:pt x="935" y="381"/>
                    <a:pt x="933" y="424"/>
                    <a:pt x="938" y="459"/>
                  </a:cubicBezTo>
                  <a:cubicBezTo>
                    <a:pt x="939" y="434"/>
                    <a:pt x="940" y="377"/>
                    <a:pt x="937" y="344"/>
                  </a:cubicBezTo>
                  <a:close/>
                  <a:moveTo>
                    <a:pt x="541" y="427"/>
                  </a:moveTo>
                  <a:cubicBezTo>
                    <a:pt x="541" y="428"/>
                    <a:pt x="541" y="429"/>
                    <a:pt x="539" y="430"/>
                  </a:cubicBezTo>
                  <a:cubicBezTo>
                    <a:pt x="538" y="421"/>
                    <a:pt x="542" y="413"/>
                    <a:pt x="539" y="407"/>
                  </a:cubicBezTo>
                  <a:cubicBezTo>
                    <a:pt x="536" y="419"/>
                    <a:pt x="541" y="428"/>
                    <a:pt x="538" y="437"/>
                  </a:cubicBezTo>
                  <a:cubicBezTo>
                    <a:pt x="539" y="439"/>
                    <a:pt x="542" y="437"/>
                    <a:pt x="542" y="439"/>
                  </a:cubicBezTo>
                  <a:cubicBezTo>
                    <a:pt x="536" y="443"/>
                    <a:pt x="543" y="453"/>
                    <a:pt x="541" y="459"/>
                  </a:cubicBezTo>
                  <a:cubicBezTo>
                    <a:pt x="542" y="459"/>
                    <a:pt x="543" y="459"/>
                    <a:pt x="544" y="459"/>
                  </a:cubicBezTo>
                  <a:cubicBezTo>
                    <a:pt x="543" y="445"/>
                    <a:pt x="544" y="439"/>
                    <a:pt x="541" y="427"/>
                  </a:cubicBezTo>
                  <a:close/>
                  <a:moveTo>
                    <a:pt x="96" y="410"/>
                  </a:moveTo>
                  <a:cubicBezTo>
                    <a:pt x="95" y="407"/>
                    <a:pt x="97" y="400"/>
                    <a:pt x="95" y="398"/>
                  </a:cubicBezTo>
                  <a:cubicBezTo>
                    <a:pt x="95" y="400"/>
                    <a:pt x="93" y="401"/>
                    <a:pt x="92" y="403"/>
                  </a:cubicBezTo>
                  <a:cubicBezTo>
                    <a:pt x="91" y="399"/>
                    <a:pt x="94" y="398"/>
                    <a:pt x="94" y="395"/>
                  </a:cubicBezTo>
                  <a:cubicBezTo>
                    <a:pt x="91" y="394"/>
                    <a:pt x="89" y="398"/>
                    <a:pt x="88" y="396"/>
                  </a:cubicBezTo>
                  <a:cubicBezTo>
                    <a:pt x="90" y="394"/>
                    <a:pt x="91" y="392"/>
                    <a:pt x="95" y="392"/>
                  </a:cubicBezTo>
                  <a:cubicBezTo>
                    <a:pt x="95" y="388"/>
                    <a:pt x="94" y="385"/>
                    <a:pt x="92" y="383"/>
                  </a:cubicBezTo>
                  <a:cubicBezTo>
                    <a:pt x="92" y="384"/>
                    <a:pt x="91" y="385"/>
                    <a:pt x="90" y="385"/>
                  </a:cubicBezTo>
                  <a:cubicBezTo>
                    <a:pt x="91" y="381"/>
                    <a:pt x="88" y="387"/>
                    <a:pt x="87" y="384"/>
                  </a:cubicBezTo>
                  <a:cubicBezTo>
                    <a:pt x="91" y="379"/>
                    <a:pt x="94" y="372"/>
                    <a:pt x="89" y="366"/>
                  </a:cubicBezTo>
                  <a:cubicBezTo>
                    <a:pt x="88" y="375"/>
                    <a:pt x="84" y="386"/>
                    <a:pt x="88" y="389"/>
                  </a:cubicBezTo>
                  <a:cubicBezTo>
                    <a:pt x="84" y="398"/>
                    <a:pt x="84" y="415"/>
                    <a:pt x="86" y="421"/>
                  </a:cubicBezTo>
                  <a:cubicBezTo>
                    <a:pt x="89" y="417"/>
                    <a:pt x="91" y="412"/>
                    <a:pt x="96" y="410"/>
                  </a:cubicBezTo>
                  <a:close/>
                  <a:moveTo>
                    <a:pt x="85" y="439"/>
                  </a:moveTo>
                  <a:cubicBezTo>
                    <a:pt x="88" y="440"/>
                    <a:pt x="88" y="433"/>
                    <a:pt x="90" y="436"/>
                  </a:cubicBezTo>
                  <a:cubicBezTo>
                    <a:pt x="85" y="441"/>
                    <a:pt x="86" y="451"/>
                    <a:pt x="87" y="459"/>
                  </a:cubicBezTo>
                  <a:cubicBezTo>
                    <a:pt x="97" y="458"/>
                    <a:pt x="95" y="444"/>
                    <a:pt x="95" y="432"/>
                  </a:cubicBezTo>
                  <a:cubicBezTo>
                    <a:pt x="93" y="431"/>
                    <a:pt x="93" y="437"/>
                    <a:pt x="91" y="433"/>
                  </a:cubicBezTo>
                  <a:cubicBezTo>
                    <a:pt x="97" y="432"/>
                    <a:pt x="97" y="420"/>
                    <a:pt x="95" y="413"/>
                  </a:cubicBezTo>
                  <a:cubicBezTo>
                    <a:pt x="86" y="418"/>
                    <a:pt x="84" y="425"/>
                    <a:pt x="85" y="439"/>
                  </a:cubicBezTo>
                  <a:close/>
                  <a:moveTo>
                    <a:pt x="538" y="454"/>
                  </a:moveTo>
                  <a:cubicBezTo>
                    <a:pt x="536" y="454"/>
                    <a:pt x="535" y="453"/>
                    <a:pt x="534" y="453"/>
                  </a:cubicBezTo>
                  <a:cubicBezTo>
                    <a:pt x="532" y="454"/>
                    <a:pt x="534" y="455"/>
                    <a:pt x="534" y="458"/>
                  </a:cubicBezTo>
                  <a:cubicBezTo>
                    <a:pt x="536" y="458"/>
                    <a:pt x="537" y="458"/>
                    <a:pt x="539" y="458"/>
                  </a:cubicBezTo>
                  <a:cubicBezTo>
                    <a:pt x="540" y="456"/>
                    <a:pt x="538" y="456"/>
                    <a:pt x="538" y="454"/>
                  </a:cubicBezTo>
                  <a:close/>
                  <a:moveTo>
                    <a:pt x="530" y="452"/>
                  </a:moveTo>
                  <a:cubicBezTo>
                    <a:pt x="528" y="452"/>
                    <a:pt x="527" y="452"/>
                    <a:pt x="525" y="452"/>
                  </a:cubicBezTo>
                  <a:cubicBezTo>
                    <a:pt x="524" y="455"/>
                    <a:pt x="526" y="456"/>
                    <a:pt x="526" y="458"/>
                  </a:cubicBezTo>
                  <a:cubicBezTo>
                    <a:pt x="528" y="458"/>
                    <a:pt x="529" y="458"/>
                    <a:pt x="531" y="458"/>
                  </a:cubicBezTo>
                  <a:cubicBezTo>
                    <a:pt x="531" y="456"/>
                    <a:pt x="531" y="453"/>
                    <a:pt x="530" y="452"/>
                  </a:cubicBezTo>
                  <a:close/>
                  <a:moveTo>
                    <a:pt x="520" y="451"/>
                  </a:moveTo>
                  <a:cubicBezTo>
                    <a:pt x="518" y="452"/>
                    <a:pt x="519" y="457"/>
                    <a:pt x="520" y="458"/>
                  </a:cubicBezTo>
                  <a:cubicBezTo>
                    <a:pt x="521" y="458"/>
                    <a:pt x="522" y="458"/>
                    <a:pt x="523" y="458"/>
                  </a:cubicBezTo>
                  <a:cubicBezTo>
                    <a:pt x="523" y="455"/>
                    <a:pt x="523" y="451"/>
                    <a:pt x="520" y="451"/>
                  </a:cubicBezTo>
                  <a:close/>
                  <a:moveTo>
                    <a:pt x="343" y="451"/>
                  </a:moveTo>
                  <a:cubicBezTo>
                    <a:pt x="341" y="443"/>
                    <a:pt x="342" y="462"/>
                    <a:pt x="344" y="456"/>
                  </a:cubicBezTo>
                  <a:cubicBezTo>
                    <a:pt x="343" y="457"/>
                    <a:pt x="343" y="451"/>
                    <a:pt x="343" y="451"/>
                  </a:cubicBezTo>
                  <a:close/>
                  <a:moveTo>
                    <a:pt x="561" y="404"/>
                  </a:moveTo>
                  <a:cubicBezTo>
                    <a:pt x="560" y="428"/>
                    <a:pt x="558" y="436"/>
                    <a:pt x="561" y="456"/>
                  </a:cubicBezTo>
                  <a:cubicBezTo>
                    <a:pt x="563" y="444"/>
                    <a:pt x="564" y="412"/>
                    <a:pt x="561" y="404"/>
                  </a:cubicBezTo>
                  <a:close/>
                  <a:moveTo>
                    <a:pt x="545" y="406"/>
                  </a:moveTo>
                  <a:cubicBezTo>
                    <a:pt x="545" y="425"/>
                    <a:pt x="546" y="440"/>
                    <a:pt x="547" y="453"/>
                  </a:cubicBezTo>
                  <a:cubicBezTo>
                    <a:pt x="548" y="435"/>
                    <a:pt x="550" y="416"/>
                    <a:pt x="545" y="406"/>
                  </a:cubicBezTo>
                  <a:close/>
                  <a:moveTo>
                    <a:pt x="754" y="422"/>
                  </a:moveTo>
                  <a:cubicBezTo>
                    <a:pt x="742" y="428"/>
                    <a:pt x="729" y="438"/>
                    <a:pt x="729" y="453"/>
                  </a:cubicBezTo>
                  <a:cubicBezTo>
                    <a:pt x="739" y="445"/>
                    <a:pt x="749" y="435"/>
                    <a:pt x="754" y="422"/>
                  </a:cubicBezTo>
                  <a:close/>
                  <a:moveTo>
                    <a:pt x="537" y="439"/>
                  </a:moveTo>
                  <a:cubicBezTo>
                    <a:pt x="535" y="439"/>
                    <a:pt x="533" y="439"/>
                    <a:pt x="532" y="439"/>
                  </a:cubicBezTo>
                  <a:cubicBezTo>
                    <a:pt x="531" y="444"/>
                    <a:pt x="533" y="445"/>
                    <a:pt x="533" y="450"/>
                  </a:cubicBezTo>
                  <a:cubicBezTo>
                    <a:pt x="534" y="450"/>
                    <a:pt x="536" y="450"/>
                    <a:pt x="537" y="450"/>
                  </a:cubicBezTo>
                  <a:cubicBezTo>
                    <a:pt x="538" y="445"/>
                    <a:pt x="536" y="444"/>
                    <a:pt x="537" y="439"/>
                  </a:cubicBezTo>
                  <a:close/>
                  <a:moveTo>
                    <a:pt x="529" y="438"/>
                  </a:moveTo>
                  <a:cubicBezTo>
                    <a:pt x="527" y="439"/>
                    <a:pt x="524" y="437"/>
                    <a:pt x="524" y="439"/>
                  </a:cubicBezTo>
                  <a:cubicBezTo>
                    <a:pt x="526" y="442"/>
                    <a:pt x="523" y="445"/>
                    <a:pt x="526" y="450"/>
                  </a:cubicBezTo>
                  <a:cubicBezTo>
                    <a:pt x="526" y="447"/>
                    <a:pt x="528" y="451"/>
                    <a:pt x="530" y="450"/>
                  </a:cubicBezTo>
                  <a:cubicBezTo>
                    <a:pt x="531" y="444"/>
                    <a:pt x="526" y="444"/>
                    <a:pt x="529" y="438"/>
                  </a:cubicBezTo>
                  <a:close/>
                  <a:moveTo>
                    <a:pt x="519" y="437"/>
                  </a:moveTo>
                  <a:cubicBezTo>
                    <a:pt x="520" y="440"/>
                    <a:pt x="517" y="445"/>
                    <a:pt x="519" y="449"/>
                  </a:cubicBezTo>
                  <a:cubicBezTo>
                    <a:pt x="520" y="449"/>
                    <a:pt x="521" y="449"/>
                    <a:pt x="522" y="449"/>
                  </a:cubicBezTo>
                  <a:cubicBezTo>
                    <a:pt x="522" y="444"/>
                    <a:pt x="523" y="439"/>
                    <a:pt x="519" y="437"/>
                  </a:cubicBezTo>
                  <a:close/>
                  <a:moveTo>
                    <a:pt x="115" y="423"/>
                  </a:moveTo>
                  <a:cubicBezTo>
                    <a:pt x="116" y="427"/>
                    <a:pt x="114" y="439"/>
                    <a:pt x="116" y="438"/>
                  </a:cubicBezTo>
                  <a:cubicBezTo>
                    <a:pt x="116" y="434"/>
                    <a:pt x="117" y="422"/>
                    <a:pt x="115" y="423"/>
                  </a:cubicBezTo>
                  <a:close/>
                  <a:moveTo>
                    <a:pt x="253" y="429"/>
                  </a:moveTo>
                  <a:cubicBezTo>
                    <a:pt x="254" y="431"/>
                    <a:pt x="253" y="440"/>
                    <a:pt x="254" y="437"/>
                  </a:cubicBezTo>
                  <a:cubicBezTo>
                    <a:pt x="254" y="435"/>
                    <a:pt x="255" y="426"/>
                    <a:pt x="253" y="429"/>
                  </a:cubicBezTo>
                  <a:close/>
                  <a:moveTo>
                    <a:pt x="233" y="411"/>
                  </a:moveTo>
                  <a:cubicBezTo>
                    <a:pt x="229" y="420"/>
                    <a:pt x="224" y="427"/>
                    <a:pt x="223" y="438"/>
                  </a:cubicBezTo>
                  <a:cubicBezTo>
                    <a:pt x="226" y="438"/>
                    <a:pt x="230" y="438"/>
                    <a:pt x="234" y="438"/>
                  </a:cubicBezTo>
                  <a:cubicBezTo>
                    <a:pt x="233" y="430"/>
                    <a:pt x="235" y="418"/>
                    <a:pt x="233" y="411"/>
                  </a:cubicBezTo>
                  <a:close/>
                  <a:moveTo>
                    <a:pt x="224" y="400"/>
                  </a:moveTo>
                  <a:cubicBezTo>
                    <a:pt x="218" y="399"/>
                    <a:pt x="215" y="401"/>
                    <a:pt x="213" y="404"/>
                  </a:cubicBezTo>
                  <a:cubicBezTo>
                    <a:pt x="210" y="402"/>
                    <a:pt x="213" y="399"/>
                    <a:pt x="210" y="399"/>
                  </a:cubicBezTo>
                  <a:cubicBezTo>
                    <a:pt x="208" y="406"/>
                    <a:pt x="209" y="421"/>
                    <a:pt x="210" y="438"/>
                  </a:cubicBezTo>
                  <a:cubicBezTo>
                    <a:pt x="213" y="438"/>
                    <a:pt x="215" y="438"/>
                    <a:pt x="218" y="438"/>
                  </a:cubicBezTo>
                  <a:cubicBezTo>
                    <a:pt x="222" y="428"/>
                    <a:pt x="223" y="414"/>
                    <a:pt x="224" y="400"/>
                  </a:cubicBezTo>
                  <a:close/>
                  <a:moveTo>
                    <a:pt x="537" y="435"/>
                  </a:moveTo>
                  <a:cubicBezTo>
                    <a:pt x="535" y="434"/>
                    <a:pt x="536" y="430"/>
                    <a:pt x="532" y="431"/>
                  </a:cubicBezTo>
                  <a:cubicBezTo>
                    <a:pt x="532" y="433"/>
                    <a:pt x="531" y="437"/>
                    <a:pt x="533" y="437"/>
                  </a:cubicBezTo>
                  <a:cubicBezTo>
                    <a:pt x="534" y="435"/>
                    <a:pt x="536" y="439"/>
                    <a:pt x="537" y="435"/>
                  </a:cubicBezTo>
                  <a:close/>
                  <a:moveTo>
                    <a:pt x="674" y="400"/>
                  </a:moveTo>
                  <a:cubicBezTo>
                    <a:pt x="672" y="407"/>
                    <a:pt x="674" y="429"/>
                    <a:pt x="676" y="435"/>
                  </a:cubicBezTo>
                  <a:cubicBezTo>
                    <a:pt x="676" y="423"/>
                    <a:pt x="676" y="410"/>
                    <a:pt x="674" y="400"/>
                  </a:cubicBezTo>
                  <a:close/>
                  <a:moveTo>
                    <a:pt x="529" y="432"/>
                  </a:moveTo>
                  <a:cubicBezTo>
                    <a:pt x="528" y="431"/>
                    <a:pt x="525" y="431"/>
                    <a:pt x="524" y="430"/>
                  </a:cubicBezTo>
                  <a:cubicBezTo>
                    <a:pt x="524" y="432"/>
                    <a:pt x="524" y="435"/>
                    <a:pt x="525" y="436"/>
                  </a:cubicBezTo>
                  <a:cubicBezTo>
                    <a:pt x="526" y="436"/>
                    <a:pt x="528" y="436"/>
                    <a:pt x="529" y="436"/>
                  </a:cubicBezTo>
                  <a:cubicBezTo>
                    <a:pt x="529" y="435"/>
                    <a:pt x="529" y="433"/>
                    <a:pt x="529" y="432"/>
                  </a:cubicBezTo>
                  <a:close/>
                  <a:moveTo>
                    <a:pt x="554" y="403"/>
                  </a:moveTo>
                  <a:cubicBezTo>
                    <a:pt x="552" y="414"/>
                    <a:pt x="551" y="424"/>
                    <a:pt x="555" y="434"/>
                  </a:cubicBezTo>
                  <a:cubicBezTo>
                    <a:pt x="554" y="424"/>
                    <a:pt x="556" y="411"/>
                    <a:pt x="554" y="403"/>
                  </a:cubicBezTo>
                  <a:close/>
                  <a:moveTo>
                    <a:pt x="240" y="401"/>
                  </a:moveTo>
                  <a:cubicBezTo>
                    <a:pt x="232" y="406"/>
                    <a:pt x="237" y="426"/>
                    <a:pt x="238" y="432"/>
                  </a:cubicBezTo>
                  <a:cubicBezTo>
                    <a:pt x="242" y="427"/>
                    <a:pt x="247" y="408"/>
                    <a:pt x="240" y="401"/>
                  </a:cubicBezTo>
                  <a:close/>
                  <a:moveTo>
                    <a:pt x="532" y="413"/>
                  </a:moveTo>
                  <a:cubicBezTo>
                    <a:pt x="531" y="417"/>
                    <a:pt x="530" y="425"/>
                    <a:pt x="532" y="429"/>
                  </a:cubicBezTo>
                  <a:cubicBezTo>
                    <a:pt x="533" y="429"/>
                    <a:pt x="534" y="429"/>
                    <a:pt x="536" y="429"/>
                  </a:cubicBezTo>
                  <a:cubicBezTo>
                    <a:pt x="535" y="423"/>
                    <a:pt x="538" y="414"/>
                    <a:pt x="532" y="413"/>
                  </a:cubicBezTo>
                  <a:close/>
                  <a:moveTo>
                    <a:pt x="779" y="392"/>
                  </a:moveTo>
                  <a:cubicBezTo>
                    <a:pt x="764" y="403"/>
                    <a:pt x="747" y="411"/>
                    <a:pt x="739" y="427"/>
                  </a:cubicBezTo>
                  <a:cubicBezTo>
                    <a:pt x="739" y="427"/>
                    <a:pt x="740" y="428"/>
                    <a:pt x="741" y="428"/>
                  </a:cubicBezTo>
                  <a:cubicBezTo>
                    <a:pt x="783" y="399"/>
                    <a:pt x="824" y="370"/>
                    <a:pt x="872" y="346"/>
                  </a:cubicBezTo>
                  <a:cubicBezTo>
                    <a:pt x="873" y="336"/>
                    <a:pt x="881" y="332"/>
                    <a:pt x="885" y="324"/>
                  </a:cubicBezTo>
                  <a:cubicBezTo>
                    <a:pt x="851" y="344"/>
                    <a:pt x="813" y="370"/>
                    <a:pt x="779" y="392"/>
                  </a:cubicBezTo>
                  <a:close/>
                  <a:moveTo>
                    <a:pt x="525" y="416"/>
                  </a:moveTo>
                  <a:cubicBezTo>
                    <a:pt x="526" y="416"/>
                    <a:pt x="527" y="416"/>
                    <a:pt x="528" y="416"/>
                  </a:cubicBezTo>
                  <a:cubicBezTo>
                    <a:pt x="528" y="413"/>
                    <a:pt x="528" y="411"/>
                    <a:pt x="525" y="411"/>
                  </a:cubicBezTo>
                  <a:cubicBezTo>
                    <a:pt x="524" y="418"/>
                    <a:pt x="523" y="421"/>
                    <a:pt x="523" y="427"/>
                  </a:cubicBezTo>
                  <a:cubicBezTo>
                    <a:pt x="524" y="428"/>
                    <a:pt x="526" y="428"/>
                    <a:pt x="528" y="428"/>
                  </a:cubicBezTo>
                  <a:cubicBezTo>
                    <a:pt x="528" y="423"/>
                    <a:pt x="529" y="417"/>
                    <a:pt x="525" y="416"/>
                  </a:cubicBezTo>
                  <a:close/>
                  <a:moveTo>
                    <a:pt x="931" y="409"/>
                  </a:moveTo>
                  <a:cubicBezTo>
                    <a:pt x="930" y="412"/>
                    <a:pt x="929" y="418"/>
                    <a:pt x="932" y="419"/>
                  </a:cubicBezTo>
                  <a:cubicBezTo>
                    <a:pt x="931" y="416"/>
                    <a:pt x="933" y="411"/>
                    <a:pt x="931" y="409"/>
                  </a:cubicBezTo>
                  <a:close/>
                  <a:moveTo>
                    <a:pt x="925" y="384"/>
                  </a:moveTo>
                  <a:cubicBezTo>
                    <a:pt x="923" y="388"/>
                    <a:pt x="924" y="396"/>
                    <a:pt x="927" y="398"/>
                  </a:cubicBezTo>
                  <a:cubicBezTo>
                    <a:pt x="923" y="401"/>
                    <a:pt x="927" y="417"/>
                    <a:pt x="927" y="418"/>
                  </a:cubicBezTo>
                  <a:cubicBezTo>
                    <a:pt x="926" y="406"/>
                    <a:pt x="932" y="394"/>
                    <a:pt x="925" y="384"/>
                  </a:cubicBezTo>
                  <a:close/>
                  <a:moveTo>
                    <a:pt x="232" y="401"/>
                  </a:moveTo>
                  <a:cubicBezTo>
                    <a:pt x="230" y="400"/>
                    <a:pt x="229" y="399"/>
                    <a:pt x="225" y="400"/>
                  </a:cubicBezTo>
                  <a:cubicBezTo>
                    <a:pt x="227" y="406"/>
                    <a:pt x="223" y="412"/>
                    <a:pt x="225" y="417"/>
                  </a:cubicBezTo>
                  <a:cubicBezTo>
                    <a:pt x="227" y="411"/>
                    <a:pt x="230" y="406"/>
                    <a:pt x="232" y="401"/>
                  </a:cubicBezTo>
                  <a:close/>
                  <a:moveTo>
                    <a:pt x="534" y="405"/>
                  </a:moveTo>
                  <a:cubicBezTo>
                    <a:pt x="530" y="404"/>
                    <a:pt x="532" y="409"/>
                    <a:pt x="532" y="411"/>
                  </a:cubicBezTo>
                  <a:cubicBezTo>
                    <a:pt x="533" y="411"/>
                    <a:pt x="534" y="411"/>
                    <a:pt x="536" y="411"/>
                  </a:cubicBezTo>
                  <a:cubicBezTo>
                    <a:pt x="535" y="409"/>
                    <a:pt x="537" y="404"/>
                    <a:pt x="534" y="405"/>
                  </a:cubicBezTo>
                  <a:close/>
                  <a:moveTo>
                    <a:pt x="528" y="404"/>
                  </a:moveTo>
                  <a:cubicBezTo>
                    <a:pt x="525" y="404"/>
                    <a:pt x="524" y="405"/>
                    <a:pt x="524" y="408"/>
                  </a:cubicBezTo>
                  <a:cubicBezTo>
                    <a:pt x="525" y="409"/>
                    <a:pt x="526" y="410"/>
                    <a:pt x="528" y="409"/>
                  </a:cubicBezTo>
                  <a:cubicBezTo>
                    <a:pt x="528" y="408"/>
                    <a:pt x="528" y="406"/>
                    <a:pt x="528" y="404"/>
                  </a:cubicBezTo>
                  <a:close/>
                  <a:moveTo>
                    <a:pt x="922" y="387"/>
                  </a:moveTo>
                  <a:cubicBezTo>
                    <a:pt x="918" y="387"/>
                    <a:pt x="917" y="399"/>
                    <a:pt x="921" y="401"/>
                  </a:cubicBezTo>
                  <a:cubicBezTo>
                    <a:pt x="923" y="398"/>
                    <a:pt x="922" y="392"/>
                    <a:pt x="922" y="387"/>
                  </a:cubicBezTo>
                  <a:close/>
                  <a:moveTo>
                    <a:pt x="673" y="386"/>
                  </a:moveTo>
                  <a:cubicBezTo>
                    <a:pt x="673" y="392"/>
                    <a:pt x="672" y="398"/>
                    <a:pt x="675" y="399"/>
                  </a:cubicBezTo>
                  <a:cubicBezTo>
                    <a:pt x="674" y="393"/>
                    <a:pt x="676" y="389"/>
                    <a:pt x="673" y="386"/>
                  </a:cubicBezTo>
                  <a:close/>
                  <a:moveTo>
                    <a:pt x="355" y="383"/>
                  </a:moveTo>
                  <a:cubicBezTo>
                    <a:pt x="356" y="386"/>
                    <a:pt x="354" y="397"/>
                    <a:pt x="356" y="396"/>
                  </a:cubicBezTo>
                  <a:cubicBezTo>
                    <a:pt x="356" y="392"/>
                    <a:pt x="357" y="382"/>
                    <a:pt x="355" y="383"/>
                  </a:cubicBezTo>
                  <a:close/>
                  <a:moveTo>
                    <a:pt x="527" y="393"/>
                  </a:moveTo>
                  <a:cubicBezTo>
                    <a:pt x="496" y="392"/>
                    <a:pt x="450" y="383"/>
                    <a:pt x="418" y="382"/>
                  </a:cubicBezTo>
                  <a:cubicBezTo>
                    <a:pt x="453" y="389"/>
                    <a:pt x="492" y="398"/>
                    <a:pt x="527" y="393"/>
                  </a:cubicBezTo>
                  <a:close/>
                  <a:moveTo>
                    <a:pt x="205" y="394"/>
                  </a:moveTo>
                  <a:cubicBezTo>
                    <a:pt x="205" y="388"/>
                    <a:pt x="204" y="382"/>
                    <a:pt x="205" y="378"/>
                  </a:cubicBezTo>
                  <a:cubicBezTo>
                    <a:pt x="207" y="378"/>
                    <a:pt x="206" y="380"/>
                    <a:pt x="207" y="381"/>
                  </a:cubicBezTo>
                  <a:cubicBezTo>
                    <a:pt x="206" y="376"/>
                    <a:pt x="210" y="371"/>
                    <a:pt x="206" y="369"/>
                  </a:cubicBezTo>
                  <a:cubicBezTo>
                    <a:pt x="206" y="371"/>
                    <a:pt x="204" y="375"/>
                    <a:pt x="206" y="377"/>
                  </a:cubicBezTo>
                  <a:cubicBezTo>
                    <a:pt x="200" y="379"/>
                    <a:pt x="201" y="388"/>
                    <a:pt x="199" y="394"/>
                  </a:cubicBezTo>
                  <a:cubicBezTo>
                    <a:pt x="202" y="394"/>
                    <a:pt x="203" y="396"/>
                    <a:pt x="205" y="394"/>
                  </a:cubicBezTo>
                  <a:close/>
                  <a:moveTo>
                    <a:pt x="213" y="393"/>
                  </a:moveTo>
                  <a:cubicBezTo>
                    <a:pt x="220" y="372"/>
                    <a:pt x="226" y="350"/>
                    <a:pt x="227" y="322"/>
                  </a:cubicBezTo>
                  <a:cubicBezTo>
                    <a:pt x="220" y="325"/>
                    <a:pt x="216" y="337"/>
                    <a:pt x="213" y="346"/>
                  </a:cubicBezTo>
                  <a:cubicBezTo>
                    <a:pt x="209" y="359"/>
                    <a:pt x="209" y="373"/>
                    <a:pt x="208" y="387"/>
                  </a:cubicBezTo>
                  <a:cubicBezTo>
                    <a:pt x="206" y="388"/>
                    <a:pt x="209" y="383"/>
                    <a:pt x="206" y="384"/>
                  </a:cubicBezTo>
                  <a:cubicBezTo>
                    <a:pt x="207" y="387"/>
                    <a:pt x="206" y="393"/>
                    <a:pt x="209" y="394"/>
                  </a:cubicBezTo>
                  <a:cubicBezTo>
                    <a:pt x="209" y="393"/>
                    <a:pt x="211" y="393"/>
                    <a:pt x="213" y="393"/>
                  </a:cubicBezTo>
                  <a:close/>
                  <a:moveTo>
                    <a:pt x="225" y="360"/>
                  </a:moveTo>
                  <a:cubicBezTo>
                    <a:pt x="224" y="370"/>
                    <a:pt x="215" y="383"/>
                    <a:pt x="219" y="392"/>
                  </a:cubicBezTo>
                  <a:cubicBezTo>
                    <a:pt x="225" y="386"/>
                    <a:pt x="225" y="367"/>
                    <a:pt x="225" y="360"/>
                  </a:cubicBezTo>
                  <a:close/>
                  <a:moveTo>
                    <a:pt x="232" y="388"/>
                  </a:moveTo>
                  <a:cubicBezTo>
                    <a:pt x="232" y="384"/>
                    <a:pt x="233" y="378"/>
                    <a:pt x="231" y="374"/>
                  </a:cubicBezTo>
                  <a:cubicBezTo>
                    <a:pt x="229" y="377"/>
                    <a:pt x="224" y="387"/>
                    <a:pt x="227" y="390"/>
                  </a:cubicBezTo>
                  <a:cubicBezTo>
                    <a:pt x="228" y="389"/>
                    <a:pt x="231" y="389"/>
                    <a:pt x="232" y="388"/>
                  </a:cubicBezTo>
                  <a:close/>
                  <a:moveTo>
                    <a:pt x="147" y="387"/>
                  </a:moveTo>
                  <a:cubicBezTo>
                    <a:pt x="148" y="388"/>
                    <a:pt x="152" y="392"/>
                    <a:pt x="153" y="389"/>
                  </a:cubicBezTo>
                  <a:cubicBezTo>
                    <a:pt x="152" y="389"/>
                    <a:pt x="149" y="385"/>
                    <a:pt x="147" y="387"/>
                  </a:cubicBezTo>
                  <a:close/>
                  <a:moveTo>
                    <a:pt x="242" y="381"/>
                  </a:moveTo>
                  <a:cubicBezTo>
                    <a:pt x="243" y="383"/>
                    <a:pt x="238" y="387"/>
                    <a:pt x="243" y="387"/>
                  </a:cubicBezTo>
                  <a:cubicBezTo>
                    <a:pt x="242" y="385"/>
                    <a:pt x="244" y="381"/>
                    <a:pt x="242" y="381"/>
                  </a:cubicBezTo>
                  <a:close/>
                  <a:moveTo>
                    <a:pt x="244" y="361"/>
                  </a:moveTo>
                  <a:cubicBezTo>
                    <a:pt x="234" y="360"/>
                    <a:pt x="233" y="378"/>
                    <a:pt x="234" y="387"/>
                  </a:cubicBezTo>
                  <a:cubicBezTo>
                    <a:pt x="235" y="387"/>
                    <a:pt x="237" y="387"/>
                    <a:pt x="238" y="387"/>
                  </a:cubicBezTo>
                  <a:cubicBezTo>
                    <a:pt x="239" y="378"/>
                    <a:pt x="245" y="373"/>
                    <a:pt x="244" y="361"/>
                  </a:cubicBezTo>
                  <a:close/>
                  <a:moveTo>
                    <a:pt x="935" y="270"/>
                  </a:moveTo>
                  <a:cubicBezTo>
                    <a:pt x="932" y="302"/>
                    <a:pt x="930" y="347"/>
                    <a:pt x="932" y="384"/>
                  </a:cubicBezTo>
                  <a:cubicBezTo>
                    <a:pt x="933" y="345"/>
                    <a:pt x="938" y="307"/>
                    <a:pt x="935" y="270"/>
                  </a:cubicBezTo>
                  <a:close/>
                  <a:moveTo>
                    <a:pt x="400" y="382"/>
                  </a:moveTo>
                  <a:cubicBezTo>
                    <a:pt x="404" y="381"/>
                    <a:pt x="408" y="385"/>
                    <a:pt x="411" y="383"/>
                  </a:cubicBezTo>
                  <a:cubicBezTo>
                    <a:pt x="407" y="383"/>
                    <a:pt x="403" y="379"/>
                    <a:pt x="400" y="382"/>
                  </a:cubicBezTo>
                  <a:close/>
                  <a:moveTo>
                    <a:pt x="925" y="372"/>
                  </a:moveTo>
                  <a:cubicBezTo>
                    <a:pt x="925" y="378"/>
                    <a:pt x="924" y="380"/>
                    <a:pt x="925" y="383"/>
                  </a:cubicBezTo>
                  <a:cubicBezTo>
                    <a:pt x="928" y="381"/>
                    <a:pt x="927" y="372"/>
                    <a:pt x="925" y="372"/>
                  </a:cubicBezTo>
                  <a:close/>
                  <a:moveTo>
                    <a:pt x="389" y="379"/>
                  </a:moveTo>
                  <a:cubicBezTo>
                    <a:pt x="392" y="378"/>
                    <a:pt x="396" y="383"/>
                    <a:pt x="399" y="380"/>
                  </a:cubicBezTo>
                  <a:cubicBezTo>
                    <a:pt x="396" y="380"/>
                    <a:pt x="391" y="376"/>
                    <a:pt x="389" y="379"/>
                  </a:cubicBezTo>
                  <a:close/>
                  <a:moveTo>
                    <a:pt x="230" y="335"/>
                  </a:moveTo>
                  <a:cubicBezTo>
                    <a:pt x="229" y="350"/>
                    <a:pt x="225" y="368"/>
                    <a:pt x="227" y="379"/>
                  </a:cubicBezTo>
                  <a:cubicBezTo>
                    <a:pt x="235" y="368"/>
                    <a:pt x="231" y="351"/>
                    <a:pt x="230" y="335"/>
                  </a:cubicBezTo>
                  <a:close/>
                  <a:moveTo>
                    <a:pt x="368" y="347"/>
                  </a:moveTo>
                  <a:cubicBezTo>
                    <a:pt x="370" y="341"/>
                    <a:pt x="371" y="317"/>
                    <a:pt x="368" y="306"/>
                  </a:cubicBezTo>
                  <a:cubicBezTo>
                    <a:pt x="370" y="327"/>
                    <a:pt x="358" y="364"/>
                    <a:pt x="373" y="367"/>
                  </a:cubicBezTo>
                  <a:cubicBezTo>
                    <a:pt x="368" y="363"/>
                    <a:pt x="373" y="352"/>
                    <a:pt x="368" y="347"/>
                  </a:cubicBezTo>
                  <a:close/>
                  <a:moveTo>
                    <a:pt x="105" y="363"/>
                  </a:moveTo>
                  <a:cubicBezTo>
                    <a:pt x="105" y="362"/>
                    <a:pt x="106" y="357"/>
                    <a:pt x="105" y="352"/>
                  </a:cubicBezTo>
                  <a:cubicBezTo>
                    <a:pt x="101" y="353"/>
                    <a:pt x="97" y="355"/>
                    <a:pt x="90" y="355"/>
                  </a:cubicBezTo>
                  <a:cubicBezTo>
                    <a:pt x="90" y="358"/>
                    <a:pt x="89" y="359"/>
                    <a:pt x="88" y="363"/>
                  </a:cubicBezTo>
                  <a:cubicBezTo>
                    <a:pt x="93" y="362"/>
                    <a:pt x="101" y="365"/>
                    <a:pt x="105" y="363"/>
                  </a:cubicBezTo>
                  <a:close/>
                  <a:moveTo>
                    <a:pt x="86" y="356"/>
                  </a:moveTo>
                  <a:cubicBezTo>
                    <a:pt x="73" y="358"/>
                    <a:pt x="66" y="354"/>
                    <a:pt x="52" y="357"/>
                  </a:cubicBezTo>
                  <a:cubicBezTo>
                    <a:pt x="63" y="359"/>
                    <a:pt x="72" y="362"/>
                    <a:pt x="85" y="362"/>
                  </a:cubicBezTo>
                  <a:cubicBezTo>
                    <a:pt x="85" y="359"/>
                    <a:pt x="86" y="358"/>
                    <a:pt x="86" y="356"/>
                  </a:cubicBezTo>
                  <a:close/>
                  <a:moveTo>
                    <a:pt x="352" y="290"/>
                  </a:moveTo>
                  <a:cubicBezTo>
                    <a:pt x="353" y="320"/>
                    <a:pt x="351" y="338"/>
                    <a:pt x="352" y="361"/>
                  </a:cubicBezTo>
                  <a:cubicBezTo>
                    <a:pt x="354" y="342"/>
                    <a:pt x="356" y="312"/>
                    <a:pt x="352" y="290"/>
                  </a:cubicBezTo>
                  <a:close/>
                  <a:moveTo>
                    <a:pt x="110" y="352"/>
                  </a:moveTo>
                  <a:cubicBezTo>
                    <a:pt x="111" y="357"/>
                    <a:pt x="111" y="360"/>
                    <a:pt x="111" y="354"/>
                  </a:cubicBezTo>
                  <a:cubicBezTo>
                    <a:pt x="111" y="351"/>
                    <a:pt x="113" y="345"/>
                    <a:pt x="109" y="343"/>
                  </a:cubicBezTo>
                  <a:cubicBezTo>
                    <a:pt x="108" y="346"/>
                    <a:pt x="110" y="349"/>
                    <a:pt x="110" y="352"/>
                  </a:cubicBezTo>
                  <a:close/>
                  <a:moveTo>
                    <a:pt x="407" y="338"/>
                  </a:moveTo>
                  <a:cubicBezTo>
                    <a:pt x="401" y="342"/>
                    <a:pt x="395" y="345"/>
                    <a:pt x="390" y="350"/>
                  </a:cubicBezTo>
                  <a:cubicBezTo>
                    <a:pt x="395" y="347"/>
                    <a:pt x="406" y="343"/>
                    <a:pt x="407" y="338"/>
                  </a:cubicBezTo>
                  <a:close/>
                  <a:moveTo>
                    <a:pt x="376" y="343"/>
                  </a:moveTo>
                  <a:cubicBezTo>
                    <a:pt x="376" y="342"/>
                    <a:pt x="378" y="342"/>
                    <a:pt x="379" y="342"/>
                  </a:cubicBezTo>
                  <a:cubicBezTo>
                    <a:pt x="380" y="332"/>
                    <a:pt x="381" y="318"/>
                    <a:pt x="379" y="311"/>
                  </a:cubicBezTo>
                  <a:cubicBezTo>
                    <a:pt x="379" y="324"/>
                    <a:pt x="374" y="335"/>
                    <a:pt x="376" y="343"/>
                  </a:cubicBezTo>
                  <a:close/>
                  <a:moveTo>
                    <a:pt x="391" y="292"/>
                  </a:moveTo>
                  <a:cubicBezTo>
                    <a:pt x="385" y="293"/>
                    <a:pt x="384" y="297"/>
                    <a:pt x="383" y="301"/>
                  </a:cubicBezTo>
                  <a:cubicBezTo>
                    <a:pt x="380" y="313"/>
                    <a:pt x="385" y="326"/>
                    <a:pt x="383" y="338"/>
                  </a:cubicBezTo>
                  <a:cubicBezTo>
                    <a:pt x="383" y="339"/>
                    <a:pt x="384" y="340"/>
                    <a:pt x="385" y="339"/>
                  </a:cubicBezTo>
                  <a:cubicBezTo>
                    <a:pt x="389" y="324"/>
                    <a:pt x="390" y="310"/>
                    <a:pt x="391" y="292"/>
                  </a:cubicBezTo>
                  <a:close/>
                  <a:moveTo>
                    <a:pt x="560" y="215"/>
                  </a:moveTo>
                  <a:cubicBezTo>
                    <a:pt x="546" y="224"/>
                    <a:pt x="532" y="233"/>
                    <a:pt x="516" y="240"/>
                  </a:cubicBezTo>
                  <a:cubicBezTo>
                    <a:pt x="500" y="252"/>
                    <a:pt x="485" y="258"/>
                    <a:pt x="475" y="264"/>
                  </a:cubicBezTo>
                  <a:cubicBezTo>
                    <a:pt x="472" y="266"/>
                    <a:pt x="466" y="270"/>
                    <a:pt x="471" y="267"/>
                  </a:cubicBezTo>
                  <a:cubicBezTo>
                    <a:pt x="484" y="262"/>
                    <a:pt x="492" y="257"/>
                    <a:pt x="505" y="250"/>
                  </a:cubicBezTo>
                  <a:cubicBezTo>
                    <a:pt x="536" y="233"/>
                    <a:pt x="575" y="211"/>
                    <a:pt x="601" y="196"/>
                  </a:cubicBezTo>
                  <a:cubicBezTo>
                    <a:pt x="551" y="231"/>
                    <a:pt x="494" y="257"/>
                    <a:pt x="442" y="287"/>
                  </a:cubicBezTo>
                  <a:cubicBezTo>
                    <a:pt x="441" y="287"/>
                    <a:pt x="440" y="285"/>
                    <a:pt x="439" y="286"/>
                  </a:cubicBezTo>
                  <a:cubicBezTo>
                    <a:pt x="429" y="293"/>
                    <a:pt x="415" y="296"/>
                    <a:pt x="410" y="308"/>
                  </a:cubicBezTo>
                  <a:cubicBezTo>
                    <a:pt x="406" y="308"/>
                    <a:pt x="405" y="306"/>
                    <a:pt x="403" y="308"/>
                  </a:cubicBezTo>
                  <a:cubicBezTo>
                    <a:pt x="399" y="312"/>
                    <a:pt x="401" y="323"/>
                    <a:pt x="394" y="325"/>
                  </a:cubicBezTo>
                  <a:cubicBezTo>
                    <a:pt x="391" y="324"/>
                    <a:pt x="394" y="319"/>
                    <a:pt x="392" y="317"/>
                  </a:cubicBezTo>
                  <a:cubicBezTo>
                    <a:pt x="391" y="323"/>
                    <a:pt x="390" y="330"/>
                    <a:pt x="389" y="336"/>
                  </a:cubicBezTo>
                  <a:cubicBezTo>
                    <a:pt x="425" y="311"/>
                    <a:pt x="466" y="289"/>
                    <a:pt x="506" y="264"/>
                  </a:cubicBezTo>
                  <a:cubicBezTo>
                    <a:pt x="545" y="240"/>
                    <a:pt x="584" y="212"/>
                    <a:pt x="629" y="195"/>
                  </a:cubicBezTo>
                  <a:cubicBezTo>
                    <a:pt x="628" y="186"/>
                    <a:pt x="629" y="177"/>
                    <a:pt x="631" y="168"/>
                  </a:cubicBezTo>
                  <a:cubicBezTo>
                    <a:pt x="604" y="180"/>
                    <a:pt x="579" y="197"/>
                    <a:pt x="553" y="212"/>
                  </a:cubicBezTo>
                  <a:cubicBezTo>
                    <a:pt x="533" y="223"/>
                    <a:pt x="512" y="233"/>
                    <a:pt x="492" y="243"/>
                  </a:cubicBezTo>
                  <a:cubicBezTo>
                    <a:pt x="486" y="247"/>
                    <a:pt x="479" y="253"/>
                    <a:pt x="471" y="252"/>
                  </a:cubicBezTo>
                  <a:cubicBezTo>
                    <a:pt x="525" y="224"/>
                    <a:pt x="580" y="195"/>
                    <a:pt x="631" y="164"/>
                  </a:cubicBezTo>
                  <a:cubicBezTo>
                    <a:pt x="630" y="160"/>
                    <a:pt x="632" y="154"/>
                    <a:pt x="630" y="152"/>
                  </a:cubicBezTo>
                  <a:cubicBezTo>
                    <a:pt x="578" y="182"/>
                    <a:pt x="525" y="210"/>
                    <a:pt x="472" y="239"/>
                  </a:cubicBezTo>
                  <a:cubicBezTo>
                    <a:pt x="472" y="236"/>
                    <a:pt x="480" y="234"/>
                    <a:pt x="475" y="233"/>
                  </a:cubicBezTo>
                  <a:cubicBezTo>
                    <a:pt x="438" y="246"/>
                    <a:pt x="402" y="268"/>
                    <a:pt x="365" y="284"/>
                  </a:cubicBezTo>
                  <a:cubicBezTo>
                    <a:pt x="364" y="289"/>
                    <a:pt x="364" y="295"/>
                    <a:pt x="363" y="300"/>
                  </a:cubicBezTo>
                  <a:cubicBezTo>
                    <a:pt x="368" y="301"/>
                    <a:pt x="366" y="295"/>
                    <a:pt x="369" y="295"/>
                  </a:cubicBezTo>
                  <a:cubicBezTo>
                    <a:pt x="371" y="299"/>
                    <a:pt x="375" y="295"/>
                    <a:pt x="378" y="295"/>
                  </a:cubicBezTo>
                  <a:cubicBezTo>
                    <a:pt x="381" y="293"/>
                    <a:pt x="379" y="285"/>
                    <a:pt x="383" y="284"/>
                  </a:cubicBezTo>
                  <a:cubicBezTo>
                    <a:pt x="386" y="284"/>
                    <a:pt x="383" y="291"/>
                    <a:pt x="386" y="292"/>
                  </a:cubicBezTo>
                  <a:cubicBezTo>
                    <a:pt x="392" y="292"/>
                    <a:pt x="390" y="283"/>
                    <a:pt x="394" y="281"/>
                  </a:cubicBezTo>
                  <a:cubicBezTo>
                    <a:pt x="397" y="282"/>
                    <a:pt x="395" y="286"/>
                    <a:pt x="397" y="288"/>
                  </a:cubicBezTo>
                  <a:cubicBezTo>
                    <a:pt x="402" y="285"/>
                    <a:pt x="406" y="283"/>
                    <a:pt x="408" y="278"/>
                  </a:cubicBezTo>
                  <a:cubicBezTo>
                    <a:pt x="410" y="278"/>
                    <a:pt x="409" y="282"/>
                    <a:pt x="412" y="281"/>
                  </a:cubicBezTo>
                  <a:cubicBezTo>
                    <a:pt x="433" y="271"/>
                    <a:pt x="452" y="259"/>
                    <a:pt x="473" y="248"/>
                  </a:cubicBezTo>
                  <a:cubicBezTo>
                    <a:pt x="455" y="262"/>
                    <a:pt x="434" y="273"/>
                    <a:pt x="411" y="283"/>
                  </a:cubicBezTo>
                  <a:cubicBezTo>
                    <a:pt x="410" y="288"/>
                    <a:pt x="407" y="295"/>
                    <a:pt x="410" y="300"/>
                  </a:cubicBezTo>
                  <a:cubicBezTo>
                    <a:pt x="416" y="293"/>
                    <a:pt x="421" y="284"/>
                    <a:pt x="429" y="278"/>
                  </a:cubicBezTo>
                  <a:cubicBezTo>
                    <a:pt x="428" y="284"/>
                    <a:pt x="420" y="289"/>
                    <a:pt x="420" y="293"/>
                  </a:cubicBezTo>
                  <a:cubicBezTo>
                    <a:pt x="466" y="266"/>
                    <a:pt x="512" y="240"/>
                    <a:pt x="560" y="215"/>
                  </a:cubicBezTo>
                  <a:close/>
                  <a:moveTo>
                    <a:pt x="378" y="297"/>
                  </a:moveTo>
                  <a:cubicBezTo>
                    <a:pt x="375" y="298"/>
                    <a:pt x="374" y="299"/>
                    <a:pt x="371" y="300"/>
                  </a:cubicBezTo>
                  <a:cubicBezTo>
                    <a:pt x="374" y="308"/>
                    <a:pt x="371" y="323"/>
                    <a:pt x="373" y="332"/>
                  </a:cubicBezTo>
                  <a:cubicBezTo>
                    <a:pt x="375" y="320"/>
                    <a:pt x="378" y="310"/>
                    <a:pt x="378" y="297"/>
                  </a:cubicBezTo>
                  <a:close/>
                  <a:moveTo>
                    <a:pt x="251" y="321"/>
                  </a:moveTo>
                  <a:cubicBezTo>
                    <a:pt x="249" y="321"/>
                    <a:pt x="247" y="328"/>
                    <a:pt x="250" y="329"/>
                  </a:cubicBezTo>
                  <a:cubicBezTo>
                    <a:pt x="251" y="324"/>
                    <a:pt x="250" y="324"/>
                    <a:pt x="251" y="321"/>
                  </a:cubicBezTo>
                  <a:close/>
                  <a:moveTo>
                    <a:pt x="366" y="304"/>
                  </a:moveTo>
                  <a:cubicBezTo>
                    <a:pt x="361" y="307"/>
                    <a:pt x="364" y="320"/>
                    <a:pt x="365" y="328"/>
                  </a:cubicBezTo>
                  <a:cubicBezTo>
                    <a:pt x="365" y="320"/>
                    <a:pt x="364" y="311"/>
                    <a:pt x="366" y="304"/>
                  </a:cubicBezTo>
                  <a:close/>
                  <a:moveTo>
                    <a:pt x="209" y="208"/>
                  </a:moveTo>
                  <a:cubicBezTo>
                    <a:pt x="213" y="205"/>
                    <a:pt x="220" y="203"/>
                    <a:pt x="220" y="197"/>
                  </a:cubicBezTo>
                  <a:cubicBezTo>
                    <a:pt x="188" y="217"/>
                    <a:pt x="155" y="240"/>
                    <a:pt x="121" y="262"/>
                  </a:cubicBezTo>
                  <a:cubicBezTo>
                    <a:pt x="87" y="283"/>
                    <a:pt x="49" y="301"/>
                    <a:pt x="19" y="326"/>
                  </a:cubicBezTo>
                  <a:cubicBezTo>
                    <a:pt x="79" y="284"/>
                    <a:pt x="151" y="251"/>
                    <a:pt x="209" y="208"/>
                  </a:cubicBezTo>
                  <a:close/>
                  <a:moveTo>
                    <a:pt x="117" y="312"/>
                  </a:moveTo>
                  <a:cubicBezTo>
                    <a:pt x="113" y="312"/>
                    <a:pt x="111" y="318"/>
                    <a:pt x="112" y="320"/>
                  </a:cubicBezTo>
                  <a:cubicBezTo>
                    <a:pt x="113" y="317"/>
                    <a:pt x="116" y="316"/>
                    <a:pt x="117" y="312"/>
                  </a:cubicBezTo>
                  <a:close/>
                  <a:moveTo>
                    <a:pt x="395" y="311"/>
                  </a:moveTo>
                  <a:cubicBezTo>
                    <a:pt x="396" y="313"/>
                    <a:pt x="394" y="318"/>
                    <a:pt x="396" y="318"/>
                  </a:cubicBezTo>
                  <a:cubicBezTo>
                    <a:pt x="396" y="315"/>
                    <a:pt x="399" y="311"/>
                    <a:pt x="395" y="311"/>
                  </a:cubicBezTo>
                  <a:close/>
                  <a:moveTo>
                    <a:pt x="489" y="280"/>
                  </a:moveTo>
                  <a:cubicBezTo>
                    <a:pt x="469" y="292"/>
                    <a:pt x="445" y="304"/>
                    <a:pt x="429" y="317"/>
                  </a:cubicBezTo>
                  <a:cubicBezTo>
                    <a:pt x="448" y="304"/>
                    <a:pt x="474" y="293"/>
                    <a:pt x="489" y="280"/>
                  </a:cubicBezTo>
                  <a:close/>
                  <a:moveTo>
                    <a:pt x="137" y="258"/>
                  </a:moveTo>
                  <a:cubicBezTo>
                    <a:pt x="104" y="276"/>
                    <a:pt x="72" y="295"/>
                    <a:pt x="42" y="315"/>
                  </a:cubicBezTo>
                  <a:cubicBezTo>
                    <a:pt x="74" y="297"/>
                    <a:pt x="107" y="278"/>
                    <a:pt x="137" y="258"/>
                  </a:cubicBezTo>
                  <a:close/>
                  <a:moveTo>
                    <a:pt x="136" y="308"/>
                  </a:moveTo>
                  <a:cubicBezTo>
                    <a:pt x="142" y="315"/>
                    <a:pt x="159" y="311"/>
                    <a:pt x="169" y="313"/>
                  </a:cubicBezTo>
                  <a:cubicBezTo>
                    <a:pt x="159" y="311"/>
                    <a:pt x="146" y="305"/>
                    <a:pt x="136" y="308"/>
                  </a:cubicBezTo>
                  <a:close/>
                  <a:moveTo>
                    <a:pt x="403" y="287"/>
                  </a:moveTo>
                  <a:cubicBezTo>
                    <a:pt x="401" y="288"/>
                    <a:pt x="399" y="289"/>
                    <a:pt x="395" y="289"/>
                  </a:cubicBezTo>
                  <a:cubicBezTo>
                    <a:pt x="396" y="296"/>
                    <a:pt x="394" y="304"/>
                    <a:pt x="396" y="309"/>
                  </a:cubicBezTo>
                  <a:cubicBezTo>
                    <a:pt x="401" y="305"/>
                    <a:pt x="403" y="292"/>
                    <a:pt x="403" y="287"/>
                  </a:cubicBezTo>
                  <a:close/>
                  <a:moveTo>
                    <a:pt x="405" y="293"/>
                  </a:moveTo>
                  <a:cubicBezTo>
                    <a:pt x="406" y="297"/>
                    <a:pt x="401" y="302"/>
                    <a:pt x="405" y="303"/>
                  </a:cubicBezTo>
                  <a:cubicBezTo>
                    <a:pt x="406" y="301"/>
                    <a:pt x="407" y="295"/>
                    <a:pt x="405" y="293"/>
                  </a:cubicBezTo>
                  <a:close/>
                  <a:moveTo>
                    <a:pt x="71" y="303"/>
                  </a:moveTo>
                  <a:cubicBezTo>
                    <a:pt x="81" y="298"/>
                    <a:pt x="80" y="295"/>
                    <a:pt x="71" y="303"/>
                  </a:cubicBezTo>
                  <a:close/>
                  <a:moveTo>
                    <a:pt x="567" y="241"/>
                  </a:moveTo>
                  <a:cubicBezTo>
                    <a:pt x="540" y="255"/>
                    <a:pt x="506" y="276"/>
                    <a:pt x="485" y="289"/>
                  </a:cubicBezTo>
                  <a:cubicBezTo>
                    <a:pt x="513" y="275"/>
                    <a:pt x="542" y="259"/>
                    <a:pt x="567" y="241"/>
                  </a:cubicBezTo>
                  <a:close/>
                  <a:moveTo>
                    <a:pt x="352" y="273"/>
                  </a:moveTo>
                  <a:cubicBezTo>
                    <a:pt x="353" y="277"/>
                    <a:pt x="351" y="287"/>
                    <a:pt x="353" y="286"/>
                  </a:cubicBezTo>
                  <a:cubicBezTo>
                    <a:pt x="353" y="282"/>
                    <a:pt x="354" y="272"/>
                    <a:pt x="352" y="273"/>
                  </a:cubicBezTo>
                  <a:close/>
                  <a:moveTo>
                    <a:pt x="357" y="271"/>
                  </a:moveTo>
                  <a:cubicBezTo>
                    <a:pt x="357" y="275"/>
                    <a:pt x="353" y="283"/>
                    <a:pt x="358" y="285"/>
                  </a:cubicBezTo>
                  <a:cubicBezTo>
                    <a:pt x="362" y="285"/>
                    <a:pt x="359" y="278"/>
                    <a:pt x="364" y="278"/>
                  </a:cubicBezTo>
                  <a:cubicBezTo>
                    <a:pt x="366" y="277"/>
                    <a:pt x="363" y="282"/>
                    <a:pt x="366" y="282"/>
                  </a:cubicBezTo>
                  <a:cubicBezTo>
                    <a:pt x="383" y="273"/>
                    <a:pt x="400" y="265"/>
                    <a:pt x="418" y="256"/>
                  </a:cubicBezTo>
                  <a:cubicBezTo>
                    <a:pt x="439" y="246"/>
                    <a:pt x="461" y="232"/>
                    <a:pt x="483" y="231"/>
                  </a:cubicBezTo>
                  <a:cubicBezTo>
                    <a:pt x="531" y="204"/>
                    <a:pt x="580" y="179"/>
                    <a:pt x="628" y="151"/>
                  </a:cubicBezTo>
                  <a:cubicBezTo>
                    <a:pt x="626" y="151"/>
                    <a:pt x="621" y="152"/>
                    <a:pt x="621" y="150"/>
                  </a:cubicBezTo>
                  <a:cubicBezTo>
                    <a:pt x="631" y="149"/>
                    <a:pt x="633" y="141"/>
                    <a:pt x="632" y="129"/>
                  </a:cubicBezTo>
                  <a:cubicBezTo>
                    <a:pt x="621" y="133"/>
                    <a:pt x="614" y="141"/>
                    <a:pt x="602" y="143"/>
                  </a:cubicBezTo>
                  <a:cubicBezTo>
                    <a:pt x="610" y="132"/>
                    <a:pt x="631" y="136"/>
                    <a:pt x="632" y="119"/>
                  </a:cubicBezTo>
                  <a:cubicBezTo>
                    <a:pt x="609" y="132"/>
                    <a:pt x="585" y="142"/>
                    <a:pt x="561" y="155"/>
                  </a:cubicBezTo>
                  <a:cubicBezTo>
                    <a:pt x="538" y="168"/>
                    <a:pt x="516" y="182"/>
                    <a:pt x="491" y="192"/>
                  </a:cubicBezTo>
                  <a:cubicBezTo>
                    <a:pt x="488" y="192"/>
                    <a:pt x="494" y="189"/>
                    <a:pt x="489" y="190"/>
                  </a:cubicBezTo>
                  <a:cubicBezTo>
                    <a:pt x="449" y="206"/>
                    <a:pt x="408" y="227"/>
                    <a:pt x="368" y="240"/>
                  </a:cubicBezTo>
                  <a:cubicBezTo>
                    <a:pt x="376" y="232"/>
                    <a:pt x="390" y="229"/>
                    <a:pt x="401" y="223"/>
                  </a:cubicBezTo>
                  <a:cubicBezTo>
                    <a:pt x="404" y="223"/>
                    <a:pt x="399" y="226"/>
                    <a:pt x="403" y="225"/>
                  </a:cubicBezTo>
                  <a:cubicBezTo>
                    <a:pt x="433" y="213"/>
                    <a:pt x="460" y="197"/>
                    <a:pt x="493" y="188"/>
                  </a:cubicBezTo>
                  <a:cubicBezTo>
                    <a:pt x="497" y="186"/>
                    <a:pt x="494" y="191"/>
                    <a:pt x="496" y="191"/>
                  </a:cubicBezTo>
                  <a:cubicBezTo>
                    <a:pt x="538" y="163"/>
                    <a:pt x="587" y="142"/>
                    <a:pt x="631" y="116"/>
                  </a:cubicBezTo>
                  <a:cubicBezTo>
                    <a:pt x="631" y="107"/>
                    <a:pt x="632" y="102"/>
                    <a:pt x="630" y="95"/>
                  </a:cubicBezTo>
                  <a:cubicBezTo>
                    <a:pt x="587" y="115"/>
                    <a:pt x="545" y="136"/>
                    <a:pt x="505" y="160"/>
                  </a:cubicBezTo>
                  <a:cubicBezTo>
                    <a:pt x="503" y="160"/>
                    <a:pt x="506" y="164"/>
                    <a:pt x="503" y="165"/>
                  </a:cubicBezTo>
                  <a:cubicBezTo>
                    <a:pt x="491" y="165"/>
                    <a:pt x="486" y="177"/>
                    <a:pt x="476" y="176"/>
                  </a:cubicBezTo>
                  <a:cubicBezTo>
                    <a:pt x="478" y="174"/>
                    <a:pt x="482" y="173"/>
                    <a:pt x="483" y="170"/>
                  </a:cubicBezTo>
                  <a:cubicBezTo>
                    <a:pt x="442" y="185"/>
                    <a:pt x="402" y="205"/>
                    <a:pt x="364" y="218"/>
                  </a:cubicBezTo>
                  <a:cubicBezTo>
                    <a:pt x="368" y="212"/>
                    <a:pt x="378" y="207"/>
                    <a:pt x="388" y="208"/>
                  </a:cubicBezTo>
                  <a:cubicBezTo>
                    <a:pt x="438" y="187"/>
                    <a:pt x="487" y="167"/>
                    <a:pt x="534" y="142"/>
                  </a:cubicBezTo>
                  <a:cubicBezTo>
                    <a:pt x="565" y="124"/>
                    <a:pt x="597" y="107"/>
                    <a:pt x="631" y="93"/>
                  </a:cubicBezTo>
                  <a:cubicBezTo>
                    <a:pt x="630" y="90"/>
                    <a:pt x="632" y="85"/>
                    <a:pt x="630" y="84"/>
                  </a:cubicBezTo>
                  <a:cubicBezTo>
                    <a:pt x="596" y="101"/>
                    <a:pt x="561" y="116"/>
                    <a:pt x="527" y="133"/>
                  </a:cubicBezTo>
                  <a:cubicBezTo>
                    <a:pt x="527" y="136"/>
                    <a:pt x="525" y="139"/>
                    <a:pt x="521" y="140"/>
                  </a:cubicBezTo>
                  <a:cubicBezTo>
                    <a:pt x="521" y="138"/>
                    <a:pt x="524" y="137"/>
                    <a:pt x="520" y="137"/>
                  </a:cubicBezTo>
                  <a:cubicBezTo>
                    <a:pt x="511" y="141"/>
                    <a:pt x="502" y="145"/>
                    <a:pt x="495" y="151"/>
                  </a:cubicBezTo>
                  <a:cubicBezTo>
                    <a:pt x="494" y="150"/>
                    <a:pt x="494" y="147"/>
                    <a:pt x="492" y="149"/>
                  </a:cubicBezTo>
                  <a:cubicBezTo>
                    <a:pt x="462" y="162"/>
                    <a:pt x="427" y="178"/>
                    <a:pt x="396" y="192"/>
                  </a:cubicBezTo>
                  <a:cubicBezTo>
                    <a:pt x="387" y="197"/>
                    <a:pt x="375" y="204"/>
                    <a:pt x="365" y="206"/>
                  </a:cubicBezTo>
                  <a:cubicBezTo>
                    <a:pt x="375" y="197"/>
                    <a:pt x="389" y="193"/>
                    <a:pt x="402" y="187"/>
                  </a:cubicBezTo>
                  <a:cubicBezTo>
                    <a:pt x="441" y="168"/>
                    <a:pt x="483" y="154"/>
                    <a:pt x="519" y="133"/>
                  </a:cubicBezTo>
                  <a:cubicBezTo>
                    <a:pt x="505" y="133"/>
                    <a:pt x="491" y="141"/>
                    <a:pt x="478" y="146"/>
                  </a:cubicBezTo>
                  <a:cubicBezTo>
                    <a:pt x="451" y="157"/>
                    <a:pt x="422" y="167"/>
                    <a:pt x="395" y="178"/>
                  </a:cubicBezTo>
                  <a:cubicBezTo>
                    <a:pt x="382" y="184"/>
                    <a:pt x="370" y="192"/>
                    <a:pt x="356" y="194"/>
                  </a:cubicBezTo>
                  <a:cubicBezTo>
                    <a:pt x="366" y="186"/>
                    <a:pt x="380" y="182"/>
                    <a:pt x="394" y="177"/>
                  </a:cubicBezTo>
                  <a:cubicBezTo>
                    <a:pt x="421" y="167"/>
                    <a:pt x="448" y="157"/>
                    <a:pt x="475" y="146"/>
                  </a:cubicBezTo>
                  <a:cubicBezTo>
                    <a:pt x="492" y="140"/>
                    <a:pt x="509" y="127"/>
                    <a:pt x="524" y="132"/>
                  </a:cubicBezTo>
                  <a:cubicBezTo>
                    <a:pt x="558" y="113"/>
                    <a:pt x="596" y="99"/>
                    <a:pt x="631" y="81"/>
                  </a:cubicBezTo>
                  <a:cubicBezTo>
                    <a:pt x="630" y="68"/>
                    <a:pt x="628" y="67"/>
                    <a:pt x="629" y="53"/>
                  </a:cubicBezTo>
                  <a:cubicBezTo>
                    <a:pt x="590" y="69"/>
                    <a:pt x="553" y="85"/>
                    <a:pt x="520" y="106"/>
                  </a:cubicBezTo>
                  <a:cubicBezTo>
                    <a:pt x="516" y="103"/>
                    <a:pt x="511" y="113"/>
                    <a:pt x="507" y="111"/>
                  </a:cubicBezTo>
                  <a:cubicBezTo>
                    <a:pt x="506" y="107"/>
                    <a:pt x="510" y="109"/>
                    <a:pt x="511" y="106"/>
                  </a:cubicBezTo>
                  <a:cubicBezTo>
                    <a:pt x="473" y="119"/>
                    <a:pt x="436" y="134"/>
                    <a:pt x="400" y="148"/>
                  </a:cubicBezTo>
                  <a:cubicBezTo>
                    <a:pt x="389" y="152"/>
                    <a:pt x="379" y="158"/>
                    <a:pt x="369" y="165"/>
                  </a:cubicBezTo>
                  <a:cubicBezTo>
                    <a:pt x="363" y="167"/>
                    <a:pt x="352" y="170"/>
                    <a:pt x="355" y="179"/>
                  </a:cubicBezTo>
                  <a:cubicBezTo>
                    <a:pt x="393" y="164"/>
                    <a:pt x="433" y="149"/>
                    <a:pt x="470" y="133"/>
                  </a:cubicBezTo>
                  <a:cubicBezTo>
                    <a:pt x="487" y="126"/>
                    <a:pt x="503" y="117"/>
                    <a:pt x="520" y="118"/>
                  </a:cubicBezTo>
                  <a:cubicBezTo>
                    <a:pt x="535" y="108"/>
                    <a:pt x="552" y="100"/>
                    <a:pt x="568" y="92"/>
                  </a:cubicBezTo>
                  <a:cubicBezTo>
                    <a:pt x="585" y="83"/>
                    <a:pt x="601" y="73"/>
                    <a:pt x="618" y="69"/>
                  </a:cubicBezTo>
                  <a:cubicBezTo>
                    <a:pt x="584" y="86"/>
                    <a:pt x="547" y="105"/>
                    <a:pt x="516" y="121"/>
                  </a:cubicBezTo>
                  <a:cubicBezTo>
                    <a:pt x="515" y="122"/>
                    <a:pt x="513" y="120"/>
                    <a:pt x="510" y="120"/>
                  </a:cubicBezTo>
                  <a:cubicBezTo>
                    <a:pt x="458" y="140"/>
                    <a:pt x="405" y="160"/>
                    <a:pt x="355" y="183"/>
                  </a:cubicBezTo>
                  <a:cubicBezTo>
                    <a:pt x="354" y="189"/>
                    <a:pt x="356" y="193"/>
                    <a:pt x="353" y="196"/>
                  </a:cubicBezTo>
                  <a:cubicBezTo>
                    <a:pt x="351" y="194"/>
                    <a:pt x="354" y="186"/>
                    <a:pt x="351" y="184"/>
                  </a:cubicBezTo>
                  <a:cubicBezTo>
                    <a:pt x="349" y="189"/>
                    <a:pt x="351" y="198"/>
                    <a:pt x="350" y="205"/>
                  </a:cubicBezTo>
                  <a:cubicBezTo>
                    <a:pt x="355" y="204"/>
                    <a:pt x="353" y="208"/>
                    <a:pt x="353" y="211"/>
                  </a:cubicBezTo>
                  <a:cubicBezTo>
                    <a:pt x="353" y="210"/>
                    <a:pt x="353" y="206"/>
                    <a:pt x="352" y="207"/>
                  </a:cubicBezTo>
                  <a:cubicBezTo>
                    <a:pt x="348" y="213"/>
                    <a:pt x="351" y="227"/>
                    <a:pt x="351" y="234"/>
                  </a:cubicBezTo>
                  <a:cubicBezTo>
                    <a:pt x="365" y="229"/>
                    <a:pt x="387" y="215"/>
                    <a:pt x="401" y="211"/>
                  </a:cubicBezTo>
                  <a:cubicBezTo>
                    <a:pt x="407" y="209"/>
                    <a:pt x="409" y="211"/>
                    <a:pt x="408" y="208"/>
                  </a:cubicBezTo>
                  <a:cubicBezTo>
                    <a:pt x="435" y="203"/>
                    <a:pt x="466" y="178"/>
                    <a:pt x="496" y="176"/>
                  </a:cubicBezTo>
                  <a:cubicBezTo>
                    <a:pt x="492" y="179"/>
                    <a:pt x="491" y="180"/>
                    <a:pt x="484" y="179"/>
                  </a:cubicBezTo>
                  <a:cubicBezTo>
                    <a:pt x="439" y="198"/>
                    <a:pt x="394" y="217"/>
                    <a:pt x="350" y="238"/>
                  </a:cubicBezTo>
                  <a:cubicBezTo>
                    <a:pt x="350" y="246"/>
                    <a:pt x="352" y="252"/>
                    <a:pt x="352" y="259"/>
                  </a:cubicBezTo>
                  <a:cubicBezTo>
                    <a:pt x="389" y="244"/>
                    <a:pt x="426" y="224"/>
                    <a:pt x="464" y="213"/>
                  </a:cubicBezTo>
                  <a:cubicBezTo>
                    <a:pt x="436" y="224"/>
                    <a:pt x="407" y="237"/>
                    <a:pt x="380" y="249"/>
                  </a:cubicBezTo>
                  <a:cubicBezTo>
                    <a:pt x="372" y="253"/>
                    <a:pt x="358" y="255"/>
                    <a:pt x="357" y="266"/>
                  </a:cubicBezTo>
                  <a:cubicBezTo>
                    <a:pt x="406" y="254"/>
                    <a:pt x="444" y="231"/>
                    <a:pt x="489" y="215"/>
                  </a:cubicBezTo>
                  <a:cubicBezTo>
                    <a:pt x="447" y="236"/>
                    <a:pt x="401" y="253"/>
                    <a:pt x="357" y="271"/>
                  </a:cubicBezTo>
                  <a:close/>
                  <a:moveTo>
                    <a:pt x="135" y="271"/>
                  </a:moveTo>
                  <a:cubicBezTo>
                    <a:pt x="130" y="274"/>
                    <a:pt x="124" y="277"/>
                    <a:pt x="120" y="281"/>
                  </a:cubicBezTo>
                  <a:cubicBezTo>
                    <a:pt x="126" y="278"/>
                    <a:pt x="131" y="275"/>
                    <a:pt x="135" y="271"/>
                  </a:cubicBezTo>
                  <a:close/>
                  <a:moveTo>
                    <a:pt x="685" y="278"/>
                  </a:moveTo>
                  <a:cubicBezTo>
                    <a:pt x="753" y="242"/>
                    <a:pt x="830" y="197"/>
                    <a:pt x="897" y="159"/>
                  </a:cubicBezTo>
                  <a:cubicBezTo>
                    <a:pt x="906" y="154"/>
                    <a:pt x="922" y="151"/>
                    <a:pt x="922" y="137"/>
                  </a:cubicBezTo>
                  <a:cubicBezTo>
                    <a:pt x="843" y="177"/>
                    <a:pt x="767" y="222"/>
                    <a:pt x="690" y="267"/>
                  </a:cubicBezTo>
                  <a:cubicBezTo>
                    <a:pt x="687" y="269"/>
                    <a:pt x="689" y="272"/>
                    <a:pt x="686" y="273"/>
                  </a:cubicBezTo>
                  <a:cubicBezTo>
                    <a:pt x="682" y="273"/>
                    <a:pt x="677" y="272"/>
                    <a:pt x="678" y="278"/>
                  </a:cubicBezTo>
                  <a:cubicBezTo>
                    <a:pt x="679" y="283"/>
                    <a:pt x="685" y="278"/>
                    <a:pt x="685" y="278"/>
                  </a:cubicBezTo>
                  <a:close/>
                  <a:moveTo>
                    <a:pt x="576" y="273"/>
                  </a:moveTo>
                  <a:cubicBezTo>
                    <a:pt x="591" y="278"/>
                    <a:pt x="615" y="280"/>
                    <a:pt x="628" y="279"/>
                  </a:cubicBezTo>
                  <a:cubicBezTo>
                    <a:pt x="611" y="277"/>
                    <a:pt x="594" y="272"/>
                    <a:pt x="576" y="273"/>
                  </a:cubicBezTo>
                  <a:close/>
                  <a:moveTo>
                    <a:pt x="707" y="269"/>
                  </a:moveTo>
                  <a:cubicBezTo>
                    <a:pt x="704" y="271"/>
                    <a:pt x="697" y="273"/>
                    <a:pt x="700" y="275"/>
                  </a:cubicBezTo>
                  <a:cubicBezTo>
                    <a:pt x="757" y="246"/>
                    <a:pt x="821" y="217"/>
                    <a:pt x="869" y="180"/>
                  </a:cubicBezTo>
                  <a:cubicBezTo>
                    <a:pt x="816" y="209"/>
                    <a:pt x="760" y="240"/>
                    <a:pt x="707" y="269"/>
                  </a:cubicBezTo>
                  <a:close/>
                  <a:moveTo>
                    <a:pt x="932" y="236"/>
                  </a:moveTo>
                  <a:cubicBezTo>
                    <a:pt x="928" y="245"/>
                    <a:pt x="928" y="263"/>
                    <a:pt x="930" y="274"/>
                  </a:cubicBezTo>
                  <a:cubicBezTo>
                    <a:pt x="933" y="263"/>
                    <a:pt x="930" y="244"/>
                    <a:pt x="932" y="236"/>
                  </a:cubicBezTo>
                  <a:close/>
                  <a:moveTo>
                    <a:pt x="654" y="238"/>
                  </a:moveTo>
                  <a:cubicBezTo>
                    <a:pt x="635" y="248"/>
                    <a:pt x="615" y="257"/>
                    <a:pt x="598" y="269"/>
                  </a:cubicBezTo>
                  <a:cubicBezTo>
                    <a:pt x="618" y="262"/>
                    <a:pt x="640" y="245"/>
                    <a:pt x="654" y="238"/>
                  </a:cubicBezTo>
                  <a:close/>
                  <a:moveTo>
                    <a:pt x="216" y="253"/>
                  </a:moveTo>
                  <a:cubicBezTo>
                    <a:pt x="211" y="258"/>
                    <a:pt x="201" y="263"/>
                    <a:pt x="200" y="267"/>
                  </a:cubicBezTo>
                  <a:cubicBezTo>
                    <a:pt x="205" y="263"/>
                    <a:pt x="214" y="258"/>
                    <a:pt x="216" y="253"/>
                  </a:cubicBezTo>
                  <a:close/>
                  <a:moveTo>
                    <a:pt x="626" y="200"/>
                  </a:moveTo>
                  <a:cubicBezTo>
                    <a:pt x="583" y="219"/>
                    <a:pt x="545" y="242"/>
                    <a:pt x="512" y="266"/>
                  </a:cubicBezTo>
                  <a:cubicBezTo>
                    <a:pt x="550" y="245"/>
                    <a:pt x="592" y="226"/>
                    <a:pt x="626" y="200"/>
                  </a:cubicBezTo>
                  <a:close/>
                  <a:moveTo>
                    <a:pt x="700" y="217"/>
                  </a:moveTo>
                  <a:cubicBezTo>
                    <a:pt x="695" y="217"/>
                    <a:pt x="704" y="213"/>
                    <a:pt x="703" y="216"/>
                  </a:cubicBezTo>
                  <a:cubicBezTo>
                    <a:pt x="702" y="212"/>
                    <a:pt x="713" y="207"/>
                    <a:pt x="717" y="207"/>
                  </a:cubicBezTo>
                  <a:cubicBezTo>
                    <a:pt x="715" y="210"/>
                    <a:pt x="705" y="211"/>
                    <a:pt x="706" y="215"/>
                  </a:cubicBezTo>
                  <a:cubicBezTo>
                    <a:pt x="715" y="209"/>
                    <a:pt x="729" y="204"/>
                    <a:pt x="733" y="198"/>
                  </a:cubicBezTo>
                  <a:cubicBezTo>
                    <a:pt x="730" y="200"/>
                    <a:pt x="724" y="205"/>
                    <a:pt x="720" y="204"/>
                  </a:cubicBezTo>
                  <a:cubicBezTo>
                    <a:pt x="754" y="187"/>
                    <a:pt x="790" y="167"/>
                    <a:pt x="821" y="149"/>
                  </a:cubicBezTo>
                  <a:cubicBezTo>
                    <a:pt x="819" y="147"/>
                    <a:pt x="815" y="153"/>
                    <a:pt x="814" y="148"/>
                  </a:cubicBezTo>
                  <a:cubicBezTo>
                    <a:pt x="816" y="142"/>
                    <a:pt x="820" y="139"/>
                    <a:pt x="822" y="133"/>
                  </a:cubicBezTo>
                  <a:cubicBezTo>
                    <a:pt x="748" y="179"/>
                    <a:pt x="670" y="220"/>
                    <a:pt x="594" y="264"/>
                  </a:cubicBezTo>
                  <a:cubicBezTo>
                    <a:pt x="613" y="257"/>
                    <a:pt x="631" y="246"/>
                    <a:pt x="649" y="236"/>
                  </a:cubicBezTo>
                  <a:cubicBezTo>
                    <a:pt x="693" y="210"/>
                    <a:pt x="741" y="185"/>
                    <a:pt x="784" y="160"/>
                  </a:cubicBezTo>
                  <a:cubicBezTo>
                    <a:pt x="792" y="155"/>
                    <a:pt x="802" y="144"/>
                    <a:pt x="810" y="149"/>
                  </a:cubicBezTo>
                  <a:cubicBezTo>
                    <a:pt x="761" y="179"/>
                    <a:pt x="708" y="206"/>
                    <a:pt x="659" y="238"/>
                  </a:cubicBezTo>
                  <a:cubicBezTo>
                    <a:pt x="675" y="233"/>
                    <a:pt x="689" y="220"/>
                    <a:pt x="700" y="217"/>
                  </a:cubicBezTo>
                  <a:close/>
                  <a:moveTo>
                    <a:pt x="938" y="248"/>
                  </a:moveTo>
                  <a:cubicBezTo>
                    <a:pt x="939" y="226"/>
                    <a:pt x="934" y="244"/>
                    <a:pt x="938" y="248"/>
                  </a:cubicBezTo>
                  <a:close/>
                  <a:moveTo>
                    <a:pt x="593" y="231"/>
                  </a:moveTo>
                  <a:cubicBezTo>
                    <a:pt x="586" y="237"/>
                    <a:pt x="575" y="241"/>
                    <a:pt x="568" y="247"/>
                  </a:cubicBezTo>
                  <a:cubicBezTo>
                    <a:pt x="577" y="243"/>
                    <a:pt x="589" y="237"/>
                    <a:pt x="593" y="231"/>
                  </a:cubicBezTo>
                  <a:close/>
                  <a:moveTo>
                    <a:pt x="202" y="224"/>
                  </a:moveTo>
                  <a:cubicBezTo>
                    <a:pt x="214" y="216"/>
                    <a:pt x="223" y="206"/>
                    <a:pt x="237" y="201"/>
                  </a:cubicBezTo>
                  <a:cubicBezTo>
                    <a:pt x="238" y="206"/>
                    <a:pt x="234" y="206"/>
                    <a:pt x="232" y="209"/>
                  </a:cubicBezTo>
                  <a:cubicBezTo>
                    <a:pt x="237" y="206"/>
                    <a:pt x="248" y="204"/>
                    <a:pt x="247" y="198"/>
                  </a:cubicBezTo>
                  <a:cubicBezTo>
                    <a:pt x="246" y="196"/>
                    <a:pt x="245" y="201"/>
                    <a:pt x="242" y="199"/>
                  </a:cubicBezTo>
                  <a:cubicBezTo>
                    <a:pt x="240" y="198"/>
                    <a:pt x="241" y="194"/>
                    <a:pt x="239" y="192"/>
                  </a:cubicBezTo>
                  <a:cubicBezTo>
                    <a:pt x="237" y="198"/>
                    <a:pt x="230" y="203"/>
                    <a:pt x="225" y="199"/>
                  </a:cubicBezTo>
                  <a:cubicBezTo>
                    <a:pt x="207" y="216"/>
                    <a:pt x="177" y="234"/>
                    <a:pt x="159" y="245"/>
                  </a:cubicBezTo>
                  <a:cubicBezTo>
                    <a:pt x="175" y="240"/>
                    <a:pt x="184" y="227"/>
                    <a:pt x="202" y="224"/>
                  </a:cubicBezTo>
                  <a:close/>
                  <a:moveTo>
                    <a:pt x="920" y="243"/>
                  </a:moveTo>
                  <a:cubicBezTo>
                    <a:pt x="923" y="214"/>
                    <a:pt x="927" y="180"/>
                    <a:pt x="923" y="155"/>
                  </a:cubicBezTo>
                  <a:cubicBezTo>
                    <a:pt x="916" y="177"/>
                    <a:pt x="917" y="193"/>
                    <a:pt x="914" y="222"/>
                  </a:cubicBezTo>
                  <a:cubicBezTo>
                    <a:pt x="925" y="223"/>
                    <a:pt x="912" y="240"/>
                    <a:pt x="917" y="245"/>
                  </a:cubicBezTo>
                  <a:cubicBezTo>
                    <a:pt x="917" y="244"/>
                    <a:pt x="919" y="244"/>
                    <a:pt x="920" y="243"/>
                  </a:cubicBezTo>
                  <a:close/>
                  <a:moveTo>
                    <a:pt x="914" y="225"/>
                  </a:moveTo>
                  <a:cubicBezTo>
                    <a:pt x="913" y="229"/>
                    <a:pt x="911" y="238"/>
                    <a:pt x="913" y="241"/>
                  </a:cubicBezTo>
                  <a:cubicBezTo>
                    <a:pt x="912" y="236"/>
                    <a:pt x="918" y="228"/>
                    <a:pt x="914" y="225"/>
                  </a:cubicBezTo>
                  <a:close/>
                  <a:moveTo>
                    <a:pt x="930" y="231"/>
                  </a:moveTo>
                  <a:cubicBezTo>
                    <a:pt x="933" y="230"/>
                    <a:pt x="929" y="235"/>
                    <a:pt x="932" y="235"/>
                  </a:cubicBezTo>
                  <a:cubicBezTo>
                    <a:pt x="932" y="221"/>
                    <a:pt x="932" y="220"/>
                    <a:pt x="930" y="231"/>
                  </a:cubicBezTo>
                  <a:close/>
                  <a:moveTo>
                    <a:pt x="905" y="202"/>
                  </a:moveTo>
                  <a:cubicBezTo>
                    <a:pt x="894" y="205"/>
                    <a:pt x="901" y="225"/>
                    <a:pt x="897" y="234"/>
                  </a:cubicBezTo>
                  <a:cubicBezTo>
                    <a:pt x="897" y="234"/>
                    <a:pt x="898" y="234"/>
                    <a:pt x="899" y="234"/>
                  </a:cubicBezTo>
                  <a:cubicBezTo>
                    <a:pt x="902" y="224"/>
                    <a:pt x="903" y="212"/>
                    <a:pt x="905" y="202"/>
                  </a:cubicBezTo>
                  <a:close/>
                  <a:moveTo>
                    <a:pt x="919" y="152"/>
                  </a:moveTo>
                  <a:cubicBezTo>
                    <a:pt x="908" y="157"/>
                    <a:pt x="909" y="174"/>
                    <a:pt x="911" y="184"/>
                  </a:cubicBezTo>
                  <a:cubicBezTo>
                    <a:pt x="911" y="186"/>
                    <a:pt x="907" y="185"/>
                    <a:pt x="908" y="188"/>
                  </a:cubicBezTo>
                  <a:cubicBezTo>
                    <a:pt x="909" y="200"/>
                    <a:pt x="903" y="215"/>
                    <a:pt x="905" y="224"/>
                  </a:cubicBezTo>
                  <a:cubicBezTo>
                    <a:pt x="907" y="219"/>
                    <a:pt x="906" y="211"/>
                    <a:pt x="911" y="208"/>
                  </a:cubicBezTo>
                  <a:cubicBezTo>
                    <a:pt x="911" y="215"/>
                    <a:pt x="905" y="221"/>
                    <a:pt x="909" y="226"/>
                  </a:cubicBezTo>
                  <a:cubicBezTo>
                    <a:pt x="915" y="205"/>
                    <a:pt x="916" y="173"/>
                    <a:pt x="919" y="152"/>
                  </a:cubicBezTo>
                  <a:close/>
                  <a:moveTo>
                    <a:pt x="893" y="202"/>
                  </a:moveTo>
                  <a:cubicBezTo>
                    <a:pt x="881" y="204"/>
                    <a:pt x="874" y="215"/>
                    <a:pt x="870" y="221"/>
                  </a:cubicBezTo>
                  <a:cubicBezTo>
                    <a:pt x="876" y="213"/>
                    <a:pt x="893" y="216"/>
                    <a:pt x="893" y="202"/>
                  </a:cubicBezTo>
                  <a:close/>
                  <a:moveTo>
                    <a:pt x="666" y="202"/>
                  </a:moveTo>
                  <a:cubicBezTo>
                    <a:pt x="663" y="199"/>
                    <a:pt x="664" y="208"/>
                    <a:pt x="658" y="206"/>
                  </a:cubicBezTo>
                  <a:cubicBezTo>
                    <a:pt x="653" y="148"/>
                    <a:pt x="662" y="113"/>
                    <a:pt x="653" y="57"/>
                  </a:cubicBezTo>
                  <a:cubicBezTo>
                    <a:pt x="654" y="106"/>
                    <a:pt x="655" y="151"/>
                    <a:pt x="655" y="211"/>
                  </a:cubicBezTo>
                  <a:cubicBezTo>
                    <a:pt x="655" y="211"/>
                    <a:pt x="655" y="212"/>
                    <a:pt x="656" y="212"/>
                  </a:cubicBezTo>
                  <a:cubicBezTo>
                    <a:pt x="658" y="208"/>
                    <a:pt x="666" y="209"/>
                    <a:pt x="666" y="202"/>
                  </a:cubicBezTo>
                  <a:close/>
                  <a:moveTo>
                    <a:pt x="637" y="208"/>
                  </a:moveTo>
                  <a:cubicBezTo>
                    <a:pt x="637" y="206"/>
                    <a:pt x="637" y="205"/>
                    <a:pt x="635" y="204"/>
                  </a:cubicBezTo>
                  <a:cubicBezTo>
                    <a:pt x="635" y="206"/>
                    <a:pt x="634" y="208"/>
                    <a:pt x="633" y="210"/>
                  </a:cubicBezTo>
                  <a:cubicBezTo>
                    <a:pt x="635" y="210"/>
                    <a:pt x="634" y="207"/>
                    <a:pt x="637" y="208"/>
                  </a:cubicBezTo>
                  <a:close/>
                  <a:moveTo>
                    <a:pt x="629" y="205"/>
                  </a:moveTo>
                  <a:cubicBezTo>
                    <a:pt x="626" y="205"/>
                    <a:pt x="625" y="208"/>
                    <a:pt x="623" y="209"/>
                  </a:cubicBezTo>
                  <a:cubicBezTo>
                    <a:pt x="626" y="208"/>
                    <a:pt x="625" y="210"/>
                    <a:pt x="628" y="210"/>
                  </a:cubicBezTo>
                  <a:cubicBezTo>
                    <a:pt x="629" y="209"/>
                    <a:pt x="629" y="207"/>
                    <a:pt x="629" y="205"/>
                  </a:cubicBezTo>
                  <a:close/>
                  <a:moveTo>
                    <a:pt x="898" y="199"/>
                  </a:moveTo>
                  <a:cubicBezTo>
                    <a:pt x="895" y="198"/>
                    <a:pt x="895" y="205"/>
                    <a:pt x="897" y="205"/>
                  </a:cubicBezTo>
                  <a:cubicBezTo>
                    <a:pt x="897" y="202"/>
                    <a:pt x="898" y="201"/>
                    <a:pt x="898" y="199"/>
                  </a:cubicBezTo>
                  <a:close/>
                  <a:moveTo>
                    <a:pt x="893" y="194"/>
                  </a:moveTo>
                  <a:cubicBezTo>
                    <a:pt x="891" y="198"/>
                    <a:pt x="885" y="201"/>
                    <a:pt x="886" y="203"/>
                  </a:cubicBezTo>
                  <a:cubicBezTo>
                    <a:pt x="888" y="200"/>
                    <a:pt x="897" y="200"/>
                    <a:pt x="893" y="194"/>
                  </a:cubicBezTo>
                  <a:close/>
                  <a:moveTo>
                    <a:pt x="651" y="200"/>
                  </a:moveTo>
                  <a:cubicBezTo>
                    <a:pt x="651" y="168"/>
                    <a:pt x="652" y="160"/>
                    <a:pt x="652" y="119"/>
                  </a:cubicBezTo>
                  <a:cubicBezTo>
                    <a:pt x="646" y="119"/>
                    <a:pt x="648" y="121"/>
                    <a:pt x="642" y="122"/>
                  </a:cubicBezTo>
                  <a:cubicBezTo>
                    <a:pt x="644" y="145"/>
                    <a:pt x="639" y="163"/>
                    <a:pt x="641" y="180"/>
                  </a:cubicBezTo>
                  <a:cubicBezTo>
                    <a:pt x="641" y="178"/>
                    <a:pt x="640" y="175"/>
                    <a:pt x="643" y="176"/>
                  </a:cubicBezTo>
                  <a:cubicBezTo>
                    <a:pt x="641" y="178"/>
                    <a:pt x="642" y="184"/>
                    <a:pt x="642" y="188"/>
                  </a:cubicBezTo>
                  <a:cubicBezTo>
                    <a:pt x="644" y="189"/>
                    <a:pt x="645" y="185"/>
                    <a:pt x="646" y="188"/>
                  </a:cubicBezTo>
                  <a:cubicBezTo>
                    <a:pt x="645" y="191"/>
                    <a:pt x="640" y="190"/>
                    <a:pt x="641" y="196"/>
                  </a:cubicBezTo>
                  <a:cubicBezTo>
                    <a:pt x="648" y="193"/>
                    <a:pt x="645" y="199"/>
                    <a:pt x="648" y="202"/>
                  </a:cubicBezTo>
                  <a:cubicBezTo>
                    <a:pt x="648" y="201"/>
                    <a:pt x="650" y="201"/>
                    <a:pt x="651" y="200"/>
                  </a:cubicBezTo>
                  <a:close/>
                  <a:moveTo>
                    <a:pt x="663" y="137"/>
                  </a:moveTo>
                  <a:cubicBezTo>
                    <a:pt x="664" y="120"/>
                    <a:pt x="667" y="102"/>
                    <a:pt x="666" y="93"/>
                  </a:cubicBezTo>
                  <a:cubicBezTo>
                    <a:pt x="668" y="89"/>
                    <a:pt x="662" y="92"/>
                    <a:pt x="662" y="90"/>
                  </a:cubicBezTo>
                  <a:cubicBezTo>
                    <a:pt x="664" y="89"/>
                    <a:pt x="666" y="89"/>
                    <a:pt x="665" y="86"/>
                  </a:cubicBezTo>
                  <a:cubicBezTo>
                    <a:pt x="668" y="65"/>
                    <a:pt x="658" y="46"/>
                    <a:pt x="660" y="31"/>
                  </a:cubicBezTo>
                  <a:cubicBezTo>
                    <a:pt x="663" y="33"/>
                    <a:pt x="663" y="38"/>
                    <a:pt x="665" y="40"/>
                  </a:cubicBezTo>
                  <a:cubicBezTo>
                    <a:pt x="665" y="35"/>
                    <a:pt x="666" y="28"/>
                    <a:pt x="664" y="25"/>
                  </a:cubicBezTo>
                  <a:cubicBezTo>
                    <a:pt x="662" y="28"/>
                    <a:pt x="657" y="29"/>
                    <a:pt x="656" y="32"/>
                  </a:cubicBezTo>
                  <a:cubicBezTo>
                    <a:pt x="661" y="78"/>
                    <a:pt x="657" y="143"/>
                    <a:pt x="661" y="201"/>
                  </a:cubicBezTo>
                  <a:cubicBezTo>
                    <a:pt x="667" y="185"/>
                    <a:pt x="662" y="162"/>
                    <a:pt x="663" y="137"/>
                  </a:cubicBezTo>
                  <a:close/>
                  <a:moveTo>
                    <a:pt x="250" y="184"/>
                  </a:moveTo>
                  <a:cubicBezTo>
                    <a:pt x="251" y="189"/>
                    <a:pt x="250" y="196"/>
                    <a:pt x="253" y="198"/>
                  </a:cubicBezTo>
                  <a:cubicBezTo>
                    <a:pt x="252" y="194"/>
                    <a:pt x="253" y="187"/>
                    <a:pt x="250" y="184"/>
                  </a:cubicBezTo>
                  <a:close/>
                  <a:moveTo>
                    <a:pt x="228" y="192"/>
                  </a:moveTo>
                  <a:cubicBezTo>
                    <a:pt x="228" y="195"/>
                    <a:pt x="221" y="196"/>
                    <a:pt x="224" y="198"/>
                  </a:cubicBezTo>
                  <a:cubicBezTo>
                    <a:pt x="225" y="196"/>
                    <a:pt x="231" y="195"/>
                    <a:pt x="228" y="192"/>
                  </a:cubicBezTo>
                  <a:close/>
                  <a:moveTo>
                    <a:pt x="905" y="195"/>
                  </a:moveTo>
                  <a:cubicBezTo>
                    <a:pt x="904" y="191"/>
                    <a:pt x="908" y="187"/>
                    <a:pt x="905" y="184"/>
                  </a:cubicBezTo>
                  <a:cubicBezTo>
                    <a:pt x="904" y="186"/>
                    <a:pt x="901" y="186"/>
                    <a:pt x="899" y="188"/>
                  </a:cubicBezTo>
                  <a:cubicBezTo>
                    <a:pt x="899" y="191"/>
                    <a:pt x="899" y="193"/>
                    <a:pt x="899" y="196"/>
                  </a:cubicBezTo>
                  <a:cubicBezTo>
                    <a:pt x="902" y="196"/>
                    <a:pt x="902" y="195"/>
                    <a:pt x="905" y="195"/>
                  </a:cubicBezTo>
                  <a:close/>
                  <a:moveTo>
                    <a:pt x="638" y="163"/>
                  </a:moveTo>
                  <a:cubicBezTo>
                    <a:pt x="629" y="164"/>
                    <a:pt x="630" y="188"/>
                    <a:pt x="633" y="192"/>
                  </a:cubicBezTo>
                  <a:cubicBezTo>
                    <a:pt x="640" y="187"/>
                    <a:pt x="636" y="172"/>
                    <a:pt x="638" y="163"/>
                  </a:cubicBezTo>
                  <a:close/>
                  <a:moveTo>
                    <a:pt x="902" y="184"/>
                  </a:moveTo>
                  <a:cubicBezTo>
                    <a:pt x="902" y="182"/>
                    <a:pt x="905" y="183"/>
                    <a:pt x="906" y="183"/>
                  </a:cubicBezTo>
                  <a:cubicBezTo>
                    <a:pt x="907" y="176"/>
                    <a:pt x="908" y="170"/>
                    <a:pt x="908" y="162"/>
                  </a:cubicBezTo>
                  <a:cubicBezTo>
                    <a:pt x="903" y="167"/>
                    <a:pt x="898" y="179"/>
                    <a:pt x="902" y="184"/>
                  </a:cubicBezTo>
                  <a:close/>
                  <a:moveTo>
                    <a:pt x="884" y="173"/>
                  </a:moveTo>
                  <a:cubicBezTo>
                    <a:pt x="892" y="168"/>
                    <a:pt x="888" y="168"/>
                    <a:pt x="882" y="171"/>
                  </a:cubicBezTo>
                  <a:cubicBezTo>
                    <a:pt x="879" y="173"/>
                    <a:pt x="873" y="176"/>
                    <a:pt x="875" y="178"/>
                  </a:cubicBezTo>
                  <a:cubicBezTo>
                    <a:pt x="878" y="174"/>
                    <a:pt x="881" y="176"/>
                    <a:pt x="884" y="173"/>
                  </a:cubicBezTo>
                  <a:close/>
                  <a:moveTo>
                    <a:pt x="355" y="156"/>
                  </a:moveTo>
                  <a:cubicBezTo>
                    <a:pt x="355" y="160"/>
                    <a:pt x="355" y="163"/>
                    <a:pt x="355" y="167"/>
                  </a:cubicBezTo>
                  <a:cubicBezTo>
                    <a:pt x="402" y="146"/>
                    <a:pt x="448" y="127"/>
                    <a:pt x="495" y="109"/>
                  </a:cubicBezTo>
                  <a:cubicBezTo>
                    <a:pt x="503" y="106"/>
                    <a:pt x="511" y="106"/>
                    <a:pt x="518" y="103"/>
                  </a:cubicBezTo>
                  <a:cubicBezTo>
                    <a:pt x="527" y="100"/>
                    <a:pt x="535" y="93"/>
                    <a:pt x="544" y="89"/>
                  </a:cubicBezTo>
                  <a:cubicBezTo>
                    <a:pt x="576" y="73"/>
                    <a:pt x="609" y="58"/>
                    <a:pt x="642" y="46"/>
                  </a:cubicBezTo>
                  <a:cubicBezTo>
                    <a:pt x="644" y="43"/>
                    <a:pt x="642" y="37"/>
                    <a:pt x="645" y="36"/>
                  </a:cubicBezTo>
                  <a:cubicBezTo>
                    <a:pt x="648" y="36"/>
                    <a:pt x="644" y="45"/>
                    <a:pt x="648" y="42"/>
                  </a:cubicBezTo>
                  <a:cubicBezTo>
                    <a:pt x="652" y="42"/>
                    <a:pt x="650" y="37"/>
                    <a:pt x="651" y="33"/>
                  </a:cubicBezTo>
                  <a:cubicBezTo>
                    <a:pt x="603" y="43"/>
                    <a:pt x="567" y="64"/>
                    <a:pt x="521" y="75"/>
                  </a:cubicBezTo>
                  <a:cubicBezTo>
                    <a:pt x="520" y="77"/>
                    <a:pt x="517" y="78"/>
                    <a:pt x="515" y="80"/>
                  </a:cubicBezTo>
                  <a:cubicBezTo>
                    <a:pt x="465" y="95"/>
                    <a:pt x="411" y="113"/>
                    <a:pt x="364" y="134"/>
                  </a:cubicBezTo>
                  <a:cubicBezTo>
                    <a:pt x="365" y="134"/>
                    <a:pt x="366" y="134"/>
                    <a:pt x="367" y="135"/>
                  </a:cubicBezTo>
                  <a:cubicBezTo>
                    <a:pt x="356" y="134"/>
                    <a:pt x="354" y="142"/>
                    <a:pt x="355" y="153"/>
                  </a:cubicBezTo>
                  <a:cubicBezTo>
                    <a:pt x="391" y="141"/>
                    <a:pt x="427" y="126"/>
                    <a:pt x="463" y="112"/>
                  </a:cubicBezTo>
                  <a:cubicBezTo>
                    <a:pt x="483" y="104"/>
                    <a:pt x="503" y="95"/>
                    <a:pt x="523" y="93"/>
                  </a:cubicBezTo>
                  <a:cubicBezTo>
                    <a:pt x="467" y="110"/>
                    <a:pt x="411" y="135"/>
                    <a:pt x="355" y="156"/>
                  </a:cubicBezTo>
                  <a:close/>
                  <a:moveTo>
                    <a:pt x="929" y="144"/>
                  </a:moveTo>
                  <a:cubicBezTo>
                    <a:pt x="924" y="149"/>
                    <a:pt x="927" y="161"/>
                    <a:pt x="928" y="166"/>
                  </a:cubicBezTo>
                  <a:cubicBezTo>
                    <a:pt x="927" y="157"/>
                    <a:pt x="932" y="151"/>
                    <a:pt x="929" y="144"/>
                  </a:cubicBezTo>
                  <a:close/>
                  <a:moveTo>
                    <a:pt x="904" y="160"/>
                  </a:moveTo>
                  <a:cubicBezTo>
                    <a:pt x="901" y="162"/>
                    <a:pt x="897" y="163"/>
                    <a:pt x="895" y="166"/>
                  </a:cubicBezTo>
                  <a:cubicBezTo>
                    <a:pt x="899" y="164"/>
                    <a:pt x="903" y="164"/>
                    <a:pt x="904" y="160"/>
                  </a:cubicBezTo>
                  <a:close/>
                  <a:moveTo>
                    <a:pt x="639" y="125"/>
                  </a:moveTo>
                  <a:cubicBezTo>
                    <a:pt x="627" y="129"/>
                    <a:pt x="638" y="151"/>
                    <a:pt x="633" y="161"/>
                  </a:cubicBezTo>
                  <a:cubicBezTo>
                    <a:pt x="633" y="161"/>
                    <a:pt x="633" y="162"/>
                    <a:pt x="633" y="162"/>
                  </a:cubicBezTo>
                  <a:cubicBezTo>
                    <a:pt x="643" y="157"/>
                    <a:pt x="638" y="140"/>
                    <a:pt x="639" y="125"/>
                  </a:cubicBezTo>
                  <a:close/>
                  <a:moveTo>
                    <a:pt x="665" y="145"/>
                  </a:moveTo>
                  <a:cubicBezTo>
                    <a:pt x="666" y="147"/>
                    <a:pt x="664" y="152"/>
                    <a:pt x="667" y="151"/>
                  </a:cubicBezTo>
                  <a:cubicBezTo>
                    <a:pt x="667" y="149"/>
                    <a:pt x="669" y="145"/>
                    <a:pt x="665" y="145"/>
                  </a:cubicBezTo>
                  <a:close/>
                  <a:moveTo>
                    <a:pt x="352" y="140"/>
                  </a:moveTo>
                  <a:cubicBezTo>
                    <a:pt x="351" y="140"/>
                    <a:pt x="350" y="140"/>
                    <a:pt x="348" y="140"/>
                  </a:cubicBezTo>
                  <a:cubicBezTo>
                    <a:pt x="348" y="141"/>
                    <a:pt x="348" y="143"/>
                    <a:pt x="348" y="144"/>
                  </a:cubicBezTo>
                  <a:cubicBezTo>
                    <a:pt x="350" y="144"/>
                    <a:pt x="351" y="144"/>
                    <a:pt x="352" y="144"/>
                  </a:cubicBezTo>
                  <a:cubicBezTo>
                    <a:pt x="352" y="143"/>
                    <a:pt x="352" y="141"/>
                    <a:pt x="352" y="140"/>
                  </a:cubicBezTo>
                  <a:close/>
                  <a:moveTo>
                    <a:pt x="937" y="134"/>
                  </a:moveTo>
                  <a:cubicBezTo>
                    <a:pt x="931" y="134"/>
                    <a:pt x="930" y="138"/>
                    <a:pt x="924" y="138"/>
                  </a:cubicBezTo>
                  <a:cubicBezTo>
                    <a:pt x="925" y="139"/>
                    <a:pt x="923" y="143"/>
                    <a:pt x="925" y="144"/>
                  </a:cubicBezTo>
                  <a:cubicBezTo>
                    <a:pt x="928" y="139"/>
                    <a:pt x="933" y="137"/>
                    <a:pt x="937" y="134"/>
                  </a:cubicBezTo>
                  <a:close/>
                  <a:moveTo>
                    <a:pt x="408" y="114"/>
                  </a:moveTo>
                  <a:cubicBezTo>
                    <a:pt x="403" y="115"/>
                    <a:pt x="409" y="111"/>
                    <a:pt x="406" y="111"/>
                  </a:cubicBezTo>
                  <a:cubicBezTo>
                    <a:pt x="398" y="115"/>
                    <a:pt x="386" y="116"/>
                    <a:pt x="379" y="121"/>
                  </a:cubicBezTo>
                  <a:cubicBezTo>
                    <a:pt x="381" y="123"/>
                    <a:pt x="384" y="119"/>
                    <a:pt x="384" y="121"/>
                  </a:cubicBezTo>
                  <a:cubicBezTo>
                    <a:pt x="374" y="123"/>
                    <a:pt x="363" y="132"/>
                    <a:pt x="355" y="129"/>
                  </a:cubicBezTo>
                  <a:cubicBezTo>
                    <a:pt x="355" y="127"/>
                    <a:pt x="359" y="128"/>
                    <a:pt x="359" y="125"/>
                  </a:cubicBezTo>
                  <a:cubicBezTo>
                    <a:pt x="351" y="126"/>
                    <a:pt x="347" y="130"/>
                    <a:pt x="348" y="137"/>
                  </a:cubicBezTo>
                  <a:cubicBezTo>
                    <a:pt x="350" y="137"/>
                    <a:pt x="350" y="136"/>
                    <a:pt x="352" y="136"/>
                  </a:cubicBezTo>
                  <a:cubicBezTo>
                    <a:pt x="352" y="132"/>
                    <a:pt x="351" y="131"/>
                    <a:pt x="354" y="129"/>
                  </a:cubicBezTo>
                  <a:cubicBezTo>
                    <a:pt x="354" y="131"/>
                    <a:pt x="356" y="131"/>
                    <a:pt x="355" y="134"/>
                  </a:cubicBezTo>
                  <a:cubicBezTo>
                    <a:pt x="371" y="127"/>
                    <a:pt x="389" y="122"/>
                    <a:pt x="405" y="115"/>
                  </a:cubicBezTo>
                  <a:cubicBezTo>
                    <a:pt x="404" y="115"/>
                    <a:pt x="401" y="115"/>
                    <a:pt x="401" y="114"/>
                  </a:cubicBezTo>
                  <a:cubicBezTo>
                    <a:pt x="404" y="112"/>
                    <a:pt x="406" y="117"/>
                    <a:pt x="408" y="114"/>
                  </a:cubicBezTo>
                  <a:close/>
                  <a:moveTo>
                    <a:pt x="640" y="90"/>
                  </a:moveTo>
                  <a:cubicBezTo>
                    <a:pt x="639" y="90"/>
                    <a:pt x="637" y="90"/>
                    <a:pt x="637" y="89"/>
                  </a:cubicBezTo>
                  <a:cubicBezTo>
                    <a:pt x="642" y="91"/>
                    <a:pt x="641" y="81"/>
                    <a:pt x="639" y="80"/>
                  </a:cubicBezTo>
                  <a:cubicBezTo>
                    <a:pt x="637" y="82"/>
                    <a:pt x="635" y="82"/>
                    <a:pt x="633" y="83"/>
                  </a:cubicBezTo>
                  <a:cubicBezTo>
                    <a:pt x="633" y="86"/>
                    <a:pt x="633" y="88"/>
                    <a:pt x="633" y="91"/>
                  </a:cubicBezTo>
                  <a:cubicBezTo>
                    <a:pt x="634" y="91"/>
                    <a:pt x="636" y="91"/>
                    <a:pt x="635" y="93"/>
                  </a:cubicBezTo>
                  <a:cubicBezTo>
                    <a:pt x="631" y="96"/>
                    <a:pt x="633" y="103"/>
                    <a:pt x="633" y="108"/>
                  </a:cubicBezTo>
                  <a:cubicBezTo>
                    <a:pt x="637" y="107"/>
                    <a:pt x="638" y="108"/>
                    <a:pt x="639" y="110"/>
                  </a:cubicBezTo>
                  <a:cubicBezTo>
                    <a:pt x="637" y="114"/>
                    <a:pt x="632" y="116"/>
                    <a:pt x="633" y="124"/>
                  </a:cubicBezTo>
                  <a:cubicBezTo>
                    <a:pt x="645" y="122"/>
                    <a:pt x="638" y="102"/>
                    <a:pt x="640" y="90"/>
                  </a:cubicBezTo>
                  <a:close/>
                  <a:moveTo>
                    <a:pt x="652" y="114"/>
                  </a:moveTo>
                  <a:cubicBezTo>
                    <a:pt x="651" y="98"/>
                    <a:pt x="652" y="90"/>
                    <a:pt x="650" y="74"/>
                  </a:cubicBezTo>
                  <a:cubicBezTo>
                    <a:pt x="650" y="75"/>
                    <a:pt x="646" y="78"/>
                    <a:pt x="646" y="75"/>
                  </a:cubicBezTo>
                  <a:cubicBezTo>
                    <a:pt x="646" y="73"/>
                    <a:pt x="651" y="75"/>
                    <a:pt x="651" y="72"/>
                  </a:cubicBezTo>
                  <a:cubicBezTo>
                    <a:pt x="651" y="59"/>
                    <a:pt x="650" y="56"/>
                    <a:pt x="651" y="45"/>
                  </a:cubicBezTo>
                  <a:cubicBezTo>
                    <a:pt x="643" y="46"/>
                    <a:pt x="644" y="56"/>
                    <a:pt x="643" y="62"/>
                  </a:cubicBezTo>
                  <a:cubicBezTo>
                    <a:pt x="642" y="79"/>
                    <a:pt x="643" y="98"/>
                    <a:pt x="642" y="119"/>
                  </a:cubicBezTo>
                  <a:cubicBezTo>
                    <a:pt x="642" y="119"/>
                    <a:pt x="643" y="120"/>
                    <a:pt x="644" y="120"/>
                  </a:cubicBezTo>
                  <a:cubicBezTo>
                    <a:pt x="645" y="116"/>
                    <a:pt x="649" y="116"/>
                    <a:pt x="652" y="114"/>
                  </a:cubicBezTo>
                  <a:close/>
                  <a:moveTo>
                    <a:pt x="643" y="15"/>
                  </a:moveTo>
                  <a:cubicBezTo>
                    <a:pt x="564" y="38"/>
                    <a:pt x="487" y="67"/>
                    <a:pt x="416" y="96"/>
                  </a:cubicBezTo>
                  <a:cubicBezTo>
                    <a:pt x="405" y="101"/>
                    <a:pt x="393" y="102"/>
                    <a:pt x="386" y="112"/>
                  </a:cubicBezTo>
                  <a:cubicBezTo>
                    <a:pt x="386" y="112"/>
                    <a:pt x="387" y="112"/>
                    <a:pt x="388" y="112"/>
                  </a:cubicBezTo>
                  <a:cubicBezTo>
                    <a:pt x="476" y="82"/>
                    <a:pt x="565" y="54"/>
                    <a:pt x="643" y="15"/>
                  </a:cubicBezTo>
                  <a:close/>
                  <a:moveTo>
                    <a:pt x="417" y="108"/>
                  </a:moveTo>
                  <a:cubicBezTo>
                    <a:pt x="415" y="108"/>
                    <a:pt x="414" y="108"/>
                    <a:pt x="413" y="110"/>
                  </a:cubicBezTo>
                  <a:cubicBezTo>
                    <a:pt x="414" y="111"/>
                    <a:pt x="418" y="111"/>
                    <a:pt x="417" y="108"/>
                  </a:cubicBezTo>
                  <a:close/>
                  <a:moveTo>
                    <a:pt x="464" y="93"/>
                  </a:moveTo>
                  <a:cubicBezTo>
                    <a:pt x="460" y="93"/>
                    <a:pt x="457" y="94"/>
                    <a:pt x="455" y="96"/>
                  </a:cubicBezTo>
                  <a:cubicBezTo>
                    <a:pt x="458" y="96"/>
                    <a:pt x="462" y="95"/>
                    <a:pt x="464" y="93"/>
                  </a:cubicBezTo>
                  <a:close/>
                  <a:moveTo>
                    <a:pt x="640" y="78"/>
                  </a:moveTo>
                  <a:cubicBezTo>
                    <a:pt x="641" y="70"/>
                    <a:pt x="641" y="58"/>
                    <a:pt x="642" y="48"/>
                  </a:cubicBezTo>
                  <a:cubicBezTo>
                    <a:pt x="638" y="48"/>
                    <a:pt x="636" y="51"/>
                    <a:pt x="632" y="51"/>
                  </a:cubicBezTo>
                  <a:cubicBezTo>
                    <a:pt x="632" y="54"/>
                    <a:pt x="632" y="56"/>
                    <a:pt x="632" y="59"/>
                  </a:cubicBezTo>
                  <a:cubicBezTo>
                    <a:pt x="635" y="60"/>
                    <a:pt x="637" y="56"/>
                    <a:pt x="639" y="57"/>
                  </a:cubicBezTo>
                  <a:cubicBezTo>
                    <a:pt x="638" y="60"/>
                    <a:pt x="634" y="60"/>
                    <a:pt x="632" y="62"/>
                  </a:cubicBezTo>
                  <a:cubicBezTo>
                    <a:pt x="633" y="69"/>
                    <a:pt x="631" y="73"/>
                    <a:pt x="633" y="81"/>
                  </a:cubicBezTo>
                  <a:cubicBezTo>
                    <a:pt x="635" y="80"/>
                    <a:pt x="638" y="79"/>
                    <a:pt x="640"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5" name="Freeform 448"/>
            <p:cNvSpPr/>
            <p:nvPr/>
          </p:nvSpPr>
          <p:spPr bwMode="auto">
            <a:xfrm>
              <a:off x="7049419" y="5944493"/>
              <a:ext cx="131110" cy="125925"/>
            </a:xfrm>
            <a:custGeom>
              <a:avLst/>
              <a:gdLst>
                <a:gd name="T0" fmla="*/ 39 w 88"/>
                <a:gd name="T1" fmla="*/ 37 h 85"/>
                <a:gd name="T2" fmla="*/ 55 w 88"/>
                <a:gd name="T3" fmla="*/ 24 h 85"/>
                <a:gd name="T4" fmla="*/ 88 w 88"/>
                <a:gd name="T5" fmla="*/ 0 h 85"/>
                <a:gd name="T6" fmla="*/ 63 w 88"/>
                <a:gd name="T7" fmla="*/ 26 h 85"/>
                <a:gd name="T8" fmla="*/ 4 w 88"/>
                <a:gd name="T9" fmla="*/ 81 h 85"/>
                <a:gd name="T10" fmla="*/ 50 w 88"/>
                <a:gd name="T11" fmla="*/ 51 h 85"/>
                <a:gd name="T12" fmla="*/ 26 w 88"/>
                <a:gd name="T13" fmla="*/ 70 h 85"/>
                <a:gd name="T14" fmla="*/ 0 w 88"/>
                <a:gd name="T15" fmla="*/ 85 h 85"/>
                <a:gd name="T16" fmla="*/ 17 w 88"/>
                <a:gd name="T17" fmla="*/ 65 h 85"/>
                <a:gd name="T18" fmla="*/ 78 w 88"/>
                <a:gd name="T19" fmla="*/ 8 h 85"/>
                <a:gd name="T20" fmla="*/ 39 w 88"/>
                <a:gd name="T21" fmla="*/ 37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85">
                  <a:moveTo>
                    <a:pt x="39" y="37"/>
                  </a:moveTo>
                  <a:cubicBezTo>
                    <a:pt x="41" y="31"/>
                    <a:pt x="49" y="28"/>
                    <a:pt x="55" y="24"/>
                  </a:cubicBezTo>
                  <a:cubicBezTo>
                    <a:pt x="65" y="16"/>
                    <a:pt x="75" y="3"/>
                    <a:pt x="88" y="0"/>
                  </a:cubicBezTo>
                  <a:cubicBezTo>
                    <a:pt x="84" y="11"/>
                    <a:pt x="72" y="17"/>
                    <a:pt x="63" y="26"/>
                  </a:cubicBezTo>
                  <a:cubicBezTo>
                    <a:pt x="44" y="44"/>
                    <a:pt x="24" y="63"/>
                    <a:pt x="4" y="81"/>
                  </a:cubicBezTo>
                  <a:cubicBezTo>
                    <a:pt x="17" y="74"/>
                    <a:pt x="36" y="58"/>
                    <a:pt x="50" y="51"/>
                  </a:cubicBezTo>
                  <a:cubicBezTo>
                    <a:pt x="43" y="57"/>
                    <a:pt x="34" y="64"/>
                    <a:pt x="26" y="70"/>
                  </a:cubicBezTo>
                  <a:cubicBezTo>
                    <a:pt x="18" y="76"/>
                    <a:pt x="9" y="84"/>
                    <a:pt x="0" y="85"/>
                  </a:cubicBezTo>
                  <a:cubicBezTo>
                    <a:pt x="1" y="76"/>
                    <a:pt x="11" y="71"/>
                    <a:pt x="17" y="65"/>
                  </a:cubicBezTo>
                  <a:cubicBezTo>
                    <a:pt x="37" y="47"/>
                    <a:pt x="59" y="28"/>
                    <a:pt x="78" y="8"/>
                  </a:cubicBezTo>
                  <a:cubicBezTo>
                    <a:pt x="64" y="17"/>
                    <a:pt x="51" y="27"/>
                    <a:pt x="3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6" name="Freeform 449"/>
            <p:cNvSpPr>
              <a:spLocks noEditPoints="1"/>
            </p:cNvSpPr>
            <p:nvPr/>
          </p:nvSpPr>
          <p:spPr bwMode="auto">
            <a:xfrm>
              <a:off x="6588682" y="5798568"/>
              <a:ext cx="119999" cy="264443"/>
            </a:xfrm>
            <a:custGeom>
              <a:avLst/>
              <a:gdLst>
                <a:gd name="T0" fmla="*/ 31 w 81"/>
                <a:gd name="T1" fmla="*/ 30 h 178"/>
                <a:gd name="T2" fmla="*/ 35 w 81"/>
                <a:gd name="T3" fmla="*/ 29 h 178"/>
                <a:gd name="T4" fmla="*/ 44 w 81"/>
                <a:gd name="T5" fmla="*/ 27 h 178"/>
                <a:gd name="T6" fmla="*/ 57 w 81"/>
                <a:gd name="T7" fmla="*/ 0 h 178"/>
                <a:gd name="T8" fmla="*/ 67 w 81"/>
                <a:gd name="T9" fmla="*/ 28 h 178"/>
                <a:gd name="T10" fmla="*/ 56 w 81"/>
                <a:gd name="T11" fmla="*/ 35 h 178"/>
                <a:gd name="T12" fmla="*/ 55 w 81"/>
                <a:gd name="T13" fmla="*/ 39 h 178"/>
                <a:gd name="T14" fmla="*/ 81 w 81"/>
                <a:gd name="T15" fmla="*/ 99 h 178"/>
                <a:gd name="T16" fmla="*/ 56 w 81"/>
                <a:gd name="T17" fmla="*/ 112 h 178"/>
                <a:gd name="T18" fmla="*/ 73 w 81"/>
                <a:gd name="T19" fmla="*/ 110 h 178"/>
                <a:gd name="T20" fmla="*/ 56 w 81"/>
                <a:gd name="T21" fmla="*/ 117 h 178"/>
                <a:gd name="T22" fmla="*/ 54 w 81"/>
                <a:gd name="T23" fmla="*/ 117 h 178"/>
                <a:gd name="T24" fmla="*/ 45 w 81"/>
                <a:gd name="T25" fmla="*/ 177 h 178"/>
                <a:gd name="T26" fmla="*/ 43 w 81"/>
                <a:gd name="T27" fmla="*/ 116 h 178"/>
                <a:gd name="T28" fmla="*/ 41 w 81"/>
                <a:gd name="T29" fmla="*/ 163 h 178"/>
                <a:gd name="T30" fmla="*/ 36 w 81"/>
                <a:gd name="T31" fmla="*/ 153 h 178"/>
                <a:gd name="T32" fmla="*/ 29 w 81"/>
                <a:gd name="T33" fmla="*/ 114 h 178"/>
                <a:gd name="T34" fmla="*/ 25 w 81"/>
                <a:gd name="T35" fmla="*/ 134 h 178"/>
                <a:gd name="T36" fmla="*/ 23 w 81"/>
                <a:gd name="T37" fmla="*/ 112 h 178"/>
                <a:gd name="T38" fmla="*/ 9 w 81"/>
                <a:gd name="T39" fmla="*/ 100 h 178"/>
                <a:gd name="T40" fmla="*/ 21 w 81"/>
                <a:gd name="T41" fmla="*/ 41 h 178"/>
                <a:gd name="T42" fmla="*/ 21 w 81"/>
                <a:gd name="T43" fmla="*/ 38 h 178"/>
                <a:gd name="T44" fmla="*/ 2 w 81"/>
                <a:gd name="T45" fmla="*/ 25 h 178"/>
                <a:gd name="T46" fmla="*/ 21 w 81"/>
                <a:gd name="T47" fmla="*/ 12 h 178"/>
                <a:gd name="T48" fmla="*/ 23 w 81"/>
                <a:gd name="T49" fmla="*/ 29 h 178"/>
                <a:gd name="T50" fmla="*/ 46 w 81"/>
                <a:gd name="T51" fmla="*/ 108 h 178"/>
                <a:gd name="T52" fmla="*/ 54 w 81"/>
                <a:gd name="T53" fmla="*/ 113 h 178"/>
                <a:gd name="T54" fmla="*/ 43 w 81"/>
                <a:gd name="T55" fmla="*/ 108 h 178"/>
                <a:gd name="T56" fmla="*/ 38 w 81"/>
                <a:gd name="T57" fmla="*/ 113 h 178"/>
                <a:gd name="T58" fmla="*/ 43 w 81"/>
                <a:gd name="T59" fmla="*/ 108 h 178"/>
                <a:gd name="T60" fmla="*/ 28 w 81"/>
                <a:gd name="T61" fmla="*/ 106 h 178"/>
                <a:gd name="T62" fmla="*/ 35 w 81"/>
                <a:gd name="T63" fmla="*/ 112 h 178"/>
                <a:gd name="T64" fmla="*/ 48 w 81"/>
                <a:gd name="T65" fmla="*/ 105 h 178"/>
                <a:gd name="T66" fmla="*/ 53 w 81"/>
                <a:gd name="T67" fmla="*/ 40 h 178"/>
                <a:gd name="T68" fmla="*/ 48 w 81"/>
                <a:gd name="T69" fmla="*/ 105 h 178"/>
                <a:gd name="T70" fmla="*/ 39 w 81"/>
                <a:gd name="T71" fmla="*/ 46 h 178"/>
                <a:gd name="T72" fmla="*/ 38 w 81"/>
                <a:gd name="T73" fmla="*/ 105 h 178"/>
                <a:gd name="T74" fmla="*/ 42 w 81"/>
                <a:gd name="T75" fmla="*/ 41 h 178"/>
                <a:gd name="T76" fmla="*/ 24 w 81"/>
                <a:gd name="T77" fmla="*/ 42 h 178"/>
                <a:gd name="T78" fmla="*/ 35 w 81"/>
                <a:gd name="T79" fmla="*/ 105 h 178"/>
                <a:gd name="T80" fmla="*/ 31 w 81"/>
                <a:gd name="T81" fmla="*/ 33 h 178"/>
                <a:gd name="T82" fmla="*/ 24 w 81"/>
                <a:gd name="T83" fmla="*/ 38 h 178"/>
                <a:gd name="T84" fmla="*/ 31 w 81"/>
                <a:gd name="T85" fmla="*/ 33 h 178"/>
                <a:gd name="T86" fmla="*/ 53 w 81"/>
                <a:gd name="T87" fmla="*/ 30 h 178"/>
                <a:gd name="T88" fmla="*/ 44 w 81"/>
                <a:gd name="T89" fmla="*/ 38 h 178"/>
                <a:gd name="T90" fmla="*/ 40 w 81"/>
                <a:gd name="T91" fmla="*/ 32 h 178"/>
                <a:gd name="T92" fmla="*/ 40 w 81"/>
                <a:gd name="T93" fmla="*/ 3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78">
                  <a:moveTo>
                    <a:pt x="23" y="29"/>
                  </a:moveTo>
                  <a:cubicBezTo>
                    <a:pt x="26" y="30"/>
                    <a:pt x="27" y="28"/>
                    <a:pt x="31" y="30"/>
                  </a:cubicBezTo>
                  <a:cubicBezTo>
                    <a:pt x="33" y="24"/>
                    <a:pt x="29" y="10"/>
                    <a:pt x="35" y="8"/>
                  </a:cubicBezTo>
                  <a:cubicBezTo>
                    <a:pt x="37" y="13"/>
                    <a:pt x="37" y="24"/>
                    <a:pt x="35" y="29"/>
                  </a:cubicBezTo>
                  <a:cubicBezTo>
                    <a:pt x="48" y="29"/>
                    <a:pt x="35" y="11"/>
                    <a:pt x="43" y="8"/>
                  </a:cubicBezTo>
                  <a:cubicBezTo>
                    <a:pt x="47" y="10"/>
                    <a:pt x="44" y="20"/>
                    <a:pt x="44" y="27"/>
                  </a:cubicBezTo>
                  <a:cubicBezTo>
                    <a:pt x="45" y="29"/>
                    <a:pt x="51" y="27"/>
                    <a:pt x="53" y="27"/>
                  </a:cubicBezTo>
                  <a:cubicBezTo>
                    <a:pt x="56" y="19"/>
                    <a:pt x="50" y="3"/>
                    <a:pt x="57" y="0"/>
                  </a:cubicBezTo>
                  <a:cubicBezTo>
                    <a:pt x="59" y="9"/>
                    <a:pt x="56" y="15"/>
                    <a:pt x="56" y="25"/>
                  </a:cubicBezTo>
                  <a:cubicBezTo>
                    <a:pt x="57" y="26"/>
                    <a:pt x="68" y="22"/>
                    <a:pt x="67" y="28"/>
                  </a:cubicBezTo>
                  <a:cubicBezTo>
                    <a:pt x="65" y="27"/>
                    <a:pt x="58" y="28"/>
                    <a:pt x="55" y="30"/>
                  </a:cubicBezTo>
                  <a:cubicBezTo>
                    <a:pt x="55" y="32"/>
                    <a:pt x="57" y="32"/>
                    <a:pt x="56" y="35"/>
                  </a:cubicBezTo>
                  <a:cubicBezTo>
                    <a:pt x="63" y="35"/>
                    <a:pt x="73" y="29"/>
                    <a:pt x="79" y="33"/>
                  </a:cubicBezTo>
                  <a:cubicBezTo>
                    <a:pt x="73" y="37"/>
                    <a:pt x="62" y="36"/>
                    <a:pt x="55" y="39"/>
                  </a:cubicBezTo>
                  <a:cubicBezTo>
                    <a:pt x="56" y="60"/>
                    <a:pt x="56" y="73"/>
                    <a:pt x="56" y="105"/>
                  </a:cubicBezTo>
                  <a:cubicBezTo>
                    <a:pt x="65" y="102"/>
                    <a:pt x="72" y="99"/>
                    <a:pt x="81" y="99"/>
                  </a:cubicBezTo>
                  <a:cubicBezTo>
                    <a:pt x="77" y="105"/>
                    <a:pt x="65" y="105"/>
                    <a:pt x="56" y="107"/>
                  </a:cubicBezTo>
                  <a:cubicBezTo>
                    <a:pt x="56" y="109"/>
                    <a:pt x="56" y="111"/>
                    <a:pt x="56" y="112"/>
                  </a:cubicBezTo>
                  <a:cubicBezTo>
                    <a:pt x="65" y="116"/>
                    <a:pt x="73" y="111"/>
                    <a:pt x="75" y="105"/>
                  </a:cubicBezTo>
                  <a:cubicBezTo>
                    <a:pt x="77" y="106"/>
                    <a:pt x="72" y="108"/>
                    <a:pt x="73" y="110"/>
                  </a:cubicBezTo>
                  <a:cubicBezTo>
                    <a:pt x="73" y="112"/>
                    <a:pt x="78" y="111"/>
                    <a:pt x="79" y="111"/>
                  </a:cubicBezTo>
                  <a:cubicBezTo>
                    <a:pt x="76" y="117"/>
                    <a:pt x="63" y="114"/>
                    <a:pt x="56" y="117"/>
                  </a:cubicBezTo>
                  <a:cubicBezTo>
                    <a:pt x="56" y="136"/>
                    <a:pt x="57" y="150"/>
                    <a:pt x="57" y="164"/>
                  </a:cubicBezTo>
                  <a:cubicBezTo>
                    <a:pt x="53" y="153"/>
                    <a:pt x="55" y="134"/>
                    <a:pt x="54" y="117"/>
                  </a:cubicBezTo>
                  <a:cubicBezTo>
                    <a:pt x="52" y="116"/>
                    <a:pt x="49" y="116"/>
                    <a:pt x="47" y="116"/>
                  </a:cubicBezTo>
                  <a:cubicBezTo>
                    <a:pt x="45" y="137"/>
                    <a:pt x="46" y="159"/>
                    <a:pt x="45" y="177"/>
                  </a:cubicBezTo>
                  <a:cubicBezTo>
                    <a:pt x="39" y="171"/>
                    <a:pt x="43" y="161"/>
                    <a:pt x="43" y="154"/>
                  </a:cubicBezTo>
                  <a:cubicBezTo>
                    <a:pt x="44" y="142"/>
                    <a:pt x="43" y="129"/>
                    <a:pt x="43" y="116"/>
                  </a:cubicBezTo>
                  <a:cubicBezTo>
                    <a:pt x="42" y="116"/>
                    <a:pt x="40" y="116"/>
                    <a:pt x="39" y="116"/>
                  </a:cubicBezTo>
                  <a:cubicBezTo>
                    <a:pt x="38" y="129"/>
                    <a:pt x="36" y="156"/>
                    <a:pt x="41" y="163"/>
                  </a:cubicBezTo>
                  <a:cubicBezTo>
                    <a:pt x="40" y="165"/>
                    <a:pt x="41" y="169"/>
                    <a:pt x="39" y="170"/>
                  </a:cubicBezTo>
                  <a:cubicBezTo>
                    <a:pt x="33" y="168"/>
                    <a:pt x="36" y="159"/>
                    <a:pt x="36" y="153"/>
                  </a:cubicBezTo>
                  <a:cubicBezTo>
                    <a:pt x="36" y="140"/>
                    <a:pt x="35" y="128"/>
                    <a:pt x="35" y="116"/>
                  </a:cubicBezTo>
                  <a:cubicBezTo>
                    <a:pt x="34" y="115"/>
                    <a:pt x="31" y="114"/>
                    <a:pt x="29" y="114"/>
                  </a:cubicBezTo>
                  <a:cubicBezTo>
                    <a:pt x="25" y="137"/>
                    <a:pt x="25" y="161"/>
                    <a:pt x="25" y="178"/>
                  </a:cubicBezTo>
                  <a:cubicBezTo>
                    <a:pt x="18" y="166"/>
                    <a:pt x="24" y="150"/>
                    <a:pt x="25" y="134"/>
                  </a:cubicBezTo>
                  <a:cubicBezTo>
                    <a:pt x="25" y="128"/>
                    <a:pt x="24" y="122"/>
                    <a:pt x="26" y="116"/>
                  </a:cubicBezTo>
                  <a:cubicBezTo>
                    <a:pt x="26" y="114"/>
                    <a:pt x="24" y="113"/>
                    <a:pt x="23" y="112"/>
                  </a:cubicBezTo>
                  <a:cubicBezTo>
                    <a:pt x="24" y="111"/>
                    <a:pt x="27" y="111"/>
                    <a:pt x="26" y="107"/>
                  </a:cubicBezTo>
                  <a:cubicBezTo>
                    <a:pt x="22" y="103"/>
                    <a:pt x="11" y="106"/>
                    <a:pt x="9" y="100"/>
                  </a:cubicBezTo>
                  <a:cubicBezTo>
                    <a:pt x="13" y="99"/>
                    <a:pt x="18" y="103"/>
                    <a:pt x="24" y="103"/>
                  </a:cubicBezTo>
                  <a:cubicBezTo>
                    <a:pt x="27" y="87"/>
                    <a:pt x="23" y="60"/>
                    <a:pt x="21" y="41"/>
                  </a:cubicBezTo>
                  <a:cubicBezTo>
                    <a:pt x="12" y="41"/>
                    <a:pt x="8" y="41"/>
                    <a:pt x="0" y="41"/>
                  </a:cubicBezTo>
                  <a:cubicBezTo>
                    <a:pt x="1" y="36"/>
                    <a:pt x="13" y="39"/>
                    <a:pt x="21" y="38"/>
                  </a:cubicBezTo>
                  <a:cubicBezTo>
                    <a:pt x="21" y="37"/>
                    <a:pt x="21" y="35"/>
                    <a:pt x="21" y="33"/>
                  </a:cubicBezTo>
                  <a:cubicBezTo>
                    <a:pt x="17" y="29"/>
                    <a:pt x="3" y="33"/>
                    <a:pt x="2" y="25"/>
                  </a:cubicBezTo>
                  <a:cubicBezTo>
                    <a:pt x="7" y="23"/>
                    <a:pt x="11" y="30"/>
                    <a:pt x="19" y="29"/>
                  </a:cubicBezTo>
                  <a:cubicBezTo>
                    <a:pt x="21" y="24"/>
                    <a:pt x="18" y="18"/>
                    <a:pt x="21" y="12"/>
                  </a:cubicBezTo>
                  <a:cubicBezTo>
                    <a:pt x="25" y="12"/>
                    <a:pt x="24" y="17"/>
                    <a:pt x="26" y="18"/>
                  </a:cubicBezTo>
                  <a:cubicBezTo>
                    <a:pt x="23" y="17"/>
                    <a:pt x="23" y="24"/>
                    <a:pt x="23" y="29"/>
                  </a:cubicBezTo>
                  <a:close/>
                  <a:moveTo>
                    <a:pt x="54" y="107"/>
                  </a:moveTo>
                  <a:cubicBezTo>
                    <a:pt x="50" y="107"/>
                    <a:pt x="49" y="109"/>
                    <a:pt x="46" y="108"/>
                  </a:cubicBezTo>
                  <a:cubicBezTo>
                    <a:pt x="46" y="110"/>
                    <a:pt x="46" y="112"/>
                    <a:pt x="46" y="113"/>
                  </a:cubicBezTo>
                  <a:cubicBezTo>
                    <a:pt x="48" y="113"/>
                    <a:pt x="51" y="113"/>
                    <a:pt x="54" y="113"/>
                  </a:cubicBezTo>
                  <a:cubicBezTo>
                    <a:pt x="54" y="111"/>
                    <a:pt x="54" y="109"/>
                    <a:pt x="54" y="107"/>
                  </a:cubicBezTo>
                  <a:close/>
                  <a:moveTo>
                    <a:pt x="43" y="108"/>
                  </a:moveTo>
                  <a:cubicBezTo>
                    <a:pt x="41" y="108"/>
                    <a:pt x="40" y="108"/>
                    <a:pt x="38" y="108"/>
                  </a:cubicBezTo>
                  <a:cubicBezTo>
                    <a:pt x="38" y="110"/>
                    <a:pt x="38" y="112"/>
                    <a:pt x="38" y="113"/>
                  </a:cubicBezTo>
                  <a:cubicBezTo>
                    <a:pt x="40" y="113"/>
                    <a:pt x="41" y="113"/>
                    <a:pt x="43" y="113"/>
                  </a:cubicBezTo>
                  <a:cubicBezTo>
                    <a:pt x="43" y="112"/>
                    <a:pt x="43" y="110"/>
                    <a:pt x="43" y="108"/>
                  </a:cubicBezTo>
                  <a:close/>
                  <a:moveTo>
                    <a:pt x="35" y="108"/>
                  </a:moveTo>
                  <a:cubicBezTo>
                    <a:pt x="33" y="107"/>
                    <a:pt x="30" y="107"/>
                    <a:pt x="28" y="106"/>
                  </a:cubicBezTo>
                  <a:cubicBezTo>
                    <a:pt x="28" y="108"/>
                    <a:pt x="28" y="110"/>
                    <a:pt x="28" y="112"/>
                  </a:cubicBezTo>
                  <a:cubicBezTo>
                    <a:pt x="30" y="112"/>
                    <a:pt x="33" y="112"/>
                    <a:pt x="35" y="112"/>
                  </a:cubicBezTo>
                  <a:cubicBezTo>
                    <a:pt x="35" y="111"/>
                    <a:pt x="35" y="110"/>
                    <a:pt x="35" y="108"/>
                  </a:cubicBezTo>
                  <a:close/>
                  <a:moveTo>
                    <a:pt x="48" y="105"/>
                  </a:moveTo>
                  <a:cubicBezTo>
                    <a:pt x="48" y="103"/>
                    <a:pt x="52" y="105"/>
                    <a:pt x="54" y="105"/>
                  </a:cubicBezTo>
                  <a:cubicBezTo>
                    <a:pt x="54" y="89"/>
                    <a:pt x="54" y="63"/>
                    <a:pt x="53" y="40"/>
                  </a:cubicBezTo>
                  <a:cubicBezTo>
                    <a:pt x="49" y="40"/>
                    <a:pt x="46" y="40"/>
                    <a:pt x="44" y="41"/>
                  </a:cubicBezTo>
                  <a:cubicBezTo>
                    <a:pt x="46" y="62"/>
                    <a:pt x="43" y="86"/>
                    <a:pt x="48" y="105"/>
                  </a:cubicBezTo>
                  <a:close/>
                  <a:moveTo>
                    <a:pt x="42" y="41"/>
                  </a:moveTo>
                  <a:cubicBezTo>
                    <a:pt x="38" y="40"/>
                    <a:pt x="42" y="46"/>
                    <a:pt x="39" y="46"/>
                  </a:cubicBezTo>
                  <a:cubicBezTo>
                    <a:pt x="40" y="42"/>
                    <a:pt x="38" y="41"/>
                    <a:pt x="35" y="41"/>
                  </a:cubicBezTo>
                  <a:cubicBezTo>
                    <a:pt x="33" y="63"/>
                    <a:pt x="37" y="89"/>
                    <a:pt x="38" y="105"/>
                  </a:cubicBezTo>
                  <a:cubicBezTo>
                    <a:pt x="40" y="105"/>
                    <a:pt x="41" y="105"/>
                    <a:pt x="43" y="105"/>
                  </a:cubicBezTo>
                  <a:cubicBezTo>
                    <a:pt x="44" y="84"/>
                    <a:pt x="41" y="65"/>
                    <a:pt x="42" y="41"/>
                  </a:cubicBezTo>
                  <a:close/>
                  <a:moveTo>
                    <a:pt x="31" y="41"/>
                  </a:moveTo>
                  <a:cubicBezTo>
                    <a:pt x="28" y="43"/>
                    <a:pt x="26" y="40"/>
                    <a:pt x="24" y="42"/>
                  </a:cubicBezTo>
                  <a:cubicBezTo>
                    <a:pt x="26" y="59"/>
                    <a:pt x="28" y="84"/>
                    <a:pt x="28" y="104"/>
                  </a:cubicBezTo>
                  <a:cubicBezTo>
                    <a:pt x="30" y="104"/>
                    <a:pt x="32" y="105"/>
                    <a:pt x="35" y="105"/>
                  </a:cubicBezTo>
                  <a:cubicBezTo>
                    <a:pt x="34" y="80"/>
                    <a:pt x="33" y="64"/>
                    <a:pt x="31" y="41"/>
                  </a:cubicBezTo>
                  <a:close/>
                  <a:moveTo>
                    <a:pt x="31" y="33"/>
                  </a:moveTo>
                  <a:cubicBezTo>
                    <a:pt x="29" y="31"/>
                    <a:pt x="28" y="32"/>
                    <a:pt x="24" y="33"/>
                  </a:cubicBezTo>
                  <a:cubicBezTo>
                    <a:pt x="24" y="34"/>
                    <a:pt x="24" y="36"/>
                    <a:pt x="24" y="38"/>
                  </a:cubicBezTo>
                  <a:cubicBezTo>
                    <a:pt x="26" y="39"/>
                    <a:pt x="28" y="40"/>
                    <a:pt x="31" y="39"/>
                  </a:cubicBezTo>
                  <a:cubicBezTo>
                    <a:pt x="31" y="37"/>
                    <a:pt x="31" y="35"/>
                    <a:pt x="31" y="33"/>
                  </a:cubicBezTo>
                  <a:close/>
                  <a:moveTo>
                    <a:pt x="54" y="35"/>
                  </a:moveTo>
                  <a:cubicBezTo>
                    <a:pt x="50" y="36"/>
                    <a:pt x="53" y="31"/>
                    <a:pt x="53" y="30"/>
                  </a:cubicBezTo>
                  <a:cubicBezTo>
                    <a:pt x="50" y="31"/>
                    <a:pt x="46" y="30"/>
                    <a:pt x="44" y="32"/>
                  </a:cubicBezTo>
                  <a:cubicBezTo>
                    <a:pt x="45" y="35"/>
                    <a:pt x="44" y="35"/>
                    <a:pt x="44" y="38"/>
                  </a:cubicBezTo>
                  <a:cubicBezTo>
                    <a:pt x="47" y="37"/>
                    <a:pt x="52" y="38"/>
                    <a:pt x="54" y="35"/>
                  </a:cubicBezTo>
                  <a:close/>
                  <a:moveTo>
                    <a:pt x="40" y="32"/>
                  </a:moveTo>
                  <a:cubicBezTo>
                    <a:pt x="35" y="31"/>
                    <a:pt x="35" y="34"/>
                    <a:pt x="35" y="38"/>
                  </a:cubicBezTo>
                  <a:cubicBezTo>
                    <a:pt x="37" y="38"/>
                    <a:pt x="39" y="38"/>
                    <a:pt x="40" y="38"/>
                  </a:cubicBezTo>
                  <a:cubicBezTo>
                    <a:pt x="40" y="36"/>
                    <a:pt x="38" y="33"/>
                    <a:pt x="4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7" name="Freeform 450"/>
            <p:cNvSpPr/>
            <p:nvPr/>
          </p:nvSpPr>
          <p:spPr bwMode="auto">
            <a:xfrm>
              <a:off x="6837569" y="5928196"/>
              <a:ext cx="10370" cy="66666"/>
            </a:xfrm>
            <a:custGeom>
              <a:avLst/>
              <a:gdLst>
                <a:gd name="T0" fmla="*/ 3 w 7"/>
                <a:gd name="T1" fmla="*/ 41 h 45"/>
                <a:gd name="T2" fmla="*/ 7 w 7"/>
                <a:gd name="T3" fmla="*/ 38 h 45"/>
                <a:gd name="T4" fmla="*/ 3 w 7"/>
                <a:gd name="T5" fmla="*/ 45 h 45"/>
                <a:gd name="T6" fmla="*/ 4 w 7"/>
                <a:gd name="T7" fmla="*/ 0 h 45"/>
                <a:gd name="T8" fmla="*/ 3 w 7"/>
                <a:gd name="T9" fmla="*/ 41 h 45"/>
              </a:gdLst>
              <a:ahLst/>
              <a:cxnLst>
                <a:cxn ang="0">
                  <a:pos x="T0" y="T1"/>
                </a:cxn>
                <a:cxn ang="0">
                  <a:pos x="T2" y="T3"/>
                </a:cxn>
                <a:cxn ang="0">
                  <a:pos x="T4" y="T5"/>
                </a:cxn>
                <a:cxn ang="0">
                  <a:pos x="T6" y="T7"/>
                </a:cxn>
                <a:cxn ang="0">
                  <a:pos x="T8" y="T9"/>
                </a:cxn>
              </a:cxnLst>
              <a:rect l="0" t="0" r="r" b="b"/>
              <a:pathLst>
                <a:path w="7" h="45">
                  <a:moveTo>
                    <a:pt x="3" y="41"/>
                  </a:moveTo>
                  <a:cubicBezTo>
                    <a:pt x="5" y="44"/>
                    <a:pt x="4" y="36"/>
                    <a:pt x="7" y="38"/>
                  </a:cubicBezTo>
                  <a:cubicBezTo>
                    <a:pt x="5" y="40"/>
                    <a:pt x="6" y="45"/>
                    <a:pt x="3" y="45"/>
                  </a:cubicBezTo>
                  <a:cubicBezTo>
                    <a:pt x="1" y="33"/>
                    <a:pt x="0" y="18"/>
                    <a:pt x="4" y="0"/>
                  </a:cubicBezTo>
                  <a:cubicBezTo>
                    <a:pt x="5" y="12"/>
                    <a:pt x="4" y="26"/>
                    <a:pt x="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8" name="Freeform 451"/>
            <p:cNvSpPr/>
            <p:nvPr/>
          </p:nvSpPr>
          <p:spPr bwMode="auto">
            <a:xfrm>
              <a:off x="7007938" y="5944493"/>
              <a:ext cx="38518" cy="32592"/>
            </a:xfrm>
            <a:custGeom>
              <a:avLst/>
              <a:gdLst>
                <a:gd name="T0" fmla="*/ 0 w 26"/>
                <a:gd name="T1" fmla="*/ 22 h 22"/>
                <a:gd name="T2" fmla="*/ 26 w 26"/>
                <a:gd name="T3" fmla="*/ 0 h 22"/>
                <a:gd name="T4" fmla="*/ 0 w 26"/>
                <a:gd name="T5" fmla="*/ 22 h 22"/>
              </a:gdLst>
              <a:ahLst/>
              <a:cxnLst>
                <a:cxn ang="0">
                  <a:pos x="T0" y="T1"/>
                </a:cxn>
                <a:cxn ang="0">
                  <a:pos x="T2" y="T3"/>
                </a:cxn>
                <a:cxn ang="0">
                  <a:pos x="T4" y="T5"/>
                </a:cxn>
              </a:cxnLst>
              <a:rect l="0" t="0" r="r" b="b"/>
              <a:pathLst>
                <a:path w="26" h="22">
                  <a:moveTo>
                    <a:pt x="0" y="22"/>
                  </a:moveTo>
                  <a:cubicBezTo>
                    <a:pt x="8" y="13"/>
                    <a:pt x="18" y="8"/>
                    <a:pt x="26" y="0"/>
                  </a:cubicBezTo>
                  <a:cubicBezTo>
                    <a:pt x="22" y="8"/>
                    <a:pt x="9" y="15"/>
                    <a:pt x="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49" name="Freeform 452"/>
            <p:cNvSpPr/>
            <p:nvPr/>
          </p:nvSpPr>
          <p:spPr bwMode="auto">
            <a:xfrm>
              <a:off x="7053864" y="5894864"/>
              <a:ext cx="51111" cy="48148"/>
            </a:xfrm>
            <a:custGeom>
              <a:avLst/>
              <a:gdLst>
                <a:gd name="T0" fmla="*/ 0 w 34"/>
                <a:gd name="T1" fmla="*/ 32 h 32"/>
                <a:gd name="T2" fmla="*/ 34 w 34"/>
                <a:gd name="T3" fmla="*/ 0 h 32"/>
                <a:gd name="T4" fmla="*/ 0 w 34"/>
                <a:gd name="T5" fmla="*/ 32 h 32"/>
              </a:gdLst>
              <a:ahLst/>
              <a:cxnLst>
                <a:cxn ang="0">
                  <a:pos x="T0" y="T1"/>
                </a:cxn>
                <a:cxn ang="0">
                  <a:pos x="T2" y="T3"/>
                </a:cxn>
                <a:cxn ang="0">
                  <a:pos x="T4" y="T5"/>
                </a:cxn>
              </a:cxnLst>
              <a:rect l="0" t="0" r="r" b="b"/>
              <a:pathLst>
                <a:path w="34" h="32">
                  <a:moveTo>
                    <a:pt x="0" y="32"/>
                  </a:moveTo>
                  <a:cubicBezTo>
                    <a:pt x="7" y="21"/>
                    <a:pt x="22" y="10"/>
                    <a:pt x="34" y="0"/>
                  </a:cubicBezTo>
                  <a:cubicBezTo>
                    <a:pt x="26" y="10"/>
                    <a:pt x="10" y="21"/>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0" name="Freeform 453"/>
            <p:cNvSpPr/>
            <p:nvPr/>
          </p:nvSpPr>
          <p:spPr bwMode="auto">
            <a:xfrm>
              <a:off x="7070160" y="5847457"/>
              <a:ext cx="42222" cy="28148"/>
            </a:xfrm>
            <a:custGeom>
              <a:avLst/>
              <a:gdLst>
                <a:gd name="T0" fmla="*/ 8 w 28"/>
                <a:gd name="T1" fmla="*/ 19 h 19"/>
                <a:gd name="T2" fmla="*/ 14 w 28"/>
                <a:gd name="T3" fmla="*/ 11 h 19"/>
                <a:gd name="T4" fmla="*/ 0 w 28"/>
                <a:gd name="T5" fmla="*/ 19 h 19"/>
                <a:gd name="T6" fmla="*/ 28 w 28"/>
                <a:gd name="T7" fmla="*/ 0 h 19"/>
                <a:gd name="T8" fmla="*/ 8 w 28"/>
                <a:gd name="T9" fmla="*/ 19 h 19"/>
              </a:gdLst>
              <a:ahLst/>
              <a:cxnLst>
                <a:cxn ang="0">
                  <a:pos x="T0" y="T1"/>
                </a:cxn>
                <a:cxn ang="0">
                  <a:pos x="T2" y="T3"/>
                </a:cxn>
                <a:cxn ang="0">
                  <a:pos x="T4" y="T5"/>
                </a:cxn>
                <a:cxn ang="0">
                  <a:pos x="T6" y="T7"/>
                </a:cxn>
                <a:cxn ang="0">
                  <a:pos x="T8" y="T9"/>
                </a:cxn>
              </a:cxnLst>
              <a:rect l="0" t="0" r="r" b="b"/>
              <a:pathLst>
                <a:path w="28" h="19">
                  <a:moveTo>
                    <a:pt x="8" y="19"/>
                  </a:moveTo>
                  <a:cubicBezTo>
                    <a:pt x="6" y="16"/>
                    <a:pt x="13" y="14"/>
                    <a:pt x="14" y="11"/>
                  </a:cubicBezTo>
                  <a:cubicBezTo>
                    <a:pt x="8" y="13"/>
                    <a:pt x="5" y="17"/>
                    <a:pt x="0" y="19"/>
                  </a:cubicBezTo>
                  <a:cubicBezTo>
                    <a:pt x="7" y="10"/>
                    <a:pt x="17" y="5"/>
                    <a:pt x="28" y="0"/>
                  </a:cubicBezTo>
                  <a:cubicBezTo>
                    <a:pt x="24" y="6"/>
                    <a:pt x="13" y="12"/>
                    <a:pt x="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1" name="Freeform 454"/>
            <p:cNvSpPr/>
            <p:nvPr/>
          </p:nvSpPr>
          <p:spPr bwMode="auto">
            <a:xfrm>
              <a:off x="6884976" y="5844494"/>
              <a:ext cx="4444" cy="31111"/>
            </a:xfrm>
            <a:custGeom>
              <a:avLst/>
              <a:gdLst>
                <a:gd name="T0" fmla="*/ 0 w 3"/>
                <a:gd name="T1" fmla="*/ 21 h 21"/>
                <a:gd name="T2" fmla="*/ 0 w 3"/>
                <a:gd name="T3" fmla="*/ 0 h 21"/>
                <a:gd name="T4" fmla="*/ 0 w 3"/>
                <a:gd name="T5" fmla="*/ 21 h 21"/>
              </a:gdLst>
              <a:ahLst/>
              <a:cxnLst>
                <a:cxn ang="0">
                  <a:pos x="T0" y="T1"/>
                </a:cxn>
                <a:cxn ang="0">
                  <a:pos x="T2" y="T3"/>
                </a:cxn>
                <a:cxn ang="0">
                  <a:pos x="T4" y="T5"/>
                </a:cxn>
              </a:cxnLst>
              <a:rect l="0" t="0" r="r" b="b"/>
              <a:pathLst>
                <a:path w="3" h="21">
                  <a:moveTo>
                    <a:pt x="0" y="21"/>
                  </a:moveTo>
                  <a:cubicBezTo>
                    <a:pt x="2" y="14"/>
                    <a:pt x="0" y="6"/>
                    <a:pt x="0" y="0"/>
                  </a:cubicBezTo>
                  <a:cubicBezTo>
                    <a:pt x="3" y="4"/>
                    <a:pt x="3" y="16"/>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2" name="Freeform 455"/>
            <p:cNvSpPr/>
            <p:nvPr/>
          </p:nvSpPr>
          <p:spPr bwMode="auto">
            <a:xfrm>
              <a:off x="5808687" y="5788198"/>
              <a:ext cx="26666" cy="54814"/>
            </a:xfrm>
            <a:custGeom>
              <a:avLst/>
              <a:gdLst>
                <a:gd name="T0" fmla="*/ 0 w 18"/>
                <a:gd name="T1" fmla="*/ 37 h 37"/>
                <a:gd name="T2" fmla="*/ 18 w 18"/>
                <a:gd name="T3" fmla="*/ 0 h 37"/>
                <a:gd name="T4" fmla="*/ 13 w 18"/>
                <a:gd name="T5" fmla="*/ 13 h 37"/>
                <a:gd name="T6" fmla="*/ 15 w 18"/>
                <a:gd name="T7" fmla="*/ 11 h 37"/>
                <a:gd name="T8" fmla="*/ 0 w 18"/>
                <a:gd name="T9" fmla="*/ 37 h 37"/>
              </a:gdLst>
              <a:ahLst/>
              <a:cxnLst>
                <a:cxn ang="0">
                  <a:pos x="T0" y="T1"/>
                </a:cxn>
                <a:cxn ang="0">
                  <a:pos x="T2" y="T3"/>
                </a:cxn>
                <a:cxn ang="0">
                  <a:pos x="T4" y="T5"/>
                </a:cxn>
                <a:cxn ang="0">
                  <a:pos x="T6" y="T7"/>
                </a:cxn>
                <a:cxn ang="0">
                  <a:pos x="T8" y="T9"/>
                </a:cxn>
              </a:cxnLst>
              <a:rect l="0" t="0" r="r" b="b"/>
              <a:pathLst>
                <a:path w="18" h="37">
                  <a:moveTo>
                    <a:pt x="0" y="37"/>
                  </a:moveTo>
                  <a:cubicBezTo>
                    <a:pt x="3" y="25"/>
                    <a:pt x="11" y="10"/>
                    <a:pt x="18" y="0"/>
                  </a:cubicBezTo>
                  <a:cubicBezTo>
                    <a:pt x="16" y="4"/>
                    <a:pt x="15" y="8"/>
                    <a:pt x="13" y="13"/>
                  </a:cubicBezTo>
                  <a:cubicBezTo>
                    <a:pt x="14" y="12"/>
                    <a:pt x="15" y="12"/>
                    <a:pt x="15" y="11"/>
                  </a:cubicBezTo>
                  <a:cubicBezTo>
                    <a:pt x="12" y="18"/>
                    <a:pt x="6" y="30"/>
                    <a:pt x="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3" name="Freeform 456"/>
            <p:cNvSpPr/>
            <p:nvPr/>
          </p:nvSpPr>
          <p:spPr bwMode="auto">
            <a:xfrm>
              <a:off x="6922013" y="5662273"/>
              <a:ext cx="31111" cy="170369"/>
            </a:xfrm>
            <a:custGeom>
              <a:avLst/>
              <a:gdLst>
                <a:gd name="T0" fmla="*/ 16 w 21"/>
                <a:gd name="T1" fmla="*/ 7 h 115"/>
                <a:gd name="T2" fmla="*/ 5 w 21"/>
                <a:gd name="T3" fmla="*/ 106 h 115"/>
                <a:gd name="T4" fmla="*/ 9 w 21"/>
                <a:gd name="T5" fmla="*/ 104 h 115"/>
                <a:gd name="T6" fmla="*/ 5 w 21"/>
                <a:gd name="T7" fmla="*/ 115 h 115"/>
                <a:gd name="T8" fmla="*/ 8 w 21"/>
                <a:gd name="T9" fmla="*/ 5 h 115"/>
                <a:gd name="T10" fmla="*/ 18 w 21"/>
                <a:gd name="T11" fmla="*/ 0 h 115"/>
                <a:gd name="T12" fmla="*/ 16 w 21"/>
                <a:gd name="T13" fmla="*/ 7 h 115"/>
              </a:gdLst>
              <a:ahLst/>
              <a:cxnLst>
                <a:cxn ang="0">
                  <a:pos x="T0" y="T1"/>
                </a:cxn>
                <a:cxn ang="0">
                  <a:pos x="T2" y="T3"/>
                </a:cxn>
                <a:cxn ang="0">
                  <a:pos x="T4" y="T5"/>
                </a:cxn>
                <a:cxn ang="0">
                  <a:pos x="T6" y="T7"/>
                </a:cxn>
                <a:cxn ang="0">
                  <a:pos x="T8" y="T9"/>
                </a:cxn>
                <a:cxn ang="0">
                  <a:pos x="T10" y="T11"/>
                </a:cxn>
                <a:cxn ang="0">
                  <a:pos x="T12" y="T13"/>
                </a:cxn>
              </a:cxnLst>
              <a:rect l="0" t="0" r="r" b="b"/>
              <a:pathLst>
                <a:path w="21" h="115">
                  <a:moveTo>
                    <a:pt x="16" y="7"/>
                  </a:moveTo>
                  <a:cubicBezTo>
                    <a:pt x="0" y="28"/>
                    <a:pt x="9" y="74"/>
                    <a:pt x="5" y="106"/>
                  </a:cubicBezTo>
                  <a:cubicBezTo>
                    <a:pt x="7" y="109"/>
                    <a:pt x="6" y="103"/>
                    <a:pt x="9" y="104"/>
                  </a:cubicBezTo>
                  <a:cubicBezTo>
                    <a:pt x="7" y="107"/>
                    <a:pt x="8" y="113"/>
                    <a:pt x="5" y="115"/>
                  </a:cubicBezTo>
                  <a:cubicBezTo>
                    <a:pt x="3" y="87"/>
                    <a:pt x="3" y="39"/>
                    <a:pt x="8" y="5"/>
                  </a:cubicBezTo>
                  <a:cubicBezTo>
                    <a:pt x="13" y="10"/>
                    <a:pt x="15" y="3"/>
                    <a:pt x="18" y="0"/>
                  </a:cubicBezTo>
                  <a:cubicBezTo>
                    <a:pt x="21" y="2"/>
                    <a:pt x="11" y="7"/>
                    <a:pt x="1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4" name="Freeform 457"/>
            <p:cNvSpPr/>
            <p:nvPr/>
          </p:nvSpPr>
          <p:spPr bwMode="auto">
            <a:xfrm>
              <a:off x="6884976" y="5765976"/>
              <a:ext cx="20741" cy="62222"/>
            </a:xfrm>
            <a:custGeom>
              <a:avLst/>
              <a:gdLst>
                <a:gd name="T0" fmla="*/ 0 w 14"/>
                <a:gd name="T1" fmla="*/ 42 h 42"/>
                <a:gd name="T2" fmla="*/ 14 w 14"/>
                <a:gd name="T3" fmla="*/ 0 h 42"/>
                <a:gd name="T4" fmla="*/ 0 w 14"/>
                <a:gd name="T5" fmla="*/ 42 h 42"/>
              </a:gdLst>
              <a:ahLst/>
              <a:cxnLst>
                <a:cxn ang="0">
                  <a:pos x="T0" y="T1"/>
                </a:cxn>
                <a:cxn ang="0">
                  <a:pos x="T2" y="T3"/>
                </a:cxn>
                <a:cxn ang="0">
                  <a:pos x="T4" y="T5"/>
                </a:cxn>
              </a:cxnLst>
              <a:rect l="0" t="0" r="r" b="b"/>
              <a:pathLst>
                <a:path w="14" h="42">
                  <a:moveTo>
                    <a:pt x="0" y="42"/>
                  </a:moveTo>
                  <a:cubicBezTo>
                    <a:pt x="1" y="28"/>
                    <a:pt x="9" y="12"/>
                    <a:pt x="14" y="0"/>
                  </a:cubicBezTo>
                  <a:cubicBezTo>
                    <a:pt x="11" y="12"/>
                    <a:pt x="5" y="28"/>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5" name="Freeform 458"/>
            <p:cNvSpPr/>
            <p:nvPr/>
          </p:nvSpPr>
          <p:spPr bwMode="auto">
            <a:xfrm>
              <a:off x="6864235" y="5811901"/>
              <a:ext cx="10370" cy="13333"/>
            </a:xfrm>
            <a:custGeom>
              <a:avLst/>
              <a:gdLst>
                <a:gd name="T0" fmla="*/ 2 w 7"/>
                <a:gd name="T1" fmla="*/ 9 h 9"/>
                <a:gd name="T2" fmla="*/ 3 w 7"/>
                <a:gd name="T3" fmla="*/ 0 h 9"/>
                <a:gd name="T4" fmla="*/ 2 w 7"/>
                <a:gd name="T5" fmla="*/ 9 h 9"/>
              </a:gdLst>
              <a:ahLst/>
              <a:cxnLst>
                <a:cxn ang="0">
                  <a:pos x="T0" y="T1"/>
                </a:cxn>
                <a:cxn ang="0">
                  <a:pos x="T2" y="T3"/>
                </a:cxn>
                <a:cxn ang="0">
                  <a:pos x="T4" y="T5"/>
                </a:cxn>
              </a:cxnLst>
              <a:rect l="0" t="0" r="r" b="b"/>
              <a:pathLst>
                <a:path w="7" h="9">
                  <a:moveTo>
                    <a:pt x="2" y="9"/>
                  </a:moveTo>
                  <a:cubicBezTo>
                    <a:pt x="0" y="9"/>
                    <a:pt x="3" y="5"/>
                    <a:pt x="3" y="0"/>
                  </a:cubicBezTo>
                  <a:cubicBezTo>
                    <a:pt x="7" y="2"/>
                    <a:pt x="2" y="6"/>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6" name="Freeform 459"/>
            <p:cNvSpPr/>
            <p:nvPr/>
          </p:nvSpPr>
          <p:spPr bwMode="auto">
            <a:xfrm>
              <a:off x="6982753" y="5631162"/>
              <a:ext cx="50370" cy="189628"/>
            </a:xfrm>
            <a:custGeom>
              <a:avLst/>
              <a:gdLst>
                <a:gd name="T0" fmla="*/ 9 w 34"/>
                <a:gd name="T1" fmla="*/ 15 h 128"/>
                <a:gd name="T2" fmla="*/ 19 w 34"/>
                <a:gd name="T3" fmla="*/ 9 h 128"/>
                <a:gd name="T4" fmla="*/ 8 w 34"/>
                <a:gd name="T5" fmla="*/ 20 h 128"/>
                <a:gd name="T6" fmla="*/ 8 w 34"/>
                <a:gd name="T7" fmla="*/ 37 h 128"/>
                <a:gd name="T8" fmla="*/ 25 w 34"/>
                <a:gd name="T9" fmla="*/ 9 h 128"/>
                <a:gd name="T10" fmla="*/ 27 w 34"/>
                <a:gd name="T11" fmla="*/ 3 h 128"/>
                <a:gd name="T12" fmla="*/ 26 w 34"/>
                <a:gd name="T13" fmla="*/ 16 h 128"/>
                <a:gd name="T14" fmla="*/ 9 w 34"/>
                <a:gd name="T15" fmla="*/ 39 h 128"/>
                <a:gd name="T16" fmla="*/ 2 w 34"/>
                <a:gd name="T17" fmla="*/ 119 h 128"/>
                <a:gd name="T18" fmla="*/ 4 w 34"/>
                <a:gd name="T19" fmla="*/ 112 h 128"/>
                <a:gd name="T20" fmla="*/ 0 w 34"/>
                <a:gd name="T21" fmla="*/ 128 h 128"/>
                <a:gd name="T22" fmla="*/ 7 w 34"/>
                <a:gd name="T23" fmla="*/ 22 h 128"/>
                <a:gd name="T24" fmla="*/ 2 w 34"/>
                <a:gd name="T25" fmla="*/ 22 h 128"/>
                <a:gd name="T26" fmla="*/ 9 w 34"/>
                <a:gd name="T27" fmla="*/ 1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28">
                  <a:moveTo>
                    <a:pt x="9" y="15"/>
                  </a:moveTo>
                  <a:cubicBezTo>
                    <a:pt x="12" y="16"/>
                    <a:pt x="15" y="10"/>
                    <a:pt x="19" y="9"/>
                  </a:cubicBezTo>
                  <a:cubicBezTo>
                    <a:pt x="16" y="13"/>
                    <a:pt x="11" y="16"/>
                    <a:pt x="8" y="20"/>
                  </a:cubicBezTo>
                  <a:cubicBezTo>
                    <a:pt x="8" y="26"/>
                    <a:pt x="8" y="31"/>
                    <a:pt x="8" y="37"/>
                  </a:cubicBezTo>
                  <a:cubicBezTo>
                    <a:pt x="14" y="28"/>
                    <a:pt x="22" y="22"/>
                    <a:pt x="25" y="9"/>
                  </a:cubicBezTo>
                  <a:cubicBezTo>
                    <a:pt x="24" y="8"/>
                    <a:pt x="32" y="5"/>
                    <a:pt x="27" y="3"/>
                  </a:cubicBezTo>
                  <a:cubicBezTo>
                    <a:pt x="34" y="0"/>
                    <a:pt x="27" y="13"/>
                    <a:pt x="26" y="16"/>
                  </a:cubicBezTo>
                  <a:cubicBezTo>
                    <a:pt x="22" y="23"/>
                    <a:pt x="12" y="31"/>
                    <a:pt x="9" y="39"/>
                  </a:cubicBezTo>
                  <a:cubicBezTo>
                    <a:pt x="1" y="59"/>
                    <a:pt x="9" y="89"/>
                    <a:pt x="2" y="119"/>
                  </a:cubicBezTo>
                  <a:cubicBezTo>
                    <a:pt x="4" y="118"/>
                    <a:pt x="4" y="115"/>
                    <a:pt x="4" y="112"/>
                  </a:cubicBezTo>
                  <a:cubicBezTo>
                    <a:pt x="5" y="116"/>
                    <a:pt x="4" y="126"/>
                    <a:pt x="0" y="128"/>
                  </a:cubicBezTo>
                  <a:cubicBezTo>
                    <a:pt x="2" y="103"/>
                    <a:pt x="6" y="54"/>
                    <a:pt x="7" y="22"/>
                  </a:cubicBezTo>
                  <a:cubicBezTo>
                    <a:pt x="6" y="19"/>
                    <a:pt x="4" y="25"/>
                    <a:pt x="2" y="22"/>
                  </a:cubicBezTo>
                  <a:cubicBezTo>
                    <a:pt x="3" y="16"/>
                    <a:pt x="16" y="3"/>
                    <a:pt x="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7" name="Freeform 460"/>
            <p:cNvSpPr/>
            <p:nvPr/>
          </p:nvSpPr>
          <p:spPr bwMode="auto">
            <a:xfrm>
              <a:off x="6870161" y="5780790"/>
              <a:ext cx="13333" cy="29629"/>
            </a:xfrm>
            <a:custGeom>
              <a:avLst/>
              <a:gdLst>
                <a:gd name="T0" fmla="*/ 0 w 9"/>
                <a:gd name="T1" fmla="*/ 20 h 20"/>
                <a:gd name="T2" fmla="*/ 9 w 9"/>
                <a:gd name="T3" fmla="*/ 0 h 20"/>
                <a:gd name="T4" fmla="*/ 0 w 9"/>
                <a:gd name="T5" fmla="*/ 20 h 20"/>
              </a:gdLst>
              <a:ahLst/>
              <a:cxnLst>
                <a:cxn ang="0">
                  <a:pos x="T0" y="T1"/>
                </a:cxn>
                <a:cxn ang="0">
                  <a:pos x="T2" y="T3"/>
                </a:cxn>
                <a:cxn ang="0">
                  <a:pos x="T4" y="T5"/>
                </a:cxn>
              </a:cxnLst>
              <a:rect l="0" t="0" r="r" b="b"/>
              <a:pathLst>
                <a:path w="9" h="20">
                  <a:moveTo>
                    <a:pt x="0" y="20"/>
                  </a:moveTo>
                  <a:cubicBezTo>
                    <a:pt x="3" y="14"/>
                    <a:pt x="4" y="5"/>
                    <a:pt x="9" y="0"/>
                  </a:cubicBezTo>
                  <a:cubicBezTo>
                    <a:pt x="5" y="6"/>
                    <a:pt x="6" y="16"/>
                    <a:pt x="0"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8" name="Freeform 461"/>
            <p:cNvSpPr/>
            <p:nvPr/>
          </p:nvSpPr>
          <p:spPr bwMode="auto">
            <a:xfrm>
              <a:off x="6056092" y="5734865"/>
              <a:ext cx="16296" cy="28148"/>
            </a:xfrm>
            <a:custGeom>
              <a:avLst/>
              <a:gdLst>
                <a:gd name="T0" fmla="*/ 6 w 11"/>
                <a:gd name="T1" fmla="*/ 9 h 19"/>
                <a:gd name="T2" fmla="*/ 7 w 11"/>
                <a:gd name="T3" fmla="*/ 13 h 19"/>
                <a:gd name="T4" fmla="*/ 4 w 11"/>
                <a:gd name="T5" fmla="*/ 19 h 19"/>
                <a:gd name="T6" fmla="*/ 9 w 11"/>
                <a:gd name="T7" fmla="*/ 0 h 19"/>
                <a:gd name="T8" fmla="*/ 6 w 11"/>
                <a:gd name="T9" fmla="*/ 9 h 19"/>
              </a:gdLst>
              <a:ahLst/>
              <a:cxnLst>
                <a:cxn ang="0">
                  <a:pos x="T0" y="T1"/>
                </a:cxn>
                <a:cxn ang="0">
                  <a:pos x="T2" y="T3"/>
                </a:cxn>
                <a:cxn ang="0">
                  <a:pos x="T4" y="T5"/>
                </a:cxn>
                <a:cxn ang="0">
                  <a:pos x="T6" y="T7"/>
                </a:cxn>
                <a:cxn ang="0">
                  <a:pos x="T8" y="T9"/>
                </a:cxn>
              </a:cxnLst>
              <a:rect l="0" t="0" r="r" b="b"/>
              <a:pathLst>
                <a:path w="11" h="19">
                  <a:moveTo>
                    <a:pt x="6" y="9"/>
                  </a:moveTo>
                  <a:cubicBezTo>
                    <a:pt x="6" y="11"/>
                    <a:pt x="6" y="12"/>
                    <a:pt x="7" y="13"/>
                  </a:cubicBezTo>
                  <a:cubicBezTo>
                    <a:pt x="6" y="14"/>
                    <a:pt x="5" y="17"/>
                    <a:pt x="4" y="19"/>
                  </a:cubicBezTo>
                  <a:cubicBezTo>
                    <a:pt x="0" y="13"/>
                    <a:pt x="7" y="7"/>
                    <a:pt x="9" y="0"/>
                  </a:cubicBezTo>
                  <a:cubicBezTo>
                    <a:pt x="11" y="2"/>
                    <a:pt x="8" y="7"/>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59" name="Freeform 462"/>
            <p:cNvSpPr/>
            <p:nvPr/>
          </p:nvSpPr>
          <p:spPr bwMode="auto">
            <a:xfrm>
              <a:off x="6893865" y="5708198"/>
              <a:ext cx="11852" cy="38518"/>
            </a:xfrm>
            <a:custGeom>
              <a:avLst/>
              <a:gdLst>
                <a:gd name="T0" fmla="*/ 0 w 8"/>
                <a:gd name="T1" fmla="*/ 26 h 26"/>
                <a:gd name="T2" fmla="*/ 8 w 8"/>
                <a:gd name="T3" fmla="*/ 0 h 26"/>
                <a:gd name="T4" fmla="*/ 0 w 8"/>
                <a:gd name="T5" fmla="*/ 26 h 26"/>
              </a:gdLst>
              <a:ahLst/>
              <a:cxnLst>
                <a:cxn ang="0">
                  <a:pos x="T0" y="T1"/>
                </a:cxn>
                <a:cxn ang="0">
                  <a:pos x="T2" y="T3"/>
                </a:cxn>
                <a:cxn ang="0">
                  <a:pos x="T4" y="T5"/>
                </a:cxn>
              </a:cxnLst>
              <a:rect l="0" t="0" r="r" b="b"/>
              <a:pathLst>
                <a:path w="8" h="26">
                  <a:moveTo>
                    <a:pt x="0" y="26"/>
                  </a:moveTo>
                  <a:cubicBezTo>
                    <a:pt x="0" y="20"/>
                    <a:pt x="2" y="6"/>
                    <a:pt x="8" y="0"/>
                  </a:cubicBezTo>
                  <a:cubicBezTo>
                    <a:pt x="5" y="9"/>
                    <a:pt x="2" y="17"/>
                    <a:pt x="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0" name="Freeform 463"/>
            <p:cNvSpPr/>
            <p:nvPr/>
          </p:nvSpPr>
          <p:spPr bwMode="auto">
            <a:xfrm>
              <a:off x="6870161" y="5720050"/>
              <a:ext cx="8889" cy="26666"/>
            </a:xfrm>
            <a:custGeom>
              <a:avLst/>
              <a:gdLst>
                <a:gd name="T0" fmla="*/ 1 w 6"/>
                <a:gd name="T1" fmla="*/ 18 h 18"/>
                <a:gd name="T2" fmla="*/ 0 w 6"/>
                <a:gd name="T3" fmla="*/ 15 h 18"/>
                <a:gd name="T4" fmla="*/ 4 w 6"/>
                <a:gd name="T5" fmla="*/ 11 h 18"/>
                <a:gd name="T6" fmla="*/ 1 w 6"/>
                <a:gd name="T7" fmla="*/ 18 h 18"/>
              </a:gdLst>
              <a:ahLst/>
              <a:cxnLst>
                <a:cxn ang="0">
                  <a:pos x="T0" y="T1"/>
                </a:cxn>
                <a:cxn ang="0">
                  <a:pos x="T2" y="T3"/>
                </a:cxn>
                <a:cxn ang="0">
                  <a:pos x="T4" y="T5"/>
                </a:cxn>
                <a:cxn ang="0">
                  <a:pos x="T6" y="T7"/>
                </a:cxn>
              </a:cxnLst>
              <a:rect l="0" t="0" r="r" b="b"/>
              <a:pathLst>
                <a:path w="6" h="18">
                  <a:moveTo>
                    <a:pt x="1" y="18"/>
                  </a:moveTo>
                  <a:cubicBezTo>
                    <a:pt x="0" y="18"/>
                    <a:pt x="0" y="17"/>
                    <a:pt x="0" y="15"/>
                  </a:cubicBezTo>
                  <a:cubicBezTo>
                    <a:pt x="2" y="8"/>
                    <a:pt x="6" y="0"/>
                    <a:pt x="4" y="11"/>
                  </a:cubicBezTo>
                  <a:cubicBezTo>
                    <a:pt x="3" y="12"/>
                    <a:pt x="0" y="14"/>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1" name="Freeform 464"/>
            <p:cNvSpPr/>
            <p:nvPr/>
          </p:nvSpPr>
          <p:spPr bwMode="auto">
            <a:xfrm>
              <a:off x="6051648" y="5669680"/>
              <a:ext cx="54814" cy="69629"/>
            </a:xfrm>
            <a:custGeom>
              <a:avLst/>
              <a:gdLst>
                <a:gd name="T0" fmla="*/ 5 w 37"/>
                <a:gd name="T1" fmla="*/ 40 h 47"/>
                <a:gd name="T2" fmla="*/ 37 w 37"/>
                <a:gd name="T3" fmla="*/ 0 h 47"/>
                <a:gd name="T4" fmla="*/ 25 w 37"/>
                <a:gd name="T5" fmla="*/ 24 h 47"/>
                <a:gd name="T6" fmla="*/ 26 w 37"/>
                <a:gd name="T7" fmla="*/ 19 h 47"/>
                <a:gd name="T8" fmla="*/ 0 w 37"/>
                <a:gd name="T9" fmla="*/ 47 h 47"/>
                <a:gd name="T10" fmla="*/ 8 w 37"/>
                <a:gd name="T11" fmla="*/ 30 h 47"/>
                <a:gd name="T12" fmla="*/ 5 w 37"/>
                <a:gd name="T13" fmla="*/ 40 h 47"/>
              </a:gdLst>
              <a:ahLst/>
              <a:cxnLst>
                <a:cxn ang="0">
                  <a:pos x="T0" y="T1"/>
                </a:cxn>
                <a:cxn ang="0">
                  <a:pos x="T2" y="T3"/>
                </a:cxn>
                <a:cxn ang="0">
                  <a:pos x="T4" y="T5"/>
                </a:cxn>
                <a:cxn ang="0">
                  <a:pos x="T6" y="T7"/>
                </a:cxn>
                <a:cxn ang="0">
                  <a:pos x="T8" y="T9"/>
                </a:cxn>
                <a:cxn ang="0">
                  <a:pos x="T10" y="T11"/>
                </a:cxn>
                <a:cxn ang="0">
                  <a:pos x="T12" y="T13"/>
                </a:cxn>
              </a:cxnLst>
              <a:rect l="0" t="0" r="r" b="b"/>
              <a:pathLst>
                <a:path w="37" h="47">
                  <a:moveTo>
                    <a:pt x="5" y="40"/>
                  </a:moveTo>
                  <a:cubicBezTo>
                    <a:pt x="17" y="31"/>
                    <a:pt x="25" y="11"/>
                    <a:pt x="37" y="0"/>
                  </a:cubicBezTo>
                  <a:cubicBezTo>
                    <a:pt x="36" y="8"/>
                    <a:pt x="28" y="16"/>
                    <a:pt x="25" y="24"/>
                  </a:cubicBezTo>
                  <a:cubicBezTo>
                    <a:pt x="22" y="23"/>
                    <a:pt x="26" y="20"/>
                    <a:pt x="26" y="19"/>
                  </a:cubicBezTo>
                  <a:cubicBezTo>
                    <a:pt x="15" y="26"/>
                    <a:pt x="12" y="40"/>
                    <a:pt x="0" y="47"/>
                  </a:cubicBezTo>
                  <a:cubicBezTo>
                    <a:pt x="1" y="40"/>
                    <a:pt x="4" y="34"/>
                    <a:pt x="8" y="30"/>
                  </a:cubicBezTo>
                  <a:cubicBezTo>
                    <a:pt x="6" y="33"/>
                    <a:pt x="7" y="38"/>
                    <a:pt x="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2" name="Freeform 465"/>
            <p:cNvSpPr/>
            <p:nvPr/>
          </p:nvSpPr>
          <p:spPr bwMode="auto">
            <a:xfrm>
              <a:off x="6073870" y="5705235"/>
              <a:ext cx="13333" cy="25185"/>
            </a:xfrm>
            <a:custGeom>
              <a:avLst/>
              <a:gdLst>
                <a:gd name="T0" fmla="*/ 0 w 9"/>
                <a:gd name="T1" fmla="*/ 17 h 17"/>
                <a:gd name="T2" fmla="*/ 7 w 9"/>
                <a:gd name="T3" fmla="*/ 0 h 17"/>
                <a:gd name="T4" fmla="*/ 0 w 9"/>
                <a:gd name="T5" fmla="*/ 17 h 17"/>
              </a:gdLst>
              <a:ahLst/>
              <a:cxnLst>
                <a:cxn ang="0">
                  <a:pos x="T0" y="T1"/>
                </a:cxn>
                <a:cxn ang="0">
                  <a:pos x="T2" y="T3"/>
                </a:cxn>
                <a:cxn ang="0">
                  <a:pos x="T4" y="T5"/>
                </a:cxn>
              </a:cxnLst>
              <a:rect l="0" t="0" r="r" b="b"/>
              <a:pathLst>
                <a:path w="9" h="17">
                  <a:moveTo>
                    <a:pt x="0" y="17"/>
                  </a:moveTo>
                  <a:cubicBezTo>
                    <a:pt x="0" y="12"/>
                    <a:pt x="6" y="6"/>
                    <a:pt x="7" y="0"/>
                  </a:cubicBezTo>
                  <a:cubicBezTo>
                    <a:pt x="9" y="6"/>
                    <a:pt x="3" y="12"/>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3" name="Freeform 466"/>
            <p:cNvSpPr/>
            <p:nvPr/>
          </p:nvSpPr>
          <p:spPr bwMode="auto">
            <a:xfrm>
              <a:off x="6877568" y="5705235"/>
              <a:ext cx="10370" cy="17778"/>
            </a:xfrm>
            <a:custGeom>
              <a:avLst/>
              <a:gdLst>
                <a:gd name="T0" fmla="*/ 2 w 7"/>
                <a:gd name="T1" fmla="*/ 12 h 12"/>
                <a:gd name="T2" fmla="*/ 6 w 7"/>
                <a:gd name="T3" fmla="*/ 0 h 12"/>
                <a:gd name="T4" fmla="*/ 2 w 7"/>
                <a:gd name="T5" fmla="*/ 12 h 12"/>
              </a:gdLst>
              <a:ahLst/>
              <a:cxnLst>
                <a:cxn ang="0">
                  <a:pos x="T0" y="T1"/>
                </a:cxn>
                <a:cxn ang="0">
                  <a:pos x="T2" y="T3"/>
                </a:cxn>
                <a:cxn ang="0">
                  <a:pos x="T4" y="T5"/>
                </a:cxn>
              </a:cxnLst>
              <a:rect l="0" t="0" r="r" b="b"/>
              <a:pathLst>
                <a:path w="7" h="12">
                  <a:moveTo>
                    <a:pt x="2" y="12"/>
                  </a:moveTo>
                  <a:cubicBezTo>
                    <a:pt x="0" y="8"/>
                    <a:pt x="4" y="2"/>
                    <a:pt x="6" y="0"/>
                  </a:cubicBezTo>
                  <a:cubicBezTo>
                    <a:pt x="7" y="2"/>
                    <a:pt x="2" y="7"/>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4" name="Freeform 467"/>
            <p:cNvSpPr/>
            <p:nvPr/>
          </p:nvSpPr>
          <p:spPr bwMode="auto">
            <a:xfrm>
              <a:off x="6882013" y="5448941"/>
              <a:ext cx="130369" cy="254813"/>
            </a:xfrm>
            <a:custGeom>
              <a:avLst/>
              <a:gdLst>
                <a:gd name="T0" fmla="*/ 19 w 88"/>
                <a:gd name="T1" fmla="*/ 106 h 172"/>
                <a:gd name="T2" fmla="*/ 13 w 88"/>
                <a:gd name="T3" fmla="*/ 112 h 172"/>
                <a:gd name="T4" fmla="*/ 15 w 88"/>
                <a:gd name="T5" fmla="*/ 111 h 172"/>
                <a:gd name="T6" fmla="*/ 7 w 88"/>
                <a:gd name="T7" fmla="*/ 119 h 172"/>
                <a:gd name="T8" fmla="*/ 22 w 88"/>
                <a:gd name="T9" fmla="*/ 82 h 172"/>
                <a:gd name="T10" fmla="*/ 10 w 88"/>
                <a:gd name="T11" fmla="*/ 95 h 172"/>
                <a:gd name="T12" fmla="*/ 15 w 88"/>
                <a:gd name="T13" fmla="*/ 94 h 172"/>
                <a:gd name="T14" fmla="*/ 5 w 88"/>
                <a:gd name="T15" fmla="*/ 101 h 172"/>
                <a:gd name="T16" fmla="*/ 4 w 88"/>
                <a:gd name="T17" fmla="*/ 79 h 172"/>
                <a:gd name="T18" fmla="*/ 0 w 88"/>
                <a:gd name="T19" fmla="*/ 98 h 172"/>
                <a:gd name="T20" fmla="*/ 1 w 88"/>
                <a:gd name="T21" fmla="*/ 76 h 172"/>
                <a:gd name="T22" fmla="*/ 3 w 88"/>
                <a:gd name="T23" fmla="*/ 78 h 172"/>
                <a:gd name="T24" fmla="*/ 1 w 88"/>
                <a:gd name="T25" fmla="*/ 67 h 172"/>
                <a:gd name="T26" fmla="*/ 7 w 88"/>
                <a:gd name="T27" fmla="*/ 51 h 172"/>
                <a:gd name="T28" fmla="*/ 8 w 88"/>
                <a:gd name="T29" fmla="*/ 54 h 172"/>
                <a:gd name="T30" fmla="*/ 54 w 88"/>
                <a:gd name="T31" fmla="*/ 0 h 172"/>
                <a:gd name="T32" fmla="*/ 7 w 88"/>
                <a:gd name="T33" fmla="*/ 63 h 172"/>
                <a:gd name="T34" fmla="*/ 10 w 88"/>
                <a:gd name="T35" fmla="*/ 61 h 172"/>
                <a:gd name="T36" fmla="*/ 7 w 88"/>
                <a:gd name="T37" fmla="*/ 71 h 172"/>
                <a:gd name="T38" fmla="*/ 6 w 88"/>
                <a:gd name="T39" fmla="*/ 67 h 172"/>
                <a:gd name="T40" fmla="*/ 6 w 88"/>
                <a:gd name="T41" fmla="*/ 73 h 172"/>
                <a:gd name="T42" fmla="*/ 5 w 88"/>
                <a:gd name="T43" fmla="*/ 98 h 172"/>
                <a:gd name="T44" fmla="*/ 22 w 88"/>
                <a:gd name="T45" fmla="*/ 76 h 172"/>
                <a:gd name="T46" fmla="*/ 19 w 88"/>
                <a:gd name="T47" fmla="*/ 78 h 172"/>
                <a:gd name="T48" fmla="*/ 25 w 88"/>
                <a:gd name="T49" fmla="*/ 65 h 172"/>
                <a:gd name="T50" fmla="*/ 25 w 88"/>
                <a:gd name="T51" fmla="*/ 73 h 172"/>
                <a:gd name="T52" fmla="*/ 51 w 88"/>
                <a:gd name="T53" fmla="*/ 46 h 172"/>
                <a:gd name="T54" fmla="*/ 23 w 88"/>
                <a:gd name="T55" fmla="*/ 98 h 172"/>
                <a:gd name="T56" fmla="*/ 68 w 88"/>
                <a:gd name="T57" fmla="*/ 43 h 172"/>
                <a:gd name="T58" fmla="*/ 22 w 88"/>
                <a:gd name="T59" fmla="*/ 101 h 172"/>
                <a:gd name="T60" fmla="*/ 20 w 88"/>
                <a:gd name="T61" fmla="*/ 119 h 172"/>
                <a:gd name="T62" fmla="*/ 23 w 88"/>
                <a:gd name="T63" fmla="*/ 116 h 172"/>
                <a:gd name="T64" fmla="*/ 18 w 88"/>
                <a:gd name="T65" fmla="*/ 148 h 172"/>
                <a:gd name="T66" fmla="*/ 88 w 88"/>
                <a:gd name="T67" fmla="*/ 58 h 172"/>
                <a:gd name="T68" fmla="*/ 17 w 88"/>
                <a:gd name="T69" fmla="*/ 152 h 172"/>
                <a:gd name="T70" fmla="*/ 14 w 88"/>
                <a:gd name="T71" fmla="*/ 172 h 172"/>
                <a:gd name="T72" fmla="*/ 10 w 88"/>
                <a:gd name="T73" fmla="*/ 162 h 172"/>
                <a:gd name="T74" fmla="*/ 17 w 88"/>
                <a:gd name="T75" fmla="*/ 127 h 172"/>
                <a:gd name="T76" fmla="*/ 3 w 88"/>
                <a:gd name="T77" fmla="*/ 144 h 172"/>
                <a:gd name="T78" fmla="*/ 3 w 88"/>
                <a:gd name="T79" fmla="*/ 139 h 172"/>
                <a:gd name="T80" fmla="*/ 19 w 88"/>
                <a:gd name="T81" fmla="*/ 10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72">
                  <a:moveTo>
                    <a:pt x="19" y="106"/>
                  </a:moveTo>
                  <a:cubicBezTo>
                    <a:pt x="17" y="105"/>
                    <a:pt x="15" y="111"/>
                    <a:pt x="13" y="112"/>
                  </a:cubicBezTo>
                  <a:cubicBezTo>
                    <a:pt x="13" y="113"/>
                    <a:pt x="15" y="112"/>
                    <a:pt x="15" y="111"/>
                  </a:cubicBezTo>
                  <a:cubicBezTo>
                    <a:pt x="16" y="113"/>
                    <a:pt x="12" y="119"/>
                    <a:pt x="7" y="119"/>
                  </a:cubicBezTo>
                  <a:cubicBezTo>
                    <a:pt x="14" y="107"/>
                    <a:pt x="22" y="99"/>
                    <a:pt x="22" y="82"/>
                  </a:cubicBezTo>
                  <a:cubicBezTo>
                    <a:pt x="18" y="83"/>
                    <a:pt x="14" y="91"/>
                    <a:pt x="10" y="95"/>
                  </a:cubicBezTo>
                  <a:cubicBezTo>
                    <a:pt x="12" y="98"/>
                    <a:pt x="12" y="93"/>
                    <a:pt x="15" y="94"/>
                  </a:cubicBezTo>
                  <a:cubicBezTo>
                    <a:pt x="12" y="97"/>
                    <a:pt x="11" y="101"/>
                    <a:pt x="5" y="101"/>
                  </a:cubicBezTo>
                  <a:cubicBezTo>
                    <a:pt x="2" y="94"/>
                    <a:pt x="4" y="89"/>
                    <a:pt x="4" y="79"/>
                  </a:cubicBezTo>
                  <a:cubicBezTo>
                    <a:pt x="0" y="85"/>
                    <a:pt x="3" y="94"/>
                    <a:pt x="0" y="98"/>
                  </a:cubicBezTo>
                  <a:cubicBezTo>
                    <a:pt x="0" y="91"/>
                    <a:pt x="1" y="83"/>
                    <a:pt x="1" y="76"/>
                  </a:cubicBezTo>
                  <a:cubicBezTo>
                    <a:pt x="3" y="76"/>
                    <a:pt x="3" y="77"/>
                    <a:pt x="3" y="78"/>
                  </a:cubicBezTo>
                  <a:cubicBezTo>
                    <a:pt x="5" y="73"/>
                    <a:pt x="4" y="71"/>
                    <a:pt x="1" y="67"/>
                  </a:cubicBezTo>
                  <a:cubicBezTo>
                    <a:pt x="6" y="63"/>
                    <a:pt x="5" y="55"/>
                    <a:pt x="7" y="51"/>
                  </a:cubicBezTo>
                  <a:cubicBezTo>
                    <a:pt x="9" y="51"/>
                    <a:pt x="8" y="53"/>
                    <a:pt x="8" y="54"/>
                  </a:cubicBezTo>
                  <a:cubicBezTo>
                    <a:pt x="25" y="37"/>
                    <a:pt x="39" y="18"/>
                    <a:pt x="54" y="0"/>
                  </a:cubicBezTo>
                  <a:cubicBezTo>
                    <a:pt x="44" y="22"/>
                    <a:pt x="19" y="38"/>
                    <a:pt x="7" y="63"/>
                  </a:cubicBezTo>
                  <a:cubicBezTo>
                    <a:pt x="8" y="65"/>
                    <a:pt x="10" y="62"/>
                    <a:pt x="10" y="61"/>
                  </a:cubicBezTo>
                  <a:cubicBezTo>
                    <a:pt x="9" y="63"/>
                    <a:pt x="10" y="66"/>
                    <a:pt x="7" y="71"/>
                  </a:cubicBezTo>
                  <a:cubicBezTo>
                    <a:pt x="7" y="72"/>
                    <a:pt x="6" y="67"/>
                    <a:pt x="6" y="67"/>
                  </a:cubicBezTo>
                  <a:cubicBezTo>
                    <a:pt x="2" y="65"/>
                    <a:pt x="6" y="73"/>
                    <a:pt x="6" y="73"/>
                  </a:cubicBezTo>
                  <a:cubicBezTo>
                    <a:pt x="7" y="77"/>
                    <a:pt x="5" y="91"/>
                    <a:pt x="5" y="98"/>
                  </a:cubicBezTo>
                  <a:cubicBezTo>
                    <a:pt x="11" y="90"/>
                    <a:pt x="18" y="85"/>
                    <a:pt x="22" y="76"/>
                  </a:cubicBezTo>
                  <a:cubicBezTo>
                    <a:pt x="19" y="75"/>
                    <a:pt x="22" y="80"/>
                    <a:pt x="19" y="78"/>
                  </a:cubicBezTo>
                  <a:cubicBezTo>
                    <a:pt x="20" y="73"/>
                    <a:pt x="21" y="67"/>
                    <a:pt x="25" y="65"/>
                  </a:cubicBezTo>
                  <a:cubicBezTo>
                    <a:pt x="25" y="67"/>
                    <a:pt x="27" y="72"/>
                    <a:pt x="25" y="73"/>
                  </a:cubicBezTo>
                  <a:cubicBezTo>
                    <a:pt x="34" y="68"/>
                    <a:pt x="41" y="52"/>
                    <a:pt x="51" y="46"/>
                  </a:cubicBezTo>
                  <a:cubicBezTo>
                    <a:pt x="41" y="62"/>
                    <a:pt x="21" y="69"/>
                    <a:pt x="23" y="98"/>
                  </a:cubicBezTo>
                  <a:cubicBezTo>
                    <a:pt x="37" y="79"/>
                    <a:pt x="53" y="61"/>
                    <a:pt x="68" y="43"/>
                  </a:cubicBezTo>
                  <a:cubicBezTo>
                    <a:pt x="56" y="61"/>
                    <a:pt x="37" y="82"/>
                    <a:pt x="22" y="101"/>
                  </a:cubicBezTo>
                  <a:cubicBezTo>
                    <a:pt x="21" y="108"/>
                    <a:pt x="21" y="115"/>
                    <a:pt x="20" y="119"/>
                  </a:cubicBezTo>
                  <a:cubicBezTo>
                    <a:pt x="22" y="119"/>
                    <a:pt x="22" y="117"/>
                    <a:pt x="23" y="116"/>
                  </a:cubicBezTo>
                  <a:cubicBezTo>
                    <a:pt x="20" y="121"/>
                    <a:pt x="17" y="139"/>
                    <a:pt x="18" y="148"/>
                  </a:cubicBezTo>
                  <a:cubicBezTo>
                    <a:pt x="42" y="118"/>
                    <a:pt x="65" y="89"/>
                    <a:pt x="88" y="58"/>
                  </a:cubicBezTo>
                  <a:cubicBezTo>
                    <a:pt x="68" y="90"/>
                    <a:pt x="40" y="121"/>
                    <a:pt x="17" y="152"/>
                  </a:cubicBezTo>
                  <a:cubicBezTo>
                    <a:pt x="19" y="155"/>
                    <a:pt x="17" y="168"/>
                    <a:pt x="14" y="172"/>
                  </a:cubicBezTo>
                  <a:cubicBezTo>
                    <a:pt x="14" y="166"/>
                    <a:pt x="17" y="159"/>
                    <a:pt x="10" y="162"/>
                  </a:cubicBezTo>
                  <a:cubicBezTo>
                    <a:pt x="15" y="153"/>
                    <a:pt x="16" y="140"/>
                    <a:pt x="17" y="127"/>
                  </a:cubicBezTo>
                  <a:cubicBezTo>
                    <a:pt x="12" y="129"/>
                    <a:pt x="6" y="137"/>
                    <a:pt x="3" y="144"/>
                  </a:cubicBezTo>
                  <a:cubicBezTo>
                    <a:pt x="1" y="144"/>
                    <a:pt x="3" y="135"/>
                    <a:pt x="3" y="139"/>
                  </a:cubicBezTo>
                  <a:cubicBezTo>
                    <a:pt x="11" y="131"/>
                    <a:pt x="20" y="123"/>
                    <a:pt x="19"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5" name="Freeform 468"/>
            <p:cNvSpPr/>
            <p:nvPr/>
          </p:nvSpPr>
          <p:spPr bwMode="auto">
            <a:xfrm>
              <a:off x="5817576" y="5644495"/>
              <a:ext cx="35555" cy="57777"/>
            </a:xfrm>
            <a:custGeom>
              <a:avLst/>
              <a:gdLst>
                <a:gd name="T0" fmla="*/ 0 w 24"/>
                <a:gd name="T1" fmla="*/ 39 h 39"/>
                <a:gd name="T2" fmla="*/ 21 w 24"/>
                <a:gd name="T3" fmla="*/ 0 h 39"/>
                <a:gd name="T4" fmla="*/ 19 w 24"/>
                <a:gd name="T5" fmla="*/ 8 h 39"/>
                <a:gd name="T6" fmla="*/ 24 w 24"/>
                <a:gd name="T7" fmla="*/ 2 h 39"/>
                <a:gd name="T8" fmla="*/ 0 w 24"/>
                <a:gd name="T9" fmla="*/ 39 h 39"/>
              </a:gdLst>
              <a:ahLst/>
              <a:cxnLst>
                <a:cxn ang="0">
                  <a:pos x="T0" y="T1"/>
                </a:cxn>
                <a:cxn ang="0">
                  <a:pos x="T2" y="T3"/>
                </a:cxn>
                <a:cxn ang="0">
                  <a:pos x="T4" y="T5"/>
                </a:cxn>
                <a:cxn ang="0">
                  <a:pos x="T6" y="T7"/>
                </a:cxn>
                <a:cxn ang="0">
                  <a:pos x="T8" y="T9"/>
                </a:cxn>
              </a:cxnLst>
              <a:rect l="0" t="0" r="r" b="b"/>
              <a:pathLst>
                <a:path w="24" h="39">
                  <a:moveTo>
                    <a:pt x="0" y="39"/>
                  </a:moveTo>
                  <a:cubicBezTo>
                    <a:pt x="8" y="24"/>
                    <a:pt x="16" y="13"/>
                    <a:pt x="21" y="0"/>
                  </a:cubicBezTo>
                  <a:cubicBezTo>
                    <a:pt x="23" y="2"/>
                    <a:pt x="19" y="5"/>
                    <a:pt x="19" y="8"/>
                  </a:cubicBezTo>
                  <a:cubicBezTo>
                    <a:pt x="21" y="10"/>
                    <a:pt x="21" y="2"/>
                    <a:pt x="24" y="2"/>
                  </a:cubicBezTo>
                  <a:cubicBezTo>
                    <a:pt x="16" y="14"/>
                    <a:pt x="10" y="32"/>
                    <a:pt x="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6" name="Freeform 469"/>
            <p:cNvSpPr/>
            <p:nvPr/>
          </p:nvSpPr>
          <p:spPr bwMode="auto">
            <a:xfrm>
              <a:off x="6456831" y="5690421"/>
              <a:ext cx="11852" cy="7407"/>
            </a:xfrm>
            <a:custGeom>
              <a:avLst/>
              <a:gdLst>
                <a:gd name="T0" fmla="*/ 2 w 8"/>
                <a:gd name="T1" fmla="*/ 5 h 5"/>
                <a:gd name="T2" fmla="*/ 7 w 8"/>
                <a:gd name="T3" fmla="*/ 0 h 5"/>
                <a:gd name="T4" fmla="*/ 2 w 8"/>
                <a:gd name="T5" fmla="*/ 5 h 5"/>
              </a:gdLst>
              <a:ahLst/>
              <a:cxnLst>
                <a:cxn ang="0">
                  <a:pos x="T0" y="T1"/>
                </a:cxn>
                <a:cxn ang="0">
                  <a:pos x="T2" y="T3"/>
                </a:cxn>
                <a:cxn ang="0">
                  <a:pos x="T4" y="T5"/>
                </a:cxn>
              </a:cxnLst>
              <a:rect l="0" t="0" r="r" b="b"/>
              <a:pathLst>
                <a:path w="8" h="5">
                  <a:moveTo>
                    <a:pt x="2" y="5"/>
                  </a:moveTo>
                  <a:cubicBezTo>
                    <a:pt x="0" y="3"/>
                    <a:pt x="5" y="0"/>
                    <a:pt x="7" y="0"/>
                  </a:cubicBezTo>
                  <a:cubicBezTo>
                    <a:pt x="8" y="1"/>
                    <a:pt x="3" y="3"/>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7" name="Freeform 470"/>
            <p:cNvSpPr/>
            <p:nvPr/>
          </p:nvSpPr>
          <p:spPr bwMode="auto">
            <a:xfrm>
              <a:off x="7064234" y="5592644"/>
              <a:ext cx="11852" cy="100740"/>
            </a:xfrm>
            <a:custGeom>
              <a:avLst/>
              <a:gdLst>
                <a:gd name="T0" fmla="*/ 1 w 8"/>
                <a:gd name="T1" fmla="*/ 68 h 68"/>
                <a:gd name="T2" fmla="*/ 4 w 8"/>
                <a:gd name="T3" fmla="*/ 0 h 68"/>
                <a:gd name="T4" fmla="*/ 3 w 8"/>
                <a:gd name="T5" fmla="*/ 59 h 68"/>
                <a:gd name="T6" fmla="*/ 6 w 8"/>
                <a:gd name="T7" fmla="*/ 49 h 68"/>
                <a:gd name="T8" fmla="*/ 1 w 8"/>
                <a:gd name="T9" fmla="*/ 68 h 68"/>
              </a:gdLst>
              <a:ahLst/>
              <a:cxnLst>
                <a:cxn ang="0">
                  <a:pos x="T0" y="T1"/>
                </a:cxn>
                <a:cxn ang="0">
                  <a:pos x="T2" y="T3"/>
                </a:cxn>
                <a:cxn ang="0">
                  <a:pos x="T4" y="T5"/>
                </a:cxn>
                <a:cxn ang="0">
                  <a:pos x="T6" y="T7"/>
                </a:cxn>
                <a:cxn ang="0">
                  <a:pos x="T8" y="T9"/>
                </a:cxn>
              </a:cxnLst>
              <a:rect l="0" t="0" r="r" b="b"/>
              <a:pathLst>
                <a:path w="8" h="68">
                  <a:moveTo>
                    <a:pt x="1" y="68"/>
                  </a:moveTo>
                  <a:cubicBezTo>
                    <a:pt x="0" y="49"/>
                    <a:pt x="4" y="19"/>
                    <a:pt x="4" y="0"/>
                  </a:cubicBezTo>
                  <a:cubicBezTo>
                    <a:pt x="8" y="15"/>
                    <a:pt x="1" y="41"/>
                    <a:pt x="3" y="59"/>
                  </a:cubicBezTo>
                  <a:cubicBezTo>
                    <a:pt x="5" y="57"/>
                    <a:pt x="3" y="50"/>
                    <a:pt x="6" y="49"/>
                  </a:cubicBezTo>
                  <a:cubicBezTo>
                    <a:pt x="5" y="52"/>
                    <a:pt x="7" y="66"/>
                    <a:pt x="1"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8" name="Freeform 471"/>
            <p:cNvSpPr/>
            <p:nvPr/>
          </p:nvSpPr>
          <p:spPr bwMode="auto">
            <a:xfrm>
              <a:off x="6045722" y="5656347"/>
              <a:ext cx="23704" cy="35555"/>
            </a:xfrm>
            <a:custGeom>
              <a:avLst/>
              <a:gdLst>
                <a:gd name="T0" fmla="*/ 6 w 16"/>
                <a:gd name="T1" fmla="*/ 16 h 24"/>
                <a:gd name="T2" fmla="*/ 16 w 16"/>
                <a:gd name="T3" fmla="*/ 4 h 24"/>
                <a:gd name="T4" fmla="*/ 0 w 16"/>
                <a:gd name="T5" fmla="*/ 24 h 24"/>
                <a:gd name="T6" fmla="*/ 12 w 16"/>
                <a:gd name="T7" fmla="*/ 0 h 24"/>
                <a:gd name="T8" fmla="*/ 6 w 16"/>
                <a:gd name="T9" fmla="*/ 16 h 24"/>
              </a:gdLst>
              <a:ahLst/>
              <a:cxnLst>
                <a:cxn ang="0">
                  <a:pos x="T0" y="T1"/>
                </a:cxn>
                <a:cxn ang="0">
                  <a:pos x="T2" y="T3"/>
                </a:cxn>
                <a:cxn ang="0">
                  <a:pos x="T4" y="T5"/>
                </a:cxn>
                <a:cxn ang="0">
                  <a:pos x="T6" y="T7"/>
                </a:cxn>
                <a:cxn ang="0">
                  <a:pos x="T8" y="T9"/>
                </a:cxn>
              </a:cxnLst>
              <a:rect l="0" t="0" r="r" b="b"/>
              <a:pathLst>
                <a:path w="16" h="24">
                  <a:moveTo>
                    <a:pt x="6" y="16"/>
                  </a:moveTo>
                  <a:cubicBezTo>
                    <a:pt x="10" y="12"/>
                    <a:pt x="13" y="8"/>
                    <a:pt x="16" y="4"/>
                  </a:cubicBezTo>
                  <a:cubicBezTo>
                    <a:pt x="14" y="10"/>
                    <a:pt x="7" y="19"/>
                    <a:pt x="0" y="24"/>
                  </a:cubicBezTo>
                  <a:cubicBezTo>
                    <a:pt x="1" y="13"/>
                    <a:pt x="8" y="9"/>
                    <a:pt x="12" y="0"/>
                  </a:cubicBezTo>
                  <a:cubicBezTo>
                    <a:pt x="13" y="5"/>
                    <a:pt x="7" y="10"/>
                    <a:pt x="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69" name="Freeform 472"/>
            <p:cNvSpPr/>
            <p:nvPr/>
          </p:nvSpPr>
          <p:spPr bwMode="auto">
            <a:xfrm>
              <a:off x="6877568" y="5662273"/>
              <a:ext cx="11852" cy="8889"/>
            </a:xfrm>
            <a:custGeom>
              <a:avLst/>
              <a:gdLst>
                <a:gd name="T0" fmla="*/ 0 w 8"/>
                <a:gd name="T1" fmla="*/ 6 h 6"/>
                <a:gd name="T2" fmla="*/ 7 w 8"/>
                <a:gd name="T3" fmla="*/ 0 h 6"/>
                <a:gd name="T4" fmla="*/ 0 w 8"/>
                <a:gd name="T5" fmla="*/ 6 h 6"/>
              </a:gdLst>
              <a:ahLst/>
              <a:cxnLst>
                <a:cxn ang="0">
                  <a:pos x="T0" y="T1"/>
                </a:cxn>
                <a:cxn ang="0">
                  <a:pos x="T2" y="T3"/>
                </a:cxn>
                <a:cxn ang="0">
                  <a:pos x="T4" y="T5"/>
                </a:cxn>
              </a:cxnLst>
              <a:rect l="0" t="0" r="r" b="b"/>
              <a:pathLst>
                <a:path w="8" h="6">
                  <a:moveTo>
                    <a:pt x="0" y="6"/>
                  </a:moveTo>
                  <a:cubicBezTo>
                    <a:pt x="1" y="1"/>
                    <a:pt x="4" y="2"/>
                    <a:pt x="7" y="0"/>
                  </a:cubicBezTo>
                  <a:cubicBezTo>
                    <a:pt x="8" y="2"/>
                    <a:pt x="4" y="6"/>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0" name="Freeform 473"/>
            <p:cNvSpPr/>
            <p:nvPr/>
          </p:nvSpPr>
          <p:spPr bwMode="auto">
            <a:xfrm>
              <a:off x="6038315" y="5588199"/>
              <a:ext cx="68148" cy="74074"/>
            </a:xfrm>
            <a:custGeom>
              <a:avLst/>
              <a:gdLst>
                <a:gd name="T0" fmla="*/ 4 w 46"/>
                <a:gd name="T1" fmla="*/ 43 h 50"/>
                <a:gd name="T2" fmla="*/ 46 w 46"/>
                <a:gd name="T3" fmla="*/ 0 h 50"/>
                <a:gd name="T4" fmla="*/ 31 w 46"/>
                <a:gd name="T5" fmla="*/ 25 h 50"/>
                <a:gd name="T6" fmla="*/ 41 w 46"/>
                <a:gd name="T7" fmla="*/ 8 h 50"/>
                <a:gd name="T8" fmla="*/ 0 w 46"/>
                <a:gd name="T9" fmla="*/ 50 h 50"/>
                <a:gd name="T10" fmla="*/ 17 w 46"/>
                <a:gd name="T11" fmla="*/ 17 h 50"/>
                <a:gd name="T12" fmla="*/ 4 w 46"/>
                <a:gd name="T13" fmla="*/ 43 h 50"/>
              </a:gdLst>
              <a:ahLst/>
              <a:cxnLst>
                <a:cxn ang="0">
                  <a:pos x="T0" y="T1"/>
                </a:cxn>
                <a:cxn ang="0">
                  <a:pos x="T2" y="T3"/>
                </a:cxn>
                <a:cxn ang="0">
                  <a:pos x="T4" y="T5"/>
                </a:cxn>
                <a:cxn ang="0">
                  <a:pos x="T6" y="T7"/>
                </a:cxn>
                <a:cxn ang="0">
                  <a:pos x="T8" y="T9"/>
                </a:cxn>
                <a:cxn ang="0">
                  <a:pos x="T10" y="T11"/>
                </a:cxn>
                <a:cxn ang="0">
                  <a:pos x="T12" y="T13"/>
                </a:cxn>
              </a:cxnLst>
              <a:rect l="0" t="0" r="r" b="b"/>
              <a:pathLst>
                <a:path w="46" h="50">
                  <a:moveTo>
                    <a:pt x="4" y="43"/>
                  </a:moveTo>
                  <a:cubicBezTo>
                    <a:pt x="20" y="34"/>
                    <a:pt x="29" y="11"/>
                    <a:pt x="46" y="0"/>
                  </a:cubicBezTo>
                  <a:cubicBezTo>
                    <a:pt x="44" y="11"/>
                    <a:pt x="37" y="17"/>
                    <a:pt x="31" y="25"/>
                  </a:cubicBezTo>
                  <a:cubicBezTo>
                    <a:pt x="33" y="18"/>
                    <a:pt x="38" y="14"/>
                    <a:pt x="41" y="8"/>
                  </a:cubicBezTo>
                  <a:cubicBezTo>
                    <a:pt x="26" y="17"/>
                    <a:pt x="17" y="40"/>
                    <a:pt x="0" y="50"/>
                  </a:cubicBezTo>
                  <a:cubicBezTo>
                    <a:pt x="1" y="38"/>
                    <a:pt x="12" y="28"/>
                    <a:pt x="17" y="17"/>
                  </a:cubicBezTo>
                  <a:cubicBezTo>
                    <a:pt x="16" y="25"/>
                    <a:pt x="8" y="35"/>
                    <a:pt x="4"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1" name="Freeform 474"/>
            <p:cNvSpPr/>
            <p:nvPr/>
          </p:nvSpPr>
          <p:spPr bwMode="auto">
            <a:xfrm>
              <a:off x="6073870" y="5626717"/>
              <a:ext cx="26666" cy="34074"/>
            </a:xfrm>
            <a:custGeom>
              <a:avLst/>
              <a:gdLst>
                <a:gd name="T0" fmla="*/ 0 w 18"/>
                <a:gd name="T1" fmla="*/ 23 h 23"/>
                <a:gd name="T2" fmla="*/ 18 w 18"/>
                <a:gd name="T3" fmla="*/ 0 h 23"/>
                <a:gd name="T4" fmla="*/ 0 w 18"/>
                <a:gd name="T5" fmla="*/ 23 h 23"/>
              </a:gdLst>
              <a:ahLst/>
              <a:cxnLst>
                <a:cxn ang="0">
                  <a:pos x="T0" y="T1"/>
                </a:cxn>
                <a:cxn ang="0">
                  <a:pos x="T2" y="T3"/>
                </a:cxn>
                <a:cxn ang="0">
                  <a:pos x="T4" y="T5"/>
                </a:cxn>
              </a:cxnLst>
              <a:rect l="0" t="0" r="r" b="b"/>
              <a:pathLst>
                <a:path w="18" h="23">
                  <a:moveTo>
                    <a:pt x="0" y="23"/>
                  </a:moveTo>
                  <a:cubicBezTo>
                    <a:pt x="2" y="15"/>
                    <a:pt x="13" y="8"/>
                    <a:pt x="18" y="0"/>
                  </a:cubicBezTo>
                  <a:cubicBezTo>
                    <a:pt x="16" y="8"/>
                    <a:pt x="4" y="14"/>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2" name="Freeform 475"/>
            <p:cNvSpPr/>
            <p:nvPr/>
          </p:nvSpPr>
          <p:spPr bwMode="auto">
            <a:xfrm>
              <a:off x="6954605" y="5631162"/>
              <a:ext cx="19259" cy="26666"/>
            </a:xfrm>
            <a:custGeom>
              <a:avLst/>
              <a:gdLst>
                <a:gd name="T0" fmla="*/ 0 w 13"/>
                <a:gd name="T1" fmla="*/ 18 h 18"/>
                <a:gd name="T2" fmla="*/ 13 w 13"/>
                <a:gd name="T3" fmla="*/ 0 h 18"/>
                <a:gd name="T4" fmla="*/ 0 w 13"/>
                <a:gd name="T5" fmla="*/ 18 h 18"/>
              </a:gdLst>
              <a:ahLst/>
              <a:cxnLst>
                <a:cxn ang="0">
                  <a:pos x="T0" y="T1"/>
                </a:cxn>
                <a:cxn ang="0">
                  <a:pos x="T2" y="T3"/>
                </a:cxn>
                <a:cxn ang="0">
                  <a:pos x="T4" y="T5"/>
                </a:cxn>
              </a:cxnLst>
              <a:rect l="0" t="0" r="r" b="b"/>
              <a:pathLst>
                <a:path w="13" h="18">
                  <a:moveTo>
                    <a:pt x="0" y="18"/>
                  </a:moveTo>
                  <a:cubicBezTo>
                    <a:pt x="1" y="12"/>
                    <a:pt x="10" y="6"/>
                    <a:pt x="13" y="0"/>
                  </a:cubicBezTo>
                  <a:cubicBezTo>
                    <a:pt x="13" y="6"/>
                    <a:pt x="4" y="1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3" name="Freeform 476"/>
            <p:cNvSpPr/>
            <p:nvPr/>
          </p:nvSpPr>
          <p:spPr bwMode="auto">
            <a:xfrm>
              <a:off x="6919050" y="5491903"/>
              <a:ext cx="106666" cy="128888"/>
            </a:xfrm>
            <a:custGeom>
              <a:avLst/>
              <a:gdLst>
                <a:gd name="T0" fmla="*/ 0 w 72"/>
                <a:gd name="T1" fmla="*/ 87 h 87"/>
                <a:gd name="T2" fmla="*/ 72 w 72"/>
                <a:gd name="T3" fmla="*/ 0 h 87"/>
                <a:gd name="T4" fmla="*/ 0 w 72"/>
                <a:gd name="T5" fmla="*/ 87 h 87"/>
              </a:gdLst>
              <a:ahLst/>
              <a:cxnLst>
                <a:cxn ang="0">
                  <a:pos x="T0" y="T1"/>
                </a:cxn>
                <a:cxn ang="0">
                  <a:pos x="T2" y="T3"/>
                </a:cxn>
                <a:cxn ang="0">
                  <a:pos x="T4" y="T5"/>
                </a:cxn>
              </a:cxnLst>
              <a:rect l="0" t="0" r="r" b="b"/>
              <a:pathLst>
                <a:path w="72" h="87">
                  <a:moveTo>
                    <a:pt x="0" y="87"/>
                  </a:moveTo>
                  <a:cubicBezTo>
                    <a:pt x="20" y="58"/>
                    <a:pt x="48" y="28"/>
                    <a:pt x="72" y="0"/>
                  </a:cubicBezTo>
                  <a:cubicBezTo>
                    <a:pt x="50" y="30"/>
                    <a:pt x="24" y="57"/>
                    <a:pt x="0"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4" name="Freeform 477"/>
            <p:cNvSpPr/>
            <p:nvPr/>
          </p:nvSpPr>
          <p:spPr bwMode="auto">
            <a:xfrm>
              <a:off x="5848687" y="5594125"/>
              <a:ext cx="14815" cy="14815"/>
            </a:xfrm>
            <a:custGeom>
              <a:avLst/>
              <a:gdLst>
                <a:gd name="T0" fmla="*/ 3 w 10"/>
                <a:gd name="T1" fmla="*/ 10 h 10"/>
                <a:gd name="T2" fmla="*/ 8 w 10"/>
                <a:gd name="T3" fmla="*/ 0 h 10"/>
                <a:gd name="T4" fmla="*/ 3 w 10"/>
                <a:gd name="T5" fmla="*/ 10 h 10"/>
              </a:gdLst>
              <a:ahLst/>
              <a:cxnLst>
                <a:cxn ang="0">
                  <a:pos x="T0" y="T1"/>
                </a:cxn>
                <a:cxn ang="0">
                  <a:pos x="T2" y="T3"/>
                </a:cxn>
                <a:cxn ang="0">
                  <a:pos x="T4" y="T5"/>
                </a:cxn>
              </a:cxnLst>
              <a:rect l="0" t="0" r="r" b="b"/>
              <a:pathLst>
                <a:path w="10" h="10">
                  <a:moveTo>
                    <a:pt x="3" y="10"/>
                  </a:moveTo>
                  <a:cubicBezTo>
                    <a:pt x="0" y="9"/>
                    <a:pt x="7" y="3"/>
                    <a:pt x="8" y="0"/>
                  </a:cubicBezTo>
                  <a:cubicBezTo>
                    <a:pt x="10" y="3"/>
                    <a:pt x="4" y="7"/>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5" name="Freeform 478"/>
            <p:cNvSpPr/>
            <p:nvPr/>
          </p:nvSpPr>
          <p:spPr bwMode="auto">
            <a:xfrm>
              <a:off x="7025716" y="5592644"/>
              <a:ext cx="11852" cy="14815"/>
            </a:xfrm>
            <a:custGeom>
              <a:avLst/>
              <a:gdLst>
                <a:gd name="T0" fmla="*/ 0 w 8"/>
                <a:gd name="T1" fmla="*/ 10 h 10"/>
                <a:gd name="T2" fmla="*/ 7 w 8"/>
                <a:gd name="T3" fmla="*/ 0 h 10"/>
                <a:gd name="T4" fmla="*/ 0 w 8"/>
                <a:gd name="T5" fmla="*/ 10 h 10"/>
              </a:gdLst>
              <a:ahLst/>
              <a:cxnLst>
                <a:cxn ang="0">
                  <a:pos x="T0" y="T1"/>
                </a:cxn>
                <a:cxn ang="0">
                  <a:pos x="T2" y="T3"/>
                </a:cxn>
                <a:cxn ang="0">
                  <a:pos x="T4" y="T5"/>
                </a:cxn>
              </a:cxnLst>
              <a:rect l="0" t="0" r="r" b="b"/>
              <a:pathLst>
                <a:path w="8" h="10">
                  <a:moveTo>
                    <a:pt x="0" y="10"/>
                  </a:moveTo>
                  <a:cubicBezTo>
                    <a:pt x="2" y="6"/>
                    <a:pt x="5" y="3"/>
                    <a:pt x="7" y="0"/>
                  </a:cubicBezTo>
                  <a:cubicBezTo>
                    <a:pt x="8" y="2"/>
                    <a:pt x="3"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6" name="Freeform 479"/>
            <p:cNvSpPr/>
            <p:nvPr/>
          </p:nvSpPr>
          <p:spPr bwMode="auto">
            <a:xfrm>
              <a:off x="7012382" y="5546718"/>
              <a:ext cx="26666" cy="40000"/>
            </a:xfrm>
            <a:custGeom>
              <a:avLst/>
              <a:gdLst>
                <a:gd name="T0" fmla="*/ 0 w 18"/>
                <a:gd name="T1" fmla="*/ 27 h 27"/>
                <a:gd name="T2" fmla="*/ 18 w 18"/>
                <a:gd name="T3" fmla="*/ 0 h 27"/>
                <a:gd name="T4" fmla="*/ 0 w 18"/>
                <a:gd name="T5" fmla="*/ 27 h 27"/>
              </a:gdLst>
              <a:ahLst/>
              <a:cxnLst>
                <a:cxn ang="0">
                  <a:pos x="T0" y="T1"/>
                </a:cxn>
                <a:cxn ang="0">
                  <a:pos x="T2" y="T3"/>
                </a:cxn>
                <a:cxn ang="0">
                  <a:pos x="T4" y="T5"/>
                </a:cxn>
              </a:cxnLst>
              <a:rect l="0" t="0" r="r" b="b"/>
              <a:pathLst>
                <a:path w="18" h="27">
                  <a:moveTo>
                    <a:pt x="0" y="27"/>
                  </a:moveTo>
                  <a:cubicBezTo>
                    <a:pt x="2" y="18"/>
                    <a:pt x="14" y="10"/>
                    <a:pt x="18" y="0"/>
                  </a:cubicBezTo>
                  <a:cubicBezTo>
                    <a:pt x="17" y="10"/>
                    <a:pt x="5" y="18"/>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7" name="Freeform 480"/>
            <p:cNvSpPr/>
            <p:nvPr/>
          </p:nvSpPr>
          <p:spPr bwMode="auto">
            <a:xfrm>
              <a:off x="6005722" y="5549681"/>
              <a:ext cx="22222" cy="28148"/>
            </a:xfrm>
            <a:custGeom>
              <a:avLst/>
              <a:gdLst>
                <a:gd name="T0" fmla="*/ 0 w 15"/>
                <a:gd name="T1" fmla="*/ 19 h 19"/>
                <a:gd name="T2" fmla="*/ 15 w 15"/>
                <a:gd name="T3" fmla="*/ 0 h 19"/>
                <a:gd name="T4" fmla="*/ 0 w 15"/>
                <a:gd name="T5" fmla="*/ 19 h 19"/>
              </a:gdLst>
              <a:ahLst/>
              <a:cxnLst>
                <a:cxn ang="0">
                  <a:pos x="T0" y="T1"/>
                </a:cxn>
                <a:cxn ang="0">
                  <a:pos x="T2" y="T3"/>
                </a:cxn>
                <a:cxn ang="0">
                  <a:pos x="T4" y="T5"/>
                </a:cxn>
              </a:cxnLst>
              <a:rect l="0" t="0" r="r" b="b"/>
              <a:pathLst>
                <a:path w="15" h="19">
                  <a:moveTo>
                    <a:pt x="0" y="19"/>
                  </a:moveTo>
                  <a:cubicBezTo>
                    <a:pt x="5" y="13"/>
                    <a:pt x="10" y="7"/>
                    <a:pt x="15" y="0"/>
                  </a:cubicBezTo>
                  <a:cubicBezTo>
                    <a:pt x="13" y="6"/>
                    <a:pt x="6" y="14"/>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8" name="Freeform 481"/>
            <p:cNvSpPr/>
            <p:nvPr/>
          </p:nvSpPr>
          <p:spPr bwMode="auto">
            <a:xfrm>
              <a:off x="6446460" y="5564496"/>
              <a:ext cx="20741" cy="8889"/>
            </a:xfrm>
            <a:custGeom>
              <a:avLst/>
              <a:gdLst>
                <a:gd name="T0" fmla="*/ 2 w 14"/>
                <a:gd name="T1" fmla="*/ 6 h 6"/>
                <a:gd name="T2" fmla="*/ 13 w 14"/>
                <a:gd name="T3" fmla="*/ 1 h 6"/>
                <a:gd name="T4" fmla="*/ 2 w 14"/>
                <a:gd name="T5" fmla="*/ 6 h 6"/>
              </a:gdLst>
              <a:ahLst/>
              <a:cxnLst>
                <a:cxn ang="0">
                  <a:pos x="T0" y="T1"/>
                </a:cxn>
                <a:cxn ang="0">
                  <a:pos x="T2" y="T3"/>
                </a:cxn>
                <a:cxn ang="0">
                  <a:pos x="T4" y="T5"/>
                </a:cxn>
              </a:cxnLst>
              <a:rect l="0" t="0" r="r" b="b"/>
              <a:pathLst>
                <a:path w="14" h="6">
                  <a:moveTo>
                    <a:pt x="2" y="6"/>
                  </a:moveTo>
                  <a:cubicBezTo>
                    <a:pt x="0" y="4"/>
                    <a:pt x="14" y="0"/>
                    <a:pt x="13" y="1"/>
                  </a:cubicBezTo>
                  <a:cubicBezTo>
                    <a:pt x="9" y="3"/>
                    <a:pt x="5" y="4"/>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79" name="Freeform 482"/>
            <p:cNvSpPr/>
            <p:nvPr/>
          </p:nvSpPr>
          <p:spPr bwMode="auto">
            <a:xfrm>
              <a:off x="6896828" y="5451904"/>
              <a:ext cx="90370" cy="109629"/>
            </a:xfrm>
            <a:custGeom>
              <a:avLst/>
              <a:gdLst>
                <a:gd name="T0" fmla="*/ 0 w 61"/>
                <a:gd name="T1" fmla="*/ 73 h 74"/>
                <a:gd name="T2" fmla="*/ 61 w 61"/>
                <a:gd name="T3" fmla="*/ 0 h 74"/>
                <a:gd name="T4" fmla="*/ 8 w 61"/>
                <a:gd name="T5" fmla="*/ 66 h 74"/>
                <a:gd name="T6" fmla="*/ 0 w 61"/>
                <a:gd name="T7" fmla="*/ 73 h 74"/>
              </a:gdLst>
              <a:ahLst/>
              <a:cxnLst>
                <a:cxn ang="0">
                  <a:pos x="T0" y="T1"/>
                </a:cxn>
                <a:cxn ang="0">
                  <a:pos x="T2" y="T3"/>
                </a:cxn>
                <a:cxn ang="0">
                  <a:pos x="T4" y="T5"/>
                </a:cxn>
                <a:cxn ang="0">
                  <a:pos x="T6" y="T7"/>
                </a:cxn>
              </a:cxnLst>
              <a:rect l="0" t="0" r="r" b="b"/>
              <a:pathLst>
                <a:path w="61" h="74">
                  <a:moveTo>
                    <a:pt x="0" y="73"/>
                  </a:moveTo>
                  <a:cubicBezTo>
                    <a:pt x="18" y="46"/>
                    <a:pt x="40" y="24"/>
                    <a:pt x="61" y="0"/>
                  </a:cubicBezTo>
                  <a:cubicBezTo>
                    <a:pt x="47" y="21"/>
                    <a:pt x="19" y="46"/>
                    <a:pt x="8" y="66"/>
                  </a:cubicBezTo>
                  <a:cubicBezTo>
                    <a:pt x="9" y="68"/>
                    <a:pt x="3" y="74"/>
                    <a:pt x="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0" name="Freeform 483"/>
            <p:cNvSpPr/>
            <p:nvPr/>
          </p:nvSpPr>
          <p:spPr bwMode="auto">
            <a:xfrm>
              <a:off x="7070160" y="5548199"/>
              <a:ext cx="4444" cy="11852"/>
            </a:xfrm>
            <a:custGeom>
              <a:avLst/>
              <a:gdLst>
                <a:gd name="T0" fmla="*/ 1 w 3"/>
                <a:gd name="T1" fmla="*/ 8 h 8"/>
                <a:gd name="T2" fmla="*/ 1 w 3"/>
                <a:gd name="T3" fmla="*/ 0 h 8"/>
                <a:gd name="T4" fmla="*/ 1 w 3"/>
                <a:gd name="T5" fmla="*/ 8 h 8"/>
              </a:gdLst>
              <a:ahLst/>
              <a:cxnLst>
                <a:cxn ang="0">
                  <a:pos x="T0" y="T1"/>
                </a:cxn>
                <a:cxn ang="0">
                  <a:pos x="T2" y="T3"/>
                </a:cxn>
                <a:cxn ang="0">
                  <a:pos x="T4" y="T5"/>
                </a:cxn>
              </a:cxnLst>
              <a:rect l="0" t="0" r="r" b="b"/>
              <a:pathLst>
                <a:path w="3" h="8">
                  <a:moveTo>
                    <a:pt x="1" y="8"/>
                  </a:moveTo>
                  <a:cubicBezTo>
                    <a:pt x="0" y="5"/>
                    <a:pt x="1" y="4"/>
                    <a:pt x="1" y="0"/>
                  </a:cubicBezTo>
                  <a:cubicBezTo>
                    <a:pt x="3" y="1"/>
                    <a:pt x="2" y="7"/>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1" name="Freeform 484"/>
            <p:cNvSpPr/>
            <p:nvPr/>
          </p:nvSpPr>
          <p:spPr bwMode="auto">
            <a:xfrm>
              <a:off x="7070160" y="5511163"/>
              <a:ext cx="5926" cy="35555"/>
            </a:xfrm>
            <a:custGeom>
              <a:avLst/>
              <a:gdLst>
                <a:gd name="T0" fmla="*/ 0 w 4"/>
                <a:gd name="T1" fmla="*/ 24 h 24"/>
                <a:gd name="T2" fmla="*/ 1 w 4"/>
                <a:gd name="T3" fmla="*/ 0 h 24"/>
                <a:gd name="T4" fmla="*/ 0 w 4"/>
                <a:gd name="T5" fmla="*/ 24 h 24"/>
              </a:gdLst>
              <a:ahLst/>
              <a:cxnLst>
                <a:cxn ang="0">
                  <a:pos x="T0" y="T1"/>
                </a:cxn>
                <a:cxn ang="0">
                  <a:pos x="T2" y="T3"/>
                </a:cxn>
                <a:cxn ang="0">
                  <a:pos x="T4" y="T5"/>
                </a:cxn>
              </a:cxnLst>
              <a:rect l="0" t="0" r="r" b="b"/>
              <a:pathLst>
                <a:path w="4" h="24">
                  <a:moveTo>
                    <a:pt x="0" y="24"/>
                  </a:moveTo>
                  <a:cubicBezTo>
                    <a:pt x="1" y="16"/>
                    <a:pt x="0" y="8"/>
                    <a:pt x="1" y="0"/>
                  </a:cubicBezTo>
                  <a:cubicBezTo>
                    <a:pt x="1" y="8"/>
                    <a:pt x="4" y="17"/>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2" name="Freeform 485"/>
            <p:cNvSpPr/>
            <p:nvPr/>
          </p:nvSpPr>
          <p:spPr bwMode="auto">
            <a:xfrm>
              <a:off x="7042012" y="5505237"/>
              <a:ext cx="25185" cy="41481"/>
            </a:xfrm>
            <a:custGeom>
              <a:avLst/>
              <a:gdLst>
                <a:gd name="T0" fmla="*/ 0 w 17"/>
                <a:gd name="T1" fmla="*/ 28 h 28"/>
                <a:gd name="T2" fmla="*/ 17 w 17"/>
                <a:gd name="T3" fmla="*/ 0 h 28"/>
                <a:gd name="T4" fmla="*/ 0 w 17"/>
                <a:gd name="T5" fmla="*/ 28 h 28"/>
              </a:gdLst>
              <a:ahLst/>
              <a:cxnLst>
                <a:cxn ang="0">
                  <a:pos x="T0" y="T1"/>
                </a:cxn>
                <a:cxn ang="0">
                  <a:pos x="T2" y="T3"/>
                </a:cxn>
                <a:cxn ang="0">
                  <a:pos x="T4" y="T5"/>
                </a:cxn>
              </a:cxnLst>
              <a:rect l="0" t="0" r="r" b="b"/>
              <a:pathLst>
                <a:path w="17" h="28">
                  <a:moveTo>
                    <a:pt x="0" y="28"/>
                  </a:moveTo>
                  <a:cubicBezTo>
                    <a:pt x="4" y="17"/>
                    <a:pt x="13" y="11"/>
                    <a:pt x="17" y="0"/>
                  </a:cubicBezTo>
                  <a:cubicBezTo>
                    <a:pt x="17" y="11"/>
                    <a:pt x="6" y="19"/>
                    <a:pt x="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3" name="Freeform 486"/>
            <p:cNvSpPr/>
            <p:nvPr/>
          </p:nvSpPr>
          <p:spPr bwMode="auto">
            <a:xfrm>
              <a:off x="7016827" y="5453385"/>
              <a:ext cx="59259" cy="75555"/>
            </a:xfrm>
            <a:custGeom>
              <a:avLst/>
              <a:gdLst>
                <a:gd name="T0" fmla="*/ 2 w 40"/>
                <a:gd name="T1" fmla="*/ 50 h 51"/>
                <a:gd name="T2" fmla="*/ 0 w 40"/>
                <a:gd name="T3" fmla="*/ 51 h 51"/>
                <a:gd name="T4" fmla="*/ 35 w 40"/>
                <a:gd name="T5" fmla="*/ 0 h 51"/>
                <a:gd name="T6" fmla="*/ 36 w 40"/>
                <a:gd name="T7" fmla="*/ 8 h 51"/>
                <a:gd name="T8" fmla="*/ 37 w 40"/>
                <a:gd name="T9" fmla="*/ 20 h 51"/>
                <a:gd name="T10" fmla="*/ 36 w 40"/>
                <a:gd name="T11" fmla="*/ 21 h 51"/>
                <a:gd name="T12" fmla="*/ 35 w 40"/>
                <a:gd name="T13" fmla="*/ 8 h 51"/>
                <a:gd name="T14" fmla="*/ 2 w 40"/>
                <a:gd name="T15" fmla="*/ 50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1">
                  <a:moveTo>
                    <a:pt x="2" y="50"/>
                  </a:moveTo>
                  <a:cubicBezTo>
                    <a:pt x="2" y="51"/>
                    <a:pt x="1" y="51"/>
                    <a:pt x="0" y="51"/>
                  </a:cubicBezTo>
                  <a:cubicBezTo>
                    <a:pt x="10" y="33"/>
                    <a:pt x="29" y="19"/>
                    <a:pt x="35" y="0"/>
                  </a:cubicBezTo>
                  <a:cubicBezTo>
                    <a:pt x="40" y="1"/>
                    <a:pt x="37" y="5"/>
                    <a:pt x="36" y="8"/>
                  </a:cubicBezTo>
                  <a:cubicBezTo>
                    <a:pt x="37" y="12"/>
                    <a:pt x="38" y="15"/>
                    <a:pt x="37" y="20"/>
                  </a:cubicBezTo>
                  <a:cubicBezTo>
                    <a:pt x="38" y="22"/>
                    <a:pt x="38" y="22"/>
                    <a:pt x="36" y="21"/>
                  </a:cubicBezTo>
                  <a:cubicBezTo>
                    <a:pt x="37" y="14"/>
                    <a:pt x="35" y="14"/>
                    <a:pt x="35" y="8"/>
                  </a:cubicBezTo>
                  <a:cubicBezTo>
                    <a:pt x="24" y="18"/>
                    <a:pt x="13" y="37"/>
                    <a:pt x="2"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4" name="Freeform 487"/>
            <p:cNvSpPr/>
            <p:nvPr/>
          </p:nvSpPr>
          <p:spPr bwMode="auto">
            <a:xfrm>
              <a:off x="5827946" y="5477089"/>
              <a:ext cx="31111" cy="48889"/>
            </a:xfrm>
            <a:custGeom>
              <a:avLst/>
              <a:gdLst>
                <a:gd name="T0" fmla="*/ 0 w 21"/>
                <a:gd name="T1" fmla="*/ 33 h 33"/>
                <a:gd name="T2" fmla="*/ 21 w 21"/>
                <a:gd name="T3" fmla="*/ 0 h 33"/>
                <a:gd name="T4" fmla="*/ 0 w 21"/>
                <a:gd name="T5" fmla="*/ 33 h 33"/>
              </a:gdLst>
              <a:ahLst/>
              <a:cxnLst>
                <a:cxn ang="0">
                  <a:pos x="T0" y="T1"/>
                </a:cxn>
                <a:cxn ang="0">
                  <a:pos x="T2" y="T3"/>
                </a:cxn>
                <a:cxn ang="0">
                  <a:pos x="T4" y="T5"/>
                </a:cxn>
              </a:cxnLst>
              <a:rect l="0" t="0" r="r" b="b"/>
              <a:pathLst>
                <a:path w="21" h="33">
                  <a:moveTo>
                    <a:pt x="0" y="33"/>
                  </a:moveTo>
                  <a:cubicBezTo>
                    <a:pt x="4" y="22"/>
                    <a:pt x="14" y="10"/>
                    <a:pt x="21" y="0"/>
                  </a:cubicBezTo>
                  <a:cubicBezTo>
                    <a:pt x="18" y="7"/>
                    <a:pt x="9" y="24"/>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5" name="Freeform 488"/>
            <p:cNvSpPr/>
            <p:nvPr/>
          </p:nvSpPr>
          <p:spPr bwMode="auto">
            <a:xfrm>
              <a:off x="5816094" y="5478570"/>
              <a:ext cx="25185" cy="31111"/>
            </a:xfrm>
            <a:custGeom>
              <a:avLst/>
              <a:gdLst>
                <a:gd name="T0" fmla="*/ 3 w 17"/>
                <a:gd name="T1" fmla="*/ 21 h 21"/>
                <a:gd name="T2" fmla="*/ 12 w 17"/>
                <a:gd name="T3" fmla="*/ 0 h 21"/>
                <a:gd name="T4" fmla="*/ 11 w 17"/>
                <a:gd name="T5" fmla="*/ 6 h 21"/>
                <a:gd name="T6" fmla="*/ 17 w 17"/>
                <a:gd name="T7" fmla="*/ 0 h 21"/>
                <a:gd name="T8" fmla="*/ 3 w 17"/>
                <a:gd name="T9" fmla="*/ 21 h 21"/>
              </a:gdLst>
              <a:ahLst/>
              <a:cxnLst>
                <a:cxn ang="0">
                  <a:pos x="T0" y="T1"/>
                </a:cxn>
                <a:cxn ang="0">
                  <a:pos x="T2" y="T3"/>
                </a:cxn>
                <a:cxn ang="0">
                  <a:pos x="T4" y="T5"/>
                </a:cxn>
                <a:cxn ang="0">
                  <a:pos x="T6" y="T7"/>
                </a:cxn>
                <a:cxn ang="0">
                  <a:pos x="T8" y="T9"/>
                </a:cxn>
              </a:cxnLst>
              <a:rect l="0" t="0" r="r" b="b"/>
              <a:pathLst>
                <a:path w="17" h="21">
                  <a:moveTo>
                    <a:pt x="3" y="21"/>
                  </a:moveTo>
                  <a:cubicBezTo>
                    <a:pt x="0" y="15"/>
                    <a:pt x="11" y="7"/>
                    <a:pt x="12" y="0"/>
                  </a:cubicBezTo>
                  <a:cubicBezTo>
                    <a:pt x="15" y="1"/>
                    <a:pt x="10" y="3"/>
                    <a:pt x="11" y="6"/>
                  </a:cubicBezTo>
                  <a:cubicBezTo>
                    <a:pt x="15" y="6"/>
                    <a:pt x="13" y="0"/>
                    <a:pt x="17" y="0"/>
                  </a:cubicBezTo>
                  <a:cubicBezTo>
                    <a:pt x="13" y="7"/>
                    <a:pt x="7" y="13"/>
                    <a:pt x="3"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6" name="Freeform 489"/>
            <p:cNvSpPr/>
            <p:nvPr/>
          </p:nvSpPr>
          <p:spPr bwMode="auto">
            <a:xfrm>
              <a:off x="6988679" y="5490422"/>
              <a:ext cx="14815" cy="16296"/>
            </a:xfrm>
            <a:custGeom>
              <a:avLst/>
              <a:gdLst>
                <a:gd name="T0" fmla="*/ 1 w 10"/>
                <a:gd name="T1" fmla="*/ 11 h 11"/>
                <a:gd name="T2" fmla="*/ 8 w 10"/>
                <a:gd name="T3" fmla="*/ 0 h 11"/>
                <a:gd name="T4" fmla="*/ 1 w 10"/>
                <a:gd name="T5" fmla="*/ 11 h 11"/>
              </a:gdLst>
              <a:ahLst/>
              <a:cxnLst>
                <a:cxn ang="0">
                  <a:pos x="T0" y="T1"/>
                </a:cxn>
                <a:cxn ang="0">
                  <a:pos x="T2" y="T3"/>
                </a:cxn>
                <a:cxn ang="0">
                  <a:pos x="T4" y="T5"/>
                </a:cxn>
              </a:cxnLst>
              <a:rect l="0" t="0" r="r" b="b"/>
              <a:pathLst>
                <a:path w="10" h="11">
                  <a:moveTo>
                    <a:pt x="1" y="11"/>
                  </a:moveTo>
                  <a:cubicBezTo>
                    <a:pt x="0" y="7"/>
                    <a:pt x="6" y="3"/>
                    <a:pt x="8" y="0"/>
                  </a:cubicBezTo>
                  <a:cubicBezTo>
                    <a:pt x="10" y="3"/>
                    <a:pt x="2" y="6"/>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7" name="Freeform 490"/>
            <p:cNvSpPr/>
            <p:nvPr/>
          </p:nvSpPr>
          <p:spPr bwMode="auto">
            <a:xfrm>
              <a:off x="6966457" y="5459311"/>
              <a:ext cx="35555" cy="47407"/>
            </a:xfrm>
            <a:custGeom>
              <a:avLst/>
              <a:gdLst>
                <a:gd name="T0" fmla="*/ 0 w 24"/>
                <a:gd name="T1" fmla="*/ 32 h 32"/>
                <a:gd name="T2" fmla="*/ 24 w 24"/>
                <a:gd name="T3" fmla="*/ 0 h 32"/>
                <a:gd name="T4" fmla="*/ 0 w 24"/>
                <a:gd name="T5" fmla="*/ 32 h 32"/>
              </a:gdLst>
              <a:ahLst/>
              <a:cxnLst>
                <a:cxn ang="0">
                  <a:pos x="T0" y="T1"/>
                </a:cxn>
                <a:cxn ang="0">
                  <a:pos x="T2" y="T3"/>
                </a:cxn>
                <a:cxn ang="0">
                  <a:pos x="T4" y="T5"/>
                </a:cxn>
              </a:cxnLst>
              <a:rect l="0" t="0" r="r" b="b"/>
              <a:pathLst>
                <a:path w="24" h="32">
                  <a:moveTo>
                    <a:pt x="0" y="32"/>
                  </a:moveTo>
                  <a:cubicBezTo>
                    <a:pt x="4" y="22"/>
                    <a:pt x="17" y="11"/>
                    <a:pt x="24" y="0"/>
                  </a:cubicBezTo>
                  <a:cubicBezTo>
                    <a:pt x="20" y="11"/>
                    <a:pt x="8" y="22"/>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8" name="Freeform 491"/>
            <p:cNvSpPr/>
            <p:nvPr/>
          </p:nvSpPr>
          <p:spPr bwMode="auto">
            <a:xfrm>
              <a:off x="7024234" y="5477089"/>
              <a:ext cx="11852" cy="11852"/>
            </a:xfrm>
            <a:custGeom>
              <a:avLst/>
              <a:gdLst>
                <a:gd name="T0" fmla="*/ 3 w 8"/>
                <a:gd name="T1" fmla="*/ 8 h 8"/>
                <a:gd name="T2" fmla="*/ 6 w 8"/>
                <a:gd name="T3" fmla="*/ 0 h 8"/>
                <a:gd name="T4" fmla="*/ 3 w 8"/>
                <a:gd name="T5" fmla="*/ 8 h 8"/>
              </a:gdLst>
              <a:ahLst/>
              <a:cxnLst>
                <a:cxn ang="0">
                  <a:pos x="T0" y="T1"/>
                </a:cxn>
                <a:cxn ang="0">
                  <a:pos x="T2" y="T3"/>
                </a:cxn>
                <a:cxn ang="0">
                  <a:pos x="T4" y="T5"/>
                </a:cxn>
              </a:cxnLst>
              <a:rect l="0" t="0" r="r" b="b"/>
              <a:pathLst>
                <a:path w="8" h="8">
                  <a:moveTo>
                    <a:pt x="3" y="8"/>
                  </a:moveTo>
                  <a:cubicBezTo>
                    <a:pt x="0" y="7"/>
                    <a:pt x="6" y="2"/>
                    <a:pt x="6" y="0"/>
                  </a:cubicBezTo>
                  <a:cubicBezTo>
                    <a:pt x="8" y="2"/>
                    <a:pt x="3" y="5"/>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89" name="Freeform 492"/>
            <p:cNvSpPr/>
            <p:nvPr/>
          </p:nvSpPr>
          <p:spPr bwMode="auto">
            <a:xfrm>
              <a:off x="7009419" y="5463756"/>
              <a:ext cx="13333" cy="17778"/>
            </a:xfrm>
            <a:custGeom>
              <a:avLst/>
              <a:gdLst>
                <a:gd name="T0" fmla="*/ 1 w 9"/>
                <a:gd name="T1" fmla="*/ 12 h 12"/>
                <a:gd name="T2" fmla="*/ 9 w 9"/>
                <a:gd name="T3" fmla="*/ 0 h 12"/>
                <a:gd name="T4" fmla="*/ 1 w 9"/>
                <a:gd name="T5" fmla="*/ 12 h 12"/>
              </a:gdLst>
              <a:ahLst/>
              <a:cxnLst>
                <a:cxn ang="0">
                  <a:pos x="T0" y="T1"/>
                </a:cxn>
                <a:cxn ang="0">
                  <a:pos x="T2" y="T3"/>
                </a:cxn>
                <a:cxn ang="0">
                  <a:pos x="T4" y="T5"/>
                </a:cxn>
              </a:cxnLst>
              <a:rect l="0" t="0" r="r" b="b"/>
              <a:pathLst>
                <a:path w="9" h="12">
                  <a:moveTo>
                    <a:pt x="1" y="12"/>
                  </a:moveTo>
                  <a:cubicBezTo>
                    <a:pt x="0" y="9"/>
                    <a:pt x="6" y="4"/>
                    <a:pt x="9" y="0"/>
                  </a:cubicBezTo>
                  <a:cubicBezTo>
                    <a:pt x="9" y="3"/>
                    <a:pt x="3" y="8"/>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0" name="Freeform 493"/>
            <p:cNvSpPr/>
            <p:nvPr/>
          </p:nvSpPr>
          <p:spPr bwMode="auto">
            <a:xfrm>
              <a:off x="7036086" y="5465237"/>
              <a:ext cx="8889" cy="10370"/>
            </a:xfrm>
            <a:custGeom>
              <a:avLst/>
              <a:gdLst>
                <a:gd name="T0" fmla="*/ 2 w 6"/>
                <a:gd name="T1" fmla="*/ 7 h 7"/>
                <a:gd name="T2" fmla="*/ 6 w 6"/>
                <a:gd name="T3" fmla="*/ 0 h 7"/>
                <a:gd name="T4" fmla="*/ 2 w 6"/>
                <a:gd name="T5" fmla="*/ 7 h 7"/>
              </a:gdLst>
              <a:ahLst/>
              <a:cxnLst>
                <a:cxn ang="0">
                  <a:pos x="T0" y="T1"/>
                </a:cxn>
                <a:cxn ang="0">
                  <a:pos x="T2" y="T3"/>
                </a:cxn>
                <a:cxn ang="0">
                  <a:pos x="T4" y="T5"/>
                </a:cxn>
              </a:cxnLst>
              <a:rect l="0" t="0" r="r" b="b"/>
              <a:pathLst>
                <a:path w="6" h="7">
                  <a:moveTo>
                    <a:pt x="2" y="7"/>
                  </a:moveTo>
                  <a:cubicBezTo>
                    <a:pt x="0" y="5"/>
                    <a:pt x="4" y="1"/>
                    <a:pt x="6" y="0"/>
                  </a:cubicBezTo>
                  <a:cubicBezTo>
                    <a:pt x="6" y="3"/>
                    <a:pt x="2" y="4"/>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1" name="Freeform 494"/>
            <p:cNvSpPr/>
            <p:nvPr/>
          </p:nvSpPr>
          <p:spPr bwMode="auto">
            <a:xfrm>
              <a:off x="7009419" y="5308201"/>
              <a:ext cx="38518" cy="158517"/>
            </a:xfrm>
            <a:custGeom>
              <a:avLst/>
              <a:gdLst>
                <a:gd name="T0" fmla="*/ 11 w 26"/>
                <a:gd name="T1" fmla="*/ 82 h 107"/>
                <a:gd name="T2" fmla="*/ 11 w 26"/>
                <a:gd name="T3" fmla="*/ 82 h 107"/>
                <a:gd name="T4" fmla="*/ 9 w 26"/>
                <a:gd name="T5" fmla="*/ 93 h 107"/>
                <a:gd name="T6" fmla="*/ 1 w 26"/>
                <a:gd name="T7" fmla="*/ 97 h 107"/>
                <a:gd name="T8" fmla="*/ 8 w 26"/>
                <a:gd name="T9" fmla="*/ 28 h 107"/>
                <a:gd name="T10" fmla="*/ 2 w 26"/>
                <a:gd name="T11" fmla="*/ 38 h 107"/>
                <a:gd name="T12" fmla="*/ 9 w 26"/>
                <a:gd name="T13" fmla="*/ 25 h 107"/>
                <a:gd name="T14" fmla="*/ 12 w 26"/>
                <a:gd name="T15" fmla="*/ 16 h 107"/>
                <a:gd name="T16" fmla="*/ 10 w 26"/>
                <a:gd name="T17" fmla="*/ 33 h 107"/>
                <a:gd name="T18" fmla="*/ 15 w 26"/>
                <a:gd name="T19" fmla="*/ 16 h 107"/>
                <a:gd name="T20" fmla="*/ 26 w 26"/>
                <a:gd name="T21" fmla="*/ 0 h 107"/>
                <a:gd name="T22" fmla="*/ 17 w 26"/>
                <a:gd name="T23" fmla="*/ 52 h 107"/>
                <a:gd name="T24" fmla="*/ 22 w 26"/>
                <a:gd name="T25" fmla="*/ 48 h 107"/>
                <a:gd name="T26" fmla="*/ 18 w 26"/>
                <a:gd name="T27" fmla="*/ 68 h 107"/>
                <a:gd name="T28" fmla="*/ 22 w 26"/>
                <a:gd name="T29" fmla="*/ 65 h 107"/>
                <a:gd name="T30" fmla="*/ 19 w 26"/>
                <a:gd name="T31" fmla="*/ 100 h 107"/>
                <a:gd name="T32" fmla="*/ 22 w 26"/>
                <a:gd name="T33" fmla="*/ 98 h 107"/>
                <a:gd name="T34" fmla="*/ 18 w 26"/>
                <a:gd name="T35" fmla="*/ 107 h 107"/>
                <a:gd name="T36" fmla="*/ 17 w 26"/>
                <a:gd name="T37" fmla="*/ 98 h 107"/>
                <a:gd name="T38" fmla="*/ 13 w 26"/>
                <a:gd name="T39" fmla="*/ 100 h 107"/>
                <a:gd name="T40" fmla="*/ 17 w 26"/>
                <a:gd name="T41" fmla="*/ 76 h 107"/>
                <a:gd name="T42" fmla="*/ 12 w 26"/>
                <a:gd name="T43" fmla="*/ 81 h 107"/>
                <a:gd name="T44" fmla="*/ 16 w 26"/>
                <a:gd name="T45" fmla="*/ 60 h 107"/>
                <a:gd name="T46" fmla="*/ 13 w 26"/>
                <a:gd name="T47" fmla="*/ 62 h 107"/>
                <a:gd name="T48" fmla="*/ 16 w 26"/>
                <a:gd name="T49" fmla="*/ 55 h 107"/>
                <a:gd name="T50" fmla="*/ 15 w 26"/>
                <a:gd name="T51" fmla="*/ 28 h 107"/>
                <a:gd name="T52" fmla="*/ 9 w 26"/>
                <a:gd name="T53" fmla="*/ 50 h 107"/>
                <a:gd name="T54" fmla="*/ 11 w 26"/>
                <a:gd name="T55" fmla="*/ 49 h 107"/>
                <a:gd name="T56" fmla="*/ 8 w 26"/>
                <a:gd name="T57" fmla="*/ 55 h 107"/>
                <a:gd name="T58" fmla="*/ 8 w 26"/>
                <a:gd name="T59" fmla="*/ 80 h 107"/>
                <a:gd name="T60" fmla="*/ 11 w 26"/>
                <a:gd name="T61" fmla="*/ 8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 h="107">
                  <a:moveTo>
                    <a:pt x="11" y="82"/>
                  </a:moveTo>
                  <a:cubicBezTo>
                    <a:pt x="13" y="83"/>
                    <a:pt x="10" y="84"/>
                    <a:pt x="11" y="82"/>
                  </a:cubicBezTo>
                  <a:cubicBezTo>
                    <a:pt x="7" y="85"/>
                    <a:pt x="11" y="89"/>
                    <a:pt x="9" y="93"/>
                  </a:cubicBezTo>
                  <a:cubicBezTo>
                    <a:pt x="5" y="89"/>
                    <a:pt x="3" y="94"/>
                    <a:pt x="1" y="97"/>
                  </a:cubicBezTo>
                  <a:cubicBezTo>
                    <a:pt x="11" y="82"/>
                    <a:pt x="1" y="52"/>
                    <a:pt x="8" y="28"/>
                  </a:cubicBezTo>
                  <a:cubicBezTo>
                    <a:pt x="5" y="31"/>
                    <a:pt x="3" y="34"/>
                    <a:pt x="2" y="38"/>
                  </a:cubicBezTo>
                  <a:cubicBezTo>
                    <a:pt x="0" y="33"/>
                    <a:pt x="5" y="27"/>
                    <a:pt x="9" y="25"/>
                  </a:cubicBezTo>
                  <a:cubicBezTo>
                    <a:pt x="9" y="21"/>
                    <a:pt x="9" y="16"/>
                    <a:pt x="12" y="16"/>
                  </a:cubicBezTo>
                  <a:cubicBezTo>
                    <a:pt x="10" y="21"/>
                    <a:pt x="9" y="26"/>
                    <a:pt x="10" y="33"/>
                  </a:cubicBezTo>
                  <a:cubicBezTo>
                    <a:pt x="13" y="29"/>
                    <a:pt x="16" y="24"/>
                    <a:pt x="15" y="16"/>
                  </a:cubicBezTo>
                  <a:cubicBezTo>
                    <a:pt x="23" y="14"/>
                    <a:pt x="20" y="2"/>
                    <a:pt x="26" y="0"/>
                  </a:cubicBezTo>
                  <a:cubicBezTo>
                    <a:pt x="19" y="14"/>
                    <a:pt x="16" y="34"/>
                    <a:pt x="17" y="52"/>
                  </a:cubicBezTo>
                  <a:cubicBezTo>
                    <a:pt x="20" y="54"/>
                    <a:pt x="20" y="49"/>
                    <a:pt x="22" y="48"/>
                  </a:cubicBezTo>
                  <a:cubicBezTo>
                    <a:pt x="21" y="52"/>
                    <a:pt x="17" y="62"/>
                    <a:pt x="18" y="68"/>
                  </a:cubicBezTo>
                  <a:cubicBezTo>
                    <a:pt x="21" y="68"/>
                    <a:pt x="21" y="66"/>
                    <a:pt x="22" y="65"/>
                  </a:cubicBezTo>
                  <a:cubicBezTo>
                    <a:pt x="17" y="72"/>
                    <a:pt x="21" y="91"/>
                    <a:pt x="19" y="100"/>
                  </a:cubicBezTo>
                  <a:cubicBezTo>
                    <a:pt x="21" y="101"/>
                    <a:pt x="19" y="96"/>
                    <a:pt x="22" y="98"/>
                  </a:cubicBezTo>
                  <a:cubicBezTo>
                    <a:pt x="22" y="102"/>
                    <a:pt x="22" y="106"/>
                    <a:pt x="18" y="107"/>
                  </a:cubicBezTo>
                  <a:cubicBezTo>
                    <a:pt x="17" y="105"/>
                    <a:pt x="18" y="101"/>
                    <a:pt x="17" y="98"/>
                  </a:cubicBezTo>
                  <a:cubicBezTo>
                    <a:pt x="15" y="98"/>
                    <a:pt x="16" y="101"/>
                    <a:pt x="13" y="100"/>
                  </a:cubicBezTo>
                  <a:cubicBezTo>
                    <a:pt x="18" y="96"/>
                    <a:pt x="18" y="86"/>
                    <a:pt x="17" y="76"/>
                  </a:cubicBezTo>
                  <a:cubicBezTo>
                    <a:pt x="14" y="76"/>
                    <a:pt x="14" y="80"/>
                    <a:pt x="12" y="81"/>
                  </a:cubicBezTo>
                  <a:cubicBezTo>
                    <a:pt x="13" y="75"/>
                    <a:pt x="19" y="71"/>
                    <a:pt x="16" y="60"/>
                  </a:cubicBezTo>
                  <a:cubicBezTo>
                    <a:pt x="16" y="58"/>
                    <a:pt x="14" y="61"/>
                    <a:pt x="13" y="62"/>
                  </a:cubicBezTo>
                  <a:cubicBezTo>
                    <a:pt x="10" y="60"/>
                    <a:pt x="15" y="57"/>
                    <a:pt x="16" y="55"/>
                  </a:cubicBezTo>
                  <a:cubicBezTo>
                    <a:pt x="17" y="45"/>
                    <a:pt x="15" y="37"/>
                    <a:pt x="15" y="28"/>
                  </a:cubicBezTo>
                  <a:cubicBezTo>
                    <a:pt x="12" y="34"/>
                    <a:pt x="8" y="39"/>
                    <a:pt x="9" y="50"/>
                  </a:cubicBezTo>
                  <a:cubicBezTo>
                    <a:pt x="9" y="51"/>
                    <a:pt x="10" y="50"/>
                    <a:pt x="11" y="49"/>
                  </a:cubicBezTo>
                  <a:cubicBezTo>
                    <a:pt x="14" y="51"/>
                    <a:pt x="8" y="53"/>
                    <a:pt x="8" y="55"/>
                  </a:cubicBezTo>
                  <a:cubicBezTo>
                    <a:pt x="7" y="64"/>
                    <a:pt x="8" y="75"/>
                    <a:pt x="8" y="80"/>
                  </a:cubicBezTo>
                  <a:cubicBezTo>
                    <a:pt x="8" y="82"/>
                    <a:pt x="11" y="79"/>
                    <a:pt x="11"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2" name="Freeform 495"/>
            <p:cNvSpPr/>
            <p:nvPr/>
          </p:nvSpPr>
          <p:spPr bwMode="auto">
            <a:xfrm>
              <a:off x="6933864" y="5331905"/>
              <a:ext cx="48889" cy="118518"/>
            </a:xfrm>
            <a:custGeom>
              <a:avLst/>
              <a:gdLst>
                <a:gd name="T0" fmla="*/ 8 w 33"/>
                <a:gd name="T1" fmla="*/ 62 h 80"/>
                <a:gd name="T2" fmla="*/ 19 w 33"/>
                <a:gd name="T3" fmla="*/ 43 h 80"/>
                <a:gd name="T4" fmla="*/ 0 w 33"/>
                <a:gd name="T5" fmla="*/ 80 h 80"/>
                <a:gd name="T6" fmla="*/ 30 w 33"/>
                <a:gd name="T7" fmla="*/ 8 h 80"/>
                <a:gd name="T8" fmla="*/ 22 w 33"/>
                <a:gd name="T9" fmla="*/ 14 h 80"/>
                <a:gd name="T10" fmla="*/ 33 w 33"/>
                <a:gd name="T11" fmla="*/ 0 h 80"/>
                <a:gd name="T12" fmla="*/ 8 w 33"/>
                <a:gd name="T13" fmla="*/ 62 h 80"/>
              </a:gdLst>
              <a:ahLst/>
              <a:cxnLst>
                <a:cxn ang="0">
                  <a:pos x="T0" y="T1"/>
                </a:cxn>
                <a:cxn ang="0">
                  <a:pos x="T2" y="T3"/>
                </a:cxn>
                <a:cxn ang="0">
                  <a:pos x="T4" y="T5"/>
                </a:cxn>
                <a:cxn ang="0">
                  <a:pos x="T6" y="T7"/>
                </a:cxn>
                <a:cxn ang="0">
                  <a:pos x="T8" y="T9"/>
                </a:cxn>
                <a:cxn ang="0">
                  <a:pos x="T10" y="T11"/>
                </a:cxn>
                <a:cxn ang="0">
                  <a:pos x="T12" y="T13"/>
                </a:cxn>
              </a:cxnLst>
              <a:rect l="0" t="0" r="r" b="b"/>
              <a:pathLst>
                <a:path w="33" h="80">
                  <a:moveTo>
                    <a:pt x="8" y="62"/>
                  </a:moveTo>
                  <a:cubicBezTo>
                    <a:pt x="12" y="60"/>
                    <a:pt x="16" y="49"/>
                    <a:pt x="19" y="43"/>
                  </a:cubicBezTo>
                  <a:cubicBezTo>
                    <a:pt x="17" y="55"/>
                    <a:pt x="8" y="70"/>
                    <a:pt x="0" y="80"/>
                  </a:cubicBezTo>
                  <a:cubicBezTo>
                    <a:pt x="7" y="56"/>
                    <a:pt x="21" y="32"/>
                    <a:pt x="30" y="8"/>
                  </a:cubicBezTo>
                  <a:cubicBezTo>
                    <a:pt x="26" y="9"/>
                    <a:pt x="26" y="13"/>
                    <a:pt x="22" y="14"/>
                  </a:cubicBezTo>
                  <a:cubicBezTo>
                    <a:pt x="25" y="9"/>
                    <a:pt x="29" y="4"/>
                    <a:pt x="33" y="0"/>
                  </a:cubicBezTo>
                  <a:cubicBezTo>
                    <a:pt x="29" y="22"/>
                    <a:pt x="16" y="42"/>
                    <a:pt x="8"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3" name="Freeform 496"/>
            <p:cNvSpPr/>
            <p:nvPr/>
          </p:nvSpPr>
          <p:spPr bwMode="auto">
            <a:xfrm>
              <a:off x="6990160" y="5434126"/>
              <a:ext cx="11852" cy="13333"/>
            </a:xfrm>
            <a:custGeom>
              <a:avLst/>
              <a:gdLst>
                <a:gd name="T0" fmla="*/ 1 w 8"/>
                <a:gd name="T1" fmla="*/ 9 h 9"/>
                <a:gd name="T2" fmla="*/ 6 w 8"/>
                <a:gd name="T3" fmla="*/ 0 h 9"/>
                <a:gd name="T4" fmla="*/ 1 w 8"/>
                <a:gd name="T5" fmla="*/ 9 h 9"/>
              </a:gdLst>
              <a:ahLst/>
              <a:cxnLst>
                <a:cxn ang="0">
                  <a:pos x="T0" y="T1"/>
                </a:cxn>
                <a:cxn ang="0">
                  <a:pos x="T2" y="T3"/>
                </a:cxn>
                <a:cxn ang="0">
                  <a:pos x="T4" y="T5"/>
                </a:cxn>
              </a:cxnLst>
              <a:rect l="0" t="0" r="r" b="b"/>
              <a:pathLst>
                <a:path w="8" h="9">
                  <a:moveTo>
                    <a:pt x="1" y="9"/>
                  </a:moveTo>
                  <a:cubicBezTo>
                    <a:pt x="0" y="6"/>
                    <a:pt x="5" y="3"/>
                    <a:pt x="6" y="0"/>
                  </a:cubicBezTo>
                  <a:cubicBezTo>
                    <a:pt x="8" y="3"/>
                    <a:pt x="2" y="6"/>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4" name="Freeform 497"/>
            <p:cNvSpPr/>
            <p:nvPr/>
          </p:nvSpPr>
          <p:spPr bwMode="auto">
            <a:xfrm>
              <a:off x="6978309" y="5413386"/>
              <a:ext cx="13333" cy="19259"/>
            </a:xfrm>
            <a:custGeom>
              <a:avLst/>
              <a:gdLst>
                <a:gd name="T0" fmla="*/ 1 w 9"/>
                <a:gd name="T1" fmla="*/ 13 h 13"/>
                <a:gd name="T2" fmla="*/ 9 w 9"/>
                <a:gd name="T3" fmla="*/ 0 h 13"/>
                <a:gd name="T4" fmla="*/ 1 w 9"/>
                <a:gd name="T5" fmla="*/ 13 h 13"/>
              </a:gdLst>
              <a:ahLst/>
              <a:cxnLst>
                <a:cxn ang="0">
                  <a:pos x="T0" y="T1"/>
                </a:cxn>
                <a:cxn ang="0">
                  <a:pos x="T2" y="T3"/>
                </a:cxn>
                <a:cxn ang="0">
                  <a:pos x="T4" y="T5"/>
                </a:cxn>
              </a:cxnLst>
              <a:rect l="0" t="0" r="r" b="b"/>
              <a:pathLst>
                <a:path w="9" h="13">
                  <a:moveTo>
                    <a:pt x="1" y="13"/>
                  </a:moveTo>
                  <a:cubicBezTo>
                    <a:pt x="0" y="8"/>
                    <a:pt x="5" y="2"/>
                    <a:pt x="9" y="0"/>
                  </a:cubicBezTo>
                  <a:cubicBezTo>
                    <a:pt x="7" y="5"/>
                    <a:pt x="2" y="7"/>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5" name="Freeform 498"/>
            <p:cNvSpPr/>
            <p:nvPr/>
          </p:nvSpPr>
          <p:spPr bwMode="auto">
            <a:xfrm>
              <a:off x="7004975" y="5417830"/>
              <a:ext cx="10370" cy="11852"/>
            </a:xfrm>
            <a:custGeom>
              <a:avLst/>
              <a:gdLst>
                <a:gd name="T0" fmla="*/ 1 w 7"/>
                <a:gd name="T1" fmla="*/ 8 h 8"/>
                <a:gd name="T2" fmla="*/ 7 w 7"/>
                <a:gd name="T3" fmla="*/ 0 h 8"/>
                <a:gd name="T4" fmla="*/ 1 w 7"/>
                <a:gd name="T5" fmla="*/ 8 h 8"/>
              </a:gdLst>
              <a:ahLst/>
              <a:cxnLst>
                <a:cxn ang="0">
                  <a:pos x="T0" y="T1"/>
                </a:cxn>
                <a:cxn ang="0">
                  <a:pos x="T2" y="T3"/>
                </a:cxn>
                <a:cxn ang="0">
                  <a:pos x="T4" y="T5"/>
                </a:cxn>
              </a:cxnLst>
              <a:rect l="0" t="0" r="r" b="b"/>
              <a:pathLst>
                <a:path w="7" h="8">
                  <a:moveTo>
                    <a:pt x="1" y="8"/>
                  </a:moveTo>
                  <a:cubicBezTo>
                    <a:pt x="0" y="6"/>
                    <a:pt x="4" y="1"/>
                    <a:pt x="7" y="0"/>
                  </a:cubicBezTo>
                  <a:cubicBezTo>
                    <a:pt x="5" y="3"/>
                    <a:pt x="2" y="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6" name="Freeform 499"/>
            <p:cNvSpPr/>
            <p:nvPr/>
          </p:nvSpPr>
          <p:spPr bwMode="auto">
            <a:xfrm>
              <a:off x="6926457" y="5364497"/>
              <a:ext cx="81481" cy="103703"/>
            </a:xfrm>
            <a:custGeom>
              <a:avLst/>
              <a:gdLst>
                <a:gd name="T0" fmla="*/ 55 w 55"/>
                <a:gd name="T1" fmla="*/ 0 h 70"/>
                <a:gd name="T2" fmla="*/ 29 w 55"/>
                <a:gd name="T3" fmla="*/ 43 h 70"/>
                <a:gd name="T4" fmla="*/ 25 w 55"/>
                <a:gd name="T5" fmla="*/ 41 h 70"/>
                <a:gd name="T6" fmla="*/ 2 w 55"/>
                <a:gd name="T7" fmla="*/ 70 h 70"/>
                <a:gd name="T8" fmla="*/ 9 w 55"/>
                <a:gd name="T9" fmla="*/ 58 h 70"/>
                <a:gd name="T10" fmla="*/ 20 w 55"/>
                <a:gd name="T11" fmla="*/ 46 h 70"/>
                <a:gd name="T12" fmla="*/ 42 w 55"/>
                <a:gd name="T13" fmla="*/ 21 h 70"/>
                <a:gd name="T14" fmla="*/ 55 w 55"/>
                <a:gd name="T15" fmla="*/ 0 h 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0">
                  <a:moveTo>
                    <a:pt x="55" y="0"/>
                  </a:moveTo>
                  <a:cubicBezTo>
                    <a:pt x="51" y="15"/>
                    <a:pt x="37" y="29"/>
                    <a:pt x="29" y="43"/>
                  </a:cubicBezTo>
                  <a:cubicBezTo>
                    <a:pt x="26" y="44"/>
                    <a:pt x="27" y="42"/>
                    <a:pt x="25" y="41"/>
                  </a:cubicBezTo>
                  <a:cubicBezTo>
                    <a:pt x="18" y="51"/>
                    <a:pt x="9" y="59"/>
                    <a:pt x="2" y="70"/>
                  </a:cubicBezTo>
                  <a:cubicBezTo>
                    <a:pt x="0" y="67"/>
                    <a:pt x="6" y="61"/>
                    <a:pt x="9" y="58"/>
                  </a:cubicBezTo>
                  <a:cubicBezTo>
                    <a:pt x="13" y="53"/>
                    <a:pt x="17" y="49"/>
                    <a:pt x="20" y="46"/>
                  </a:cubicBezTo>
                  <a:cubicBezTo>
                    <a:pt x="27" y="38"/>
                    <a:pt x="31" y="26"/>
                    <a:pt x="42" y="21"/>
                  </a:cubicBezTo>
                  <a:cubicBezTo>
                    <a:pt x="45" y="13"/>
                    <a:pt x="51" y="7"/>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7" name="Freeform 500"/>
            <p:cNvSpPr/>
            <p:nvPr/>
          </p:nvSpPr>
          <p:spPr bwMode="auto">
            <a:xfrm>
              <a:off x="6978309" y="5373386"/>
              <a:ext cx="11852" cy="25185"/>
            </a:xfrm>
            <a:custGeom>
              <a:avLst/>
              <a:gdLst>
                <a:gd name="T0" fmla="*/ 1 w 8"/>
                <a:gd name="T1" fmla="*/ 17 h 17"/>
                <a:gd name="T2" fmla="*/ 7 w 8"/>
                <a:gd name="T3" fmla="*/ 0 h 17"/>
                <a:gd name="T4" fmla="*/ 1 w 8"/>
                <a:gd name="T5" fmla="*/ 17 h 17"/>
              </a:gdLst>
              <a:ahLst/>
              <a:cxnLst>
                <a:cxn ang="0">
                  <a:pos x="T0" y="T1"/>
                </a:cxn>
                <a:cxn ang="0">
                  <a:pos x="T2" y="T3"/>
                </a:cxn>
                <a:cxn ang="0">
                  <a:pos x="T4" y="T5"/>
                </a:cxn>
              </a:cxnLst>
              <a:rect l="0" t="0" r="r" b="b"/>
              <a:pathLst>
                <a:path w="8" h="17">
                  <a:moveTo>
                    <a:pt x="1" y="17"/>
                  </a:moveTo>
                  <a:cubicBezTo>
                    <a:pt x="0" y="13"/>
                    <a:pt x="5" y="6"/>
                    <a:pt x="7" y="0"/>
                  </a:cubicBezTo>
                  <a:cubicBezTo>
                    <a:pt x="8" y="5"/>
                    <a:pt x="3" y="12"/>
                    <a:pt x="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8" name="Freeform 501"/>
            <p:cNvSpPr/>
            <p:nvPr/>
          </p:nvSpPr>
          <p:spPr bwMode="auto">
            <a:xfrm>
              <a:off x="6745718" y="5314127"/>
              <a:ext cx="8889" cy="23704"/>
            </a:xfrm>
            <a:custGeom>
              <a:avLst/>
              <a:gdLst>
                <a:gd name="T0" fmla="*/ 2 w 6"/>
                <a:gd name="T1" fmla="*/ 16 h 16"/>
                <a:gd name="T2" fmla="*/ 2 w 6"/>
                <a:gd name="T3" fmla="*/ 0 h 16"/>
                <a:gd name="T4" fmla="*/ 2 w 6"/>
                <a:gd name="T5" fmla="*/ 16 h 16"/>
              </a:gdLst>
              <a:ahLst/>
              <a:cxnLst>
                <a:cxn ang="0">
                  <a:pos x="T0" y="T1"/>
                </a:cxn>
                <a:cxn ang="0">
                  <a:pos x="T2" y="T3"/>
                </a:cxn>
                <a:cxn ang="0">
                  <a:pos x="T4" y="T5"/>
                </a:cxn>
              </a:cxnLst>
              <a:rect l="0" t="0" r="r" b="b"/>
              <a:pathLst>
                <a:path w="6" h="16">
                  <a:moveTo>
                    <a:pt x="2" y="16"/>
                  </a:moveTo>
                  <a:cubicBezTo>
                    <a:pt x="0" y="12"/>
                    <a:pt x="3" y="7"/>
                    <a:pt x="2" y="0"/>
                  </a:cubicBezTo>
                  <a:cubicBezTo>
                    <a:pt x="6" y="5"/>
                    <a:pt x="3" y="10"/>
                    <a:pt x="2"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99" name="Freeform 502"/>
            <p:cNvSpPr/>
            <p:nvPr/>
          </p:nvSpPr>
          <p:spPr bwMode="auto">
            <a:xfrm>
              <a:off x="5782020" y="5186720"/>
              <a:ext cx="65185" cy="130369"/>
            </a:xfrm>
            <a:custGeom>
              <a:avLst/>
              <a:gdLst>
                <a:gd name="T0" fmla="*/ 12 w 44"/>
                <a:gd name="T1" fmla="*/ 40 h 88"/>
                <a:gd name="T2" fmla="*/ 11 w 44"/>
                <a:gd name="T3" fmla="*/ 39 h 88"/>
                <a:gd name="T4" fmla="*/ 8 w 44"/>
                <a:gd name="T5" fmla="*/ 88 h 88"/>
                <a:gd name="T6" fmla="*/ 7 w 44"/>
                <a:gd name="T7" fmla="*/ 45 h 88"/>
                <a:gd name="T8" fmla="*/ 2 w 44"/>
                <a:gd name="T9" fmla="*/ 53 h 88"/>
                <a:gd name="T10" fmla="*/ 0 w 44"/>
                <a:gd name="T11" fmla="*/ 42 h 88"/>
                <a:gd name="T12" fmla="*/ 2 w 44"/>
                <a:gd name="T13" fmla="*/ 46 h 88"/>
                <a:gd name="T14" fmla="*/ 7 w 44"/>
                <a:gd name="T15" fmla="*/ 31 h 88"/>
                <a:gd name="T16" fmla="*/ 10 w 44"/>
                <a:gd name="T17" fmla="*/ 36 h 88"/>
                <a:gd name="T18" fmla="*/ 44 w 44"/>
                <a:gd name="T19" fmla="*/ 0 h 88"/>
                <a:gd name="T20" fmla="*/ 23 w 44"/>
                <a:gd name="T21" fmla="*/ 23 h 88"/>
                <a:gd name="T22" fmla="*/ 12 w 44"/>
                <a:gd name="T23" fmla="*/ 4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88">
                  <a:moveTo>
                    <a:pt x="12" y="40"/>
                  </a:moveTo>
                  <a:cubicBezTo>
                    <a:pt x="11" y="42"/>
                    <a:pt x="11" y="40"/>
                    <a:pt x="11" y="39"/>
                  </a:cubicBezTo>
                  <a:cubicBezTo>
                    <a:pt x="7" y="53"/>
                    <a:pt x="12" y="68"/>
                    <a:pt x="8" y="88"/>
                  </a:cubicBezTo>
                  <a:cubicBezTo>
                    <a:pt x="6" y="76"/>
                    <a:pt x="8" y="59"/>
                    <a:pt x="7" y="45"/>
                  </a:cubicBezTo>
                  <a:cubicBezTo>
                    <a:pt x="5" y="44"/>
                    <a:pt x="2" y="49"/>
                    <a:pt x="2" y="53"/>
                  </a:cubicBezTo>
                  <a:cubicBezTo>
                    <a:pt x="0" y="52"/>
                    <a:pt x="2" y="46"/>
                    <a:pt x="0" y="42"/>
                  </a:cubicBezTo>
                  <a:cubicBezTo>
                    <a:pt x="3" y="41"/>
                    <a:pt x="2" y="44"/>
                    <a:pt x="2" y="46"/>
                  </a:cubicBezTo>
                  <a:cubicBezTo>
                    <a:pt x="9" y="45"/>
                    <a:pt x="6" y="35"/>
                    <a:pt x="7" y="31"/>
                  </a:cubicBezTo>
                  <a:cubicBezTo>
                    <a:pt x="11" y="29"/>
                    <a:pt x="7" y="36"/>
                    <a:pt x="10" y="36"/>
                  </a:cubicBezTo>
                  <a:cubicBezTo>
                    <a:pt x="22" y="24"/>
                    <a:pt x="30" y="10"/>
                    <a:pt x="44" y="0"/>
                  </a:cubicBezTo>
                  <a:cubicBezTo>
                    <a:pt x="38" y="7"/>
                    <a:pt x="30" y="15"/>
                    <a:pt x="23" y="23"/>
                  </a:cubicBezTo>
                  <a:cubicBezTo>
                    <a:pt x="19" y="28"/>
                    <a:pt x="12" y="37"/>
                    <a:pt x="12"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0" name="Freeform 503"/>
            <p:cNvSpPr/>
            <p:nvPr/>
          </p:nvSpPr>
          <p:spPr bwMode="auto">
            <a:xfrm>
              <a:off x="6862754" y="5262275"/>
              <a:ext cx="19259" cy="10370"/>
            </a:xfrm>
            <a:custGeom>
              <a:avLst/>
              <a:gdLst>
                <a:gd name="T0" fmla="*/ 0 w 13"/>
                <a:gd name="T1" fmla="*/ 7 h 7"/>
                <a:gd name="T2" fmla="*/ 6 w 13"/>
                <a:gd name="T3" fmla="*/ 3 h 7"/>
                <a:gd name="T4" fmla="*/ 0 w 13"/>
                <a:gd name="T5" fmla="*/ 7 h 7"/>
              </a:gdLst>
              <a:ahLst/>
              <a:cxnLst>
                <a:cxn ang="0">
                  <a:pos x="T0" y="T1"/>
                </a:cxn>
                <a:cxn ang="0">
                  <a:pos x="T2" y="T3"/>
                </a:cxn>
                <a:cxn ang="0">
                  <a:pos x="T4" y="T5"/>
                </a:cxn>
              </a:cxnLst>
              <a:rect l="0" t="0" r="r" b="b"/>
              <a:pathLst>
                <a:path w="13" h="7">
                  <a:moveTo>
                    <a:pt x="0" y="7"/>
                  </a:moveTo>
                  <a:cubicBezTo>
                    <a:pt x="0" y="3"/>
                    <a:pt x="13" y="0"/>
                    <a:pt x="6" y="3"/>
                  </a:cubicBezTo>
                  <a:cubicBezTo>
                    <a:pt x="3" y="3"/>
                    <a:pt x="3"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1" name="Freeform 504"/>
            <p:cNvSpPr/>
            <p:nvPr/>
          </p:nvSpPr>
          <p:spPr bwMode="auto">
            <a:xfrm>
              <a:off x="7031642" y="5257831"/>
              <a:ext cx="11852" cy="13333"/>
            </a:xfrm>
            <a:custGeom>
              <a:avLst/>
              <a:gdLst>
                <a:gd name="T0" fmla="*/ 2 w 8"/>
                <a:gd name="T1" fmla="*/ 9 h 9"/>
                <a:gd name="T2" fmla="*/ 6 w 8"/>
                <a:gd name="T3" fmla="*/ 0 h 9"/>
                <a:gd name="T4" fmla="*/ 2 w 8"/>
                <a:gd name="T5" fmla="*/ 9 h 9"/>
              </a:gdLst>
              <a:ahLst/>
              <a:cxnLst>
                <a:cxn ang="0">
                  <a:pos x="T0" y="T1"/>
                </a:cxn>
                <a:cxn ang="0">
                  <a:pos x="T2" y="T3"/>
                </a:cxn>
                <a:cxn ang="0">
                  <a:pos x="T4" y="T5"/>
                </a:cxn>
              </a:cxnLst>
              <a:rect l="0" t="0" r="r" b="b"/>
              <a:pathLst>
                <a:path w="8" h="9">
                  <a:moveTo>
                    <a:pt x="2" y="9"/>
                  </a:moveTo>
                  <a:cubicBezTo>
                    <a:pt x="0" y="6"/>
                    <a:pt x="5" y="3"/>
                    <a:pt x="6" y="0"/>
                  </a:cubicBezTo>
                  <a:cubicBezTo>
                    <a:pt x="8" y="3"/>
                    <a:pt x="2"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2" name="Freeform 505"/>
            <p:cNvSpPr/>
            <p:nvPr/>
          </p:nvSpPr>
          <p:spPr bwMode="auto">
            <a:xfrm>
              <a:off x="6582756" y="5240053"/>
              <a:ext cx="114073" cy="23704"/>
            </a:xfrm>
            <a:custGeom>
              <a:avLst/>
              <a:gdLst>
                <a:gd name="T0" fmla="*/ 77 w 77"/>
                <a:gd name="T1" fmla="*/ 4 h 16"/>
                <a:gd name="T2" fmla="*/ 1 w 77"/>
                <a:gd name="T3" fmla="*/ 2 h 16"/>
                <a:gd name="T4" fmla="*/ 0 w 77"/>
                <a:gd name="T5" fmla="*/ 0 h 16"/>
                <a:gd name="T6" fmla="*/ 77 w 77"/>
                <a:gd name="T7" fmla="*/ 4 h 16"/>
              </a:gdLst>
              <a:ahLst/>
              <a:cxnLst>
                <a:cxn ang="0">
                  <a:pos x="T0" y="T1"/>
                </a:cxn>
                <a:cxn ang="0">
                  <a:pos x="T2" y="T3"/>
                </a:cxn>
                <a:cxn ang="0">
                  <a:pos x="T4" y="T5"/>
                </a:cxn>
                <a:cxn ang="0">
                  <a:pos x="T6" y="T7"/>
                </a:cxn>
              </a:cxnLst>
              <a:rect l="0" t="0" r="r" b="b"/>
              <a:pathLst>
                <a:path w="77" h="16">
                  <a:moveTo>
                    <a:pt x="77" y="4"/>
                  </a:moveTo>
                  <a:cubicBezTo>
                    <a:pt x="58" y="16"/>
                    <a:pt x="20" y="7"/>
                    <a:pt x="1" y="2"/>
                  </a:cubicBezTo>
                  <a:cubicBezTo>
                    <a:pt x="1" y="1"/>
                    <a:pt x="1" y="0"/>
                    <a:pt x="0" y="0"/>
                  </a:cubicBezTo>
                  <a:cubicBezTo>
                    <a:pt x="21" y="6"/>
                    <a:pt x="55" y="9"/>
                    <a:pt x="7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3" name="Freeform 506"/>
            <p:cNvSpPr/>
            <p:nvPr/>
          </p:nvSpPr>
          <p:spPr bwMode="auto">
            <a:xfrm>
              <a:off x="6956086" y="5225239"/>
              <a:ext cx="41481" cy="28148"/>
            </a:xfrm>
            <a:custGeom>
              <a:avLst/>
              <a:gdLst>
                <a:gd name="T0" fmla="*/ 0 w 28"/>
                <a:gd name="T1" fmla="*/ 19 h 19"/>
                <a:gd name="T2" fmla="*/ 28 w 28"/>
                <a:gd name="T3" fmla="*/ 0 h 19"/>
                <a:gd name="T4" fmla="*/ 0 w 28"/>
                <a:gd name="T5" fmla="*/ 19 h 19"/>
              </a:gdLst>
              <a:ahLst/>
              <a:cxnLst>
                <a:cxn ang="0">
                  <a:pos x="T0" y="T1"/>
                </a:cxn>
                <a:cxn ang="0">
                  <a:pos x="T2" y="T3"/>
                </a:cxn>
                <a:cxn ang="0">
                  <a:pos x="T4" y="T5"/>
                </a:cxn>
              </a:cxnLst>
              <a:rect l="0" t="0" r="r" b="b"/>
              <a:pathLst>
                <a:path w="28" h="19">
                  <a:moveTo>
                    <a:pt x="0" y="19"/>
                  </a:moveTo>
                  <a:cubicBezTo>
                    <a:pt x="4" y="11"/>
                    <a:pt x="19" y="6"/>
                    <a:pt x="28" y="0"/>
                  </a:cubicBezTo>
                  <a:cubicBezTo>
                    <a:pt x="20" y="8"/>
                    <a:pt x="8" y="11"/>
                    <a:pt x="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4" name="Freeform 507"/>
            <p:cNvSpPr/>
            <p:nvPr/>
          </p:nvSpPr>
          <p:spPr bwMode="auto">
            <a:xfrm>
              <a:off x="7064234" y="5216350"/>
              <a:ext cx="14074" cy="14815"/>
            </a:xfrm>
            <a:custGeom>
              <a:avLst/>
              <a:gdLst>
                <a:gd name="T0" fmla="*/ 1 w 9"/>
                <a:gd name="T1" fmla="*/ 9 h 10"/>
                <a:gd name="T2" fmla="*/ 7 w 9"/>
                <a:gd name="T3" fmla="*/ 0 h 10"/>
                <a:gd name="T4" fmla="*/ 1 w 9"/>
                <a:gd name="T5" fmla="*/ 9 h 10"/>
              </a:gdLst>
              <a:ahLst/>
              <a:cxnLst>
                <a:cxn ang="0">
                  <a:pos x="T0" y="T1"/>
                </a:cxn>
                <a:cxn ang="0">
                  <a:pos x="T2" y="T3"/>
                </a:cxn>
                <a:cxn ang="0">
                  <a:pos x="T4" y="T5"/>
                </a:cxn>
              </a:cxnLst>
              <a:rect l="0" t="0" r="r" b="b"/>
              <a:pathLst>
                <a:path w="9" h="10">
                  <a:moveTo>
                    <a:pt x="1" y="9"/>
                  </a:moveTo>
                  <a:cubicBezTo>
                    <a:pt x="0" y="10"/>
                    <a:pt x="6" y="3"/>
                    <a:pt x="7" y="0"/>
                  </a:cubicBezTo>
                  <a:cubicBezTo>
                    <a:pt x="9" y="3"/>
                    <a:pt x="4" y="7"/>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5" name="Freeform 508"/>
            <p:cNvSpPr/>
            <p:nvPr/>
          </p:nvSpPr>
          <p:spPr bwMode="auto">
            <a:xfrm>
              <a:off x="7000531" y="5124499"/>
              <a:ext cx="95555" cy="100740"/>
            </a:xfrm>
            <a:custGeom>
              <a:avLst/>
              <a:gdLst>
                <a:gd name="T0" fmla="*/ 12 w 64"/>
                <a:gd name="T1" fmla="*/ 65 h 68"/>
                <a:gd name="T2" fmla="*/ 12 w 64"/>
                <a:gd name="T3" fmla="*/ 61 h 68"/>
                <a:gd name="T4" fmla="*/ 0 w 64"/>
                <a:gd name="T5" fmla="*/ 68 h 68"/>
                <a:gd name="T6" fmla="*/ 15 w 64"/>
                <a:gd name="T7" fmla="*/ 58 h 68"/>
                <a:gd name="T8" fmla="*/ 27 w 64"/>
                <a:gd name="T9" fmla="*/ 44 h 68"/>
                <a:gd name="T10" fmla="*/ 64 w 64"/>
                <a:gd name="T11" fmla="*/ 0 h 68"/>
                <a:gd name="T12" fmla="*/ 12 w 64"/>
                <a:gd name="T13" fmla="*/ 65 h 68"/>
              </a:gdLst>
              <a:ahLst/>
              <a:cxnLst>
                <a:cxn ang="0">
                  <a:pos x="T0" y="T1"/>
                </a:cxn>
                <a:cxn ang="0">
                  <a:pos x="T2" y="T3"/>
                </a:cxn>
                <a:cxn ang="0">
                  <a:pos x="T4" y="T5"/>
                </a:cxn>
                <a:cxn ang="0">
                  <a:pos x="T6" y="T7"/>
                </a:cxn>
                <a:cxn ang="0">
                  <a:pos x="T8" y="T9"/>
                </a:cxn>
                <a:cxn ang="0">
                  <a:pos x="T10" y="T11"/>
                </a:cxn>
                <a:cxn ang="0">
                  <a:pos x="T12" y="T13"/>
                </a:cxn>
              </a:cxnLst>
              <a:rect l="0" t="0" r="r" b="b"/>
              <a:pathLst>
                <a:path w="64" h="68">
                  <a:moveTo>
                    <a:pt x="12" y="65"/>
                  </a:moveTo>
                  <a:cubicBezTo>
                    <a:pt x="12" y="64"/>
                    <a:pt x="12" y="63"/>
                    <a:pt x="12" y="61"/>
                  </a:cubicBezTo>
                  <a:cubicBezTo>
                    <a:pt x="8" y="64"/>
                    <a:pt x="4" y="65"/>
                    <a:pt x="0" y="68"/>
                  </a:cubicBezTo>
                  <a:cubicBezTo>
                    <a:pt x="1" y="62"/>
                    <a:pt x="10" y="61"/>
                    <a:pt x="15" y="58"/>
                  </a:cubicBezTo>
                  <a:cubicBezTo>
                    <a:pt x="19" y="55"/>
                    <a:pt x="23" y="49"/>
                    <a:pt x="27" y="44"/>
                  </a:cubicBezTo>
                  <a:cubicBezTo>
                    <a:pt x="39" y="30"/>
                    <a:pt x="51" y="13"/>
                    <a:pt x="64" y="0"/>
                  </a:cubicBezTo>
                  <a:cubicBezTo>
                    <a:pt x="50" y="21"/>
                    <a:pt x="29" y="44"/>
                    <a:pt x="1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6" name="Freeform 509"/>
            <p:cNvSpPr/>
            <p:nvPr/>
          </p:nvSpPr>
          <p:spPr bwMode="auto">
            <a:xfrm>
              <a:off x="6327202" y="5077092"/>
              <a:ext cx="212591" cy="128888"/>
            </a:xfrm>
            <a:custGeom>
              <a:avLst/>
              <a:gdLst>
                <a:gd name="T0" fmla="*/ 24 w 143"/>
                <a:gd name="T1" fmla="*/ 72 h 87"/>
                <a:gd name="T2" fmla="*/ 51 w 143"/>
                <a:gd name="T3" fmla="*/ 60 h 87"/>
                <a:gd name="T4" fmla="*/ 128 w 143"/>
                <a:gd name="T5" fmla="*/ 8 h 87"/>
                <a:gd name="T6" fmla="*/ 136 w 143"/>
                <a:gd name="T7" fmla="*/ 0 h 87"/>
                <a:gd name="T8" fmla="*/ 35 w 143"/>
                <a:gd name="T9" fmla="*/ 74 h 87"/>
                <a:gd name="T10" fmla="*/ 131 w 143"/>
                <a:gd name="T11" fmla="*/ 85 h 87"/>
                <a:gd name="T12" fmla="*/ 143 w 143"/>
                <a:gd name="T13" fmla="*/ 87 h 87"/>
                <a:gd name="T14" fmla="*/ 32 w 143"/>
                <a:gd name="T15" fmla="*/ 77 h 87"/>
                <a:gd name="T16" fmla="*/ 27 w 143"/>
                <a:gd name="T17" fmla="*/ 80 h 87"/>
                <a:gd name="T18" fmla="*/ 15 w 143"/>
                <a:gd name="T19" fmla="*/ 76 h 87"/>
                <a:gd name="T20" fmla="*/ 16 w 143"/>
                <a:gd name="T21" fmla="*/ 74 h 87"/>
                <a:gd name="T22" fmla="*/ 0 w 143"/>
                <a:gd name="T23" fmla="*/ 65 h 87"/>
                <a:gd name="T24" fmla="*/ 19 w 143"/>
                <a:gd name="T25" fmla="*/ 72 h 87"/>
                <a:gd name="T26" fmla="*/ 87 w 143"/>
                <a:gd name="T27" fmla="*/ 26 h 87"/>
                <a:gd name="T28" fmla="*/ 73 w 143"/>
                <a:gd name="T29" fmla="*/ 38 h 87"/>
                <a:gd name="T30" fmla="*/ 24 w 143"/>
                <a:gd name="T31" fmla="*/ 7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87">
                  <a:moveTo>
                    <a:pt x="24" y="72"/>
                  </a:moveTo>
                  <a:cubicBezTo>
                    <a:pt x="34" y="75"/>
                    <a:pt x="43" y="65"/>
                    <a:pt x="51" y="60"/>
                  </a:cubicBezTo>
                  <a:cubicBezTo>
                    <a:pt x="76" y="43"/>
                    <a:pt x="102" y="24"/>
                    <a:pt x="128" y="8"/>
                  </a:cubicBezTo>
                  <a:cubicBezTo>
                    <a:pt x="130" y="4"/>
                    <a:pt x="134" y="3"/>
                    <a:pt x="136" y="0"/>
                  </a:cubicBezTo>
                  <a:cubicBezTo>
                    <a:pt x="109" y="27"/>
                    <a:pt x="67" y="48"/>
                    <a:pt x="35" y="74"/>
                  </a:cubicBezTo>
                  <a:cubicBezTo>
                    <a:pt x="61" y="82"/>
                    <a:pt x="101" y="81"/>
                    <a:pt x="131" y="85"/>
                  </a:cubicBezTo>
                  <a:cubicBezTo>
                    <a:pt x="134" y="83"/>
                    <a:pt x="143" y="80"/>
                    <a:pt x="143" y="87"/>
                  </a:cubicBezTo>
                  <a:cubicBezTo>
                    <a:pt x="104" y="87"/>
                    <a:pt x="67" y="83"/>
                    <a:pt x="32" y="77"/>
                  </a:cubicBezTo>
                  <a:cubicBezTo>
                    <a:pt x="29" y="77"/>
                    <a:pt x="28" y="79"/>
                    <a:pt x="27" y="80"/>
                  </a:cubicBezTo>
                  <a:cubicBezTo>
                    <a:pt x="25" y="72"/>
                    <a:pt x="17" y="77"/>
                    <a:pt x="15" y="76"/>
                  </a:cubicBezTo>
                  <a:cubicBezTo>
                    <a:pt x="15" y="76"/>
                    <a:pt x="16" y="75"/>
                    <a:pt x="16" y="74"/>
                  </a:cubicBezTo>
                  <a:cubicBezTo>
                    <a:pt x="10" y="72"/>
                    <a:pt x="2" y="72"/>
                    <a:pt x="0" y="65"/>
                  </a:cubicBezTo>
                  <a:cubicBezTo>
                    <a:pt x="7" y="67"/>
                    <a:pt x="12" y="71"/>
                    <a:pt x="19" y="72"/>
                  </a:cubicBezTo>
                  <a:cubicBezTo>
                    <a:pt x="42" y="57"/>
                    <a:pt x="65" y="42"/>
                    <a:pt x="87" y="26"/>
                  </a:cubicBezTo>
                  <a:cubicBezTo>
                    <a:pt x="85" y="31"/>
                    <a:pt x="78" y="34"/>
                    <a:pt x="73" y="38"/>
                  </a:cubicBezTo>
                  <a:cubicBezTo>
                    <a:pt x="58" y="48"/>
                    <a:pt x="39" y="60"/>
                    <a:pt x="2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7" name="Freeform 510"/>
            <p:cNvSpPr/>
            <p:nvPr/>
          </p:nvSpPr>
          <p:spPr bwMode="auto">
            <a:xfrm>
              <a:off x="6742755" y="5123017"/>
              <a:ext cx="111110" cy="77036"/>
            </a:xfrm>
            <a:custGeom>
              <a:avLst/>
              <a:gdLst>
                <a:gd name="T0" fmla="*/ 0 w 75"/>
                <a:gd name="T1" fmla="*/ 52 h 52"/>
                <a:gd name="T2" fmla="*/ 26 w 75"/>
                <a:gd name="T3" fmla="*/ 31 h 52"/>
                <a:gd name="T4" fmla="*/ 55 w 75"/>
                <a:gd name="T5" fmla="*/ 13 h 52"/>
                <a:gd name="T6" fmla="*/ 75 w 75"/>
                <a:gd name="T7" fmla="*/ 0 h 52"/>
                <a:gd name="T8" fmla="*/ 38 w 75"/>
                <a:gd name="T9" fmla="*/ 26 h 52"/>
                <a:gd name="T10" fmla="*/ 0 w 75"/>
                <a:gd name="T11" fmla="*/ 52 h 52"/>
              </a:gdLst>
              <a:ahLst/>
              <a:cxnLst>
                <a:cxn ang="0">
                  <a:pos x="T0" y="T1"/>
                </a:cxn>
                <a:cxn ang="0">
                  <a:pos x="T2" y="T3"/>
                </a:cxn>
                <a:cxn ang="0">
                  <a:pos x="T4" y="T5"/>
                </a:cxn>
                <a:cxn ang="0">
                  <a:pos x="T6" y="T7"/>
                </a:cxn>
                <a:cxn ang="0">
                  <a:pos x="T8" y="T9"/>
                </a:cxn>
                <a:cxn ang="0">
                  <a:pos x="T10" y="T11"/>
                </a:cxn>
              </a:cxnLst>
              <a:rect l="0" t="0" r="r" b="b"/>
              <a:pathLst>
                <a:path w="75" h="52">
                  <a:moveTo>
                    <a:pt x="0" y="52"/>
                  </a:moveTo>
                  <a:cubicBezTo>
                    <a:pt x="7" y="43"/>
                    <a:pt x="17" y="37"/>
                    <a:pt x="26" y="31"/>
                  </a:cubicBezTo>
                  <a:cubicBezTo>
                    <a:pt x="35" y="24"/>
                    <a:pt x="45" y="18"/>
                    <a:pt x="55" y="13"/>
                  </a:cubicBezTo>
                  <a:cubicBezTo>
                    <a:pt x="61" y="8"/>
                    <a:pt x="67" y="3"/>
                    <a:pt x="75" y="0"/>
                  </a:cubicBezTo>
                  <a:cubicBezTo>
                    <a:pt x="64" y="10"/>
                    <a:pt x="51" y="17"/>
                    <a:pt x="38" y="26"/>
                  </a:cubicBezTo>
                  <a:cubicBezTo>
                    <a:pt x="25" y="34"/>
                    <a:pt x="14" y="44"/>
                    <a:pt x="0"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8" name="Freeform 511"/>
            <p:cNvSpPr/>
            <p:nvPr/>
          </p:nvSpPr>
          <p:spPr bwMode="auto">
            <a:xfrm>
              <a:off x="6865717" y="5106721"/>
              <a:ext cx="17778" cy="11852"/>
            </a:xfrm>
            <a:custGeom>
              <a:avLst/>
              <a:gdLst>
                <a:gd name="T0" fmla="*/ 0 w 12"/>
                <a:gd name="T1" fmla="*/ 8 h 8"/>
                <a:gd name="T2" fmla="*/ 12 w 12"/>
                <a:gd name="T3" fmla="*/ 0 h 8"/>
                <a:gd name="T4" fmla="*/ 0 w 12"/>
                <a:gd name="T5" fmla="*/ 8 h 8"/>
              </a:gdLst>
              <a:ahLst/>
              <a:cxnLst>
                <a:cxn ang="0">
                  <a:pos x="T0" y="T1"/>
                </a:cxn>
                <a:cxn ang="0">
                  <a:pos x="T2" y="T3"/>
                </a:cxn>
                <a:cxn ang="0">
                  <a:pos x="T4" y="T5"/>
                </a:cxn>
              </a:cxnLst>
              <a:rect l="0" t="0" r="r" b="b"/>
              <a:pathLst>
                <a:path w="12" h="8">
                  <a:moveTo>
                    <a:pt x="0" y="8"/>
                  </a:moveTo>
                  <a:cubicBezTo>
                    <a:pt x="0" y="5"/>
                    <a:pt x="6" y="1"/>
                    <a:pt x="12" y="0"/>
                  </a:cubicBezTo>
                  <a:cubicBezTo>
                    <a:pt x="8" y="3"/>
                    <a:pt x="3"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09" name="Freeform 512"/>
            <p:cNvSpPr/>
            <p:nvPr/>
          </p:nvSpPr>
          <p:spPr bwMode="auto">
            <a:xfrm>
              <a:off x="6499793" y="5075610"/>
              <a:ext cx="25185" cy="16296"/>
            </a:xfrm>
            <a:custGeom>
              <a:avLst/>
              <a:gdLst>
                <a:gd name="T0" fmla="*/ 0 w 17"/>
                <a:gd name="T1" fmla="*/ 11 h 11"/>
                <a:gd name="T2" fmla="*/ 17 w 17"/>
                <a:gd name="T3" fmla="*/ 0 h 11"/>
                <a:gd name="T4" fmla="*/ 0 w 17"/>
                <a:gd name="T5" fmla="*/ 11 h 11"/>
              </a:gdLst>
              <a:ahLst/>
              <a:cxnLst>
                <a:cxn ang="0">
                  <a:pos x="T0" y="T1"/>
                </a:cxn>
                <a:cxn ang="0">
                  <a:pos x="T2" y="T3"/>
                </a:cxn>
                <a:cxn ang="0">
                  <a:pos x="T4" y="T5"/>
                </a:cxn>
              </a:cxnLst>
              <a:rect l="0" t="0" r="r" b="b"/>
              <a:pathLst>
                <a:path w="17" h="11">
                  <a:moveTo>
                    <a:pt x="0" y="11"/>
                  </a:moveTo>
                  <a:cubicBezTo>
                    <a:pt x="1" y="6"/>
                    <a:pt x="10" y="2"/>
                    <a:pt x="17" y="0"/>
                  </a:cubicBezTo>
                  <a:cubicBezTo>
                    <a:pt x="11" y="4"/>
                    <a:pt x="5"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0" name="Freeform 513"/>
            <p:cNvSpPr/>
            <p:nvPr/>
          </p:nvSpPr>
          <p:spPr bwMode="auto">
            <a:xfrm>
              <a:off x="6868680" y="5072647"/>
              <a:ext cx="13333" cy="10370"/>
            </a:xfrm>
            <a:custGeom>
              <a:avLst/>
              <a:gdLst>
                <a:gd name="T0" fmla="*/ 2 w 9"/>
                <a:gd name="T1" fmla="*/ 5 h 7"/>
                <a:gd name="T2" fmla="*/ 9 w 9"/>
                <a:gd name="T3" fmla="*/ 1 h 7"/>
                <a:gd name="T4" fmla="*/ 2 w 9"/>
                <a:gd name="T5" fmla="*/ 5 h 7"/>
              </a:gdLst>
              <a:ahLst/>
              <a:cxnLst>
                <a:cxn ang="0">
                  <a:pos x="T0" y="T1"/>
                </a:cxn>
                <a:cxn ang="0">
                  <a:pos x="T2" y="T3"/>
                </a:cxn>
                <a:cxn ang="0">
                  <a:pos x="T4" y="T5"/>
                </a:cxn>
              </a:cxnLst>
              <a:rect l="0" t="0" r="r" b="b"/>
              <a:pathLst>
                <a:path w="9" h="7">
                  <a:moveTo>
                    <a:pt x="2" y="5"/>
                  </a:moveTo>
                  <a:cubicBezTo>
                    <a:pt x="0" y="7"/>
                    <a:pt x="5" y="0"/>
                    <a:pt x="9" y="1"/>
                  </a:cubicBezTo>
                  <a:cubicBezTo>
                    <a:pt x="7" y="4"/>
                    <a:pt x="5" y="4"/>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1" name="Freeform 514"/>
            <p:cNvSpPr/>
            <p:nvPr/>
          </p:nvSpPr>
          <p:spPr bwMode="auto">
            <a:xfrm>
              <a:off x="6763495" y="4959314"/>
              <a:ext cx="28148" cy="19259"/>
            </a:xfrm>
            <a:custGeom>
              <a:avLst/>
              <a:gdLst>
                <a:gd name="T0" fmla="*/ 0 w 19"/>
                <a:gd name="T1" fmla="*/ 13 h 13"/>
                <a:gd name="T2" fmla="*/ 19 w 19"/>
                <a:gd name="T3" fmla="*/ 0 h 13"/>
                <a:gd name="T4" fmla="*/ 0 w 19"/>
                <a:gd name="T5" fmla="*/ 13 h 13"/>
              </a:gdLst>
              <a:ahLst/>
              <a:cxnLst>
                <a:cxn ang="0">
                  <a:pos x="T0" y="T1"/>
                </a:cxn>
                <a:cxn ang="0">
                  <a:pos x="T2" y="T3"/>
                </a:cxn>
                <a:cxn ang="0">
                  <a:pos x="T4" y="T5"/>
                </a:cxn>
              </a:cxnLst>
              <a:rect l="0" t="0" r="r" b="b"/>
              <a:pathLst>
                <a:path w="19" h="13">
                  <a:moveTo>
                    <a:pt x="0" y="13"/>
                  </a:moveTo>
                  <a:cubicBezTo>
                    <a:pt x="4" y="7"/>
                    <a:pt x="13" y="5"/>
                    <a:pt x="19" y="0"/>
                  </a:cubicBezTo>
                  <a:cubicBezTo>
                    <a:pt x="17" y="5"/>
                    <a:pt x="7" y="10"/>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2" name="Freeform 515"/>
            <p:cNvSpPr/>
            <p:nvPr/>
          </p:nvSpPr>
          <p:spPr bwMode="auto">
            <a:xfrm>
              <a:off x="6930901" y="5874123"/>
              <a:ext cx="245184" cy="199258"/>
            </a:xfrm>
            <a:custGeom>
              <a:avLst/>
              <a:gdLst>
                <a:gd name="T0" fmla="*/ 4 w 165"/>
                <a:gd name="T1" fmla="*/ 134 h 134"/>
                <a:gd name="T2" fmla="*/ 10 w 165"/>
                <a:gd name="T3" fmla="*/ 125 h 134"/>
                <a:gd name="T4" fmla="*/ 82 w 165"/>
                <a:gd name="T5" fmla="*/ 66 h 134"/>
                <a:gd name="T6" fmla="*/ 165 w 165"/>
                <a:gd name="T7" fmla="*/ 0 h 134"/>
                <a:gd name="T8" fmla="*/ 146 w 165"/>
                <a:gd name="T9" fmla="*/ 15 h 134"/>
                <a:gd name="T10" fmla="*/ 14 w 165"/>
                <a:gd name="T11" fmla="*/ 124 h 134"/>
                <a:gd name="T12" fmla="*/ 15 w 165"/>
                <a:gd name="T13" fmla="*/ 127 h 134"/>
                <a:gd name="T14" fmla="*/ 5 w 165"/>
                <a:gd name="T15" fmla="*/ 134 h 134"/>
                <a:gd name="T16" fmla="*/ 4 w 165"/>
                <a:gd name="T17"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34">
                  <a:moveTo>
                    <a:pt x="4" y="134"/>
                  </a:moveTo>
                  <a:cubicBezTo>
                    <a:pt x="0" y="130"/>
                    <a:pt x="8" y="126"/>
                    <a:pt x="10" y="125"/>
                  </a:cubicBezTo>
                  <a:cubicBezTo>
                    <a:pt x="32" y="105"/>
                    <a:pt x="58" y="85"/>
                    <a:pt x="82" y="66"/>
                  </a:cubicBezTo>
                  <a:cubicBezTo>
                    <a:pt x="110" y="44"/>
                    <a:pt x="135" y="17"/>
                    <a:pt x="165" y="0"/>
                  </a:cubicBezTo>
                  <a:cubicBezTo>
                    <a:pt x="161" y="8"/>
                    <a:pt x="153" y="10"/>
                    <a:pt x="146" y="15"/>
                  </a:cubicBezTo>
                  <a:cubicBezTo>
                    <a:pt x="101" y="48"/>
                    <a:pt x="60" y="90"/>
                    <a:pt x="14" y="124"/>
                  </a:cubicBezTo>
                  <a:cubicBezTo>
                    <a:pt x="12" y="126"/>
                    <a:pt x="17" y="127"/>
                    <a:pt x="15" y="127"/>
                  </a:cubicBezTo>
                  <a:cubicBezTo>
                    <a:pt x="12" y="130"/>
                    <a:pt x="9" y="132"/>
                    <a:pt x="5" y="134"/>
                  </a:cubicBezTo>
                  <a:cubicBezTo>
                    <a:pt x="5" y="134"/>
                    <a:pt x="4" y="134"/>
                    <a:pt x="4"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3" name="Freeform 516"/>
            <p:cNvSpPr/>
            <p:nvPr/>
          </p:nvSpPr>
          <p:spPr bwMode="auto">
            <a:xfrm>
              <a:off x="6619793" y="5582273"/>
              <a:ext cx="54814" cy="47407"/>
            </a:xfrm>
            <a:custGeom>
              <a:avLst/>
              <a:gdLst>
                <a:gd name="T0" fmla="*/ 2 w 37"/>
                <a:gd name="T1" fmla="*/ 32 h 32"/>
                <a:gd name="T2" fmla="*/ 21 w 37"/>
                <a:gd name="T3" fmla="*/ 6 h 32"/>
                <a:gd name="T4" fmla="*/ 23 w 37"/>
                <a:gd name="T5" fmla="*/ 9 h 32"/>
                <a:gd name="T6" fmla="*/ 37 w 37"/>
                <a:gd name="T7" fmla="*/ 0 h 32"/>
                <a:gd name="T8" fmla="*/ 22 w 37"/>
                <a:gd name="T9" fmla="*/ 24 h 32"/>
                <a:gd name="T10" fmla="*/ 32 w 37"/>
                <a:gd name="T11" fmla="*/ 7 h 32"/>
                <a:gd name="T12" fmla="*/ 2 w 37"/>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37" h="32">
                  <a:moveTo>
                    <a:pt x="2" y="32"/>
                  </a:moveTo>
                  <a:cubicBezTo>
                    <a:pt x="0" y="22"/>
                    <a:pt x="17" y="16"/>
                    <a:pt x="21" y="6"/>
                  </a:cubicBezTo>
                  <a:cubicBezTo>
                    <a:pt x="25" y="6"/>
                    <a:pt x="21" y="7"/>
                    <a:pt x="23" y="9"/>
                  </a:cubicBezTo>
                  <a:cubicBezTo>
                    <a:pt x="29" y="7"/>
                    <a:pt x="30" y="0"/>
                    <a:pt x="37" y="0"/>
                  </a:cubicBezTo>
                  <a:cubicBezTo>
                    <a:pt x="35" y="11"/>
                    <a:pt x="28" y="17"/>
                    <a:pt x="22" y="24"/>
                  </a:cubicBezTo>
                  <a:cubicBezTo>
                    <a:pt x="19" y="20"/>
                    <a:pt x="31" y="14"/>
                    <a:pt x="32" y="7"/>
                  </a:cubicBezTo>
                  <a:cubicBezTo>
                    <a:pt x="20" y="14"/>
                    <a:pt x="12" y="23"/>
                    <a:pt x="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4" name="Freeform 517"/>
            <p:cNvSpPr>
              <a:spLocks noEditPoints="1"/>
            </p:cNvSpPr>
            <p:nvPr/>
          </p:nvSpPr>
          <p:spPr bwMode="auto">
            <a:xfrm>
              <a:off x="6596089" y="5214868"/>
              <a:ext cx="105184" cy="35555"/>
            </a:xfrm>
            <a:custGeom>
              <a:avLst/>
              <a:gdLst>
                <a:gd name="T0" fmla="*/ 0 w 71"/>
                <a:gd name="T1" fmla="*/ 6 h 24"/>
                <a:gd name="T2" fmla="*/ 10 w 71"/>
                <a:gd name="T3" fmla="*/ 6 h 24"/>
                <a:gd name="T4" fmla="*/ 71 w 71"/>
                <a:gd name="T5" fmla="*/ 5 h 24"/>
                <a:gd name="T6" fmla="*/ 0 w 71"/>
                <a:gd name="T7" fmla="*/ 6 h 24"/>
                <a:gd name="T8" fmla="*/ 47 w 71"/>
                <a:gd name="T9" fmla="*/ 13 h 24"/>
                <a:gd name="T10" fmla="*/ 35 w 71"/>
                <a:gd name="T11" fmla="*/ 12 h 24"/>
                <a:gd name="T12" fmla="*/ 47 w 71"/>
                <a:gd name="T13" fmla="*/ 13 h 24"/>
              </a:gdLst>
              <a:ahLst/>
              <a:cxnLst>
                <a:cxn ang="0">
                  <a:pos x="T0" y="T1"/>
                </a:cxn>
                <a:cxn ang="0">
                  <a:pos x="T2" y="T3"/>
                </a:cxn>
                <a:cxn ang="0">
                  <a:pos x="T4" y="T5"/>
                </a:cxn>
                <a:cxn ang="0">
                  <a:pos x="T6" y="T7"/>
                </a:cxn>
                <a:cxn ang="0">
                  <a:pos x="T8" y="T9"/>
                </a:cxn>
                <a:cxn ang="0">
                  <a:pos x="T10" y="T11"/>
                </a:cxn>
                <a:cxn ang="0">
                  <a:pos x="T12" y="T13"/>
                </a:cxn>
              </a:cxnLst>
              <a:rect l="0" t="0" r="r" b="b"/>
              <a:pathLst>
                <a:path w="71" h="24">
                  <a:moveTo>
                    <a:pt x="0" y="6"/>
                  </a:moveTo>
                  <a:cubicBezTo>
                    <a:pt x="1" y="0"/>
                    <a:pt x="7" y="5"/>
                    <a:pt x="10" y="6"/>
                  </a:cubicBezTo>
                  <a:cubicBezTo>
                    <a:pt x="28" y="9"/>
                    <a:pt x="59" y="14"/>
                    <a:pt x="71" y="5"/>
                  </a:cubicBezTo>
                  <a:cubicBezTo>
                    <a:pt x="61" y="24"/>
                    <a:pt x="17" y="16"/>
                    <a:pt x="0" y="6"/>
                  </a:cubicBezTo>
                  <a:close/>
                  <a:moveTo>
                    <a:pt x="47" y="13"/>
                  </a:moveTo>
                  <a:cubicBezTo>
                    <a:pt x="43" y="12"/>
                    <a:pt x="37" y="14"/>
                    <a:pt x="35" y="12"/>
                  </a:cubicBezTo>
                  <a:cubicBezTo>
                    <a:pt x="36" y="16"/>
                    <a:pt x="47" y="14"/>
                    <a:pt x="4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5" name="Freeform 518"/>
            <p:cNvSpPr/>
            <p:nvPr/>
          </p:nvSpPr>
          <p:spPr bwMode="auto">
            <a:xfrm>
              <a:off x="6309424" y="5048203"/>
              <a:ext cx="239258" cy="138518"/>
            </a:xfrm>
            <a:custGeom>
              <a:avLst/>
              <a:gdLst>
                <a:gd name="T0" fmla="*/ 2 w 161"/>
                <a:gd name="T1" fmla="*/ 93 h 93"/>
                <a:gd name="T2" fmla="*/ 0 w 161"/>
                <a:gd name="T3" fmla="*/ 92 h 93"/>
                <a:gd name="T4" fmla="*/ 67 w 161"/>
                <a:gd name="T5" fmla="*/ 43 h 93"/>
                <a:gd name="T6" fmla="*/ 103 w 161"/>
                <a:gd name="T7" fmla="*/ 21 h 93"/>
                <a:gd name="T8" fmla="*/ 142 w 161"/>
                <a:gd name="T9" fmla="*/ 4 h 93"/>
                <a:gd name="T10" fmla="*/ 24 w 161"/>
                <a:gd name="T11" fmla="*/ 75 h 93"/>
                <a:gd name="T12" fmla="*/ 91 w 161"/>
                <a:gd name="T13" fmla="*/ 36 h 93"/>
                <a:gd name="T14" fmla="*/ 161 w 161"/>
                <a:gd name="T15" fmla="*/ 0 h 93"/>
                <a:gd name="T16" fmla="*/ 19 w 161"/>
                <a:gd name="T17" fmla="*/ 83 h 93"/>
                <a:gd name="T18" fmla="*/ 14 w 161"/>
                <a:gd name="T19" fmla="*/ 82 h 93"/>
                <a:gd name="T20" fmla="*/ 2 w 161"/>
                <a:gd name="T21" fmla="*/ 9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1" h="93">
                  <a:moveTo>
                    <a:pt x="2" y="93"/>
                  </a:moveTo>
                  <a:cubicBezTo>
                    <a:pt x="0" y="93"/>
                    <a:pt x="0" y="93"/>
                    <a:pt x="0" y="92"/>
                  </a:cubicBezTo>
                  <a:cubicBezTo>
                    <a:pt x="19" y="73"/>
                    <a:pt x="43" y="58"/>
                    <a:pt x="67" y="43"/>
                  </a:cubicBezTo>
                  <a:cubicBezTo>
                    <a:pt x="79" y="36"/>
                    <a:pt x="91" y="29"/>
                    <a:pt x="103" y="21"/>
                  </a:cubicBezTo>
                  <a:cubicBezTo>
                    <a:pt x="115" y="14"/>
                    <a:pt x="128" y="5"/>
                    <a:pt x="142" y="4"/>
                  </a:cubicBezTo>
                  <a:cubicBezTo>
                    <a:pt x="99" y="24"/>
                    <a:pt x="60" y="49"/>
                    <a:pt x="24" y="75"/>
                  </a:cubicBezTo>
                  <a:cubicBezTo>
                    <a:pt x="46" y="64"/>
                    <a:pt x="68" y="49"/>
                    <a:pt x="91" y="36"/>
                  </a:cubicBezTo>
                  <a:cubicBezTo>
                    <a:pt x="113" y="24"/>
                    <a:pt x="135" y="8"/>
                    <a:pt x="161" y="0"/>
                  </a:cubicBezTo>
                  <a:cubicBezTo>
                    <a:pt x="112" y="26"/>
                    <a:pt x="65" y="54"/>
                    <a:pt x="19" y="83"/>
                  </a:cubicBezTo>
                  <a:cubicBezTo>
                    <a:pt x="16" y="83"/>
                    <a:pt x="16" y="81"/>
                    <a:pt x="14" y="82"/>
                  </a:cubicBezTo>
                  <a:cubicBezTo>
                    <a:pt x="10" y="85"/>
                    <a:pt x="4" y="87"/>
                    <a:pt x="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6" name="Freeform 519"/>
            <p:cNvSpPr/>
            <p:nvPr/>
          </p:nvSpPr>
          <p:spPr bwMode="auto">
            <a:xfrm>
              <a:off x="6125722" y="4809686"/>
              <a:ext cx="115555" cy="17778"/>
            </a:xfrm>
            <a:custGeom>
              <a:avLst/>
              <a:gdLst>
                <a:gd name="T0" fmla="*/ 1 w 78"/>
                <a:gd name="T1" fmla="*/ 8 h 12"/>
                <a:gd name="T2" fmla="*/ 2 w 78"/>
                <a:gd name="T3" fmla="*/ 3 h 12"/>
                <a:gd name="T4" fmla="*/ 78 w 78"/>
                <a:gd name="T5" fmla="*/ 3 h 12"/>
                <a:gd name="T6" fmla="*/ 59 w 78"/>
                <a:gd name="T7" fmla="*/ 9 h 12"/>
                <a:gd name="T8" fmla="*/ 1 w 78"/>
                <a:gd name="T9" fmla="*/ 8 h 12"/>
              </a:gdLst>
              <a:ahLst/>
              <a:cxnLst>
                <a:cxn ang="0">
                  <a:pos x="T0" y="T1"/>
                </a:cxn>
                <a:cxn ang="0">
                  <a:pos x="T2" y="T3"/>
                </a:cxn>
                <a:cxn ang="0">
                  <a:pos x="T4" y="T5"/>
                </a:cxn>
                <a:cxn ang="0">
                  <a:pos x="T6" y="T7"/>
                </a:cxn>
                <a:cxn ang="0">
                  <a:pos x="T8" y="T9"/>
                </a:cxn>
              </a:cxnLst>
              <a:rect l="0" t="0" r="r" b="b"/>
              <a:pathLst>
                <a:path w="78" h="12">
                  <a:moveTo>
                    <a:pt x="1" y="8"/>
                  </a:moveTo>
                  <a:cubicBezTo>
                    <a:pt x="0" y="5"/>
                    <a:pt x="2" y="5"/>
                    <a:pt x="2" y="3"/>
                  </a:cubicBezTo>
                  <a:cubicBezTo>
                    <a:pt x="21" y="0"/>
                    <a:pt x="58" y="7"/>
                    <a:pt x="78" y="3"/>
                  </a:cubicBezTo>
                  <a:cubicBezTo>
                    <a:pt x="78" y="8"/>
                    <a:pt x="64" y="9"/>
                    <a:pt x="59" y="9"/>
                  </a:cubicBezTo>
                  <a:cubicBezTo>
                    <a:pt x="38" y="11"/>
                    <a:pt x="20" y="12"/>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sp>
          <p:nvSpPr>
            <p:cNvPr id="117" name="Freeform 520"/>
            <p:cNvSpPr>
              <a:spLocks noEditPoints="1"/>
            </p:cNvSpPr>
            <p:nvPr/>
          </p:nvSpPr>
          <p:spPr bwMode="auto">
            <a:xfrm>
              <a:off x="6143499" y="4624502"/>
              <a:ext cx="548885" cy="183702"/>
            </a:xfrm>
            <a:custGeom>
              <a:avLst/>
              <a:gdLst>
                <a:gd name="T0" fmla="*/ 20 w 370"/>
                <a:gd name="T1" fmla="*/ 124 h 124"/>
                <a:gd name="T2" fmla="*/ 44 w 370"/>
                <a:gd name="T3" fmla="*/ 110 h 124"/>
                <a:gd name="T4" fmla="*/ 71 w 370"/>
                <a:gd name="T5" fmla="*/ 100 h 124"/>
                <a:gd name="T6" fmla="*/ 4 w 370"/>
                <a:gd name="T7" fmla="*/ 119 h 124"/>
                <a:gd name="T8" fmla="*/ 0 w 370"/>
                <a:gd name="T9" fmla="*/ 115 h 124"/>
                <a:gd name="T10" fmla="*/ 91 w 370"/>
                <a:gd name="T11" fmla="*/ 78 h 124"/>
                <a:gd name="T12" fmla="*/ 239 w 370"/>
                <a:gd name="T13" fmla="*/ 27 h 124"/>
                <a:gd name="T14" fmla="*/ 276 w 370"/>
                <a:gd name="T15" fmla="*/ 13 h 124"/>
                <a:gd name="T16" fmla="*/ 310 w 370"/>
                <a:gd name="T17" fmla="*/ 0 h 124"/>
                <a:gd name="T18" fmla="*/ 293 w 370"/>
                <a:gd name="T19" fmla="*/ 12 h 124"/>
                <a:gd name="T20" fmla="*/ 320 w 370"/>
                <a:gd name="T21" fmla="*/ 6 h 124"/>
                <a:gd name="T22" fmla="*/ 314 w 370"/>
                <a:gd name="T23" fmla="*/ 12 h 124"/>
                <a:gd name="T24" fmla="*/ 324 w 370"/>
                <a:gd name="T25" fmla="*/ 11 h 124"/>
                <a:gd name="T26" fmla="*/ 321 w 370"/>
                <a:gd name="T27" fmla="*/ 16 h 124"/>
                <a:gd name="T28" fmla="*/ 370 w 370"/>
                <a:gd name="T29" fmla="*/ 13 h 124"/>
                <a:gd name="T30" fmla="*/ 347 w 370"/>
                <a:gd name="T31" fmla="*/ 18 h 124"/>
                <a:gd name="T32" fmla="*/ 310 w 370"/>
                <a:gd name="T33" fmla="*/ 18 h 124"/>
                <a:gd name="T34" fmla="*/ 20 w 370"/>
                <a:gd name="T35" fmla="*/ 124 h 124"/>
                <a:gd name="T36" fmla="*/ 65 w 370"/>
                <a:gd name="T37" fmla="*/ 94 h 124"/>
                <a:gd name="T38" fmla="*/ 10 w 370"/>
                <a:gd name="T39" fmla="*/ 115 h 124"/>
                <a:gd name="T40" fmla="*/ 65 w 370"/>
                <a:gd name="T41" fmla="*/ 94 h 124"/>
                <a:gd name="T42" fmla="*/ 125 w 370"/>
                <a:gd name="T43" fmla="*/ 77 h 124"/>
                <a:gd name="T44" fmla="*/ 62 w 370"/>
                <a:gd name="T45" fmla="*/ 99 h 124"/>
                <a:gd name="T46" fmla="*/ 125 w 370"/>
                <a:gd name="T47" fmla="*/ 77 h 124"/>
                <a:gd name="T48" fmla="*/ 200 w 370"/>
                <a:gd name="T49" fmla="*/ 42 h 124"/>
                <a:gd name="T50" fmla="*/ 85 w 370"/>
                <a:gd name="T51" fmla="*/ 83 h 124"/>
                <a:gd name="T52" fmla="*/ 200 w 370"/>
                <a:gd name="T53" fmla="*/ 42 h 124"/>
                <a:gd name="T54" fmla="*/ 128 w 370"/>
                <a:gd name="T55" fmla="*/ 81 h 124"/>
                <a:gd name="T56" fmla="*/ 143 w 370"/>
                <a:gd name="T57" fmla="*/ 74 h 124"/>
                <a:gd name="T58" fmla="*/ 128 w 370"/>
                <a:gd name="T59" fmla="*/ 81 h 124"/>
                <a:gd name="T60" fmla="*/ 162 w 370"/>
                <a:gd name="T61" fmla="*/ 67 h 124"/>
                <a:gd name="T62" fmla="*/ 144 w 370"/>
                <a:gd name="T63" fmla="*/ 74 h 124"/>
                <a:gd name="T64" fmla="*/ 162 w 370"/>
                <a:gd name="T65" fmla="*/ 67 h 124"/>
                <a:gd name="T66" fmla="*/ 143 w 370"/>
                <a:gd name="T67" fmla="*/ 66 h 124"/>
                <a:gd name="T68" fmla="*/ 143 w 370"/>
                <a:gd name="T69" fmla="*/ 66 h 124"/>
                <a:gd name="T70" fmla="*/ 219 w 370"/>
                <a:gd name="T71" fmla="*/ 41 h 124"/>
                <a:gd name="T72" fmla="*/ 245 w 370"/>
                <a:gd name="T73" fmla="*/ 33 h 124"/>
                <a:gd name="T74" fmla="*/ 272 w 370"/>
                <a:gd name="T75" fmla="*/ 20 h 124"/>
                <a:gd name="T76" fmla="*/ 143 w 370"/>
                <a:gd name="T77" fmla="*/ 66 h 124"/>
                <a:gd name="T78" fmla="*/ 307 w 370"/>
                <a:gd name="T79" fmla="*/ 15 h 124"/>
                <a:gd name="T80" fmla="*/ 307 w 370"/>
                <a:gd name="T81" fmla="*/ 11 h 124"/>
                <a:gd name="T82" fmla="*/ 252 w 370"/>
                <a:gd name="T83" fmla="*/ 33 h 124"/>
                <a:gd name="T84" fmla="*/ 307 w 370"/>
                <a:gd name="T85" fmla="*/ 15 h 124"/>
                <a:gd name="T86" fmla="*/ 276 w 370"/>
                <a:gd name="T87" fmla="*/ 20 h 124"/>
                <a:gd name="T88" fmla="*/ 276 w 370"/>
                <a:gd name="T89" fmla="*/ 2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70" h="124">
                  <a:moveTo>
                    <a:pt x="20" y="124"/>
                  </a:moveTo>
                  <a:cubicBezTo>
                    <a:pt x="26" y="117"/>
                    <a:pt x="36" y="114"/>
                    <a:pt x="44" y="110"/>
                  </a:cubicBezTo>
                  <a:cubicBezTo>
                    <a:pt x="54" y="107"/>
                    <a:pt x="63" y="104"/>
                    <a:pt x="71" y="100"/>
                  </a:cubicBezTo>
                  <a:cubicBezTo>
                    <a:pt x="50" y="103"/>
                    <a:pt x="32" y="118"/>
                    <a:pt x="4" y="119"/>
                  </a:cubicBezTo>
                  <a:cubicBezTo>
                    <a:pt x="5" y="115"/>
                    <a:pt x="2" y="116"/>
                    <a:pt x="0" y="115"/>
                  </a:cubicBezTo>
                  <a:cubicBezTo>
                    <a:pt x="27" y="99"/>
                    <a:pt x="59" y="90"/>
                    <a:pt x="91" y="78"/>
                  </a:cubicBezTo>
                  <a:cubicBezTo>
                    <a:pt x="138" y="59"/>
                    <a:pt x="188" y="43"/>
                    <a:pt x="239" y="27"/>
                  </a:cubicBezTo>
                  <a:cubicBezTo>
                    <a:pt x="252" y="23"/>
                    <a:pt x="264" y="18"/>
                    <a:pt x="276" y="13"/>
                  </a:cubicBezTo>
                  <a:cubicBezTo>
                    <a:pt x="287" y="8"/>
                    <a:pt x="298" y="1"/>
                    <a:pt x="310" y="0"/>
                  </a:cubicBezTo>
                  <a:cubicBezTo>
                    <a:pt x="307" y="6"/>
                    <a:pt x="297" y="7"/>
                    <a:pt x="293" y="12"/>
                  </a:cubicBezTo>
                  <a:cubicBezTo>
                    <a:pt x="298" y="13"/>
                    <a:pt x="310" y="2"/>
                    <a:pt x="320" y="6"/>
                  </a:cubicBezTo>
                  <a:cubicBezTo>
                    <a:pt x="320" y="10"/>
                    <a:pt x="313" y="7"/>
                    <a:pt x="314" y="12"/>
                  </a:cubicBezTo>
                  <a:cubicBezTo>
                    <a:pt x="316" y="14"/>
                    <a:pt x="321" y="11"/>
                    <a:pt x="324" y="11"/>
                  </a:cubicBezTo>
                  <a:cubicBezTo>
                    <a:pt x="326" y="14"/>
                    <a:pt x="322" y="14"/>
                    <a:pt x="321" y="16"/>
                  </a:cubicBezTo>
                  <a:cubicBezTo>
                    <a:pt x="337" y="20"/>
                    <a:pt x="356" y="12"/>
                    <a:pt x="370" y="13"/>
                  </a:cubicBezTo>
                  <a:cubicBezTo>
                    <a:pt x="364" y="18"/>
                    <a:pt x="355" y="17"/>
                    <a:pt x="347" y="18"/>
                  </a:cubicBezTo>
                  <a:cubicBezTo>
                    <a:pt x="335" y="20"/>
                    <a:pt x="322" y="22"/>
                    <a:pt x="310" y="18"/>
                  </a:cubicBezTo>
                  <a:cubicBezTo>
                    <a:pt x="208" y="48"/>
                    <a:pt x="117" y="89"/>
                    <a:pt x="20" y="124"/>
                  </a:cubicBezTo>
                  <a:close/>
                  <a:moveTo>
                    <a:pt x="65" y="94"/>
                  </a:moveTo>
                  <a:cubicBezTo>
                    <a:pt x="47" y="101"/>
                    <a:pt x="22" y="105"/>
                    <a:pt x="10" y="115"/>
                  </a:cubicBezTo>
                  <a:cubicBezTo>
                    <a:pt x="29" y="109"/>
                    <a:pt x="47" y="102"/>
                    <a:pt x="65" y="94"/>
                  </a:cubicBezTo>
                  <a:close/>
                  <a:moveTo>
                    <a:pt x="125" y="77"/>
                  </a:moveTo>
                  <a:cubicBezTo>
                    <a:pt x="101" y="81"/>
                    <a:pt x="81" y="90"/>
                    <a:pt x="62" y="99"/>
                  </a:cubicBezTo>
                  <a:cubicBezTo>
                    <a:pt x="83" y="92"/>
                    <a:pt x="104" y="85"/>
                    <a:pt x="125" y="77"/>
                  </a:cubicBezTo>
                  <a:close/>
                  <a:moveTo>
                    <a:pt x="200" y="42"/>
                  </a:moveTo>
                  <a:cubicBezTo>
                    <a:pt x="160" y="55"/>
                    <a:pt x="121" y="67"/>
                    <a:pt x="85" y="83"/>
                  </a:cubicBezTo>
                  <a:cubicBezTo>
                    <a:pt x="126" y="73"/>
                    <a:pt x="161" y="55"/>
                    <a:pt x="200" y="42"/>
                  </a:cubicBezTo>
                  <a:close/>
                  <a:moveTo>
                    <a:pt x="128" y="81"/>
                  </a:moveTo>
                  <a:cubicBezTo>
                    <a:pt x="133" y="79"/>
                    <a:pt x="139" y="77"/>
                    <a:pt x="143" y="74"/>
                  </a:cubicBezTo>
                  <a:cubicBezTo>
                    <a:pt x="138" y="76"/>
                    <a:pt x="132" y="77"/>
                    <a:pt x="128" y="81"/>
                  </a:cubicBezTo>
                  <a:close/>
                  <a:moveTo>
                    <a:pt x="162" y="67"/>
                  </a:moveTo>
                  <a:cubicBezTo>
                    <a:pt x="155" y="69"/>
                    <a:pt x="149" y="70"/>
                    <a:pt x="144" y="74"/>
                  </a:cubicBezTo>
                  <a:cubicBezTo>
                    <a:pt x="151" y="73"/>
                    <a:pt x="156" y="70"/>
                    <a:pt x="162" y="67"/>
                  </a:cubicBezTo>
                  <a:close/>
                  <a:moveTo>
                    <a:pt x="143" y="66"/>
                  </a:moveTo>
                  <a:cubicBezTo>
                    <a:pt x="139" y="67"/>
                    <a:pt x="144" y="66"/>
                    <a:pt x="143" y="66"/>
                  </a:cubicBezTo>
                  <a:cubicBezTo>
                    <a:pt x="170" y="62"/>
                    <a:pt x="195" y="47"/>
                    <a:pt x="219" y="41"/>
                  </a:cubicBezTo>
                  <a:cubicBezTo>
                    <a:pt x="226" y="36"/>
                    <a:pt x="236" y="33"/>
                    <a:pt x="245" y="33"/>
                  </a:cubicBezTo>
                  <a:cubicBezTo>
                    <a:pt x="253" y="26"/>
                    <a:pt x="265" y="27"/>
                    <a:pt x="272" y="20"/>
                  </a:cubicBezTo>
                  <a:cubicBezTo>
                    <a:pt x="228" y="35"/>
                    <a:pt x="185" y="50"/>
                    <a:pt x="143" y="66"/>
                  </a:cubicBezTo>
                  <a:close/>
                  <a:moveTo>
                    <a:pt x="307" y="15"/>
                  </a:moveTo>
                  <a:cubicBezTo>
                    <a:pt x="305" y="13"/>
                    <a:pt x="309" y="12"/>
                    <a:pt x="307" y="11"/>
                  </a:cubicBezTo>
                  <a:cubicBezTo>
                    <a:pt x="289" y="19"/>
                    <a:pt x="267" y="23"/>
                    <a:pt x="252" y="33"/>
                  </a:cubicBezTo>
                  <a:cubicBezTo>
                    <a:pt x="270" y="27"/>
                    <a:pt x="288" y="21"/>
                    <a:pt x="307" y="15"/>
                  </a:cubicBezTo>
                  <a:close/>
                  <a:moveTo>
                    <a:pt x="276" y="20"/>
                  </a:moveTo>
                  <a:cubicBezTo>
                    <a:pt x="286" y="18"/>
                    <a:pt x="282" y="14"/>
                    <a:pt x="276"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90" tIns="34295" rIns="68590" bIns="34295"/>
            <a:lstStyle/>
            <a:p>
              <a:endParaRPr lang="zh-CN" altLang="en-US" sz="100" noProof="1">
                <a:latin typeface="+mn-ea"/>
              </a:endParaRPr>
            </a:p>
          </p:txBody>
        </p:sp>
      </p:grpSp>
      <p:sp>
        <p:nvSpPr>
          <p:cNvPr id="118" name="WordArt 26"/>
          <p:cNvSpPr>
            <a:spLocks noChangeArrowheads="1" noChangeShapeType="1" noTextEdit="1"/>
          </p:cNvSpPr>
          <p:nvPr/>
        </p:nvSpPr>
        <p:spPr bwMode="auto">
          <a:xfrm>
            <a:off x="625057" y="5302002"/>
            <a:ext cx="10078661" cy="864096"/>
          </a:xfrm>
          <a:prstGeom prst="rect">
            <a:avLst/>
          </a:prstGeom>
        </p:spPr>
        <p:txBody>
          <a:bodyPr wrap="none" lIns="108850" tIns="54425" rIns="108850" bIns="54425" fromWordArt="1">
            <a:prstTxWarp prst="textPlain">
              <a:avLst>
                <a:gd name="adj" fmla="val 50000"/>
              </a:avLst>
            </a:prstTxWarp>
          </a:bodyPr>
          <a:lstStyle/>
          <a:p>
            <a:pPr algn="ctr"/>
            <a:r>
              <a:rPr lang="en-US" altLang="zh-CN" sz="3200" b="1" kern="10" dirty="0">
                <a:ln w="9525">
                  <a:solidFill>
                    <a:srgbClr val="FFCC00"/>
                  </a:solidFill>
                  <a:round/>
                  <a:headEnd/>
                  <a:tailEnd/>
                </a:ln>
                <a:solidFill>
                  <a:srgbClr val="C00000"/>
                </a:solidFill>
                <a:latin typeface="隶书"/>
                <a:ea typeface="隶书"/>
              </a:rPr>
              <a:t>—</a:t>
            </a:r>
            <a:r>
              <a:rPr lang="zh-CN" altLang="en-US" sz="3200" b="1" kern="10" dirty="0">
                <a:ln w="9525">
                  <a:solidFill>
                    <a:srgbClr val="FFCC00"/>
                  </a:solidFill>
                  <a:round/>
                  <a:headEnd/>
                  <a:tailEnd/>
                </a:ln>
                <a:solidFill>
                  <a:srgbClr val="C00000"/>
                </a:solidFill>
                <a:latin typeface="隶书"/>
                <a:ea typeface="隶书"/>
              </a:rPr>
              <a:t>中国近代史上</a:t>
            </a:r>
            <a:r>
              <a:rPr lang="zh-CN" altLang="en-US" sz="4000" b="1" kern="10" dirty="0">
                <a:ln w="9525">
                  <a:solidFill>
                    <a:srgbClr val="FFCC00"/>
                  </a:solidFill>
                  <a:round/>
                  <a:headEnd/>
                  <a:tailEnd/>
                </a:ln>
                <a:solidFill>
                  <a:srgbClr val="00FF00"/>
                </a:solidFill>
                <a:latin typeface="隶书"/>
                <a:ea typeface="隶书"/>
              </a:rPr>
              <a:t>第一个</a:t>
            </a:r>
            <a:r>
              <a:rPr lang="zh-CN" altLang="en-US" sz="3200" b="1" kern="10" dirty="0">
                <a:ln w="9525">
                  <a:solidFill>
                    <a:srgbClr val="FFCC00"/>
                  </a:solidFill>
                  <a:round/>
                  <a:headEnd/>
                  <a:tailEnd/>
                </a:ln>
                <a:solidFill>
                  <a:srgbClr val="C00000"/>
                </a:solidFill>
                <a:latin typeface="隶书"/>
                <a:ea typeface="隶书"/>
              </a:rPr>
              <a:t>不平等条约</a:t>
            </a:r>
          </a:p>
        </p:txBody>
      </p:sp>
      <p:cxnSp>
        <p:nvCxnSpPr>
          <p:cNvPr id="119" name="直接连接符 118"/>
          <p:cNvCxnSpPr/>
          <p:nvPr/>
        </p:nvCxnSpPr>
        <p:spPr>
          <a:xfrm>
            <a:off x="1284651" y="1486244"/>
            <a:ext cx="10078255" cy="0"/>
          </a:xfrm>
          <a:prstGeom prst="line">
            <a:avLst/>
          </a:prstGeom>
          <a:ln w="22225">
            <a:solidFill>
              <a:schemeClr val="accent1">
                <a:alpha val="81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5124" name="Group 15"/>
          <p:cNvGrpSpPr>
            <a:grpSpLocks/>
          </p:cNvGrpSpPr>
          <p:nvPr/>
        </p:nvGrpSpPr>
        <p:grpSpPr bwMode="auto">
          <a:xfrm>
            <a:off x="319576" y="979715"/>
            <a:ext cx="4402094" cy="854273"/>
            <a:chOff x="0" y="45"/>
            <a:chExt cx="1655" cy="391"/>
          </a:xfrm>
        </p:grpSpPr>
        <p:pic>
          <p:nvPicPr>
            <p:cNvPr id="5125" name="Picture 16" descr="模版3"/>
            <p:cNvPicPr>
              <a:picLocks noChangeAspect="1" noChangeArrowheads="1"/>
            </p:cNvPicPr>
            <p:nvPr/>
          </p:nvPicPr>
          <p:blipFill>
            <a:blip r:embed="rId2">
              <a:clrChange>
                <a:clrFrom>
                  <a:srgbClr val="FDF1D7"/>
                </a:clrFrom>
                <a:clrTo>
                  <a:srgbClr val="FDF1D7">
                    <a:alpha val="0"/>
                  </a:srgbClr>
                </a:clrTo>
              </a:clrChange>
              <a:extLst>
                <a:ext uri="{28A0092B-C50C-407E-A947-70E740481C1C}">
                  <a14:useLocalDpi xmlns:a14="http://schemas.microsoft.com/office/drawing/2010/main" val="0"/>
                </a:ext>
              </a:extLst>
            </a:blip>
            <a:srcRect/>
            <a:stretch>
              <a:fillRect/>
            </a:stretch>
          </p:blipFill>
          <p:spPr bwMode="auto">
            <a:xfrm>
              <a:off x="0" y="45"/>
              <a:ext cx="521"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17" descr="鸦片战争字"/>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 y="150"/>
              <a:ext cx="998"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127" name="Text Box 25"/>
          <p:cNvSpPr txBox="1">
            <a:spLocks noChangeArrowheads="1"/>
          </p:cNvSpPr>
          <p:nvPr/>
        </p:nvSpPr>
        <p:spPr bwMode="auto">
          <a:xfrm>
            <a:off x="596822" y="2089634"/>
            <a:ext cx="1972477" cy="698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7039" tIns="48520" rIns="97039" bIns="4852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900" b="1">
                <a:latin typeface="黑体" pitchFamily="49" charset="-122"/>
                <a:ea typeface="黑体" pitchFamily="49" charset="-122"/>
              </a:rPr>
              <a:t>结果：</a:t>
            </a:r>
          </a:p>
        </p:txBody>
      </p:sp>
      <p:sp>
        <p:nvSpPr>
          <p:cNvPr id="122" name="Text Box 12"/>
          <p:cNvSpPr txBox="1">
            <a:spLocks noChangeArrowheads="1"/>
          </p:cNvSpPr>
          <p:nvPr/>
        </p:nvSpPr>
        <p:spPr bwMode="auto">
          <a:xfrm>
            <a:off x="2355545" y="2089634"/>
            <a:ext cx="7629589" cy="69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7039" tIns="48520" rIns="97039" bIns="48520">
            <a:spAutoFit/>
          </a:bodyPr>
          <a:lstStyle/>
          <a:p>
            <a:pPr>
              <a:defRPr/>
            </a:pPr>
            <a:r>
              <a:rPr lang="zh-CN" altLang="en-US" sz="3900" b="1" noProof="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中国战败，签订系列条约。</a:t>
            </a:r>
          </a:p>
        </p:txBody>
      </p:sp>
      <p:sp>
        <p:nvSpPr>
          <p:cNvPr id="147" name="文本框 18433">
            <a:hlinkClick r:id="rId4" action="ppaction://hlinkfile"/>
          </p:cNvPr>
          <p:cNvSpPr txBox="1"/>
          <p:nvPr/>
        </p:nvSpPr>
        <p:spPr>
          <a:xfrm>
            <a:off x="897350" y="2867689"/>
            <a:ext cx="10050742" cy="1759981"/>
          </a:xfrm>
          <a:prstGeom prst="rect">
            <a:avLst/>
          </a:prstGeom>
          <a:noFill/>
          <a:ln w="9525">
            <a:noFill/>
          </a:ln>
        </p:spPr>
        <p:txBody>
          <a:bodyPr lIns="97039" tIns="48520" rIns="97039" bIns="48520">
            <a:spAutoFit/>
          </a:bodyPr>
          <a:lstStyle/>
          <a:p>
            <a:r>
              <a:rPr lang="zh-CN" altLang="en-US" sz="3600" b="1" noProof="1">
                <a:solidFill>
                  <a:srgbClr val="0000FF"/>
                </a:solidFill>
                <a:effectLst>
                  <a:outerShdw blurRad="38100" dist="38100" dir="2700000">
                    <a:srgbClr val="000000"/>
                  </a:outerShdw>
                </a:effectLst>
                <a:ea typeface="黑体" panose="02010609060101010101" pitchFamily="49" charset="-122"/>
              </a:rPr>
              <a:t>中英《南京条约》《虎门条约》</a:t>
            </a:r>
          </a:p>
          <a:p>
            <a:r>
              <a:rPr lang="zh-CN" altLang="en-US" sz="3600" b="1" noProof="1">
                <a:solidFill>
                  <a:srgbClr val="0000FF"/>
                </a:solidFill>
                <a:effectLst>
                  <a:outerShdw blurRad="38100" dist="38100" dir="2700000">
                    <a:srgbClr val="000000"/>
                  </a:outerShdw>
                </a:effectLst>
                <a:ea typeface="黑体" panose="02010609060101010101" pitchFamily="49" charset="-122"/>
              </a:rPr>
              <a:t>中美《望厦条约》</a:t>
            </a:r>
          </a:p>
          <a:p>
            <a:r>
              <a:rPr lang="zh-CN" altLang="en-US" sz="3600" b="1" noProof="1">
                <a:solidFill>
                  <a:srgbClr val="0000FF"/>
                </a:solidFill>
                <a:effectLst>
                  <a:outerShdw blurRad="38100" dist="38100" dir="2700000">
                    <a:srgbClr val="000000"/>
                  </a:outerShdw>
                </a:effectLst>
                <a:ea typeface="黑体" panose="02010609060101010101" pitchFamily="49" charset="-122"/>
              </a:rPr>
              <a:t>中法《黄埔条约》</a:t>
            </a:r>
          </a:p>
        </p:txBody>
      </p:sp>
      <p:sp>
        <p:nvSpPr>
          <p:cNvPr id="3078" name="Oval 6"/>
          <p:cNvSpPr>
            <a:spLocks noChangeArrowheads="1"/>
          </p:cNvSpPr>
          <p:nvPr/>
        </p:nvSpPr>
        <p:spPr bwMode="auto">
          <a:xfrm>
            <a:off x="1087826" y="2678734"/>
            <a:ext cx="4027493" cy="757412"/>
          </a:xfrm>
          <a:prstGeom prst="ellipse">
            <a:avLst/>
          </a:prstGeom>
          <a:solidFill>
            <a:schemeClr val="accent1">
              <a:alpha val="0"/>
            </a:schemeClr>
          </a:solidFill>
          <a:ln w="38100">
            <a:solidFill>
              <a:srgbClr val="FF0000"/>
            </a:solidFill>
            <a:round/>
            <a:headEnd/>
            <a:tailEnd/>
          </a:ln>
        </p:spPr>
        <p:txBody>
          <a:bodyPr wrap="none" lIns="97196" tIns="48598" rIns="97196" bIns="48598" anchor="ctr"/>
          <a:lstStyle/>
          <a:p>
            <a:endParaRPr lang="zh-CN" altLang="en-US" sz="100"/>
          </a:p>
        </p:txBody>
      </p:sp>
    </p:spTree>
    <p:extLst>
      <p:ext uri="{BB962C8B-B14F-4D97-AF65-F5344CB8AC3E}">
        <p14:creationId xmlns:p14="http://schemas.microsoft.com/office/powerpoint/2010/main" val="1223324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 fill="hold"/>
                                        <p:tgtEl>
                                          <p:spTgt spid="4"/>
                                        </p:tgtEl>
                                        <p:attrNameLst>
                                          <p:attrName>ppt_x</p:attrName>
                                        </p:attrNameLst>
                                      </p:cBhvr>
                                      <p:tavLst>
                                        <p:tav tm="0">
                                          <p:val>
                                            <p:strVal val="0-#ppt_w/2"/>
                                          </p:val>
                                        </p:tav>
                                        <p:tav tm="100000">
                                          <p:val>
                                            <p:strVal val="#ppt_x"/>
                                          </p:val>
                                        </p:tav>
                                      </p:tavLst>
                                    </p:anim>
                                    <p:anim calcmode="lin" valueType="num">
                                      <p:cBhvr>
                                        <p:cTn id="8" dur="250" fill="hold"/>
                                        <p:tgtEl>
                                          <p:spTgt spid="4"/>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119"/>
                                        </p:tgtEl>
                                        <p:attrNameLst>
                                          <p:attrName>style.visibility</p:attrName>
                                        </p:attrNameLst>
                                      </p:cBhvr>
                                      <p:to>
                                        <p:strVal val="visible"/>
                                      </p:to>
                                    </p:set>
                                    <p:animEffect transition="in" filter="wipe(left)">
                                      <p:cBhvr>
                                        <p:cTn id="11" dur="250"/>
                                        <p:tgtEl>
                                          <p:spTgt spid="11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5" presetClass="entr" presetSubtype="10" fill="hold" grpId="0" nodeType="clickEffect">
                                  <p:stCondLst>
                                    <p:cond delay="0"/>
                                  </p:stCondLst>
                                  <p:iterate type="lt">
                                    <p:tmPct val="100000"/>
                                  </p:iterate>
                                  <p:childTnLst>
                                    <p:set>
                                      <p:cBhvr>
                                        <p:cTn id="15" dur="1" fill="hold">
                                          <p:stCondLst>
                                            <p:cond delay="0"/>
                                          </p:stCondLst>
                                        </p:cTn>
                                        <p:tgtEl>
                                          <p:spTgt spid="122"/>
                                        </p:tgtEl>
                                        <p:attrNameLst>
                                          <p:attrName>style.visibility</p:attrName>
                                        </p:attrNameLst>
                                      </p:cBhvr>
                                      <p:to>
                                        <p:strVal val="visible"/>
                                      </p:to>
                                    </p:set>
                                    <p:animEffect transition="in" filter="checkerboard(across)">
                                      <p:cBhvr>
                                        <p:cTn id="16" dur="75"/>
                                        <p:tgtEl>
                                          <p:spTgt spid="12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147"/>
                                        </p:tgtEl>
                                        <p:attrNameLst>
                                          <p:attrName>style.visibility</p:attrName>
                                        </p:attrNameLst>
                                      </p:cBhvr>
                                      <p:to>
                                        <p:strVal val="visible"/>
                                      </p:to>
                                    </p:set>
                                    <p:animEffect transition="in" filter="circle(in)">
                                      <p:cBhvr>
                                        <p:cTn id="21" dur="2000"/>
                                        <p:tgtEl>
                                          <p:spTgt spid="14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078"/>
                                        </p:tgtEl>
                                        <p:attrNameLst>
                                          <p:attrName>style.visibility</p:attrName>
                                        </p:attrNameLst>
                                      </p:cBhvr>
                                      <p:to>
                                        <p:strVal val="visible"/>
                                      </p:to>
                                    </p:set>
                                    <p:anim calcmode="lin" valueType="num">
                                      <p:cBhvr>
                                        <p:cTn id="26" dur="500" fill="hold"/>
                                        <p:tgtEl>
                                          <p:spTgt spid="3078"/>
                                        </p:tgtEl>
                                        <p:attrNameLst>
                                          <p:attrName>ppt_x</p:attrName>
                                        </p:attrNameLst>
                                      </p:cBhvr>
                                      <p:tavLst>
                                        <p:tav tm="0">
                                          <p:val>
                                            <p:strVal val="#ppt_x"/>
                                          </p:val>
                                        </p:tav>
                                        <p:tav tm="100000">
                                          <p:val>
                                            <p:strVal val="#ppt_x"/>
                                          </p:val>
                                        </p:tav>
                                      </p:tavLst>
                                    </p:anim>
                                    <p:anim calcmode="lin" valueType="num">
                                      <p:cBhvr>
                                        <p:cTn id="27" dur="500" fill="hold"/>
                                        <p:tgtEl>
                                          <p:spTgt spid="307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8"/>
                                        </p:tgtEl>
                                        <p:attrNameLst>
                                          <p:attrName>style.visibility</p:attrName>
                                        </p:attrNameLst>
                                      </p:cBhvr>
                                      <p:to>
                                        <p:strVal val="visible"/>
                                      </p:to>
                                    </p:set>
                                    <p:anim calcmode="lin" valueType="num">
                                      <p:cBhvr>
                                        <p:cTn id="32" dur="1000" fill="hold"/>
                                        <p:tgtEl>
                                          <p:spTgt spid="118"/>
                                        </p:tgtEl>
                                        <p:attrNameLst>
                                          <p:attrName>ppt_x</p:attrName>
                                        </p:attrNameLst>
                                      </p:cBhvr>
                                      <p:tavLst>
                                        <p:tav tm="0">
                                          <p:val>
                                            <p:strVal val="#ppt_x"/>
                                          </p:val>
                                        </p:tav>
                                        <p:tav tm="100000">
                                          <p:val>
                                            <p:strVal val="#ppt_x"/>
                                          </p:val>
                                        </p:tav>
                                      </p:tavLst>
                                    </p:anim>
                                    <p:anim calcmode="lin" valueType="num">
                                      <p:cBhvr>
                                        <p:cTn id="33" dur="1000" fill="hold"/>
                                        <p:tgtEl>
                                          <p:spTgt spid="1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p:bldP spid="122" grpId="0" bldLvl="0" animBg="1"/>
      <p:bldP spid="147" grpId="0"/>
      <p:bldP spid="3078"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图片 28673" descr="鸦片战争形势图"/>
          <p:cNvPicPr>
            <a:picLocks noChangeAspect="1"/>
          </p:cNvPicPr>
          <p:nvPr/>
        </p:nvPicPr>
        <p:blipFill>
          <a:blip r:embed="rId4"/>
          <a:stretch>
            <a:fillRect/>
          </a:stretch>
        </p:blipFill>
        <p:spPr>
          <a:xfrm>
            <a:off x="5955528" y="0"/>
            <a:ext cx="6234888" cy="6859588"/>
          </a:xfrm>
          <a:prstGeom prst="rect">
            <a:avLst/>
          </a:prstGeom>
          <a:solidFill>
            <a:schemeClr val="bg1"/>
          </a:solidFill>
          <a:ln w="9525">
            <a:noFill/>
          </a:ln>
        </p:spPr>
      </p:pic>
      <p:sp>
        <p:nvSpPr>
          <p:cNvPr id="28681" name="文本框 28680"/>
          <p:cNvSpPr txBox="1"/>
          <p:nvPr/>
        </p:nvSpPr>
        <p:spPr>
          <a:xfrm>
            <a:off x="118554" y="1079756"/>
            <a:ext cx="5551063" cy="1125398"/>
          </a:xfrm>
          <a:prstGeom prst="rect">
            <a:avLst/>
          </a:prstGeom>
          <a:solidFill>
            <a:schemeClr val="tx1"/>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wrap="square" lIns="108674" tIns="54337" rIns="108674" bIns="54337">
            <a:spAutoFit/>
          </a:bodyPr>
          <a:lstStyle/>
          <a:p>
            <a:pPr eaLnBrk="0" hangingPunct="0">
              <a:buClrTx/>
            </a:pPr>
            <a:r>
              <a:rPr lang="en-US" altLang="zh-CN" sz="2900" dirty="0">
                <a:solidFill>
                  <a:schemeClr val="bg1"/>
                </a:solidFill>
                <a:latin typeface="Times New Roman" panose="02020603050405020304" pitchFamily="18" charset="0"/>
                <a:ea typeface="华文行楷" panose="02010800040101010101" pitchFamily="2" charset="-122"/>
              </a:rPr>
              <a:t> </a:t>
            </a:r>
            <a:r>
              <a:rPr lang="zh-CN" altLang="en-US" sz="3300" b="1" dirty="0">
                <a:solidFill>
                  <a:srgbClr val="FF0000"/>
                </a:solidFill>
                <a:effectLst>
                  <a:outerShdw blurRad="38100" dist="38100" dir="2700000">
                    <a:srgbClr val="000000"/>
                  </a:outerShdw>
                </a:effectLst>
                <a:latin typeface="黑体" pitchFamily="49" charset="-122"/>
                <a:ea typeface="黑体" pitchFamily="49" charset="-122"/>
              </a:rPr>
              <a:t>开放</a:t>
            </a:r>
            <a:r>
              <a:rPr lang="zh-CN" altLang="en-US" sz="3300" b="1" dirty="0">
                <a:solidFill>
                  <a:schemeClr val="bg1"/>
                </a:solidFill>
                <a:effectLst>
                  <a:outerShdw blurRad="38100" dist="38100" dir="2700000">
                    <a:srgbClr val="000000"/>
                  </a:outerShdw>
                </a:effectLst>
                <a:latin typeface="黑体" pitchFamily="49" charset="-122"/>
                <a:ea typeface="黑体" pitchFamily="49" charset="-122"/>
              </a:rPr>
              <a:t>广州、厦门、福州、宁波、上海五处为</a:t>
            </a:r>
            <a:r>
              <a:rPr lang="zh-CN" altLang="en-US" sz="3300" b="1" dirty="0">
                <a:solidFill>
                  <a:srgbClr val="FF0000"/>
                </a:solidFill>
                <a:effectLst>
                  <a:outerShdw blurRad="38100" dist="38100" dir="2700000">
                    <a:srgbClr val="000000"/>
                  </a:outerShdw>
                </a:effectLst>
                <a:latin typeface="黑体" pitchFamily="49" charset="-122"/>
                <a:ea typeface="黑体" pitchFamily="49" charset="-122"/>
              </a:rPr>
              <a:t>通商口岸</a:t>
            </a:r>
          </a:p>
        </p:txBody>
      </p:sp>
      <p:sp>
        <p:nvSpPr>
          <p:cNvPr id="28683" name="文本框 28682"/>
          <p:cNvSpPr txBox="1"/>
          <p:nvPr/>
        </p:nvSpPr>
        <p:spPr>
          <a:xfrm>
            <a:off x="7151286" y="5230440"/>
            <a:ext cx="1343908" cy="617567"/>
          </a:xfrm>
          <a:prstGeom prst="rect">
            <a:avLst/>
          </a:prstGeom>
          <a:noFill/>
          <a:ln w="9525" cap="flat" cmpd="sng">
            <a:solidFill>
              <a:srgbClr val="FF3300"/>
            </a:solidFill>
            <a:prstDash val="solid"/>
            <a:miter/>
            <a:headEnd type="none" w="med" len="med"/>
            <a:tailEnd type="none" w="med" len="med"/>
          </a:ln>
        </p:spPr>
        <p:txBody>
          <a:bodyPr lIns="108674" tIns="54337" rIns="108674" bIns="54337">
            <a:spAutoFit/>
          </a:bodyPr>
          <a:lstStyle/>
          <a:p>
            <a:pPr>
              <a:buClrTx/>
            </a:pPr>
            <a:r>
              <a:rPr lang="zh-CN" altLang="en-US" sz="3300" b="1" u="sng">
                <a:solidFill>
                  <a:srgbClr val="FF3300"/>
                </a:solidFill>
                <a:latin typeface="Times New Roman" panose="02020603050405020304" pitchFamily="18" charset="0"/>
                <a:ea typeface="黑体" panose="02010609060101010101" pitchFamily="49" charset="-122"/>
              </a:rPr>
              <a:t>广州</a:t>
            </a:r>
          </a:p>
        </p:txBody>
      </p:sp>
      <p:sp>
        <p:nvSpPr>
          <p:cNvPr id="28684" name="文本框 28683"/>
          <p:cNvSpPr txBox="1"/>
          <p:nvPr/>
        </p:nvSpPr>
        <p:spPr>
          <a:xfrm>
            <a:off x="9358687" y="4798540"/>
            <a:ext cx="1069062" cy="617567"/>
          </a:xfrm>
          <a:prstGeom prst="rect">
            <a:avLst/>
          </a:prstGeom>
          <a:noFill/>
          <a:ln w="9525" cap="flat" cmpd="sng">
            <a:solidFill>
              <a:srgbClr val="FF3300"/>
            </a:solidFill>
            <a:prstDash val="solid"/>
            <a:miter/>
            <a:headEnd type="none" w="med" len="med"/>
            <a:tailEnd type="none" w="med" len="med"/>
          </a:ln>
        </p:spPr>
        <p:txBody>
          <a:bodyPr wrap="none" lIns="108674" tIns="54337" rIns="108674" bIns="54337" anchor="t">
            <a:spAutoFit/>
          </a:bodyPr>
          <a:lstStyle/>
          <a:p>
            <a:pPr>
              <a:buClrTx/>
            </a:pPr>
            <a:r>
              <a:rPr lang="zh-CN" altLang="en-US" sz="3300" b="1" u="sng">
                <a:solidFill>
                  <a:srgbClr val="FF3300"/>
                </a:solidFill>
                <a:latin typeface="Times New Roman" panose="02020603050405020304" pitchFamily="18" charset="0"/>
                <a:ea typeface="黑体" panose="02010609060101010101" pitchFamily="49" charset="-122"/>
              </a:rPr>
              <a:t>厦门</a:t>
            </a:r>
          </a:p>
        </p:txBody>
      </p:sp>
      <p:sp>
        <p:nvSpPr>
          <p:cNvPr id="28685" name="文本框 28684"/>
          <p:cNvSpPr txBox="1"/>
          <p:nvPr/>
        </p:nvSpPr>
        <p:spPr>
          <a:xfrm>
            <a:off x="9489904" y="4361877"/>
            <a:ext cx="1069062" cy="617567"/>
          </a:xfrm>
          <a:prstGeom prst="rect">
            <a:avLst/>
          </a:prstGeom>
          <a:noFill/>
          <a:ln w="9525" cap="flat" cmpd="sng">
            <a:solidFill>
              <a:srgbClr val="FF3300"/>
            </a:solidFill>
            <a:prstDash val="solid"/>
            <a:miter/>
            <a:headEnd type="none" w="med" len="med"/>
            <a:tailEnd type="none" w="med" len="med"/>
          </a:ln>
        </p:spPr>
        <p:txBody>
          <a:bodyPr wrap="none" lIns="108674" tIns="54337" rIns="108674" bIns="54337" anchor="t">
            <a:spAutoFit/>
          </a:bodyPr>
          <a:lstStyle/>
          <a:p>
            <a:pPr>
              <a:buClrTx/>
            </a:pPr>
            <a:r>
              <a:rPr lang="zh-CN" altLang="en-US" sz="3300" b="1" u="sng">
                <a:solidFill>
                  <a:srgbClr val="FF3300"/>
                </a:solidFill>
                <a:latin typeface="Times New Roman" panose="02020603050405020304" pitchFamily="18" charset="0"/>
                <a:ea typeface="黑体" panose="02010609060101010101" pitchFamily="49" charset="-122"/>
              </a:rPr>
              <a:t>福州</a:t>
            </a:r>
          </a:p>
        </p:txBody>
      </p:sp>
      <p:sp>
        <p:nvSpPr>
          <p:cNvPr id="28686" name="文本框 28685"/>
          <p:cNvSpPr txBox="1"/>
          <p:nvPr/>
        </p:nvSpPr>
        <p:spPr>
          <a:xfrm>
            <a:off x="9934343" y="3429799"/>
            <a:ext cx="966470" cy="556011"/>
          </a:xfrm>
          <a:prstGeom prst="rect">
            <a:avLst/>
          </a:prstGeom>
          <a:noFill/>
          <a:ln w="9525" cap="flat" cmpd="sng">
            <a:solidFill>
              <a:srgbClr val="FF3300"/>
            </a:solidFill>
            <a:prstDash val="solid"/>
            <a:miter/>
            <a:headEnd type="none" w="med" len="med"/>
            <a:tailEnd type="none" w="med" len="med"/>
          </a:ln>
        </p:spPr>
        <p:txBody>
          <a:bodyPr wrap="none" lIns="108674" tIns="54337" rIns="108674" bIns="54337" anchor="t">
            <a:spAutoFit/>
          </a:bodyPr>
          <a:lstStyle/>
          <a:p>
            <a:pPr>
              <a:buClrTx/>
            </a:pPr>
            <a:r>
              <a:rPr lang="zh-CN" altLang="en-US" sz="2900" b="1" u="sng">
                <a:solidFill>
                  <a:srgbClr val="FF0000"/>
                </a:solidFill>
                <a:latin typeface="Times New Roman" panose="02020603050405020304" pitchFamily="18" charset="0"/>
                <a:ea typeface="黑体" panose="02010609060101010101" pitchFamily="49" charset="-122"/>
              </a:rPr>
              <a:t>宁波</a:t>
            </a:r>
          </a:p>
        </p:txBody>
      </p:sp>
      <p:sp>
        <p:nvSpPr>
          <p:cNvPr id="28687" name="文本框 28686"/>
          <p:cNvSpPr txBox="1"/>
          <p:nvPr/>
        </p:nvSpPr>
        <p:spPr>
          <a:xfrm>
            <a:off x="10810531" y="2705732"/>
            <a:ext cx="1069062" cy="617567"/>
          </a:xfrm>
          <a:prstGeom prst="rect">
            <a:avLst/>
          </a:prstGeom>
          <a:noFill/>
          <a:ln w="9525" cap="flat" cmpd="sng">
            <a:solidFill>
              <a:srgbClr val="FF3300"/>
            </a:solidFill>
            <a:prstDash val="solid"/>
            <a:miter/>
            <a:headEnd type="none" w="med" len="med"/>
            <a:tailEnd type="none" w="med" len="med"/>
          </a:ln>
        </p:spPr>
        <p:txBody>
          <a:bodyPr wrap="none" lIns="108674" tIns="54337" rIns="108674" bIns="54337" anchor="t">
            <a:spAutoFit/>
          </a:bodyPr>
          <a:lstStyle/>
          <a:p>
            <a:pPr>
              <a:buClrTx/>
            </a:pPr>
            <a:r>
              <a:rPr lang="zh-CN" altLang="en-US" sz="3300" b="1" u="sng">
                <a:solidFill>
                  <a:srgbClr val="FF3300"/>
                </a:solidFill>
                <a:latin typeface="Times New Roman" panose="02020603050405020304" pitchFamily="18" charset="0"/>
                <a:ea typeface="黑体" panose="02010609060101010101" pitchFamily="49" charset="-122"/>
              </a:rPr>
              <a:t>上海</a:t>
            </a:r>
          </a:p>
        </p:txBody>
      </p:sp>
      <p:sp>
        <p:nvSpPr>
          <p:cNvPr id="28688" name="文本框 28687"/>
          <p:cNvSpPr txBox="1"/>
          <p:nvPr/>
        </p:nvSpPr>
        <p:spPr>
          <a:xfrm>
            <a:off x="9345988" y="2639045"/>
            <a:ext cx="708387" cy="694511"/>
          </a:xfrm>
          <a:prstGeom prst="rect">
            <a:avLst/>
          </a:prstGeom>
          <a:noFill/>
          <a:ln w="9525">
            <a:noFill/>
          </a:ln>
        </p:spPr>
        <p:txBody>
          <a:bodyPr wrap="none" lIns="108674" tIns="54337" rIns="108674" bIns="54337" anchor="t">
            <a:spAutoFit/>
          </a:bodyPr>
          <a:lstStyle/>
          <a:p>
            <a:pPr>
              <a:buClrTx/>
            </a:pPr>
            <a:r>
              <a:rPr lang="zh-CN" altLang="en-US" sz="3800" b="1" dirty="0">
                <a:solidFill>
                  <a:srgbClr val="FF3300"/>
                </a:solidFill>
                <a:effectLst>
                  <a:outerShdw blurRad="38100" dist="38100" dir="2700000">
                    <a:srgbClr val="000000"/>
                  </a:outerShdw>
                </a:effectLst>
                <a:latin typeface="Times New Roman" panose="02020603050405020304" pitchFamily="18" charset="0"/>
                <a:ea typeface="宋体" panose="02010600030101010101" pitchFamily="2" charset="-122"/>
              </a:rPr>
              <a:t>＊</a:t>
            </a:r>
          </a:p>
        </p:txBody>
      </p:sp>
      <p:pic>
        <p:nvPicPr>
          <p:cNvPr id="28691" name="图片 28690" descr="小天使"/>
          <p:cNvPicPr>
            <a:picLocks noChangeAspect="1"/>
          </p:cNvPicPr>
          <p:nvPr/>
        </p:nvPicPr>
        <p:blipFill>
          <a:blip r:embed="rId5"/>
          <a:stretch>
            <a:fillRect/>
          </a:stretch>
        </p:blipFill>
        <p:spPr>
          <a:xfrm>
            <a:off x="10607352" y="0"/>
            <a:ext cx="1583061" cy="1079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8688"/>
                                        </p:tgtEl>
                                        <p:attrNameLst>
                                          <p:attrName>style.visibility</p:attrName>
                                        </p:attrNameLst>
                                      </p:cBhvr>
                                      <p:to>
                                        <p:strVal val="visible"/>
                                      </p:to>
                                    </p:set>
                                    <p:anim calcmode="lin" valueType="num">
                                      <p:cBhvr>
                                        <p:cTn id="7" dur="5000" fill="hold"/>
                                        <p:tgtEl>
                                          <p:spTgt spid="28688"/>
                                        </p:tgtEl>
                                        <p:attrNameLst>
                                          <p:attrName>ppt_w</p:attrName>
                                        </p:attrNameLst>
                                      </p:cBhvr>
                                      <p:tavLst>
                                        <p:tav tm="0" fmla="#ppt_w*sin(2.5*pi*$)">
                                          <p:val>
                                            <p:fltVal val="0"/>
                                          </p:val>
                                        </p:tav>
                                        <p:tav tm="100000">
                                          <p:val>
                                            <p:fltVal val="1"/>
                                          </p:val>
                                        </p:tav>
                                      </p:tavLst>
                                    </p:anim>
                                    <p:anim calcmode="lin" valueType="num">
                                      <p:cBhvr>
                                        <p:cTn id="8" dur="5000" fill="hold"/>
                                        <p:tgtEl>
                                          <p:spTgt spid="28688"/>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gunsho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8674"/>
                                        </p:tgtEl>
                                        <p:attrNameLst>
                                          <p:attrName>style.visibility</p:attrName>
                                        </p:attrNameLst>
                                      </p:cBhvr>
                                      <p:to>
                                        <p:strVal val="visible"/>
                                      </p:to>
                                    </p:set>
                                    <p:anim calcmode="lin" valueType="num">
                                      <p:cBhvr additive="base">
                                        <p:cTn id="13" dur="500" fill="hold"/>
                                        <p:tgtEl>
                                          <p:spTgt spid="28674"/>
                                        </p:tgtEl>
                                        <p:attrNameLst>
                                          <p:attrName>ppt_x</p:attrName>
                                        </p:attrNameLst>
                                      </p:cBhvr>
                                      <p:tavLst>
                                        <p:tav tm="0">
                                          <p:val>
                                            <p:strVal val="1+#ppt_w/2"/>
                                          </p:val>
                                        </p:tav>
                                        <p:tav tm="100000">
                                          <p:val>
                                            <p:strVal val="#ppt_x"/>
                                          </p:val>
                                        </p:tav>
                                      </p:tavLst>
                                    </p:anim>
                                    <p:anim calcmode="lin" valueType="num">
                                      <p:cBhvr additive="base">
                                        <p:cTn id="14" dur="500" fill="hold"/>
                                        <p:tgtEl>
                                          <p:spTgt spid="2867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MTN_001.WAV"/>
                                        </p:tgtEl>
                                      </p:cMediaNode>
                                    </p:audio>
                                  </p:subTnLst>
                                </p:cTn>
                              </p:par>
                            </p:childTnLst>
                          </p:cTn>
                        </p:par>
                      </p:childTnLst>
                    </p:cTn>
                  </p:par>
                  <p:par>
                    <p:cTn id="15" fill="hold">
                      <p:stCondLst>
                        <p:cond delay="indefinite"/>
                      </p:stCondLst>
                      <p:childTnLst>
                        <p:par>
                          <p:cTn id="16" fill="hold">
                            <p:stCondLst>
                              <p:cond delay="0"/>
                            </p:stCondLst>
                            <p:childTnLst>
                              <p:par>
                                <p:cTn id="17" presetID="23" presetClass="entr" presetSubtype="36" fill="hold" grpId="0" nodeType="clickEffect">
                                  <p:stCondLst>
                                    <p:cond delay="0"/>
                                  </p:stCondLst>
                                  <p:childTnLst>
                                    <p:set>
                                      <p:cBhvr>
                                        <p:cTn id="18" dur="1" fill="hold">
                                          <p:stCondLst>
                                            <p:cond delay="0"/>
                                          </p:stCondLst>
                                        </p:cTn>
                                        <p:tgtEl>
                                          <p:spTgt spid="28683"/>
                                        </p:tgtEl>
                                        <p:attrNameLst>
                                          <p:attrName>style.visibility</p:attrName>
                                        </p:attrNameLst>
                                      </p:cBhvr>
                                      <p:to>
                                        <p:strVal val="visible"/>
                                      </p:to>
                                    </p:set>
                                    <p:anim calcmode="lin" valueType="num">
                                      <p:cBhvr>
                                        <p:cTn id="19" dur="500" fill="hold"/>
                                        <p:tgtEl>
                                          <p:spTgt spid="28683"/>
                                        </p:tgtEl>
                                        <p:attrNameLst>
                                          <p:attrName>ppt_w</p:attrName>
                                        </p:attrNameLst>
                                      </p:cBhvr>
                                      <p:tavLst>
                                        <p:tav tm="0">
                                          <p:val>
                                            <p:strVal val="(6*min(max(#ppt_w*#ppt_h,.3),1)-7.4)/-.7*#ppt_w"/>
                                          </p:val>
                                        </p:tav>
                                        <p:tav tm="100000">
                                          <p:val>
                                            <p:strVal val="#ppt_w"/>
                                          </p:val>
                                        </p:tav>
                                      </p:tavLst>
                                    </p:anim>
                                    <p:anim calcmode="lin" valueType="num">
                                      <p:cBhvr>
                                        <p:cTn id="20" dur="500" fill="hold"/>
                                        <p:tgtEl>
                                          <p:spTgt spid="28683"/>
                                        </p:tgtEl>
                                        <p:attrNameLst>
                                          <p:attrName>ppt_h</p:attrName>
                                        </p:attrNameLst>
                                      </p:cBhvr>
                                      <p:tavLst>
                                        <p:tav tm="0">
                                          <p:val>
                                            <p:strVal val="(6*min(max(#ppt_w*#ppt_h,.3),1)-7.4)/-.7*#ppt_h"/>
                                          </p:val>
                                        </p:tav>
                                        <p:tav tm="100000">
                                          <p:val>
                                            <p:strVal val="#ppt_h"/>
                                          </p:val>
                                        </p:tav>
                                      </p:tavLst>
                                    </p:anim>
                                    <p:anim calcmode="lin" valueType="num">
                                      <p:cBhvr>
                                        <p:cTn id="21" dur="500" fill="hold"/>
                                        <p:tgtEl>
                                          <p:spTgt spid="28683"/>
                                        </p:tgtEl>
                                        <p:attrNameLst>
                                          <p:attrName>ppt_x</p:attrName>
                                        </p:attrNameLst>
                                      </p:cBhvr>
                                      <p:tavLst>
                                        <p:tav tm="0">
                                          <p:val>
                                            <p:fltVal val="0.5"/>
                                          </p:val>
                                        </p:tav>
                                        <p:tav tm="100000">
                                          <p:val>
                                            <p:strVal val="#ppt_x"/>
                                          </p:val>
                                        </p:tav>
                                      </p:tavLst>
                                    </p:anim>
                                    <p:anim calcmode="lin" valueType="num">
                                      <p:cBhvr>
                                        <p:cTn id="22" dur="500" fill="hold"/>
                                        <p:tgtEl>
                                          <p:spTgt spid="28683"/>
                                        </p:tgtEl>
                                        <p:attrNameLst>
                                          <p:attrName>ppt_y</p:attrName>
                                        </p:attrNameLst>
                                      </p:cBhvr>
                                      <p:tavLst>
                                        <p:tav tm="0">
                                          <p:val>
                                            <p:strVal val="1+(6*min(max(#ppt_w*#ppt_h,.3),1)-7.4)/-.7*#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MTN_001.WAV"/>
                                        </p:tgtEl>
                                      </p:cMediaNode>
                                    </p:audio>
                                  </p:subTnLst>
                                </p:cTn>
                              </p:par>
                            </p:childTnLst>
                          </p:cTn>
                        </p:par>
                      </p:childTnLst>
                    </p:cTn>
                  </p:par>
                  <p:par>
                    <p:cTn id="23" fill="hold">
                      <p:stCondLst>
                        <p:cond delay="indefinite"/>
                      </p:stCondLst>
                      <p:childTnLst>
                        <p:par>
                          <p:cTn id="24" fill="hold">
                            <p:stCondLst>
                              <p:cond delay="0"/>
                            </p:stCondLst>
                            <p:childTnLst>
                              <p:par>
                                <p:cTn id="25" presetID="23" presetClass="entr" presetSubtype="36" fill="hold" grpId="0" nodeType="clickEffect">
                                  <p:stCondLst>
                                    <p:cond delay="0"/>
                                  </p:stCondLst>
                                  <p:childTnLst>
                                    <p:set>
                                      <p:cBhvr>
                                        <p:cTn id="26" dur="1" fill="hold">
                                          <p:stCondLst>
                                            <p:cond delay="0"/>
                                          </p:stCondLst>
                                        </p:cTn>
                                        <p:tgtEl>
                                          <p:spTgt spid="28684"/>
                                        </p:tgtEl>
                                        <p:attrNameLst>
                                          <p:attrName>style.visibility</p:attrName>
                                        </p:attrNameLst>
                                      </p:cBhvr>
                                      <p:to>
                                        <p:strVal val="visible"/>
                                      </p:to>
                                    </p:set>
                                    <p:anim calcmode="lin" valueType="num">
                                      <p:cBhvr>
                                        <p:cTn id="27" dur="500" fill="hold"/>
                                        <p:tgtEl>
                                          <p:spTgt spid="28684"/>
                                        </p:tgtEl>
                                        <p:attrNameLst>
                                          <p:attrName>ppt_w</p:attrName>
                                        </p:attrNameLst>
                                      </p:cBhvr>
                                      <p:tavLst>
                                        <p:tav tm="0">
                                          <p:val>
                                            <p:strVal val="(6*min(max(#ppt_w*#ppt_h,.3),1)-7.4)/-.7*#ppt_w"/>
                                          </p:val>
                                        </p:tav>
                                        <p:tav tm="100000">
                                          <p:val>
                                            <p:strVal val="#ppt_w"/>
                                          </p:val>
                                        </p:tav>
                                      </p:tavLst>
                                    </p:anim>
                                    <p:anim calcmode="lin" valueType="num">
                                      <p:cBhvr>
                                        <p:cTn id="28" dur="500" fill="hold"/>
                                        <p:tgtEl>
                                          <p:spTgt spid="28684"/>
                                        </p:tgtEl>
                                        <p:attrNameLst>
                                          <p:attrName>ppt_h</p:attrName>
                                        </p:attrNameLst>
                                      </p:cBhvr>
                                      <p:tavLst>
                                        <p:tav tm="0">
                                          <p:val>
                                            <p:strVal val="(6*min(max(#ppt_w*#ppt_h,.3),1)-7.4)/-.7*#ppt_h"/>
                                          </p:val>
                                        </p:tav>
                                        <p:tav tm="100000">
                                          <p:val>
                                            <p:strVal val="#ppt_h"/>
                                          </p:val>
                                        </p:tav>
                                      </p:tavLst>
                                    </p:anim>
                                    <p:anim calcmode="lin" valueType="num">
                                      <p:cBhvr>
                                        <p:cTn id="29" dur="500" fill="hold"/>
                                        <p:tgtEl>
                                          <p:spTgt spid="28684"/>
                                        </p:tgtEl>
                                        <p:attrNameLst>
                                          <p:attrName>ppt_x</p:attrName>
                                        </p:attrNameLst>
                                      </p:cBhvr>
                                      <p:tavLst>
                                        <p:tav tm="0">
                                          <p:val>
                                            <p:fltVal val="0.5"/>
                                          </p:val>
                                        </p:tav>
                                        <p:tav tm="100000">
                                          <p:val>
                                            <p:strVal val="#ppt_x"/>
                                          </p:val>
                                        </p:tav>
                                      </p:tavLst>
                                    </p:anim>
                                    <p:anim calcmode="lin" valueType="num">
                                      <p:cBhvr>
                                        <p:cTn id="30" dur="500" fill="hold"/>
                                        <p:tgtEl>
                                          <p:spTgt spid="28684"/>
                                        </p:tgtEl>
                                        <p:attrNameLst>
                                          <p:attrName>ppt_y</p:attrName>
                                        </p:attrNameLst>
                                      </p:cBhvr>
                                      <p:tavLst>
                                        <p:tav tm="0">
                                          <p:val>
                                            <p:strVal val="1+(6*min(max(#ppt_w*#ppt_h,.3),1)-7.4)/-.7*#ppt_h/2"/>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3" name="MTN_001.WAV"/>
                                        </p:tgtEl>
                                      </p:cMediaNode>
                                    </p:audio>
                                  </p:subTnLst>
                                </p:cTn>
                              </p:par>
                            </p:childTnLst>
                          </p:cTn>
                        </p:par>
                      </p:childTnLst>
                    </p:cTn>
                  </p:par>
                  <p:par>
                    <p:cTn id="31" fill="hold">
                      <p:stCondLst>
                        <p:cond delay="indefinite"/>
                      </p:stCondLst>
                      <p:childTnLst>
                        <p:par>
                          <p:cTn id="32" fill="hold">
                            <p:stCondLst>
                              <p:cond delay="0"/>
                            </p:stCondLst>
                            <p:childTnLst>
                              <p:par>
                                <p:cTn id="33" presetID="23" presetClass="entr" presetSubtype="36" fill="hold" grpId="0" nodeType="clickEffect">
                                  <p:stCondLst>
                                    <p:cond delay="0"/>
                                  </p:stCondLst>
                                  <p:childTnLst>
                                    <p:set>
                                      <p:cBhvr>
                                        <p:cTn id="34" dur="1" fill="hold">
                                          <p:stCondLst>
                                            <p:cond delay="0"/>
                                          </p:stCondLst>
                                        </p:cTn>
                                        <p:tgtEl>
                                          <p:spTgt spid="28685"/>
                                        </p:tgtEl>
                                        <p:attrNameLst>
                                          <p:attrName>style.visibility</p:attrName>
                                        </p:attrNameLst>
                                      </p:cBhvr>
                                      <p:to>
                                        <p:strVal val="visible"/>
                                      </p:to>
                                    </p:set>
                                    <p:anim calcmode="lin" valueType="num">
                                      <p:cBhvr>
                                        <p:cTn id="35" dur="500" fill="hold"/>
                                        <p:tgtEl>
                                          <p:spTgt spid="28685"/>
                                        </p:tgtEl>
                                        <p:attrNameLst>
                                          <p:attrName>ppt_w</p:attrName>
                                        </p:attrNameLst>
                                      </p:cBhvr>
                                      <p:tavLst>
                                        <p:tav tm="0">
                                          <p:val>
                                            <p:strVal val="(6*min(max(#ppt_w*#ppt_h,.3),1)-7.4)/-.7*#ppt_w"/>
                                          </p:val>
                                        </p:tav>
                                        <p:tav tm="100000">
                                          <p:val>
                                            <p:strVal val="#ppt_w"/>
                                          </p:val>
                                        </p:tav>
                                      </p:tavLst>
                                    </p:anim>
                                    <p:anim calcmode="lin" valueType="num">
                                      <p:cBhvr>
                                        <p:cTn id="36" dur="500" fill="hold"/>
                                        <p:tgtEl>
                                          <p:spTgt spid="28685"/>
                                        </p:tgtEl>
                                        <p:attrNameLst>
                                          <p:attrName>ppt_h</p:attrName>
                                        </p:attrNameLst>
                                      </p:cBhvr>
                                      <p:tavLst>
                                        <p:tav tm="0">
                                          <p:val>
                                            <p:strVal val="(6*min(max(#ppt_w*#ppt_h,.3),1)-7.4)/-.7*#ppt_h"/>
                                          </p:val>
                                        </p:tav>
                                        <p:tav tm="100000">
                                          <p:val>
                                            <p:strVal val="#ppt_h"/>
                                          </p:val>
                                        </p:tav>
                                      </p:tavLst>
                                    </p:anim>
                                    <p:anim calcmode="lin" valueType="num">
                                      <p:cBhvr>
                                        <p:cTn id="37" dur="500" fill="hold"/>
                                        <p:tgtEl>
                                          <p:spTgt spid="28685"/>
                                        </p:tgtEl>
                                        <p:attrNameLst>
                                          <p:attrName>ppt_x</p:attrName>
                                        </p:attrNameLst>
                                      </p:cBhvr>
                                      <p:tavLst>
                                        <p:tav tm="0">
                                          <p:val>
                                            <p:fltVal val="0.5"/>
                                          </p:val>
                                        </p:tav>
                                        <p:tav tm="100000">
                                          <p:val>
                                            <p:strVal val="#ppt_x"/>
                                          </p:val>
                                        </p:tav>
                                      </p:tavLst>
                                    </p:anim>
                                    <p:anim calcmode="lin" valueType="num">
                                      <p:cBhvr>
                                        <p:cTn id="38" dur="500" fill="hold"/>
                                        <p:tgtEl>
                                          <p:spTgt spid="28685"/>
                                        </p:tgtEl>
                                        <p:attrNameLst>
                                          <p:attrName>ppt_y</p:attrName>
                                        </p:attrNameLst>
                                      </p:cBhvr>
                                      <p:tavLst>
                                        <p:tav tm="0">
                                          <p:val>
                                            <p:strVal val="1+(6*min(max(#ppt_w*#ppt_h,.3),1)-7.4)/-.7*#ppt_h/2"/>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3" name="MTN_001.WAV"/>
                                        </p:tgtEl>
                                      </p:cMediaNode>
                                    </p:audio>
                                  </p:subTnLst>
                                </p:cTn>
                              </p:par>
                            </p:childTnLst>
                          </p:cTn>
                        </p:par>
                      </p:childTnLst>
                    </p:cTn>
                  </p:par>
                  <p:par>
                    <p:cTn id="39" fill="hold">
                      <p:stCondLst>
                        <p:cond delay="indefinite"/>
                      </p:stCondLst>
                      <p:childTnLst>
                        <p:par>
                          <p:cTn id="40" fill="hold">
                            <p:stCondLst>
                              <p:cond delay="0"/>
                            </p:stCondLst>
                            <p:childTnLst>
                              <p:par>
                                <p:cTn id="41" presetID="23" presetClass="entr" presetSubtype="36" fill="hold" grpId="0" nodeType="clickEffect">
                                  <p:stCondLst>
                                    <p:cond delay="0"/>
                                  </p:stCondLst>
                                  <p:childTnLst>
                                    <p:set>
                                      <p:cBhvr>
                                        <p:cTn id="42" dur="1" fill="hold">
                                          <p:stCondLst>
                                            <p:cond delay="0"/>
                                          </p:stCondLst>
                                        </p:cTn>
                                        <p:tgtEl>
                                          <p:spTgt spid="28686"/>
                                        </p:tgtEl>
                                        <p:attrNameLst>
                                          <p:attrName>style.visibility</p:attrName>
                                        </p:attrNameLst>
                                      </p:cBhvr>
                                      <p:to>
                                        <p:strVal val="visible"/>
                                      </p:to>
                                    </p:set>
                                    <p:anim calcmode="lin" valueType="num">
                                      <p:cBhvr>
                                        <p:cTn id="43" dur="500" fill="hold"/>
                                        <p:tgtEl>
                                          <p:spTgt spid="28686"/>
                                        </p:tgtEl>
                                        <p:attrNameLst>
                                          <p:attrName>ppt_w</p:attrName>
                                        </p:attrNameLst>
                                      </p:cBhvr>
                                      <p:tavLst>
                                        <p:tav tm="0">
                                          <p:val>
                                            <p:strVal val="(6*min(max(#ppt_w*#ppt_h,.3),1)-7.4)/-.7*#ppt_w"/>
                                          </p:val>
                                        </p:tav>
                                        <p:tav tm="100000">
                                          <p:val>
                                            <p:strVal val="#ppt_w"/>
                                          </p:val>
                                        </p:tav>
                                      </p:tavLst>
                                    </p:anim>
                                    <p:anim calcmode="lin" valueType="num">
                                      <p:cBhvr>
                                        <p:cTn id="44" dur="500" fill="hold"/>
                                        <p:tgtEl>
                                          <p:spTgt spid="28686"/>
                                        </p:tgtEl>
                                        <p:attrNameLst>
                                          <p:attrName>ppt_h</p:attrName>
                                        </p:attrNameLst>
                                      </p:cBhvr>
                                      <p:tavLst>
                                        <p:tav tm="0">
                                          <p:val>
                                            <p:strVal val="(6*min(max(#ppt_w*#ppt_h,.3),1)-7.4)/-.7*#ppt_h"/>
                                          </p:val>
                                        </p:tav>
                                        <p:tav tm="100000">
                                          <p:val>
                                            <p:strVal val="#ppt_h"/>
                                          </p:val>
                                        </p:tav>
                                      </p:tavLst>
                                    </p:anim>
                                    <p:anim calcmode="lin" valueType="num">
                                      <p:cBhvr>
                                        <p:cTn id="45" dur="500" fill="hold"/>
                                        <p:tgtEl>
                                          <p:spTgt spid="28686"/>
                                        </p:tgtEl>
                                        <p:attrNameLst>
                                          <p:attrName>ppt_x</p:attrName>
                                        </p:attrNameLst>
                                      </p:cBhvr>
                                      <p:tavLst>
                                        <p:tav tm="0">
                                          <p:val>
                                            <p:fltVal val="0.5"/>
                                          </p:val>
                                        </p:tav>
                                        <p:tav tm="100000">
                                          <p:val>
                                            <p:strVal val="#ppt_x"/>
                                          </p:val>
                                        </p:tav>
                                      </p:tavLst>
                                    </p:anim>
                                    <p:anim calcmode="lin" valueType="num">
                                      <p:cBhvr>
                                        <p:cTn id="46" dur="500" fill="hold"/>
                                        <p:tgtEl>
                                          <p:spTgt spid="28686"/>
                                        </p:tgtEl>
                                        <p:attrNameLst>
                                          <p:attrName>ppt_y</p:attrName>
                                        </p:attrNameLst>
                                      </p:cBhvr>
                                      <p:tavLst>
                                        <p:tav tm="0">
                                          <p:val>
                                            <p:strVal val="1+(6*min(max(#ppt_w*#ppt_h,.3),1)-7.4)/-.7*#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MTN_001.WAV"/>
                                        </p:tgtEl>
                                      </p:cMediaNode>
                                    </p:audio>
                                  </p:subTnLst>
                                </p:cTn>
                              </p:par>
                            </p:childTnLst>
                          </p:cTn>
                        </p:par>
                      </p:childTnLst>
                    </p:cTn>
                  </p:par>
                  <p:par>
                    <p:cTn id="47" fill="hold">
                      <p:stCondLst>
                        <p:cond delay="indefinite"/>
                      </p:stCondLst>
                      <p:childTnLst>
                        <p:par>
                          <p:cTn id="48" fill="hold">
                            <p:stCondLst>
                              <p:cond delay="0"/>
                            </p:stCondLst>
                            <p:childTnLst>
                              <p:par>
                                <p:cTn id="49" presetID="23" presetClass="entr" presetSubtype="36" fill="hold" grpId="0" nodeType="clickEffect">
                                  <p:stCondLst>
                                    <p:cond delay="0"/>
                                  </p:stCondLst>
                                  <p:childTnLst>
                                    <p:set>
                                      <p:cBhvr>
                                        <p:cTn id="50" dur="1" fill="hold">
                                          <p:stCondLst>
                                            <p:cond delay="0"/>
                                          </p:stCondLst>
                                        </p:cTn>
                                        <p:tgtEl>
                                          <p:spTgt spid="28687"/>
                                        </p:tgtEl>
                                        <p:attrNameLst>
                                          <p:attrName>style.visibility</p:attrName>
                                        </p:attrNameLst>
                                      </p:cBhvr>
                                      <p:to>
                                        <p:strVal val="visible"/>
                                      </p:to>
                                    </p:set>
                                    <p:anim calcmode="lin" valueType="num">
                                      <p:cBhvr>
                                        <p:cTn id="51" dur="500" fill="hold"/>
                                        <p:tgtEl>
                                          <p:spTgt spid="28687"/>
                                        </p:tgtEl>
                                        <p:attrNameLst>
                                          <p:attrName>ppt_w</p:attrName>
                                        </p:attrNameLst>
                                      </p:cBhvr>
                                      <p:tavLst>
                                        <p:tav tm="0">
                                          <p:val>
                                            <p:strVal val="(6*min(max(#ppt_w*#ppt_h,.3),1)-7.4)/-.7*#ppt_w"/>
                                          </p:val>
                                        </p:tav>
                                        <p:tav tm="100000">
                                          <p:val>
                                            <p:strVal val="#ppt_w"/>
                                          </p:val>
                                        </p:tav>
                                      </p:tavLst>
                                    </p:anim>
                                    <p:anim calcmode="lin" valueType="num">
                                      <p:cBhvr>
                                        <p:cTn id="52" dur="500" fill="hold"/>
                                        <p:tgtEl>
                                          <p:spTgt spid="28687"/>
                                        </p:tgtEl>
                                        <p:attrNameLst>
                                          <p:attrName>ppt_h</p:attrName>
                                        </p:attrNameLst>
                                      </p:cBhvr>
                                      <p:tavLst>
                                        <p:tav tm="0">
                                          <p:val>
                                            <p:strVal val="(6*min(max(#ppt_w*#ppt_h,.3),1)-7.4)/-.7*#ppt_h"/>
                                          </p:val>
                                        </p:tav>
                                        <p:tav tm="100000">
                                          <p:val>
                                            <p:strVal val="#ppt_h"/>
                                          </p:val>
                                        </p:tav>
                                      </p:tavLst>
                                    </p:anim>
                                    <p:anim calcmode="lin" valueType="num">
                                      <p:cBhvr>
                                        <p:cTn id="53" dur="500" fill="hold"/>
                                        <p:tgtEl>
                                          <p:spTgt spid="28687"/>
                                        </p:tgtEl>
                                        <p:attrNameLst>
                                          <p:attrName>ppt_x</p:attrName>
                                        </p:attrNameLst>
                                      </p:cBhvr>
                                      <p:tavLst>
                                        <p:tav tm="0">
                                          <p:val>
                                            <p:fltVal val="0.5"/>
                                          </p:val>
                                        </p:tav>
                                        <p:tav tm="100000">
                                          <p:val>
                                            <p:strVal val="#ppt_x"/>
                                          </p:val>
                                        </p:tav>
                                      </p:tavLst>
                                    </p:anim>
                                    <p:anim calcmode="lin" valueType="num">
                                      <p:cBhvr>
                                        <p:cTn id="54" dur="500" fill="hold"/>
                                        <p:tgtEl>
                                          <p:spTgt spid="28687"/>
                                        </p:tgtEl>
                                        <p:attrNameLst>
                                          <p:attrName>ppt_y</p:attrName>
                                        </p:attrNameLst>
                                      </p:cBhvr>
                                      <p:tavLst>
                                        <p:tav tm="0">
                                          <p:val>
                                            <p:strVal val="1+(6*min(max(#ppt_w*#ppt_h,.3),1)-7.4)/-.7*#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3" name="MTN_001.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3" grpId="0" animBg="1"/>
      <p:bldP spid="28684" grpId="0" animBg="1"/>
      <p:bldP spid="28685" grpId="0" animBg="1"/>
      <p:bldP spid="28686" grpId="0" animBg="1"/>
      <p:bldP spid="28687" grpId="0" animBg="1"/>
      <p:bldP spid="2868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66" name="Group 38"/>
          <p:cNvGraphicFramePr>
            <a:graphicFrameLocks noGrp="1"/>
          </p:cNvGraphicFramePr>
          <p:nvPr/>
        </p:nvGraphicFramePr>
        <p:xfrm>
          <a:off x="0" y="1600570"/>
          <a:ext cx="12190413" cy="4806476"/>
        </p:xfrm>
        <a:graphic>
          <a:graphicData uri="http://schemas.openxmlformats.org/drawingml/2006/table">
            <a:tbl>
              <a:tblPr/>
              <a:tblGrid>
                <a:gridCol w="5714256"/>
                <a:gridCol w="6476157"/>
              </a:tblGrid>
              <a:tr h="6144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dirty="0" smtClean="0">
                          <a:ln>
                            <a:noFill/>
                          </a:ln>
                          <a:solidFill>
                            <a:schemeClr val="tx1"/>
                          </a:solidFill>
                          <a:effectLst/>
                          <a:latin typeface="Arial" pitchFamily="34" charset="0"/>
                          <a:ea typeface="宋体" pitchFamily="2" charset="-122"/>
                        </a:rPr>
                        <a:t>内容</a:t>
                      </a:r>
                    </a:p>
                  </a:txBody>
                  <a:tcPr marL="121904" marR="121904" marT="45731" marB="4573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chemeClr val="tx1"/>
                          </a:solidFill>
                          <a:effectLst/>
                          <a:latin typeface="Arial" pitchFamily="34" charset="0"/>
                          <a:ea typeface="宋体" pitchFamily="2" charset="-122"/>
                        </a:rPr>
                        <a:t>影响（危害）</a:t>
                      </a:r>
                    </a:p>
                  </a:txBody>
                  <a:tcPr marL="121904" marR="121904" marT="45731" marB="4573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8603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CN" altLang="zh-CN" sz="2200" b="1" i="0" u="none" strike="noStrike" cap="none" normalizeH="0" baseline="0" smtClean="0">
                        <a:ln>
                          <a:noFill/>
                        </a:ln>
                        <a:solidFill>
                          <a:schemeClr val="tx1"/>
                        </a:solidFill>
                        <a:effectLst/>
                        <a:latin typeface="Arial" pitchFamily="34" charset="0"/>
                        <a:ea typeface="宋体" pitchFamily="2" charset="-122"/>
                      </a:endParaRPr>
                    </a:p>
                  </a:txBody>
                  <a:tcPr marL="121904" marR="121904" marT="45731" marB="4573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200" b="1" i="0" u="none" strike="noStrike" cap="none" normalizeH="0" baseline="0" dirty="0" smtClean="0">
                        <a:ln>
                          <a:noFill/>
                        </a:ln>
                        <a:solidFill>
                          <a:schemeClr val="tx1"/>
                        </a:solidFill>
                        <a:effectLst/>
                        <a:latin typeface="Arial" pitchFamily="34" charset="0"/>
                        <a:ea typeface="宋体" pitchFamily="2" charset="-122"/>
                      </a:endParaRPr>
                    </a:p>
                  </a:txBody>
                  <a:tcPr marL="121904" marR="121904" marT="45731" marB="4573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39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CN" altLang="zh-CN" sz="2200" b="1" i="0" u="none" strike="noStrike" cap="none" normalizeH="0" baseline="0" smtClean="0">
                        <a:ln>
                          <a:noFill/>
                        </a:ln>
                        <a:solidFill>
                          <a:schemeClr val="tx1"/>
                        </a:solidFill>
                        <a:effectLst/>
                        <a:latin typeface="Arial" pitchFamily="34" charset="0"/>
                        <a:ea typeface="宋体" pitchFamily="2" charset="-122"/>
                      </a:endParaRPr>
                    </a:p>
                  </a:txBody>
                  <a:tcPr marL="121904" marR="121904" marT="45731" marB="4573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200" b="1" i="0" u="none" strike="noStrike" cap="none" normalizeH="0" baseline="0" dirty="0" smtClean="0">
                        <a:ln>
                          <a:noFill/>
                        </a:ln>
                        <a:solidFill>
                          <a:schemeClr val="tx1"/>
                        </a:solidFill>
                        <a:effectLst/>
                        <a:latin typeface="Arial" pitchFamily="34" charset="0"/>
                        <a:ea typeface="宋体" pitchFamily="2" charset="-122"/>
                      </a:endParaRPr>
                    </a:p>
                  </a:txBody>
                  <a:tcPr marL="121904" marR="121904" marT="45731" marB="4573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6874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CN" altLang="zh-CN" sz="2200" b="1" i="0" u="none" strike="noStrike" cap="none" normalizeH="0" baseline="0" smtClean="0">
                        <a:ln>
                          <a:noFill/>
                        </a:ln>
                        <a:solidFill>
                          <a:schemeClr val="tx1"/>
                        </a:solidFill>
                        <a:effectLst/>
                        <a:latin typeface="Arial" pitchFamily="34" charset="0"/>
                        <a:ea typeface="宋体" pitchFamily="2" charset="-122"/>
                      </a:endParaRPr>
                    </a:p>
                  </a:txBody>
                  <a:tcPr marL="121904" marR="121904" marT="45731" marB="4573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200" b="1" i="0" u="none" strike="noStrike" cap="none" normalizeH="0" baseline="0" dirty="0" smtClean="0">
                        <a:ln>
                          <a:noFill/>
                        </a:ln>
                        <a:solidFill>
                          <a:schemeClr val="tx1"/>
                        </a:solidFill>
                        <a:effectLst/>
                        <a:latin typeface="Arial" pitchFamily="34" charset="0"/>
                        <a:ea typeface="宋体" pitchFamily="2" charset="-122"/>
                      </a:endParaRPr>
                    </a:p>
                  </a:txBody>
                  <a:tcPr marL="121904" marR="121904" marT="45731" marB="4573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880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CN" altLang="zh-CN" sz="2200" b="1" i="0" u="none" strike="noStrike" cap="none" normalizeH="0" baseline="0" smtClean="0">
                        <a:ln>
                          <a:noFill/>
                        </a:ln>
                        <a:solidFill>
                          <a:schemeClr val="tx1"/>
                        </a:solidFill>
                        <a:effectLst/>
                        <a:latin typeface="Arial" pitchFamily="34" charset="0"/>
                        <a:ea typeface="宋体" pitchFamily="2" charset="-122"/>
                      </a:endParaRPr>
                    </a:p>
                  </a:txBody>
                  <a:tcPr marL="121904" marR="121904" marT="45731" marB="4573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200" b="1" i="0" u="none" strike="noStrike" cap="none" normalizeH="0" baseline="0" dirty="0" smtClean="0">
                        <a:ln>
                          <a:noFill/>
                        </a:ln>
                        <a:solidFill>
                          <a:schemeClr val="tx1"/>
                        </a:solidFill>
                        <a:effectLst/>
                        <a:latin typeface="Arial" pitchFamily="34" charset="0"/>
                        <a:ea typeface="宋体" pitchFamily="2" charset="-122"/>
                      </a:endParaRPr>
                    </a:p>
                  </a:txBody>
                  <a:tcPr marL="121904" marR="121904" marT="45731" marB="4573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3510" name="Rectangle 22"/>
          <p:cNvSpPr>
            <a:spLocks noRot="1" noChangeArrowheads="1"/>
          </p:cNvSpPr>
          <p:nvPr/>
        </p:nvSpPr>
        <p:spPr bwMode="auto">
          <a:xfrm>
            <a:off x="285714" y="541168"/>
            <a:ext cx="12190413" cy="114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0" tIns="54416" rIns="108830" bIns="54416" anchor="ctr"/>
          <a:lstStyle/>
          <a:p>
            <a:pPr defTabSz="1088502" eaLnBrk="0" fontAlgn="base" hangingPunct="0">
              <a:spcBef>
                <a:spcPct val="0"/>
              </a:spcBef>
              <a:spcAft>
                <a:spcPct val="0"/>
              </a:spcAft>
            </a:pPr>
            <a:r>
              <a:rPr lang="zh-CN" altLang="en-US" sz="4300" b="1">
                <a:solidFill>
                  <a:srgbClr val="1F497D"/>
                </a:solidFill>
                <a:latin typeface="Arial" pitchFamily="34" charset="0"/>
                <a:ea typeface="隶书" pitchFamily="49" charset="-122"/>
              </a:rPr>
              <a:t>中国历史上第一个不平等条约</a:t>
            </a:r>
            <a:r>
              <a:rPr lang="en-US" altLang="zh-CN" sz="4300" b="1">
                <a:solidFill>
                  <a:srgbClr val="800000"/>
                </a:solidFill>
                <a:latin typeface="Arial" pitchFamily="34" charset="0"/>
                <a:ea typeface="隶书" pitchFamily="49" charset="-122"/>
              </a:rPr>
              <a:t>《</a:t>
            </a:r>
            <a:r>
              <a:rPr lang="zh-CN" altLang="en-US" sz="4300" b="1">
                <a:solidFill>
                  <a:srgbClr val="800000"/>
                </a:solidFill>
                <a:latin typeface="Arial" pitchFamily="34" charset="0"/>
                <a:ea typeface="隶书" pitchFamily="49" charset="-122"/>
              </a:rPr>
              <a:t>南京条约</a:t>
            </a:r>
            <a:r>
              <a:rPr lang="en-US" altLang="zh-CN" sz="4300" b="1">
                <a:solidFill>
                  <a:srgbClr val="800000"/>
                </a:solidFill>
                <a:latin typeface="Arial" pitchFamily="34" charset="0"/>
                <a:ea typeface="隶书" pitchFamily="49" charset="-122"/>
              </a:rPr>
              <a:t>》</a:t>
            </a:r>
            <a:endParaRPr lang="zh-CN" altLang="en-US" sz="4300" b="1">
              <a:solidFill>
                <a:srgbClr val="000000"/>
              </a:solidFill>
              <a:latin typeface="Arial" pitchFamily="34" charset="0"/>
              <a:ea typeface="隶书" pitchFamily="49" charset="-122"/>
            </a:endParaRPr>
          </a:p>
        </p:txBody>
      </p:sp>
      <p:sp>
        <p:nvSpPr>
          <p:cNvPr id="36887" name="Text Box 23"/>
          <p:cNvSpPr txBox="1">
            <a:spLocks noChangeArrowheads="1"/>
          </p:cNvSpPr>
          <p:nvPr/>
        </p:nvSpPr>
        <p:spPr bwMode="auto">
          <a:xfrm>
            <a:off x="285714" y="2381802"/>
            <a:ext cx="5714256" cy="617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108830" tIns="54416" rIns="108830" bIns="54416">
            <a:spAutoFit/>
          </a:bodyPr>
          <a:lstStyle>
            <a:lvl1pPr>
              <a:defRPr sz="3600" b="1">
                <a:solidFill>
                  <a:srgbClr val="000000"/>
                </a:solidFill>
                <a:latin typeface="Arial" pitchFamily="34" charset="0"/>
                <a:ea typeface="隶书" pitchFamily="49" charset="-122"/>
              </a:defRPr>
            </a:lvl1pPr>
            <a:lvl2pPr marL="742950" indent="-285750">
              <a:defRPr sz="3600" b="1">
                <a:solidFill>
                  <a:srgbClr val="000000"/>
                </a:solidFill>
                <a:latin typeface="Arial" pitchFamily="34" charset="0"/>
                <a:ea typeface="隶书" pitchFamily="49" charset="-122"/>
              </a:defRPr>
            </a:lvl2pPr>
            <a:lvl3pPr marL="1143000" indent="-228600">
              <a:defRPr sz="3600" b="1">
                <a:solidFill>
                  <a:srgbClr val="000000"/>
                </a:solidFill>
                <a:latin typeface="Arial" pitchFamily="34" charset="0"/>
                <a:ea typeface="隶书" pitchFamily="49" charset="-122"/>
              </a:defRPr>
            </a:lvl3pPr>
            <a:lvl4pPr marL="1600200" indent="-228600">
              <a:defRPr sz="3600" b="1">
                <a:solidFill>
                  <a:srgbClr val="000000"/>
                </a:solidFill>
                <a:latin typeface="Arial" pitchFamily="34" charset="0"/>
                <a:ea typeface="隶书" pitchFamily="49" charset="-122"/>
              </a:defRPr>
            </a:lvl4pPr>
            <a:lvl5pPr marL="2057400" indent="-228600">
              <a:defRPr sz="3600" b="1">
                <a:solidFill>
                  <a:srgbClr val="000000"/>
                </a:solidFill>
                <a:latin typeface="Arial" pitchFamily="34" charset="0"/>
                <a:ea typeface="隶书" pitchFamily="49" charset="-122"/>
              </a:defRPr>
            </a:lvl5pPr>
            <a:lvl6pPr marL="2514600" indent="-228600" eaLnBrk="0" fontAlgn="base" hangingPunct="0">
              <a:spcBef>
                <a:spcPct val="0"/>
              </a:spcBef>
              <a:spcAft>
                <a:spcPct val="0"/>
              </a:spcAft>
              <a:defRPr sz="3600" b="1">
                <a:solidFill>
                  <a:srgbClr val="000000"/>
                </a:solidFill>
                <a:latin typeface="Arial" pitchFamily="34" charset="0"/>
                <a:ea typeface="隶书" pitchFamily="49" charset="-122"/>
              </a:defRPr>
            </a:lvl6pPr>
            <a:lvl7pPr marL="2971800" indent="-228600" eaLnBrk="0" fontAlgn="base" hangingPunct="0">
              <a:spcBef>
                <a:spcPct val="0"/>
              </a:spcBef>
              <a:spcAft>
                <a:spcPct val="0"/>
              </a:spcAft>
              <a:defRPr sz="3600" b="1">
                <a:solidFill>
                  <a:srgbClr val="000000"/>
                </a:solidFill>
                <a:latin typeface="Arial" pitchFamily="34" charset="0"/>
                <a:ea typeface="隶书" pitchFamily="49" charset="-122"/>
              </a:defRPr>
            </a:lvl7pPr>
            <a:lvl8pPr marL="3429000" indent="-228600" eaLnBrk="0" fontAlgn="base" hangingPunct="0">
              <a:spcBef>
                <a:spcPct val="0"/>
              </a:spcBef>
              <a:spcAft>
                <a:spcPct val="0"/>
              </a:spcAft>
              <a:defRPr sz="3600" b="1">
                <a:solidFill>
                  <a:srgbClr val="000000"/>
                </a:solidFill>
                <a:latin typeface="Arial" pitchFamily="34" charset="0"/>
                <a:ea typeface="隶书" pitchFamily="49" charset="-122"/>
              </a:defRPr>
            </a:lvl8pPr>
            <a:lvl9pPr marL="3886200" indent="-228600" eaLnBrk="0" fontAlgn="base" hangingPunct="0">
              <a:spcBef>
                <a:spcPct val="0"/>
              </a:spcBef>
              <a:spcAft>
                <a:spcPct val="0"/>
              </a:spcAft>
              <a:defRPr sz="3600" b="1">
                <a:solidFill>
                  <a:srgbClr val="000000"/>
                </a:solidFill>
                <a:latin typeface="Arial" pitchFamily="34" charset="0"/>
                <a:ea typeface="隶书" pitchFamily="49" charset="-122"/>
              </a:defRPr>
            </a:lvl9pPr>
          </a:lstStyle>
          <a:p>
            <a:pPr defTabSz="1088502" eaLnBrk="0" fontAlgn="base" hangingPunct="0">
              <a:spcBef>
                <a:spcPct val="0"/>
              </a:spcBef>
              <a:spcAft>
                <a:spcPct val="0"/>
              </a:spcAft>
            </a:pPr>
            <a:r>
              <a:rPr kumimoji="1" lang="zh-CN" altLang="en-US" sz="3300" dirty="0">
                <a:solidFill>
                  <a:prstClr val="black"/>
                </a:solidFill>
                <a:latin typeface="Garamond" pitchFamily="18" charset="0"/>
              </a:rPr>
              <a:t>割</a:t>
            </a:r>
            <a:r>
              <a:rPr kumimoji="1" lang="zh-CN" altLang="en-US" sz="3300" dirty="0">
                <a:solidFill>
                  <a:srgbClr val="800000"/>
                </a:solidFill>
                <a:latin typeface="Garamond" pitchFamily="18" charset="0"/>
              </a:rPr>
              <a:t>香港岛</a:t>
            </a:r>
            <a:r>
              <a:rPr kumimoji="1" lang="zh-CN" altLang="en-US" sz="3300" dirty="0">
                <a:solidFill>
                  <a:prstClr val="black"/>
                </a:solidFill>
                <a:latin typeface="Garamond" pitchFamily="18" charset="0"/>
              </a:rPr>
              <a:t>给英国（</a:t>
            </a:r>
            <a:r>
              <a:rPr kumimoji="1" lang="zh-CN" altLang="en-US" sz="3300" dirty="0">
                <a:solidFill>
                  <a:srgbClr val="00FF00"/>
                </a:solidFill>
                <a:latin typeface="Garamond" pitchFamily="18" charset="0"/>
              </a:rPr>
              <a:t>割</a:t>
            </a:r>
            <a:r>
              <a:rPr kumimoji="1" lang="zh-CN" altLang="en-US" sz="3300" dirty="0">
                <a:solidFill>
                  <a:prstClr val="black"/>
                </a:solidFill>
                <a:latin typeface="Garamond" pitchFamily="18" charset="0"/>
              </a:rPr>
              <a:t>）</a:t>
            </a:r>
            <a:endParaRPr lang="zh-CN" altLang="en-US" sz="3300" dirty="0">
              <a:solidFill>
                <a:prstClr val="black"/>
              </a:solidFill>
              <a:latin typeface="Garamond" pitchFamily="18" charset="0"/>
            </a:endParaRPr>
          </a:p>
        </p:txBody>
      </p:sp>
      <p:sp>
        <p:nvSpPr>
          <p:cNvPr id="36888" name="Text Box 24"/>
          <p:cNvSpPr txBox="1">
            <a:spLocks noChangeArrowheads="1"/>
          </p:cNvSpPr>
          <p:nvPr/>
        </p:nvSpPr>
        <p:spPr bwMode="auto">
          <a:xfrm>
            <a:off x="190477" y="5305067"/>
            <a:ext cx="5396797" cy="100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108830" tIns="54416" rIns="108830" bIns="54416">
            <a:spAutoFit/>
          </a:bodyPr>
          <a:lstStyle>
            <a:lvl1pPr>
              <a:defRPr sz="3600" b="1">
                <a:solidFill>
                  <a:srgbClr val="000000"/>
                </a:solidFill>
                <a:latin typeface="Arial" pitchFamily="34" charset="0"/>
                <a:ea typeface="隶书" pitchFamily="49" charset="-122"/>
              </a:defRPr>
            </a:lvl1pPr>
            <a:lvl2pPr marL="742950" indent="-285750">
              <a:defRPr sz="3600" b="1">
                <a:solidFill>
                  <a:srgbClr val="000000"/>
                </a:solidFill>
                <a:latin typeface="Arial" pitchFamily="34" charset="0"/>
                <a:ea typeface="隶书" pitchFamily="49" charset="-122"/>
              </a:defRPr>
            </a:lvl2pPr>
            <a:lvl3pPr marL="1143000" indent="-228600">
              <a:defRPr sz="3600" b="1">
                <a:solidFill>
                  <a:srgbClr val="000000"/>
                </a:solidFill>
                <a:latin typeface="Arial" pitchFamily="34" charset="0"/>
                <a:ea typeface="隶书" pitchFamily="49" charset="-122"/>
              </a:defRPr>
            </a:lvl3pPr>
            <a:lvl4pPr marL="1600200" indent="-228600">
              <a:defRPr sz="3600" b="1">
                <a:solidFill>
                  <a:srgbClr val="000000"/>
                </a:solidFill>
                <a:latin typeface="Arial" pitchFamily="34" charset="0"/>
                <a:ea typeface="隶书" pitchFamily="49" charset="-122"/>
              </a:defRPr>
            </a:lvl4pPr>
            <a:lvl5pPr marL="2057400" indent="-228600">
              <a:defRPr sz="3600" b="1">
                <a:solidFill>
                  <a:srgbClr val="000000"/>
                </a:solidFill>
                <a:latin typeface="Arial" pitchFamily="34" charset="0"/>
                <a:ea typeface="隶书" pitchFamily="49" charset="-122"/>
              </a:defRPr>
            </a:lvl5pPr>
            <a:lvl6pPr marL="2514600" indent="-228600" eaLnBrk="0" fontAlgn="base" hangingPunct="0">
              <a:spcBef>
                <a:spcPct val="0"/>
              </a:spcBef>
              <a:spcAft>
                <a:spcPct val="0"/>
              </a:spcAft>
              <a:defRPr sz="3600" b="1">
                <a:solidFill>
                  <a:srgbClr val="000000"/>
                </a:solidFill>
                <a:latin typeface="Arial" pitchFamily="34" charset="0"/>
                <a:ea typeface="隶书" pitchFamily="49" charset="-122"/>
              </a:defRPr>
            </a:lvl6pPr>
            <a:lvl7pPr marL="2971800" indent="-228600" eaLnBrk="0" fontAlgn="base" hangingPunct="0">
              <a:spcBef>
                <a:spcPct val="0"/>
              </a:spcBef>
              <a:spcAft>
                <a:spcPct val="0"/>
              </a:spcAft>
              <a:defRPr sz="3600" b="1">
                <a:solidFill>
                  <a:srgbClr val="000000"/>
                </a:solidFill>
                <a:latin typeface="Arial" pitchFamily="34" charset="0"/>
                <a:ea typeface="隶书" pitchFamily="49" charset="-122"/>
              </a:defRPr>
            </a:lvl7pPr>
            <a:lvl8pPr marL="3429000" indent="-228600" eaLnBrk="0" fontAlgn="base" hangingPunct="0">
              <a:spcBef>
                <a:spcPct val="0"/>
              </a:spcBef>
              <a:spcAft>
                <a:spcPct val="0"/>
              </a:spcAft>
              <a:defRPr sz="3600" b="1">
                <a:solidFill>
                  <a:srgbClr val="000000"/>
                </a:solidFill>
                <a:latin typeface="Arial" pitchFamily="34" charset="0"/>
                <a:ea typeface="隶书" pitchFamily="49" charset="-122"/>
              </a:defRPr>
            </a:lvl8pPr>
            <a:lvl9pPr marL="3886200" indent="-228600" eaLnBrk="0" fontAlgn="base" hangingPunct="0">
              <a:spcBef>
                <a:spcPct val="0"/>
              </a:spcBef>
              <a:spcAft>
                <a:spcPct val="0"/>
              </a:spcAft>
              <a:defRPr sz="3600" b="1">
                <a:solidFill>
                  <a:srgbClr val="000000"/>
                </a:solidFill>
                <a:latin typeface="Arial" pitchFamily="34" charset="0"/>
                <a:ea typeface="隶书" pitchFamily="49" charset="-122"/>
              </a:defRPr>
            </a:lvl9pPr>
          </a:lstStyle>
          <a:p>
            <a:pPr defTabSz="1088502" eaLnBrk="0" fontAlgn="base" hangingPunct="0">
              <a:spcBef>
                <a:spcPct val="0"/>
              </a:spcBef>
              <a:spcAft>
                <a:spcPct val="0"/>
              </a:spcAft>
            </a:pPr>
            <a:r>
              <a:rPr kumimoji="1" lang="zh-CN" altLang="en-US" sz="2900" dirty="0" smtClean="0">
                <a:solidFill>
                  <a:prstClr val="black"/>
                </a:solidFill>
                <a:latin typeface="Garamond" pitchFamily="18" charset="0"/>
              </a:rPr>
              <a:t>英商进出口货物的</a:t>
            </a:r>
            <a:r>
              <a:rPr kumimoji="1" lang="zh-CN" altLang="en-US" sz="2900" dirty="0" smtClean="0">
                <a:solidFill>
                  <a:srgbClr val="FF0000"/>
                </a:solidFill>
                <a:latin typeface="Garamond" pitchFamily="18" charset="0"/>
              </a:rPr>
              <a:t>税款</a:t>
            </a:r>
            <a:r>
              <a:rPr kumimoji="1" lang="zh-CN" altLang="en-US" sz="2900" dirty="0" smtClean="0">
                <a:solidFill>
                  <a:prstClr val="black"/>
                </a:solidFill>
                <a:latin typeface="Garamond" pitchFamily="18" charset="0"/>
              </a:rPr>
              <a:t>，中国须同英国</a:t>
            </a:r>
            <a:r>
              <a:rPr kumimoji="1" lang="zh-CN" altLang="en-US" sz="2900" dirty="0" smtClean="0">
                <a:solidFill>
                  <a:srgbClr val="FF0000"/>
                </a:solidFill>
                <a:latin typeface="Garamond" pitchFamily="18" charset="0"/>
              </a:rPr>
              <a:t>协议</a:t>
            </a:r>
            <a:r>
              <a:rPr kumimoji="1" lang="zh-CN" altLang="en-US" sz="2900" dirty="0" smtClean="0">
                <a:solidFill>
                  <a:prstClr val="black"/>
                </a:solidFill>
                <a:latin typeface="Garamond" pitchFamily="18" charset="0"/>
              </a:rPr>
              <a:t>（</a:t>
            </a:r>
            <a:r>
              <a:rPr kumimoji="1" lang="zh-CN" altLang="en-US" sz="2900" dirty="0">
                <a:solidFill>
                  <a:srgbClr val="00FF00"/>
                </a:solidFill>
                <a:latin typeface="Garamond" pitchFamily="18" charset="0"/>
              </a:rPr>
              <a:t>协</a:t>
            </a:r>
            <a:r>
              <a:rPr kumimoji="1" lang="zh-CN" altLang="en-US" sz="2900" dirty="0" smtClean="0">
                <a:solidFill>
                  <a:prstClr val="black"/>
                </a:solidFill>
                <a:latin typeface="Garamond" pitchFamily="18" charset="0"/>
              </a:rPr>
              <a:t>）</a:t>
            </a:r>
            <a:endParaRPr kumimoji="1" lang="zh-CN" altLang="en-US" sz="2900" dirty="0">
              <a:solidFill>
                <a:prstClr val="black"/>
              </a:solidFill>
              <a:latin typeface="Garamond" pitchFamily="18" charset="0"/>
            </a:endParaRPr>
          </a:p>
        </p:txBody>
      </p:sp>
      <p:sp>
        <p:nvSpPr>
          <p:cNvPr id="36889" name="Text Box 25"/>
          <p:cNvSpPr txBox="1">
            <a:spLocks noChangeArrowheads="1"/>
          </p:cNvSpPr>
          <p:nvPr/>
        </p:nvSpPr>
        <p:spPr bwMode="auto">
          <a:xfrm>
            <a:off x="5809494" y="5427333"/>
            <a:ext cx="6380919" cy="771614"/>
          </a:xfrm>
          <a:prstGeom prst="rect">
            <a:avLst/>
          </a:prstGeom>
          <a:noFill/>
          <a:ln w="12700">
            <a:noFill/>
            <a:miter lim="800000"/>
            <a:headEnd type="none" w="sm" len="sm"/>
            <a:tailEnd type="none" w="sm" len="sm"/>
          </a:ln>
          <a:effectLst/>
        </p:spPr>
        <p:txBody>
          <a:bodyPr lIns="108830" tIns="54416" rIns="108830" bIns="54416">
            <a:spAutoFit/>
          </a:bodyPr>
          <a:lstStyle/>
          <a:p>
            <a:pPr defTabSz="1088502" eaLnBrk="0" fontAlgn="base" hangingPunct="0">
              <a:spcBef>
                <a:spcPct val="0"/>
              </a:spcBef>
              <a:spcAft>
                <a:spcPct val="0"/>
              </a:spcAft>
              <a:defRPr/>
            </a:pPr>
            <a:r>
              <a:rPr lang="zh-CN" altLang="en-US" sz="4300" b="1" dirty="0" smtClean="0">
                <a:solidFill>
                  <a:srgbClr val="00FF00"/>
                </a:solidFill>
                <a:effectLst>
                  <a:outerShdw blurRad="38100" dist="38100" dir="2700000" algn="tl">
                    <a:srgbClr val="000000"/>
                  </a:outerShdw>
                </a:effectLst>
                <a:latin typeface="Garamond" pitchFamily="18" charset="0"/>
                <a:ea typeface="隶书" pitchFamily="49" charset="-122"/>
              </a:rPr>
              <a:t>破坏关税</a:t>
            </a:r>
            <a:r>
              <a:rPr lang="zh-CN" altLang="en-US" sz="4300" b="1" dirty="0">
                <a:solidFill>
                  <a:srgbClr val="00FF00"/>
                </a:solidFill>
                <a:effectLst>
                  <a:outerShdw blurRad="38100" dist="38100" dir="2700000" algn="tl">
                    <a:srgbClr val="000000"/>
                  </a:outerShdw>
                </a:effectLst>
                <a:latin typeface="Garamond" pitchFamily="18" charset="0"/>
                <a:ea typeface="隶书" pitchFamily="49" charset="-122"/>
              </a:rPr>
              <a:t>主权</a:t>
            </a:r>
          </a:p>
        </p:txBody>
      </p:sp>
      <p:sp>
        <p:nvSpPr>
          <p:cNvPr id="36891" name="Text Box 27"/>
          <p:cNvSpPr txBox="1">
            <a:spLocks noChangeArrowheads="1"/>
          </p:cNvSpPr>
          <p:nvPr/>
        </p:nvSpPr>
        <p:spPr bwMode="auto">
          <a:xfrm>
            <a:off x="5714258" y="2929617"/>
            <a:ext cx="6666632" cy="694670"/>
          </a:xfrm>
          <a:prstGeom prst="rect">
            <a:avLst/>
          </a:prstGeom>
          <a:noFill/>
          <a:ln w="12700">
            <a:noFill/>
            <a:miter lim="800000"/>
            <a:headEnd type="none" w="sm" len="sm"/>
            <a:tailEnd type="none" w="sm" len="sm"/>
          </a:ln>
          <a:effectLst/>
        </p:spPr>
        <p:txBody>
          <a:bodyPr lIns="108830" tIns="54416" rIns="108830" bIns="54416">
            <a:spAutoFit/>
          </a:bodyPr>
          <a:lstStyle/>
          <a:p>
            <a:pPr defTabSz="1088502" eaLnBrk="0" fontAlgn="base" hangingPunct="0">
              <a:spcBef>
                <a:spcPct val="20000"/>
              </a:spcBef>
              <a:spcAft>
                <a:spcPct val="0"/>
              </a:spcAft>
              <a:buClr>
                <a:srgbClr val="0000FF"/>
              </a:buClr>
              <a:buSzPct val="70000"/>
              <a:defRPr/>
            </a:pPr>
            <a:r>
              <a:rPr lang="zh-CN" altLang="en-US" sz="3800" b="1" dirty="0">
                <a:solidFill>
                  <a:srgbClr val="00FF00"/>
                </a:solidFill>
                <a:effectLst>
                  <a:outerShdw blurRad="38100" dist="38100" dir="2700000" algn="tl">
                    <a:srgbClr val="000000"/>
                  </a:outerShdw>
                </a:effectLst>
                <a:latin typeface="Garamond" pitchFamily="18" charset="0"/>
                <a:ea typeface="隶书" pitchFamily="49" charset="-122"/>
              </a:rPr>
              <a:t>加重了人民的负担</a:t>
            </a:r>
          </a:p>
        </p:txBody>
      </p:sp>
      <p:sp>
        <p:nvSpPr>
          <p:cNvPr id="36892" name="Text Box 28"/>
          <p:cNvSpPr txBox="1">
            <a:spLocks noChangeArrowheads="1"/>
          </p:cNvSpPr>
          <p:nvPr/>
        </p:nvSpPr>
        <p:spPr bwMode="auto">
          <a:xfrm>
            <a:off x="5809495" y="2215077"/>
            <a:ext cx="6076158" cy="771614"/>
          </a:xfrm>
          <a:prstGeom prst="rect">
            <a:avLst/>
          </a:prstGeom>
          <a:noFill/>
          <a:ln w="12700">
            <a:noFill/>
            <a:miter lim="800000"/>
            <a:headEnd type="none" w="sm" len="sm"/>
            <a:tailEnd type="none" w="sm" len="sm"/>
          </a:ln>
          <a:effectLst/>
        </p:spPr>
        <p:txBody>
          <a:bodyPr lIns="108830" tIns="54416" rIns="108830" bIns="54416">
            <a:spAutoFit/>
          </a:bodyPr>
          <a:lstStyle/>
          <a:p>
            <a:pPr algn="ctr" defTabSz="1088502" eaLnBrk="0" fontAlgn="base" hangingPunct="0">
              <a:spcBef>
                <a:spcPct val="20000"/>
              </a:spcBef>
              <a:spcAft>
                <a:spcPct val="0"/>
              </a:spcAft>
              <a:buClr>
                <a:srgbClr val="0000FF"/>
              </a:buClr>
              <a:buSzPct val="70000"/>
              <a:defRPr/>
            </a:pPr>
            <a:r>
              <a:rPr lang="zh-CN" altLang="en-US" sz="4300" b="1" dirty="0" smtClean="0">
                <a:solidFill>
                  <a:srgbClr val="00FF00"/>
                </a:solidFill>
                <a:effectLst>
                  <a:outerShdw blurRad="38100" dist="38100" dir="2700000" algn="tl">
                    <a:srgbClr val="000000"/>
                  </a:outerShdw>
                </a:effectLst>
                <a:latin typeface="Garamond" pitchFamily="18" charset="0"/>
                <a:ea typeface="隶书" pitchFamily="49" charset="-122"/>
              </a:rPr>
              <a:t>破坏领土</a:t>
            </a:r>
            <a:r>
              <a:rPr lang="zh-CN" altLang="en-US" sz="4300" b="1" dirty="0">
                <a:solidFill>
                  <a:srgbClr val="00FF00"/>
                </a:solidFill>
                <a:effectLst>
                  <a:outerShdw blurRad="38100" dist="38100" dir="2700000" algn="tl">
                    <a:srgbClr val="000000"/>
                  </a:outerShdw>
                </a:effectLst>
                <a:latin typeface="Garamond" pitchFamily="18" charset="0"/>
                <a:ea typeface="隶书" pitchFamily="49" charset="-122"/>
              </a:rPr>
              <a:t>主权</a:t>
            </a:r>
          </a:p>
        </p:txBody>
      </p:sp>
      <p:sp>
        <p:nvSpPr>
          <p:cNvPr id="36893" name="Text Box 29"/>
          <p:cNvSpPr txBox="1">
            <a:spLocks noChangeArrowheads="1"/>
          </p:cNvSpPr>
          <p:nvPr/>
        </p:nvSpPr>
        <p:spPr bwMode="auto">
          <a:xfrm>
            <a:off x="0" y="3215434"/>
            <a:ext cx="5045476" cy="694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108830" tIns="54416" rIns="108830" bIns="54416">
            <a:spAutoFit/>
          </a:bodyPr>
          <a:lstStyle>
            <a:lvl1pPr>
              <a:defRPr sz="3600" b="1">
                <a:solidFill>
                  <a:srgbClr val="000000"/>
                </a:solidFill>
                <a:latin typeface="Arial" pitchFamily="34" charset="0"/>
                <a:ea typeface="隶书" pitchFamily="49" charset="-122"/>
              </a:defRPr>
            </a:lvl1pPr>
            <a:lvl2pPr marL="742950" indent="-285750">
              <a:defRPr sz="3600" b="1">
                <a:solidFill>
                  <a:srgbClr val="000000"/>
                </a:solidFill>
                <a:latin typeface="Arial" pitchFamily="34" charset="0"/>
                <a:ea typeface="隶书" pitchFamily="49" charset="-122"/>
              </a:defRPr>
            </a:lvl2pPr>
            <a:lvl3pPr marL="1143000" indent="-228600">
              <a:defRPr sz="3600" b="1">
                <a:solidFill>
                  <a:srgbClr val="000000"/>
                </a:solidFill>
                <a:latin typeface="Arial" pitchFamily="34" charset="0"/>
                <a:ea typeface="隶书" pitchFamily="49" charset="-122"/>
              </a:defRPr>
            </a:lvl3pPr>
            <a:lvl4pPr marL="1600200" indent="-228600">
              <a:defRPr sz="3600" b="1">
                <a:solidFill>
                  <a:srgbClr val="000000"/>
                </a:solidFill>
                <a:latin typeface="Arial" pitchFamily="34" charset="0"/>
                <a:ea typeface="隶书" pitchFamily="49" charset="-122"/>
              </a:defRPr>
            </a:lvl4pPr>
            <a:lvl5pPr marL="2057400" indent="-228600">
              <a:defRPr sz="3600" b="1">
                <a:solidFill>
                  <a:srgbClr val="000000"/>
                </a:solidFill>
                <a:latin typeface="Arial" pitchFamily="34" charset="0"/>
                <a:ea typeface="隶书" pitchFamily="49" charset="-122"/>
              </a:defRPr>
            </a:lvl5pPr>
            <a:lvl6pPr marL="2514600" indent="-228600" eaLnBrk="0" fontAlgn="base" hangingPunct="0">
              <a:spcBef>
                <a:spcPct val="0"/>
              </a:spcBef>
              <a:spcAft>
                <a:spcPct val="0"/>
              </a:spcAft>
              <a:defRPr sz="3600" b="1">
                <a:solidFill>
                  <a:srgbClr val="000000"/>
                </a:solidFill>
                <a:latin typeface="Arial" pitchFamily="34" charset="0"/>
                <a:ea typeface="隶书" pitchFamily="49" charset="-122"/>
              </a:defRPr>
            </a:lvl6pPr>
            <a:lvl7pPr marL="2971800" indent="-228600" eaLnBrk="0" fontAlgn="base" hangingPunct="0">
              <a:spcBef>
                <a:spcPct val="0"/>
              </a:spcBef>
              <a:spcAft>
                <a:spcPct val="0"/>
              </a:spcAft>
              <a:defRPr sz="3600" b="1">
                <a:solidFill>
                  <a:srgbClr val="000000"/>
                </a:solidFill>
                <a:latin typeface="Arial" pitchFamily="34" charset="0"/>
                <a:ea typeface="隶书" pitchFamily="49" charset="-122"/>
              </a:defRPr>
            </a:lvl7pPr>
            <a:lvl8pPr marL="3429000" indent="-228600" eaLnBrk="0" fontAlgn="base" hangingPunct="0">
              <a:spcBef>
                <a:spcPct val="0"/>
              </a:spcBef>
              <a:spcAft>
                <a:spcPct val="0"/>
              </a:spcAft>
              <a:defRPr sz="3600" b="1">
                <a:solidFill>
                  <a:srgbClr val="000000"/>
                </a:solidFill>
                <a:latin typeface="Arial" pitchFamily="34" charset="0"/>
                <a:ea typeface="隶书" pitchFamily="49" charset="-122"/>
              </a:defRPr>
            </a:lvl8pPr>
            <a:lvl9pPr marL="3886200" indent="-228600" eaLnBrk="0" fontAlgn="base" hangingPunct="0">
              <a:spcBef>
                <a:spcPct val="0"/>
              </a:spcBef>
              <a:spcAft>
                <a:spcPct val="0"/>
              </a:spcAft>
              <a:defRPr sz="3600" b="1">
                <a:solidFill>
                  <a:srgbClr val="000000"/>
                </a:solidFill>
                <a:latin typeface="Arial" pitchFamily="34" charset="0"/>
                <a:ea typeface="隶书" pitchFamily="49" charset="-122"/>
              </a:defRPr>
            </a:lvl9pPr>
          </a:lstStyle>
          <a:p>
            <a:pPr defTabSz="1088502" eaLnBrk="0" fontAlgn="base" hangingPunct="0">
              <a:spcBef>
                <a:spcPct val="0"/>
              </a:spcBef>
              <a:spcAft>
                <a:spcPct val="0"/>
              </a:spcAft>
            </a:pPr>
            <a:r>
              <a:rPr kumimoji="1" lang="zh-CN" altLang="en-US" sz="3800" dirty="0">
                <a:solidFill>
                  <a:prstClr val="black"/>
                </a:solidFill>
                <a:latin typeface="Garamond" pitchFamily="18" charset="0"/>
              </a:rPr>
              <a:t>赔款</a:t>
            </a:r>
            <a:r>
              <a:rPr kumimoji="1" lang="en-US" altLang="zh-CN" sz="3800" dirty="0">
                <a:solidFill>
                  <a:srgbClr val="800000"/>
                </a:solidFill>
                <a:latin typeface="Garamond" pitchFamily="18" charset="0"/>
              </a:rPr>
              <a:t>2100</a:t>
            </a:r>
            <a:r>
              <a:rPr kumimoji="1" lang="zh-CN" altLang="en-US" sz="3800" dirty="0">
                <a:solidFill>
                  <a:prstClr val="black"/>
                </a:solidFill>
                <a:latin typeface="Garamond" pitchFamily="18" charset="0"/>
              </a:rPr>
              <a:t>万（</a:t>
            </a:r>
            <a:r>
              <a:rPr kumimoji="1" lang="zh-CN" altLang="en-US" sz="3800" dirty="0">
                <a:solidFill>
                  <a:srgbClr val="00FF00"/>
                </a:solidFill>
                <a:latin typeface="Garamond" pitchFamily="18" charset="0"/>
              </a:rPr>
              <a:t>赔</a:t>
            </a:r>
            <a:r>
              <a:rPr kumimoji="1" lang="zh-CN" altLang="en-US" sz="3800" dirty="0">
                <a:solidFill>
                  <a:prstClr val="black"/>
                </a:solidFill>
                <a:latin typeface="Garamond" pitchFamily="18" charset="0"/>
              </a:rPr>
              <a:t>）</a:t>
            </a:r>
          </a:p>
        </p:txBody>
      </p:sp>
      <p:sp>
        <p:nvSpPr>
          <p:cNvPr id="36894" name="Text Box 30"/>
          <p:cNvSpPr txBox="1">
            <a:spLocks noChangeArrowheads="1"/>
          </p:cNvSpPr>
          <p:nvPr/>
        </p:nvSpPr>
        <p:spPr bwMode="auto">
          <a:xfrm>
            <a:off x="0" y="4211027"/>
            <a:ext cx="5993620" cy="100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108830" tIns="54416" rIns="108830" bIns="54416">
            <a:spAutoFit/>
          </a:bodyPr>
          <a:lstStyle>
            <a:lvl1pPr>
              <a:defRPr sz="3600" b="1">
                <a:solidFill>
                  <a:srgbClr val="000000"/>
                </a:solidFill>
                <a:latin typeface="Arial" pitchFamily="34" charset="0"/>
                <a:ea typeface="隶书" pitchFamily="49" charset="-122"/>
              </a:defRPr>
            </a:lvl1pPr>
            <a:lvl2pPr marL="742950" indent="-285750">
              <a:defRPr sz="3600" b="1">
                <a:solidFill>
                  <a:srgbClr val="000000"/>
                </a:solidFill>
                <a:latin typeface="Arial" pitchFamily="34" charset="0"/>
                <a:ea typeface="隶书" pitchFamily="49" charset="-122"/>
              </a:defRPr>
            </a:lvl2pPr>
            <a:lvl3pPr marL="1143000" indent="-228600">
              <a:defRPr sz="3600" b="1">
                <a:solidFill>
                  <a:srgbClr val="000000"/>
                </a:solidFill>
                <a:latin typeface="Arial" pitchFamily="34" charset="0"/>
                <a:ea typeface="隶书" pitchFamily="49" charset="-122"/>
              </a:defRPr>
            </a:lvl3pPr>
            <a:lvl4pPr marL="1600200" indent="-228600">
              <a:defRPr sz="3600" b="1">
                <a:solidFill>
                  <a:srgbClr val="000000"/>
                </a:solidFill>
                <a:latin typeface="Arial" pitchFamily="34" charset="0"/>
                <a:ea typeface="隶书" pitchFamily="49" charset="-122"/>
              </a:defRPr>
            </a:lvl4pPr>
            <a:lvl5pPr marL="2057400" indent="-228600">
              <a:defRPr sz="3600" b="1">
                <a:solidFill>
                  <a:srgbClr val="000000"/>
                </a:solidFill>
                <a:latin typeface="Arial" pitchFamily="34" charset="0"/>
                <a:ea typeface="隶书" pitchFamily="49" charset="-122"/>
              </a:defRPr>
            </a:lvl5pPr>
            <a:lvl6pPr marL="2514600" indent="-228600" eaLnBrk="0" fontAlgn="base" hangingPunct="0">
              <a:spcBef>
                <a:spcPct val="0"/>
              </a:spcBef>
              <a:spcAft>
                <a:spcPct val="0"/>
              </a:spcAft>
              <a:defRPr sz="3600" b="1">
                <a:solidFill>
                  <a:srgbClr val="000000"/>
                </a:solidFill>
                <a:latin typeface="Arial" pitchFamily="34" charset="0"/>
                <a:ea typeface="隶书" pitchFamily="49" charset="-122"/>
              </a:defRPr>
            </a:lvl6pPr>
            <a:lvl7pPr marL="2971800" indent="-228600" eaLnBrk="0" fontAlgn="base" hangingPunct="0">
              <a:spcBef>
                <a:spcPct val="0"/>
              </a:spcBef>
              <a:spcAft>
                <a:spcPct val="0"/>
              </a:spcAft>
              <a:defRPr sz="3600" b="1">
                <a:solidFill>
                  <a:srgbClr val="000000"/>
                </a:solidFill>
                <a:latin typeface="Arial" pitchFamily="34" charset="0"/>
                <a:ea typeface="隶书" pitchFamily="49" charset="-122"/>
              </a:defRPr>
            </a:lvl7pPr>
            <a:lvl8pPr marL="3429000" indent="-228600" eaLnBrk="0" fontAlgn="base" hangingPunct="0">
              <a:spcBef>
                <a:spcPct val="0"/>
              </a:spcBef>
              <a:spcAft>
                <a:spcPct val="0"/>
              </a:spcAft>
              <a:defRPr sz="3600" b="1">
                <a:solidFill>
                  <a:srgbClr val="000000"/>
                </a:solidFill>
                <a:latin typeface="Arial" pitchFamily="34" charset="0"/>
                <a:ea typeface="隶书" pitchFamily="49" charset="-122"/>
              </a:defRPr>
            </a:lvl8pPr>
            <a:lvl9pPr marL="3886200" indent="-228600" eaLnBrk="0" fontAlgn="base" hangingPunct="0">
              <a:spcBef>
                <a:spcPct val="0"/>
              </a:spcBef>
              <a:spcAft>
                <a:spcPct val="0"/>
              </a:spcAft>
              <a:defRPr sz="3600" b="1">
                <a:solidFill>
                  <a:srgbClr val="000000"/>
                </a:solidFill>
                <a:latin typeface="Arial" pitchFamily="34" charset="0"/>
                <a:ea typeface="隶书" pitchFamily="49" charset="-122"/>
              </a:defRPr>
            </a:lvl9pPr>
          </a:lstStyle>
          <a:p>
            <a:pPr defTabSz="1088502" eaLnBrk="0" fontAlgn="base" hangingPunct="0">
              <a:spcBef>
                <a:spcPct val="0"/>
              </a:spcBef>
              <a:spcAft>
                <a:spcPct val="0"/>
              </a:spcAft>
            </a:pPr>
            <a:r>
              <a:rPr kumimoji="1" lang="zh-CN" altLang="en-US" sz="2900" dirty="0">
                <a:solidFill>
                  <a:prstClr val="black"/>
                </a:solidFill>
                <a:latin typeface="Garamond" pitchFamily="18" charset="0"/>
              </a:rPr>
              <a:t>开放</a:t>
            </a:r>
            <a:r>
              <a:rPr kumimoji="1" lang="zh-CN" altLang="en-US" sz="2900" dirty="0">
                <a:solidFill>
                  <a:srgbClr val="FF0000"/>
                </a:solidFill>
                <a:latin typeface="Garamond" pitchFamily="18" charset="0"/>
              </a:rPr>
              <a:t>广</a:t>
            </a:r>
            <a:r>
              <a:rPr kumimoji="1" lang="zh-CN" altLang="en-US" sz="2900" dirty="0">
                <a:solidFill>
                  <a:prstClr val="black"/>
                </a:solidFill>
                <a:latin typeface="Garamond" pitchFamily="18" charset="0"/>
              </a:rPr>
              <a:t>州、</a:t>
            </a:r>
            <a:r>
              <a:rPr kumimoji="1" lang="zh-CN" altLang="en-US" sz="2900" dirty="0">
                <a:solidFill>
                  <a:srgbClr val="FF0000"/>
                </a:solidFill>
                <a:latin typeface="Garamond" pitchFamily="18" charset="0"/>
              </a:rPr>
              <a:t>厦</a:t>
            </a:r>
            <a:r>
              <a:rPr kumimoji="1" lang="zh-CN" altLang="en-US" sz="2900" dirty="0">
                <a:solidFill>
                  <a:prstClr val="black"/>
                </a:solidFill>
                <a:latin typeface="Garamond" pitchFamily="18" charset="0"/>
              </a:rPr>
              <a:t>门、</a:t>
            </a:r>
            <a:r>
              <a:rPr kumimoji="1" lang="zh-CN" altLang="en-US" sz="2900" dirty="0">
                <a:solidFill>
                  <a:srgbClr val="FF0000"/>
                </a:solidFill>
                <a:latin typeface="Garamond" pitchFamily="18" charset="0"/>
              </a:rPr>
              <a:t>福</a:t>
            </a:r>
            <a:r>
              <a:rPr kumimoji="1" lang="zh-CN" altLang="en-US" sz="2900" dirty="0">
                <a:solidFill>
                  <a:prstClr val="black"/>
                </a:solidFill>
                <a:latin typeface="Garamond" pitchFamily="18" charset="0"/>
              </a:rPr>
              <a:t>州、</a:t>
            </a:r>
            <a:r>
              <a:rPr kumimoji="1" lang="zh-CN" altLang="en-US" sz="2900" dirty="0">
                <a:solidFill>
                  <a:srgbClr val="FF0000"/>
                </a:solidFill>
                <a:latin typeface="Garamond" pitchFamily="18" charset="0"/>
              </a:rPr>
              <a:t>宁</a:t>
            </a:r>
            <a:r>
              <a:rPr kumimoji="1" lang="zh-CN" altLang="en-US" sz="2900" dirty="0">
                <a:solidFill>
                  <a:prstClr val="black"/>
                </a:solidFill>
                <a:latin typeface="Garamond" pitchFamily="18" charset="0"/>
              </a:rPr>
              <a:t>波、</a:t>
            </a:r>
            <a:r>
              <a:rPr kumimoji="1" lang="zh-CN" altLang="en-US" sz="2900" dirty="0">
                <a:solidFill>
                  <a:srgbClr val="FF0000"/>
                </a:solidFill>
                <a:latin typeface="Garamond" pitchFamily="18" charset="0"/>
              </a:rPr>
              <a:t>上</a:t>
            </a:r>
            <a:r>
              <a:rPr kumimoji="1" lang="zh-CN" altLang="en-US" sz="2900" dirty="0">
                <a:solidFill>
                  <a:prstClr val="black"/>
                </a:solidFill>
                <a:latin typeface="Garamond" pitchFamily="18" charset="0"/>
              </a:rPr>
              <a:t>海五处为通商口岸（</a:t>
            </a:r>
            <a:r>
              <a:rPr kumimoji="1" lang="zh-CN" altLang="en-US" sz="2900" dirty="0">
                <a:solidFill>
                  <a:srgbClr val="00FF00"/>
                </a:solidFill>
                <a:latin typeface="Garamond" pitchFamily="18" charset="0"/>
              </a:rPr>
              <a:t>开</a:t>
            </a:r>
            <a:r>
              <a:rPr kumimoji="1" lang="zh-CN" altLang="en-US" sz="2900" dirty="0">
                <a:solidFill>
                  <a:prstClr val="black"/>
                </a:solidFill>
                <a:latin typeface="Garamond" pitchFamily="18" charset="0"/>
              </a:rPr>
              <a:t>）</a:t>
            </a:r>
          </a:p>
        </p:txBody>
      </p:sp>
      <p:pic>
        <p:nvPicPr>
          <p:cNvPr id="63518" name="Picture 33" descr="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3" cy="797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19" name="Text Box 34"/>
          <p:cNvSpPr txBox="1">
            <a:spLocks noChangeArrowheads="1"/>
          </p:cNvSpPr>
          <p:nvPr/>
        </p:nvSpPr>
        <p:spPr bwMode="auto">
          <a:xfrm>
            <a:off x="6298380" y="152436"/>
            <a:ext cx="5892033" cy="663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8830" tIns="54416" rIns="108830" bIns="54416">
            <a:spAutoFit/>
          </a:bodyPr>
          <a:lstStyle>
            <a:lvl1pPr>
              <a:defRPr sz="3600" b="1">
                <a:solidFill>
                  <a:srgbClr val="000000"/>
                </a:solidFill>
                <a:latin typeface="Arial" pitchFamily="34" charset="0"/>
                <a:ea typeface="隶书" pitchFamily="49" charset="-122"/>
              </a:defRPr>
            </a:lvl1pPr>
            <a:lvl2pPr marL="742950" indent="-285750">
              <a:defRPr sz="3600" b="1">
                <a:solidFill>
                  <a:srgbClr val="000000"/>
                </a:solidFill>
                <a:latin typeface="Arial" pitchFamily="34" charset="0"/>
                <a:ea typeface="隶书" pitchFamily="49" charset="-122"/>
              </a:defRPr>
            </a:lvl2pPr>
            <a:lvl3pPr marL="1143000" indent="-228600">
              <a:defRPr sz="3600" b="1">
                <a:solidFill>
                  <a:srgbClr val="000000"/>
                </a:solidFill>
                <a:latin typeface="Arial" pitchFamily="34" charset="0"/>
                <a:ea typeface="隶书" pitchFamily="49" charset="-122"/>
              </a:defRPr>
            </a:lvl3pPr>
            <a:lvl4pPr marL="1600200" indent="-228600">
              <a:defRPr sz="3600" b="1">
                <a:solidFill>
                  <a:srgbClr val="000000"/>
                </a:solidFill>
                <a:latin typeface="Arial" pitchFamily="34" charset="0"/>
                <a:ea typeface="隶书" pitchFamily="49" charset="-122"/>
              </a:defRPr>
            </a:lvl4pPr>
            <a:lvl5pPr marL="2057400" indent="-228600">
              <a:defRPr sz="3600" b="1">
                <a:solidFill>
                  <a:srgbClr val="000000"/>
                </a:solidFill>
                <a:latin typeface="Arial" pitchFamily="34" charset="0"/>
                <a:ea typeface="隶书" pitchFamily="49" charset="-122"/>
              </a:defRPr>
            </a:lvl5pPr>
            <a:lvl6pPr marL="2514600" indent="-228600" eaLnBrk="0" fontAlgn="base" hangingPunct="0">
              <a:spcBef>
                <a:spcPct val="0"/>
              </a:spcBef>
              <a:spcAft>
                <a:spcPct val="0"/>
              </a:spcAft>
              <a:defRPr sz="3600" b="1">
                <a:solidFill>
                  <a:srgbClr val="000000"/>
                </a:solidFill>
                <a:latin typeface="Arial" pitchFamily="34" charset="0"/>
                <a:ea typeface="隶书" pitchFamily="49" charset="-122"/>
              </a:defRPr>
            </a:lvl6pPr>
            <a:lvl7pPr marL="2971800" indent="-228600" eaLnBrk="0" fontAlgn="base" hangingPunct="0">
              <a:spcBef>
                <a:spcPct val="0"/>
              </a:spcBef>
              <a:spcAft>
                <a:spcPct val="0"/>
              </a:spcAft>
              <a:defRPr sz="3600" b="1">
                <a:solidFill>
                  <a:srgbClr val="000000"/>
                </a:solidFill>
                <a:latin typeface="Arial" pitchFamily="34" charset="0"/>
                <a:ea typeface="隶书" pitchFamily="49" charset="-122"/>
              </a:defRPr>
            </a:lvl7pPr>
            <a:lvl8pPr marL="3429000" indent="-228600" eaLnBrk="0" fontAlgn="base" hangingPunct="0">
              <a:spcBef>
                <a:spcPct val="0"/>
              </a:spcBef>
              <a:spcAft>
                <a:spcPct val="0"/>
              </a:spcAft>
              <a:defRPr sz="3600" b="1">
                <a:solidFill>
                  <a:srgbClr val="000000"/>
                </a:solidFill>
                <a:latin typeface="Arial" pitchFamily="34" charset="0"/>
                <a:ea typeface="隶书" pitchFamily="49" charset="-122"/>
              </a:defRPr>
            </a:lvl8pPr>
            <a:lvl9pPr marL="3886200" indent="-228600" eaLnBrk="0" fontAlgn="base" hangingPunct="0">
              <a:spcBef>
                <a:spcPct val="0"/>
              </a:spcBef>
              <a:spcAft>
                <a:spcPct val="0"/>
              </a:spcAft>
              <a:defRPr sz="3600" b="1">
                <a:solidFill>
                  <a:srgbClr val="000000"/>
                </a:solidFill>
                <a:latin typeface="Arial" pitchFamily="34" charset="0"/>
                <a:ea typeface="隶书" pitchFamily="49" charset="-122"/>
              </a:defRPr>
            </a:lvl9pPr>
          </a:lstStyle>
          <a:p>
            <a:pPr defTabSz="1088502" eaLnBrk="0" fontAlgn="base" hangingPunct="0">
              <a:spcBef>
                <a:spcPct val="0"/>
              </a:spcBef>
              <a:spcAft>
                <a:spcPct val="0"/>
              </a:spcAft>
            </a:pPr>
            <a:r>
              <a:rPr lang="zh-CN" altLang="en-US" smtClean="0">
                <a:solidFill>
                  <a:prstClr val="black"/>
                </a:solidFill>
              </a:rPr>
              <a:t>灾难与开端</a:t>
            </a:r>
            <a:r>
              <a:rPr lang="en-US" altLang="zh-CN" smtClean="0">
                <a:solidFill>
                  <a:prstClr val="black"/>
                </a:solidFill>
              </a:rPr>
              <a:t>—</a:t>
            </a:r>
            <a:r>
              <a:rPr lang="zh-CN" altLang="en-US" smtClean="0">
                <a:solidFill>
                  <a:prstClr val="black"/>
                </a:solidFill>
              </a:rPr>
              <a:t>论影响</a:t>
            </a:r>
          </a:p>
        </p:txBody>
      </p:sp>
      <p:sp>
        <p:nvSpPr>
          <p:cNvPr id="16" name="Rectangle 179"/>
          <p:cNvSpPr>
            <a:spLocks noChangeArrowheads="1"/>
          </p:cNvSpPr>
          <p:nvPr/>
        </p:nvSpPr>
        <p:spPr bwMode="auto">
          <a:xfrm>
            <a:off x="6476157" y="4144336"/>
            <a:ext cx="4802092" cy="771614"/>
          </a:xfrm>
          <a:prstGeom prst="rect">
            <a:avLst/>
          </a:prstGeom>
          <a:noFill/>
          <a:ln w="9525">
            <a:noFill/>
            <a:miter lim="800000"/>
            <a:headEnd/>
            <a:tailEnd/>
          </a:ln>
          <a:effectLst/>
        </p:spPr>
        <p:txBody>
          <a:bodyPr lIns="108830" tIns="54416" rIns="108830" bIns="54416">
            <a:spAutoFit/>
          </a:bodyPr>
          <a:lstStyle/>
          <a:p>
            <a:pPr algn="ctr" defTabSz="1088502" eaLnBrk="0" fontAlgn="base" hangingPunct="0">
              <a:spcBef>
                <a:spcPct val="20000"/>
              </a:spcBef>
              <a:spcAft>
                <a:spcPct val="0"/>
              </a:spcAft>
              <a:buClr>
                <a:srgbClr val="0000FF"/>
              </a:buClr>
              <a:buSzPct val="70000"/>
              <a:defRPr/>
            </a:pPr>
            <a:r>
              <a:rPr lang="zh-CN" altLang="en-US" sz="4300" b="1" dirty="0">
                <a:solidFill>
                  <a:srgbClr val="00FF00"/>
                </a:solidFill>
                <a:effectLst>
                  <a:outerShdw blurRad="38100" dist="38100" dir="2700000" algn="tl">
                    <a:srgbClr val="000000"/>
                  </a:outerShdw>
                </a:effectLst>
                <a:latin typeface="Garamond" pitchFamily="18" charset="0"/>
                <a:ea typeface="隶书" pitchFamily="49" charset="-122"/>
              </a:rPr>
              <a:t>破坏贸易主权</a:t>
            </a:r>
          </a:p>
        </p:txBody>
      </p:sp>
      <p:sp>
        <p:nvSpPr>
          <p:cNvPr id="17" name="椭圆形标注 16"/>
          <p:cNvSpPr>
            <a:spLocks noChangeArrowheads="1"/>
          </p:cNvSpPr>
          <p:nvPr/>
        </p:nvSpPr>
        <p:spPr bwMode="auto">
          <a:xfrm>
            <a:off x="5728970" y="2284987"/>
            <a:ext cx="4761880" cy="1429081"/>
          </a:xfrm>
          <a:prstGeom prst="wedgeEllipseCallout">
            <a:avLst>
              <a:gd name="adj1" fmla="val -61727"/>
              <a:gd name="adj2" fmla="val 105602"/>
            </a:avLst>
          </a:prstGeom>
          <a:solidFill>
            <a:schemeClr val="accent1"/>
          </a:solidFill>
          <a:ln w="9525" algn="ctr">
            <a:solidFill>
              <a:schemeClr val="tx1"/>
            </a:solidFill>
            <a:round/>
            <a:headEnd/>
            <a:tailEnd/>
          </a:ln>
        </p:spPr>
        <p:txBody>
          <a:bodyPr lIns="108830" tIns="54416" rIns="108830" bIns="54416"/>
          <a:lstStyle/>
          <a:p>
            <a:pPr defTabSz="1088502" fontAlgn="base">
              <a:spcBef>
                <a:spcPct val="0"/>
              </a:spcBef>
              <a:spcAft>
                <a:spcPct val="0"/>
              </a:spcAft>
            </a:pPr>
            <a:r>
              <a:rPr lang="zh-CN" altLang="en-US" sz="3800" b="1" dirty="0">
                <a:solidFill>
                  <a:srgbClr val="FF0000"/>
                </a:solidFill>
                <a:latin typeface="Arial" pitchFamily="34" charset="0"/>
                <a:ea typeface="隶书" pitchFamily="49" charset="-122"/>
              </a:rPr>
              <a:t>最能体现英国侵华目的</a:t>
            </a:r>
          </a:p>
        </p:txBody>
      </p:sp>
      <p:sp>
        <p:nvSpPr>
          <p:cNvPr id="18" name="圆角矩形标注 17"/>
          <p:cNvSpPr>
            <a:spLocks noChangeArrowheads="1"/>
          </p:cNvSpPr>
          <p:nvPr/>
        </p:nvSpPr>
        <p:spPr bwMode="auto">
          <a:xfrm>
            <a:off x="190477" y="2850437"/>
            <a:ext cx="3365062" cy="1349687"/>
          </a:xfrm>
          <a:prstGeom prst="wedgeRoundRectCallout">
            <a:avLst>
              <a:gd name="adj1" fmla="val -1977"/>
              <a:gd name="adj2" fmla="val 106616"/>
              <a:gd name="adj3" fmla="val 16667"/>
            </a:avLst>
          </a:prstGeom>
          <a:solidFill>
            <a:schemeClr val="accent1"/>
          </a:solidFill>
          <a:ln w="9525" algn="ctr">
            <a:solidFill>
              <a:schemeClr val="tx1"/>
            </a:solidFill>
            <a:round/>
            <a:headEnd/>
            <a:tailEnd/>
          </a:ln>
        </p:spPr>
        <p:txBody>
          <a:bodyPr lIns="108830" tIns="54416" rIns="108830" bIns="54416"/>
          <a:lstStyle/>
          <a:p>
            <a:pPr defTabSz="1088502" fontAlgn="base">
              <a:spcBef>
                <a:spcPct val="0"/>
              </a:spcBef>
              <a:spcAft>
                <a:spcPct val="0"/>
              </a:spcAft>
            </a:pPr>
            <a:r>
              <a:rPr lang="zh-CN" altLang="en-US" sz="3300" b="1" dirty="0">
                <a:solidFill>
                  <a:srgbClr val="FF0000"/>
                </a:solidFill>
                <a:latin typeface="Arial" pitchFamily="34" charset="0"/>
                <a:ea typeface="隶书" pitchFamily="49" charset="-122"/>
              </a:rPr>
              <a:t>对沿海地区进行直接经济掠夺</a:t>
            </a:r>
          </a:p>
        </p:txBody>
      </p:sp>
      <p:sp>
        <p:nvSpPr>
          <p:cNvPr id="22564" name="Text Box 36"/>
          <p:cNvSpPr txBox="1">
            <a:spLocks noChangeArrowheads="1"/>
          </p:cNvSpPr>
          <p:nvPr/>
        </p:nvSpPr>
        <p:spPr bwMode="auto">
          <a:xfrm>
            <a:off x="95157" y="1684433"/>
            <a:ext cx="12000098" cy="2448997"/>
          </a:xfrm>
          <a:prstGeom prst="rect">
            <a:avLst/>
          </a:prstGeom>
          <a:solidFill>
            <a:srgbClr val="FC8EDF"/>
          </a:solidFill>
          <a:ln w="57150">
            <a:solidFill>
              <a:srgbClr val="FFFF00"/>
            </a:solidFill>
          </a:ln>
          <a:extLst/>
        </p:spPr>
        <p:txBody>
          <a:bodyPr wrap="square" lIns="108830" tIns="54416" rIns="108830" bIns="54416">
            <a:spAutoFit/>
          </a:bodyPr>
          <a:lstStyle>
            <a:lvl1pPr>
              <a:defRPr sz="3600" b="1">
                <a:solidFill>
                  <a:srgbClr val="000000"/>
                </a:solidFill>
                <a:latin typeface="Arial" pitchFamily="34" charset="0"/>
                <a:ea typeface="隶书" pitchFamily="49" charset="-122"/>
              </a:defRPr>
            </a:lvl1pPr>
            <a:lvl2pPr marL="742950" indent="-285750">
              <a:defRPr sz="3600" b="1">
                <a:solidFill>
                  <a:srgbClr val="000000"/>
                </a:solidFill>
                <a:latin typeface="Arial" pitchFamily="34" charset="0"/>
                <a:ea typeface="隶书" pitchFamily="49" charset="-122"/>
              </a:defRPr>
            </a:lvl2pPr>
            <a:lvl3pPr marL="1143000" indent="-228600">
              <a:defRPr sz="3600" b="1">
                <a:solidFill>
                  <a:srgbClr val="000000"/>
                </a:solidFill>
                <a:latin typeface="Arial" pitchFamily="34" charset="0"/>
                <a:ea typeface="隶书" pitchFamily="49" charset="-122"/>
              </a:defRPr>
            </a:lvl3pPr>
            <a:lvl4pPr marL="1600200" indent="-228600">
              <a:defRPr sz="3600" b="1">
                <a:solidFill>
                  <a:srgbClr val="000000"/>
                </a:solidFill>
                <a:latin typeface="Arial" pitchFamily="34" charset="0"/>
                <a:ea typeface="隶书" pitchFamily="49" charset="-122"/>
              </a:defRPr>
            </a:lvl4pPr>
            <a:lvl5pPr marL="2057400" indent="-228600">
              <a:defRPr sz="3600" b="1">
                <a:solidFill>
                  <a:srgbClr val="000000"/>
                </a:solidFill>
                <a:latin typeface="Arial" pitchFamily="34" charset="0"/>
                <a:ea typeface="隶书" pitchFamily="49" charset="-122"/>
              </a:defRPr>
            </a:lvl5pPr>
            <a:lvl6pPr marL="2514600" indent="-228600" eaLnBrk="0" fontAlgn="base" hangingPunct="0">
              <a:spcBef>
                <a:spcPct val="0"/>
              </a:spcBef>
              <a:spcAft>
                <a:spcPct val="0"/>
              </a:spcAft>
              <a:defRPr sz="3600" b="1">
                <a:solidFill>
                  <a:srgbClr val="000000"/>
                </a:solidFill>
                <a:latin typeface="Arial" pitchFamily="34" charset="0"/>
                <a:ea typeface="隶书" pitchFamily="49" charset="-122"/>
              </a:defRPr>
            </a:lvl6pPr>
            <a:lvl7pPr marL="2971800" indent="-228600" eaLnBrk="0" fontAlgn="base" hangingPunct="0">
              <a:spcBef>
                <a:spcPct val="0"/>
              </a:spcBef>
              <a:spcAft>
                <a:spcPct val="0"/>
              </a:spcAft>
              <a:defRPr sz="3600" b="1">
                <a:solidFill>
                  <a:srgbClr val="000000"/>
                </a:solidFill>
                <a:latin typeface="Arial" pitchFamily="34" charset="0"/>
                <a:ea typeface="隶书" pitchFamily="49" charset="-122"/>
              </a:defRPr>
            </a:lvl7pPr>
            <a:lvl8pPr marL="3429000" indent="-228600" eaLnBrk="0" fontAlgn="base" hangingPunct="0">
              <a:spcBef>
                <a:spcPct val="0"/>
              </a:spcBef>
              <a:spcAft>
                <a:spcPct val="0"/>
              </a:spcAft>
              <a:defRPr sz="3600" b="1">
                <a:solidFill>
                  <a:srgbClr val="000000"/>
                </a:solidFill>
                <a:latin typeface="Arial" pitchFamily="34" charset="0"/>
                <a:ea typeface="隶书" pitchFamily="49" charset="-122"/>
              </a:defRPr>
            </a:lvl8pPr>
            <a:lvl9pPr marL="3886200" indent="-228600" eaLnBrk="0" fontAlgn="base" hangingPunct="0">
              <a:spcBef>
                <a:spcPct val="0"/>
              </a:spcBef>
              <a:spcAft>
                <a:spcPct val="0"/>
              </a:spcAft>
              <a:defRPr sz="3600" b="1">
                <a:solidFill>
                  <a:srgbClr val="000000"/>
                </a:solidFill>
                <a:latin typeface="Arial" pitchFamily="34" charset="0"/>
                <a:ea typeface="隶书" pitchFamily="49" charset="-122"/>
              </a:defRPr>
            </a:lvl9pPr>
          </a:lstStyle>
          <a:p>
            <a:pPr defTabSz="1088502" eaLnBrk="0" fontAlgn="base" hangingPunct="0">
              <a:spcBef>
                <a:spcPct val="0"/>
              </a:spcBef>
              <a:spcAft>
                <a:spcPct val="0"/>
              </a:spcAft>
            </a:pPr>
            <a:r>
              <a:rPr lang="zh-CN" altLang="en-US" sz="3800" dirty="0">
                <a:solidFill>
                  <a:prstClr val="black"/>
                </a:solidFill>
              </a:rPr>
              <a:t>       结合中英</a:t>
            </a:r>
            <a:r>
              <a:rPr lang="en-US" altLang="zh-CN" sz="3800" dirty="0">
                <a:solidFill>
                  <a:prstClr val="black"/>
                </a:solidFill>
              </a:rPr>
              <a:t>《</a:t>
            </a:r>
            <a:r>
              <a:rPr lang="zh-CN" altLang="en-US" sz="3800" dirty="0">
                <a:solidFill>
                  <a:prstClr val="black"/>
                </a:solidFill>
              </a:rPr>
              <a:t>南京条约</a:t>
            </a:r>
            <a:r>
              <a:rPr lang="en-US" altLang="zh-CN" sz="3800" dirty="0">
                <a:solidFill>
                  <a:prstClr val="black"/>
                </a:solidFill>
              </a:rPr>
              <a:t>》</a:t>
            </a:r>
            <a:r>
              <a:rPr lang="zh-CN" altLang="en-US" sz="3800" dirty="0">
                <a:solidFill>
                  <a:prstClr val="black"/>
                </a:solidFill>
              </a:rPr>
              <a:t>的主要内容及危害，请</a:t>
            </a:r>
            <a:endParaRPr lang="en-US" altLang="zh-CN" sz="3800" dirty="0">
              <a:solidFill>
                <a:prstClr val="black"/>
              </a:solidFill>
            </a:endParaRPr>
          </a:p>
          <a:p>
            <a:pPr defTabSz="1088502" eaLnBrk="0" fontAlgn="base" hangingPunct="0">
              <a:spcBef>
                <a:spcPct val="0"/>
              </a:spcBef>
              <a:spcAft>
                <a:spcPct val="0"/>
              </a:spcAft>
            </a:pPr>
            <a:endParaRPr lang="en-US" altLang="zh-CN" sz="3800" dirty="0">
              <a:solidFill>
                <a:prstClr val="black"/>
              </a:solidFill>
            </a:endParaRPr>
          </a:p>
          <a:p>
            <a:pPr defTabSz="1088502" eaLnBrk="0" fontAlgn="base" hangingPunct="0">
              <a:spcBef>
                <a:spcPct val="0"/>
              </a:spcBef>
              <a:spcAft>
                <a:spcPct val="0"/>
              </a:spcAft>
            </a:pPr>
            <a:r>
              <a:rPr lang="zh-CN" altLang="en-US" sz="3800" dirty="0">
                <a:solidFill>
                  <a:prstClr val="black"/>
                </a:solidFill>
              </a:rPr>
              <a:t>你分析一下，鸦片战争给中国造成了什么</a:t>
            </a:r>
            <a:r>
              <a:rPr lang="zh-CN" altLang="en-US" sz="3800" dirty="0">
                <a:solidFill>
                  <a:srgbClr val="00FF00"/>
                </a:solidFill>
              </a:rPr>
              <a:t>影响</a:t>
            </a:r>
            <a:r>
              <a:rPr lang="zh-CN" altLang="en-US" sz="3800" dirty="0">
                <a:solidFill>
                  <a:prstClr val="black"/>
                </a:solidFill>
              </a:rPr>
              <a:t>？</a:t>
            </a:r>
            <a:endParaRPr lang="en-US" altLang="zh-CN" sz="3800" dirty="0">
              <a:solidFill>
                <a:prstClr val="black"/>
              </a:solidFill>
            </a:endParaRPr>
          </a:p>
          <a:p>
            <a:pPr defTabSz="1088502" eaLnBrk="0" fontAlgn="base" hangingPunct="0">
              <a:spcBef>
                <a:spcPct val="0"/>
              </a:spcBef>
              <a:spcAft>
                <a:spcPct val="0"/>
              </a:spcAft>
            </a:pPr>
            <a:endParaRPr lang="zh-CN" altLang="en-US" sz="3800" dirty="0">
              <a:solidFill>
                <a:prstClr val="black"/>
              </a:solidFill>
            </a:endParaRPr>
          </a:p>
        </p:txBody>
      </p:sp>
      <p:sp>
        <p:nvSpPr>
          <p:cNvPr id="22565" name="Text Box 37"/>
          <p:cNvSpPr txBox="1">
            <a:spLocks noChangeArrowheads="1"/>
          </p:cNvSpPr>
          <p:nvPr/>
        </p:nvSpPr>
        <p:spPr bwMode="auto">
          <a:xfrm>
            <a:off x="105858" y="4211027"/>
            <a:ext cx="12190412" cy="2879884"/>
          </a:xfrm>
          <a:prstGeom prst="rect">
            <a:avLst/>
          </a:prstGeom>
          <a:solidFill>
            <a:schemeClr val="accent5">
              <a:lumMod val="20000"/>
              <a:lumOff val="80000"/>
            </a:schemeClr>
          </a:solidFill>
          <a:ln w="57150">
            <a:solidFill>
              <a:schemeClr val="tx1"/>
            </a:solidFill>
          </a:ln>
          <a:extLst/>
        </p:spPr>
        <p:txBody>
          <a:bodyPr wrap="square" lIns="108830" tIns="54416" rIns="108830" bIns="54416">
            <a:spAutoFit/>
          </a:bodyPr>
          <a:lstStyle>
            <a:lvl1pPr>
              <a:defRPr sz="3600" b="1">
                <a:solidFill>
                  <a:srgbClr val="000000"/>
                </a:solidFill>
                <a:latin typeface="Arial" pitchFamily="34" charset="0"/>
                <a:ea typeface="隶书" pitchFamily="49" charset="-122"/>
              </a:defRPr>
            </a:lvl1pPr>
            <a:lvl2pPr marL="742950" indent="-285750">
              <a:defRPr sz="3600" b="1">
                <a:solidFill>
                  <a:srgbClr val="000000"/>
                </a:solidFill>
                <a:latin typeface="Arial" pitchFamily="34" charset="0"/>
                <a:ea typeface="隶书" pitchFamily="49" charset="-122"/>
              </a:defRPr>
            </a:lvl2pPr>
            <a:lvl3pPr marL="1143000" indent="-228600">
              <a:defRPr sz="3600" b="1">
                <a:solidFill>
                  <a:srgbClr val="000000"/>
                </a:solidFill>
                <a:latin typeface="Arial" pitchFamily="34" charset="0"/>
                <a:ea typeface="隶书" pitchFamily="49" charset="-122"/>
              </a:defRPr>
            </a:lvl3pPr>
            <a:lvl4pPr marL="1600200" indent="-228600">
              <a:defRPr sz="3600" b="1">
                <a:solidFill>
                  <a:srgbClr val="000000"/>
                </a:solidFill>
                <a:latin typeface="Arial" pitchFamily="34" charset="0"/>
                <a:ea typeface="隶书" pitchFamily="49" charset="-122"/>
              </a:defRPr>
            </a:lvl4pPr>
            <a:lvl5pPr marL="2057400" indent="-228600">
              <a:defRPr sz="3600" b="1">
                <a:solidFill>
                  <a:srgbClr val="000000"/>
                </a:solidFill>
                <a:latin typeface="Arial" pitchFamily="34" charset="0"/>
                <a:ea typeface="隶书" pitchFamily="49" charset="-122"/>
              </a:defRPr>
            </a:lvl5pPr>
            <a:lvl6pPr marL="2514600" indent="-228600" eaLnBrk="0" fontAlgn="base" hangingPunct="0">
              <a:spcBef>
                <a:spcPct val="0"/>
              </a:spcBef>
              <a:spcAft>
                <a:spcPct val="0"/>
              </a:spcAft>
              <a:defRPr sz="3600" b="1">
                <a:solidFill>
                  <a:srgbClr val="000000"/>
                </a:solidFill>
                <a:latin typeface="Arial" pitchFamily="34" charset="0"/>
                <a:ea typeface="隶书" pitchFamily="49" charset="-122"/>
              </a:defRPr>
            </a:lvl6pPr>
            <a:lvl7pPr marL="2971800" indent="-228600" eaLnBrk="0" fontAlgn="base" hangingPunct="0">
              <a:spcBef>
                <a:spcPct val="0"/>
              </a:spcBef>
              <a:spcAft>
                <a:spcPct val="0"/>
              </a:spcAft>
              <a:defRPr sz="3600" b="1">
                <a:solidFill>
                  <a:srgbClr val="000000"/>
                </a:solidFill>
                <a:latin typeface="Arial" pitchFamily="34" charset="0"/>
                <a:ea typeface="隶书" pitchFamily="49" charset="-122"/>
              </a:defRPr>
            </a:lvl7pPr>
            <a:lvl8pPr marL="3429000" indent="-228600" eaLnBrk="0" fontAlgn="base" hangingPunct="0">
              <a:spcBef>
                <a:spcPct val="0"/>
              </a:spcBef>
              <a:spcAft>
                <a:spcPct val="0"/>
              </a:spcAft>
              <a:defRPr sz="3600" b="1">
                <a:solidFill>
                  <a:srgbClr val="000000"/>
                </a:solidFill>
                <a:latin typeface="Arial" pitchFamily="34" charset="0"/>
                <a:ea typeface="隶书" pitchFamily="49" charset="-122"/>
              </a:defRPr>
            </a:lvl8pPr>
            <a:lvl9pPr marL="3886200" indent="-228600" eaLnBrk="0" fontAlgn="base" hangingPunct="0">
              <a:spcBef>
                <a:spcPct val="0"/>
              </a:spcBef>
              <a:spcAft>
                <a:spcPct val="0"/>
              </a:spcAft>
              <a:defRPr sz="3600" b="1">
                <a:solidFill>
                  <a:srgbClr val="000000"/>
                </a:solidFill>
                <a:latin typeface="Arial" pitchFamily="34" charset="0"/>
                <a:ea typeface="隶书" pitchFamily="49" charset="-122"/>
              </a:defRPr>
            </a:lvl9pPr>
          </a:lstStyle>
          <a:p>
            <a:pPr defTabSz="1088502" eaLnBrk="0" fontAlgn="base" hangingPunct="0">
              <a:spcBef>
                <a:spcPct val="0"/>
              </a:spcBef>
              <a:spcAft>
                <a:spcPct val="0"/>
              </a:spcAft>
            </a:pPr>
            <a:r>
              <a:rPr lang="zh-CN" altLang="en-US" sz="3800" dirty="0">
                <a:solidFill>
                  <a:srgbClr val="1F497D"/>
                </a:solidFill>
              </a:rPr>
              <a:t>      </a:t>
            </a:r>
            <a:r>
              <a:rPr lang="en-US" altLang="zh-CN" sz="3800" dirty="0">
                <a:solidFill>
                  <a:srgbClr val="1F497D"/>
                </a:solidFill>
              </a:rPr>
              <a:t> </a:t>
            </a:r>
            <a:r>
              <a:rPr lang="zh-CN" altLang="en-US" sz="6000" dirty="0">
                <a:solidFill>
                  <a:srgbClr val="1F497D"/>
                </a:solidFill>
              </a:rPr>
              <a:t>鸦片战争使中国</a:t>
            </a:r>
            <a:r>
              <a:rPr lang="zh-CN" altLang="en-US" sz="6000" dirty="0" smtClean="0"/>
              <a:t>开始</a:t>
            </a:r>
            <a:r>
              <a:rPr lang="zh-CN" altLang="en-US" sz="6000" dirty="0" smtClean="0">
                <a:solidFill>
                  <a:srgbClr val="FF0000"/>
                </a:solidFill>
              </a:rPr>
              <a:t>沦为半殖民地</a:t>
            </a:r>
            <a:r>
              <a:rPr lang="zh-CN" altLang="en-US" sz="6000" dirty="0">
                <a:solidFill>
                  <a:srgbClr val="FF0000"/>
                </a:solidFill>
              </a:rPr>
              <a:t>半封建社会</a:t>
            </a:r>
            <a:r>
              <a:rPr lang="zh-CN" altLang="en-US" sz="6000" dirty="0">
                <a:solidFill>
                  <a:srgbClr val="1F497D"/>
                </a:solidFill>
              </a:rPr>
              <a:t>，是中国近代史的开端。</a:t>
            </a:r>
          </a:p>
        </p:txBody>
      </p:sp>
    </p:spTree>
    <p:extLst>
      <p:ext uri="{BB962C8B-B14F-4D97-AF65-F5344CB8AC3E}">
        <p14:creationId xmlns:p14="http://schemas.microsoft.com/office/powerpoint/2010/main" val="453233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36887">
                                            <p:txEl>
                                              <p:pRg st="0" end="0"/>
                                            </p:txEl>
                                          </p:spTgt>
                                        </p:tgtEl>
                                        <p:attrNameLst>
                                          <p:attrName>style.visibility</p:attrName>
                                        </p:attrNameLst>
                                      </p:cBhvr>
                                      <p:to>
                                        <p:strVal val="visible"/>
                                      </p:to>
                                    </p:set>
                                    <p:animEffect transition="in" filter="wipe(down)">
                                      <p:cBhvr>
                                        <p:cTn id="7" dur="580">
                                          <p:stCondLst>
                                            <p:cond delay="0"/>
                                          </p:stCondLst>
                                        </p:cTn>
                                        <p:tgtEl>
                                          <p:spTgt spid="36887">
                                            <p:txEl>
                                              <p:pRg st="0" end="0"/>
                                            </p:txEl>
                                          </p:spTgt>
                                        </p:tgtEl>
                                      </p:cBhvr>
                                    </p:animEffect>
                                    <p:anim calcmode="lin" valueType="num">
                                      <p:cBhvr>
                                        <p:cTn id="8" dur="1822" tmFilter="0,0; 0.14,0.36; 0.43,0.73; 0.71,0.91; 1.0,1.0">
                                          <p:stCondLst>
                                            <p:cond delay="0"/>
                                          </p:stCondLst>
                                        </p:cTn>
                                        <p:tgtEl>
                                          <p:spTgt spid="36887">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6887">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6887">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6887">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6887">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6887">
                                            <p:txEl>
                                              <p:pRg st="0" end="0"/>
                                            </p:txEl>
                                          </p:spTgt>
                                        </p:tgtEl>
                                      </p:cBhvr>
                                      <p:to x="100000" y="60000"/>
                                    </p:animScale>
                                    <p:animScale>
                                      <p:cBhvr>
                                        <p:cTn id="14" dur="166" decel="50000">
                                          <p:stCondLst>
                                            <p:cond delay="676"/>
                                          </p:stCondLst>
                                        </p:cTn>
                                        <p:tgtEl>
                                          <p:spTgt spid="36887">
                                            <p:txEl>
                                              <p:pRg st="0" end="0"/>
                                            </p:txEl>
                                          </p:spTgt>
                                        </p:tgtEl>
                                      </p:cBhvr>
                                      <p:to x="100000" y="100000"/>
                                    </p:animScale>
                                    <p:animScale>
                                      <p:cBhvr>
                                        <p:cTn id="15" dur="26">
                                          <p:stCondLst>
                                            <p:cond delay="1312"/>
                                          </p:stCondLst>
                                        </p:cTn>
                                        <p:tgtEl>
                                          <p:spTgt spid="36887">
                                            <p:txEl>
                                              <p:pRg st="0" end="0"/>
                                            </p:txEl>
                                          </p:spTgt>
                                        </p:tgtEl>
                                      </p:cBhvr>
                                      <p:to x="100000" y="80000"/>
                                    </p:animScale>
                                    <p:animScale>
                                      <p:cBhvr>
                                        <p:cTn id="16" dur="166" decel="50000">
                                          <p:stCondLst>
                                            <p:cond delay="1338"/>
                                          </p:stCondLst>
                                        </p:cTn>
                                        <p:tgtEl>
                                          <p:spTgt spid="36887">
                                            <p:txEl>
                                              <p:pRg st="0" end="0"/>
                                            </p:txEl>
                                          </p:spTgt>
                                        </p:tgtEl>
                                      </p:cBhvr>
                                      <p:to x="100000" y="100000"/>
                                    </p:animScale>
                                    <p:animScale>
                                      <p:cBhvr>
                                        <p:cTn id="17" dur="26">
                                          <p:stCondLst>
                                            <p:cond delay="1642"/>
                                          </p:stCondLst>
                                        </p:cTn>
                                        <p:tgtEl>
                                          <p:spTgt spid="36887">
                                            <p:txEl>
                                              <p:pRg st="0" end="0"/>
                                            </p:txEl>
                                          </p:spTgt>
                                        </p:tgtEl>
                                      </p:cBhvr>
                                      <p:to x="100000" y="90000"/>
                                    </p:animScale>
                                    <p:animScale>
                                      <p:cBhvr>
                                        <p:cTn id="18" dur="166" decel="50000">
                                          <p:stCondLst>
                                            <p:cond delay="1668"/>
                                          </p:stCondLst>
                                        </p:cTn>
                                        <p:tgtEl>
                                          <p:spTgt spid="36887">
                                            <p:txEl>
                                              <p:pRg st="0" end="0"/>
                                            </p:txEl>
                                          </p:spTgt>
                                        </p:tgtEl>
                                      </p:cBhvr>
                                      <p:to x="100000" y="100000"/>
                                    </p:animScale>
                                    <p:animScale>
                                      <p:cBhvr>
                                        <p:cTn id="19" dur="26">
                                          <p:stCondLst>
                                            <p:cond delay="1808"/>
                                          </p:stCondLst>
                                        </p:cTn>
                                        <p:tgtEl>
                                          <p:spTgt spid="36887">
                                            <p:txEl>
                                              <p:pRg st="0" end="0"/>
                                            </p:txEl>
                                          </p:spTgt>
                                        </p:tgtEl>
                                      </p:cBhvr>
                                      <p:to x="100000" y="95000"/>
                                    </p:animScale>
                                    <p:animScale>
                                      <p:cBhvr>
                                        <p:cTn id="20" dur="166" decel="50000">
                                          <p:stCondLst>
                                            <p:cond delay="1834"/>
                                          </p:stCondLst>
                                        </p:cTn>
                                        <p:tgtEl>
                                          <p:spTgt spid="36887">
                                            <p:txEl>
                                              <p:pRg st="0" end="0"/>
                                            </p:txEl>
                                          </p:spTgt>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nodeType="clickEffect">
                                  <p:stCondLst>
                                    <p:cond delay="0"/>
                                  </p:stCondLst>
                                  <p:childTnLst>
                                    <p:set>
                                      <p:cBhvr>
                                        <p:cTn id="24" dur="1" fill="hold">
                                          <p:stCondLst>
                                            <p:cond delay="0"/>
                                          </p:stCondLst>
                                        </p:cTn>
                                        <p:tgtEl>
                                          <p:spTgt spid="36893">
                                            <p:txEl>
                                              <p:pRg st="0" end="0"/>
                                            </p:txEl>
                                          </p:spTgt>
                                        </p:tgtEl>
                                        <p:attrNameLst>
                                          <p:attrName>style.visibility</p:attrName>
                                        </p:attrNameLst>
                                      </p:cBhvr>
                                      <p:to>
                                        <p:strVal val="visible"/>
                                      </p:to>
                                    </p:set>
                                    <p:animEffect transition="in" filter="wipe(down)">
                                      <p:cBhvr>
                                        <p:cTn id="25" dur="580">
                                          <p:stCondLst>
                                            <p:cond delay="0"/>
                                          </p:stCondLst>
                                        </p:cTn>
                                        <p:tgtEl>
                                          <p:spTgt spid="36893">
                                            <p:txEl>
                                              <p:pRg st="0" end="0"/>
                                            </p:txEl>
                                          </p:spTgt>
                                        </p:tgtEl>
                                      </p:cBhvr>
                                    </p:animEffect>
                                    <p:anim calcmode="lin" valueType="num">
                                      <p:cBhvr>
                                        <p:cTn id="26" dur="1822" tmFilter="0,0; 0.14,0.36; 0.43,0.73; 0.71,0.91; 1.0,1.0">
                                          <p:stCondLst>
                                            <p:cond delay="0"/>
                                          </p:stCondLst>
                                        </p:cTn>
                                        <p:tgtEl>
                                          <p:spTgt spid="3689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689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689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689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689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6893">
                                            <p:txEl>
                                              <p:pRg st="0" end="0"/>
                                            </p:txEl>
                                          </p:spTgt>
                                        </p:tgtEl>
                                      </p:cBhvr>
                                      <p:to x="100000" y="60000"/>
                                    </p:animScale>
                                    <p:animScale>
                                      <p:cBhvr>
                                        <p:cTn id="32" dur="166" decel="50000">
                                          <p:stCondLst>
                                            <p:cond delay="676"/>
                                          </p:stCondLst>
                                        </p:cTn>
                                        <p:tgtEl>
                                          <p:spTgt spid="36893">
                                            <p:txEl>
                                              <p:pRg st="0" end="0"/>
                                            </p:txEl>
                                          </p:spTgt>
                                        </p:tgtEl>
                                      </p:cBhvr>
                                      <p:to x="100000" y="100000"/>
                                    </p:animScale>
                                    <p:animScale>
                                      <p:cBhvr>
                                        <p:cTn id="33" dur="26">
                                          <p:stCondLst>
                                            <p:cond delay="1312"/>
                                          </p:stCondLst>
                                        </p:cTn>
                                        <p:tgtEl>
                                          <p:spTgt spid="36893">
                                            <p:txEl>
                                              <p:pRg st="0" end="0"/>
                                            </p:txEl>
                                          </p:spTgt>
                                        </p:tgtEl>
                                      </p:cBhvr>
                                      <p:to x="100000" y="80000"/>
                                    </p:animScale>
                                    <p:animScale>
                                      <p:cBhvr>
                                        <p:cTn id="34" dur="166" decel="50000">
                                          <p:stCondLst>
                                            <p:cond delay="1338"/>
                                          </p:stCondLst>
                                        </p:cTn>
                                        <p:tgtEl>
                                          <p:spTgt spid="36893">
                                            <p:txEl>
                                              <p:pRg st="0" end="0"/>
                                            </p:txEl>
                                          </p:spTgt>
                                        </p:tgtEl>
                                      </p:cBhvr>
                                      <p:to x="100000" y="100000"/>
                                    </p:animScale>
                                    <p:animScale>
                                      <p:cBhvr>
                                        <p:cTn id="35" dur="26">
                                          <p:stCondLst>
                                            <p:cond delay="1642"/>
                                          </p:stCondLst>
                                        </p:cTn>
                                        <p:tgtEl>
                                          <p:spTgt spid="36893">
                                            <p:txEl>
                                              <p:pRg st="0" end="0"/>
                                            </p:txEl>
                                          </p:spTgt>
                                        </p:tgtEl>
                                      </p:cBhvr>
                                      <p:to x="100000" y="90000"/>
                                    </p:animScale>
                                    <p:animScale>
                                      <p:cBhvr>
                                        <p:cTn id="36" dur="166" decel="50000">
                                          <p:stCondLst>
                                            <p:cond delay="1668"/>
                                          </p:stCondLst>
                                        </p:cTn>
                                        <p:tgtEl>
                                          <p:spTgt spid="36893">
                                            <p:txEl>
                                              <p:pRg st="0" end="0"/>
                                            </p:txEl>
                                          </p:spTgt>
                                        </p:tgtEl>
                                      </p:cBhvr>
                                      <p:to x="100000" y="100000"/>
                                    </p:animScale>
                                    <p:animScale>
                                      <p:cBhvr>
                                        <p:cTn id="37" dur="26">
                                          <p:stCondLst>
                                            <p:cond delay="1808"/>
                                          </p:stCondLst>
                                        </p:cTn>
                                        <p:tgtEl>
                                          <p:spTgt spid="36893">
                                            <p:txEl>
                                              <p:pRg st="0" end="0"/>
                                            </p:txEl>
                                          </p:spTgt>
                                        </p:tgtEl>
                                      </p:cBhvr>
                                      <p:to x="100000" y="95000"/>
                                    </p:animScale>
                                    <p:animScale>
                                      <p:cBhvr>
                                        <p:cTn id="38" dur="166" decel="50000">
                                          <p:stCondLst>
                                            <p:cond delay="1834"/>
                                          </p:stCondLst>
                                        </p:cTn>
                                        <p:tgtEl>
                                          <p:spTgt spid="36893">
                                            <p:txEl>
                                              <p:pRg st="0" end="0"/>
                                            </p:txEl>
                                          </p:spTgt>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nodeType="clickEffect">
                                  <p:stCondLst>
                                    <p:cond delay="0"/>
                                  </p:stCondLst>
                                  <p:childTnLst>
                                    <p:set>
                                      <p:cBhvr>
                                        <p:cTn id="42" dur="1" fill="hold">
                                          <p:stCondLst>
                                            <p:cond delay="0"/>
                                          </p:stCondLst>
                                        </p:cTn>
                                        <p:tgtEl>
                                          <p:spTgt spid="36894">
                                            <p:txEl>
                                              <p:pRg st="0" end="0"/>
                                            </p:txEl>
                                          </p:spTgt>
                                        </p:tgtEl>
                                        <p:attrNameLst>
                                          <p:attrName>style.visibility</p:attrName>
                                        </p:attrNameLst>
                                      </p:cBhvr>
                                      <p:to>
                                        <p:strVal val="visible"/>
                                      </p:to>
                                    </p:set>
                                    <p:animEffect transition="in" filter="wipe(down)">
                                      <p:cBhvr>
                                        <p:cTn id="43" dur="580">
                                          <p:stCondLst>
                                            <p:cond delay="0"/>
                                          </p:stCondLst>
                                        </p:cTn>
                                        <p:tgtEl>
                                          <p:spTgt spid="36894">
                                            <p:txEl>
                                              <p:pRg st="0" end="0"/>
                                            </p:txEl>
                                          </p:spTgt>
                                        </p:tgtEl>
                                      </p:cBhvr>
                                    </p:animEffect>
                                    <p:anim calcmode="lin" valueType="num">
                                      <p:cBhvr>
                                        <p:cTn id="44" dur="1822" tmFilter="0,0; 0.14,0.36; 0.43,0.73; 0.71,0.91; 1.0,1.0">
                                          <p:stCondLst>
                                            <p:cond delay="0"/>
                                          </p:stCondLst>
                                        </p:cTn>
                                        <p:tgtEl>
                                          <p:spTgt spid="36894">
                                            <p:txEl>
                                              <p:pRg st="0" end="0"/>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6894">
                                            <p:txEl>
                                              <p:pRg st="0" end="0"/>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6894">
                                            <p:txEl>
                                              <p:pRg st="0" end="0"/>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6894">
                                            <p:txEl>
                                              <p:pRg st="0" end="0"/>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6894">
                                            <p:txEl>
                                              <p:pRg st="0" end="0"/>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6894">
                                            <p:txEl>
                                              <p:pRg st="0" end="0"/>
                                            </p:txEl>
                                          </p:spTgt>
                                        </p:tgtEl>
                                      </p:cBhvr>
                                      <p:to x="100000" y="60000"/>
                                    </p:animScale>
                                    <p:animScale>
                                      <p:cBhvr>
                                        <p:cTn id="50" dur="166" decel="50000">
                                          <p:stCondLst>
                                            <p:cond delay="676"/>
                                          </p:stCondLst>
                                        </p:cTn>
                                        <p:tgtEl>
                                          <p:spTgt spid="36894">
                                            <p:txEl>
                                              <p:pRg st="0" end="0"/>
                                            </p:txEl>
                                          </p:spTgt>
                                        </p:tgtEl>
                                      </p:cBhvr>
                                      <p:to x="100000" y="100000"/>
                                    </p:animScale>
                                    <p:animScale>
                                      <p:cBhvr>
                                        <p:cTn id="51" dur="26">
                                          <p:stCondLst>
                                            <p:cond delay="1312"/>
                                          </p:stCondLst>
                                        </p:cTn>
                                        <p:tgtEl>
                                          <p:spTgt spid="36894">
                                            <p:txEl>
                                              <p:pRg st="0" end="0"/>
                                            </p:txEl>
                                          </p:spTgt>
                                        </p:tgtEl>
                                      </p:cBhvr>
                                      <p:to x="100000" y="80000"/>
                                    </p:animScale>
                                    <p:animScale>
                                      <p:cBhvr>
                                        <p:cTn id="52" dur="166" decel="50000">
                                          <p:stCondLst>
                                            <p:cond delay="1338"/>
                                          </p:stCondLst>
                                        </p:cTn>
                                        <p:tgtEl>
                                          <p:spTgt spid="36894">
                                            <p:txEl>
                                              <p:pRg st="0" end="0"/>
                                            </p:txEl>
                                          </p:spTgt>
                                        </p:tgtEl>
                                      </p:cBhvr>
                                      <p:to x="100000" y="100000"/>
                                    </p:animScale>
                                    <p:animScale>
                                      <p:cBhvr>
                                        <p:cTn id="53" dur="26">
                                          <p:stCondLst>
                                            <p:cond delay="1642"/>
                                          </p:stCondLst>
                                        </p:cTn>
                                        <p:tgtEl>
                                          <p:spTgt spid="36894">
                                            <p:txEl>
                                              <p:pRg st="0" end="0"/>
                                            </p:txEl>
                                          </p:spTgt>
                                        </p:tgtEl>
                                      </p:cBhvr>
                                      <p:to x="100000" y="90000"/>
                                    </p:animScale>
                                    <p:animScale>
                                      <p:cBhvr>
                                        <p:cTn id="54" dur="166" decel="50000">
                                          <p:stCondLst>
                                            <p:cond delay="1668"/>
                                          </p:stCondLst>
                                        </p:cTn>
                                        <p:tgtEl>
                                          <p:spTgt spid="36894">
                                            <p:txEl>
                                              <p:pRg st="0" end="0"/>
                                            </p:txEl>
                                          </p:spTgt>
                                        </p:tgtEl>
                                      </p:cBhvr>
                                      <p:to x="100000" y="100000"/>
                                    </p:animScale>
                                    <p:animScale>
                                      <p:cBhvr>
                                        <p:cTn id="55" dur="26">
                                          <p:stCondLst>
                                            <p:cond delay="1808"/>
                                          </p:stCondLst>
                                        </p:cTn>
                                        <p:tgtEl>
                                          <p:spTgt spid="36894">
                                            <p:txEl>
                                              <p:pRg st="0" end="0"/>
                                            </p:txEl>
                                          </p:spTgt>
                                        </p:tgtEl>
                                      </p:cBhvr>
                                      <p:to x="100000" y="95000"/>
                                    </p:animScale>
                                    <p:animScale>
                                      <p:cBhvr>
                                        <p:cTn id="56" dur="166" decel="50000">
                                          <p:stCondLst>
                                            <p:cond delay="1834"/>
                                          </p:stCondLst>
                                        </p:cTn>
                                        <p:tgtEl>
                                          <p:spTgt spid="36894">
                                            <p:txEl>
                                              <p:pRg st="0" end="0"/>
                                            </p:txEl>
                                          </p:spTgt>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6" presetClass="entr" presetSubtype="0" fill="hold" nodeType="clickEffect">
                                  <p:stCondLst>
                                    <p:cond delay="0"/>
                                  </p:stCondLst>
                                  <p:childTnLst>
                                    <p:set>
                                      <p:cBhvr>
                                        <p:cTn id="60" dur="1" fill="hold">
                                          <p:stCondLst>
                                            <p:cond delay="0"/>
                                          </p:stCondLst>
                                        </p:cTn>
                                        <p:tgtEl>
                                          <p:spTgt spid="36888">
                                            <p:txEl>
                                              <p:pRg st="0" end="0"/>
                                            </p:txEl>
                                          </p:spTgt>
                                        </p:tgtEl>
                                        <p:attrNameLst>
                                          <p:attrName>style.visibility</p:attrName>
                                        </p:attrNameLst>
                                      </p:cBhvr>
                                      <p:to>
                                        <p:strVal val="visible"/>
                                      </p:to>
                                    </p:set>
                                    <p:animEffect transition="in" filter="wipe(down)">
                                      <p:cBhvr>
                                        <p:cTn id="61" dur="580">
                                          <p:stCondLst>
                                            <p:cond delay="0"/>
                                          </p:stCondLst>
                                        </p:cTn>
                                        <p:tgtEl>
                                          <p:spTgt spid="36888">
                                            <p:txEl>
                                              <p:pRg st="0" end="0"/>
                                            </p:txEl>
                                          </p:spTgt>
                                        </p:tgtEl>
                                      </p:cBhvr>
                                    </p:animEffect>
                                    <p:anim calcmode="lin" valueType="num">
                                      <p:cBhvr>
                                        <p:cTn id="62" dur="1822" tmFilter="0,0; 0.14,0.36; 0.43,0.73; 0.71,0.91; 1.0,1.0">
                                          <p:stCondLst>
                                            <p:cond delay="0"/>
                                          </p:stCondLst>
                                        </p:cTn>
                                        <p:tgtEl>
                                          <p:spTgt spid="36888">
                                            <p:txEl>
                                              <p:pRg st="0" end="0"/>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6888">
                                            <p:txEl>
                                              <p:pRg st="0" end="0"/>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6888">
                                            <p:txEl>
                                              <p:pRg st="0" end="0"/>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6888">
                                            <p:txEl>
                                              <p:pRg st="0" end="0"/>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6888">
                                            <p:txEl>
                                              <p:pRg st="0" end="0"/>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6888">
                                            <p:txEl>
                                              <p:pRg st="0" end="0"/>
                                            </p:txEl>
                                          </p:spTgt>
                                        </p:tgtEl>
                                      </p:cBhvr>
                                      <p:to x="100000" y="60000"/>
                                    </p:animScale>
                                    <p:animScale>
                                      <p:cBhvr>
                                        <p:cTn id="68" dur="166" decel="50000">
                                          <p:stCondLst>
                                            <p:cond delay="676"/>
                                          </p:stCondLst>
                                        </p:cTn>
                                        <p:tgtEl>
                                          <p:spTgt spid="36888">
                                            <p:txEl>
                                              <p:pRg st="0" end="0"/>
                                            </p:txEl>
                                          </p:spTgt>
                                        </p:tgtEl>
                                      </p:cBhvr>
                                      <p:to x="100000" y="100000"/>
                                    </p:animScale>
                                    <p:animScale>
                                      <p:cBhvr>
                                        <p:cTn id="69" dur="26">
                                          <p:stCondLst>
                                            <p:cond delay="1312"/>
                                          </p:stCondLst>
                                        </p:cTn>
                                        <p:tgtEl>
                                          <p:spTgt spid="36888">
                                            <p:txEl>
                                              <p:pRg st="0" end="0"/>
                                            </p:txEl>
                                          </p:spTgt>
                                        </p:tgtEl>
                                      </p:cBhvr>
                                      <p:to x="100000" y="80000"/>
                                    </p:animScale>
                                    <p:animScale>
                                      <p:cBhvr>
                                        <p:cTn id="70" dur="166" decel="50000">
                                          <p:stCondLst>
                                            <p:cond delay="1338"/>
                                          </p:stCondLst>
                                        </p:cTn>
                                        <p:tgtEl>
                                          <p:spTgt spid="36888">
                                            <p:txEl>
                                              <p:pRg st="0" end="0"/>
                                            </p:txEl>
                                          </p:spTgt>
                                        </p:tgtEl>
                                      </p:cBhvr>
                                      <p:to x="100000" y="100000"/>
                                    </p:animScale>
                                    <p:animScale>
                                      <p:cBhvr>
                                        <p:cTn id="71" dur="26">
                                          <p:stCondLst>
                                            <p:cond delay="1642"/>
                                          </p:stCondLst>
                                        </p:cTn>
                                        <p:tgtEl>
                                          <p:spTgt spid="36888">
                                            <p:txEl>
                                              <p:pRg st="0" end="0"/>
                                            </p:txEl>
                                          </p:spTgt>
                                        </p:tgtEl>
                                      </p:cBhvr>
                                      <p:to x="100000" y="90000"/>
                                    </p:animScale>
                                    <p:animScale>
                                      <p:cBhvr>
                                        <p:cTn id="72" dur="166" decel="50000">
                                          <p:stCondLst>
                                            <p:cond delay="1668"/>
                                          </p:stCondLst>
                                        </p:cTn>
                                        <p:tgtEl>
                                          <p:spTgt spid="36888">
                                            <p:txEl>
                                              <p:pRg st="0" end="0"/>
                                            </p:txEl>
                                          </p:spTgt>
                                        </p:tgtEl>
                                      </p:cBhvr>
                                      <p:to x="100000" y="100000"/>
                                    </p:animScale>
                                    <p:animScale>
                                      <p:cBhvr>
                                        <p:cTn id="73" dur="26">
                                          <p:stCondLst>
                                            <p:cond delay="1808"/>
                                          </p:stCondLst>
                                        </p:cTn>
                                        <p:tgtEl>
                                          <p:spTgt spid="36888">
                                            <p:txEl>
                                              <p:pRg st="0" end="0"/>
                                            </p:txEl>
                                          </p:spTgt>
                                        </p:tgtEl>
                                      </p:cBhvr>
                                      <p:to x="100000" y="95000"/>
                                    </p:animScale>
                                    <p:animScale>
                                      <p:cBhvr>
                                        <p:cTn id="74" dur="166" decel="50000">
                                          <p:stCondLst>
                                            <p:cond delay="1834"/>
                                          </p:stCondLst>
                                        </p:cTn>
                                        <p:tgtEl>
                                          <p:spTgt spid="36888">
                                            <p:txEl>
                                              <p:pRg st="0" end="0"/>
                                            </p:txEl>
                                          </p:spTgt>
                                        </p:tgtEl>
                                      </p:cBhvr>
                                      <p:to x="100000" y="100000"/>
                                    </p:animScale>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nodeType="clickEffect">
                                  <p:stCondLst>
                                    <p:cond delay="0"/>
                                  </p:stCondLst>
                                  <p:childTnLst>
                                    <p:set>
                                      <p:cBhvr>
                                        <p:cTn id="78" dur="1" fill="hold">
                                          <p:stCondLst>
                                            <p:cond delay="0"/>
                                          </p:stCondLst>
                                        </p:cTn>
                                        <p:tgtEl>
                                          <p:spTgt spid="36892">
                                            <p:txEl>
                                              <p:pRg st="0" end="0"/>
                                            </p:txEl>
                                          </p:spTgt>
                                        </p:tgtEl>
                                        <p:attrNameLst>
                                          <p:attrName>style.visibility</p:attrName>
                                        </p:attrNameLst>
                                      </p:cBhvr>
                                      <p:to>
                                        <p:strVal val="visible"/>
                                      </p:to>
                                    </p:set>
                                    <p:anim calcmode="lin" valueType="num">
                                      <p:cBhvr additive="base">
                                        <p:cTn id="79" dur="500" fill="hold"/>
                                        <p:tgtEl>
                                          <p:spTgt spid="36892">
                                            <p:txEl>
                                              <p:pRg st="0" end="0"/>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689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4" fill="hold" nodeType="clickEffect">
                                  <p:stCondLst>
                                    <p:cond delay="0"/>
                                  </p:stCondLst>
                                  <p:childTnLst>
                                    <p:set>
                                      <p:cBhvr>
                                        <p:cTn id="84" dur="1" fill="hold">
                                          <p:stCondLst>
                                            <p:cond delay="0"/>
                                          </p:stCondLst>
                                        </p:cTn>
                                        <p:tgtEl>
                                          <p:spTgt spid="36891">
                                            <p:txEl>
                                              <p:pRg st="0" end="0"/>
                                            </p:txEl>
                                          </p:spTgt>
                                        </p:tgtEl>
                                        <p:attrNameLst>
                                          <p:attrName>style.visibility</p:attrName>
                                        </p:attrNameLst>
                                      </p:cBhvr>
                                      <p:to>
                                        <p:strVal val="visible"/>
                                      </p:to>
                                    </p:set>
                                    <p:anim calcmode="lin" valueType="num">
                                      <p:cBhvr additive="base">
                                        <p:cTn id="85" dur="500" fill="hold"/>
                                        <p:tgtEl>
                                          <p:spTgt spid="36891">
                                            <p:txEl>
                                              <p:pRg st="0" end="0"/>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689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1" presetClass="entr" presetSubtype="0" fill="hold" grpId="0" nodeType="clickEffect">
                                  <p:stCondLst>
                                    <p:cond delay="0"/>
                                  </p:stCondLst>
                                  <p:childTnLst>
                                    <p:set>
                                      <p:cBhvr>
                                        <p:cTn id="90" dur="1" fill="hold">
                                          <p:stCondLst>
                                            <p:cond delay="499"/>
                                          </p:stCondLst>
                                        </p:cTn>
                                        <p:tgtEl>
                                          <p:spTgt spid="16"/>
                                        </p:tgtEl>
                                        <p:attrNameLst>
                                          <p:attrName>style.visibility</p:attrName>
                                        </p:attrNameLst>
                                      </p:cBhvr>
                                      <p:to>
                                        <p:strVal val="visible"/>
                                      </p:to>
                                    </p:set>
                                  </p:childTnLst>
                                </p:cTn>
                              </p:par>
                            </p:childTnLst>
                          </p:cTn>
                        </p:par>
                      </p:childTnLst>
                    </p:cTn>
                  </p:par>
                  <p:par>
                    <p:cTn id="91" fill="hold" nodeType="clickPar">
                      <p:stCondLst>
                        <p:cond delay="indefinite"/>
                      </p:stCondLst>
                      <p:childTnLst>
                        <p:par>
                          <p:cTn id="92" fill="hold" nodeType="withGroup">
                            <p:stCondLst>
                              <p:cond delay="0"/>
                            </p:stCondLst>
                            <p:childTnLst>
                              <p:par>
                                <p:cTn id="93" presetID="2" presetClass="entr" presetSubtype="4" fill="hold" nodeType="clickEffect">
                                  <p:stCondLst>
                                    <p:cond delay="0"/>
                                  </p:stCondLst>
                                  <p:childTnLst>
                                    <p:set>
                                      <p:cBhvr>
                                        <p:cTn id="94" dur="1" fill="hold">
                                          <p:stCondLst>
                                            <p:cond delay="0"/>
                                          </p:stCondLst>
                                        </p:cTn>
                                        <p:tgtEl>
                                          <p:spTgt spid="36889">
                                            <p:txEl>
                                              <p:pRg st="0" end="0"/>
                                            </p:txEl>
                                          </p:spTgt>
                                        </p:tgtEl>
                                        <p:attrNameLst>
                                          <p:attrName>style.visibility</p:attrName>
                                        </p:attrNameLst>
                                      </p:cBhvr>
                                      <p:to>
                                        <p:strVal val="visible"/>
                                      </p:to>
                                    </p:set>
                                    <p:anim calcmode="lin" valueType="num">
                                      <p:cBhvr additive="base">
                                        <p:cTn id="95" dur="500" fill="hold"/>
                                        <p:tgtEl>
                                          <p:spTgt spid="36889">
                                            <p:txEl>
                                              <p:pRg st="0" end="0"/>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368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7" fill="hold" nodeType="clickPar">
                      <p:stCondLst>
                        <p:cond delay="indefinite"/>
                      </p:stCondLst>
                      <p:childTnLst>
                        <p:par>
                          <p:cTn id="98" fill="hold" nodeType="withGroup">
                            <p:stCondLst>
                              <p:cond delay="0"/>
                            </p:stCondLst>
                            <p:childTnLst>
                              <p:par>
                                <p:cTn id="99" presetID="16" presetClass="entr" presetSubtype="21" fill="hold" grpId="0" nodeType="click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barn(inVertical)">
                                      <p:cBhvr>
                                        <p:cTn id="101" dur="500"/>
                                        <p:tgtEl>
                                          <p:spTgt spid="18"/>
                                        </p:tgtEl>
                                      </p:cBhvr>
                                    </p:animEffect>
                                  </p:childTnLst>
                                </p:cTn>
                              </p:par>
                            </p:childTnLst>
                          </p:cTn>
                        </p:par>
                      </p:childTnLst>
                    </p:cTn>
                  </p:par>
                  <p:par>
                    <p:cTn id="102" fill="hold">
                      <p:stCondLst>
                        <p:cond delay="indefinite"/>
                      </p:stCondLst>
                      <p:childTnLst>
                        <p:par>
                          <p:cTn id="103" fill="hold">
                            <p:stCondLst>
                              <p:cond delay="0"/>
                            </p:stCondLst>
                            <p:childTnLst>
                              <p:par>
                                <p:cTn id="104" presetID="2" presetClass="entr" presetSubtype="4" fill="hold" grpId="0" nodeType="click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500" fill="hold"/>
                                        <p:tgtEl>
                                          <p:spTgt spid="17"/>
                                        </p:tgtEl>
                                        <p:attrNameLst>
                                          <p:attrName>ppt_x</p:attrName>
                                        </p:attrNameLst>
                                      </p:cBhvr>
                                      <p:tavLst>
                                        <p:tav tm="0">
                                          <p:val>
                                            <p:strVal val="#ppt_x"/>
                                          </p:val>
                                        </p:tav>
                                        <p:tav tm="100000">
                                          <p:val>
                                            <p:strVal val="#ppt_x"/>
                                          </p:val>
                                        </p:tav>
                                      </p:tavLst>
                                    </p:anim>
                                    <p:anim calcmode="lin" valueType="num">
                                      <p:cBhvr additive="base">
                                        <p:cTn id="10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08" fill="hold" nodeType="clickPar">
                      <p:stCondLst>
                        <p:cond delay="indefinite"/>
                      </p:stCondLst>
                      <p:childTnLst>
                        <p:par>
                          <p:cTn id="109" fill="hold" nodeType="withGroup">
                            <p:stCondLst>
                              <p:cond delay="0"/>
                            </p:stCondLst>
                            <p:childTnLst>
                              <p:par>
                                <p:cTn id="110" presetID="5" presetClass="entr" presetSubtype="10" fill="hold" grpId="0" nodeType="clickEffect">
                                  <p:stCondLst>
                                    <p:cond delay="0"/>
                                  </p:stCondLst>
                                  <p:childTnLst>
                                    <p:set>
                                      <p:cBhvr>
                                        <p:cTn id="111" dur="1" fill="hold">
                                          <p:stCondLst>
                                            <p:cond delay="0"/>
                                          </p:stCondLst>
                                        </p:cTn>
                                        <p:tgtEl>
                                          <p:spTgt spid="22564"/>
                                        </p:tgtEl>
                                        <p:attrNameLst>
                                          <p:attrName>style.visibility</p:attrName>
                                        </p:attrNameLst>
                                      </p:cBhvr>
                                      <p:to>
                                        <p:strVal val="visible"/>
                                      </p:to>
                                    </p:set>
                                    <p:animEffect transition="in" filter="checkerboard(across)">
                                      <p:cBhvr>
                                        <p:cTn id="112" dur="500"/>
                                        <p:tgtEl>
                                          <p:spTgt spid="22564"/>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22565"/>
                                        </p:tgtEl>
                                        <p:attrNameLst>
                                          <p:attrName>style.visibility</p:attrName>
                                        </p:attrNameLst>
                                      </p:cBhvr>
                                      <p:to>
                                        <p:strVal val="visible"/>
                                      </p:to>
                                    </p:set>
                                    <p:animEffect transition="in" filter="blinds(horizontal)">
                                      <p:cBhvr>
                                        <p:cTn id="117" dur="500"/>
                                        <p:tgtEl>
                                          <p:spTgt spid="225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utoUpdateAnimBg="0"/>
      <p:bldP spid="17" grpId="0" animBg="1"/>
      <p:bldP spid="18" grpId="0" animBg="1"/>
      <p:bldP spid="22564" grpId="0" animBg="1"/>
      <p:bldP spid="22565"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719573" y="3069358"/>
            <a:ext cx="744970" cy="2141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lgn="ctr"/>
            <a:r>
              <a:rPr lang="zh-CN" altLang="en-US" sz="3300" b="1">
                <a:latin typeface="黑体" pitchFamily="49" charset="-122"/>
                <a:ea typeface="黑体" pitchFamily="49" charset="-122"/>
              </a:rPr>
              <a:t>鸦片战争</a:t>
            </a:r>
          </a:p>
        </p:txBody>
      </p:sp>
      <p:sp>
        <p:nvSpPr>
          <p:cNvPr id="41987" name="Text Box 3"/>
          <p:cNvSpPr txBox="1">
            <a:spLocks noChangeArrowheads="1"/>
          </p:cNvSpPr>
          <p:nvPr/>
        </p:nvSpPr>
        <p:spPr bwMode="auto">
          <a:xfrm>
            <a:off x="1487836" y="2016596"/>
            <a:ext cx="1824329" cy="617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lgn="ctr"/>
            <a:r>
              <a:rPr lang="zh-CN" altLang="en-US" sz="3300" b="1">
                <a:latin typeface="黑体" pitchFamily="49" charset="-122"/>
                <a:ea typeface="黑体" pitchFamily="49" charset="-122"/>
              </a:rPr>
              <a:t>原因</a:t>
            </a:r>
          </a:p>
        </p:txBody>
      </p:sp>
      <p:sp>
        <p:nvSpPr>
          <p:cNvPr id="41988" name="Text Box 10"/>
          <p:cNvSpPr txBox="1">
            <a:spLocks noChangeArrowheads="1"/>
          </p:cNvSpPr>
          <p:nvPr/>
        </p:nvSpPr>
        <p:spPr bwMode="auto">
          <a:xfrm>
            <a:off x="3502628" y="5292374"/>
            <a:ext cx="8353395" cy="1125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r>
              <a:rPr lang="zh-CN" altLang="en-US" sz="3300" b="1">
                <a:solidFill>
                  <a:srgbClr val="FF0000"/>
                </a:solidFill>
                <a:latin typeface="黑体" pitchFamily="49" charset="-122"/>
                <a:ea typeface="黑体" pitchFamily="49" charset="-122"/>
              </a:rPr>
              <a:t>中国开始逐步沦为半殖民地半封建社会鸦片战争是中国近代史的开端</a:t>
            </a:r>
          </a:p>
        </p:txBody>
      </p:sp>
      <p:pic>
        <p:nvPicPr>
          <p:cNvPr id="41989" name="Picture 22" descr="图片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10525" y="6140294"/>
            <a:ext cx="979888" cy="71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990" name="Group 23"/>
          <p:cNvGrpSpPr>
            <a:grpSpLocks/>
          </p:cNvGrpSpPr>
          <p:nvPr/>
        </p:nvGrpSpPr>
        <p:grpSpPr bwMode="auto">
          <a:xfrm>
            <a:off x="2" y="71454"/>
            <a:ext cx="3502628" cy="620856"/>
            <a:chOff x="0" y="45"/>
            <a:chExt cx="1655" cy="391"/>
          </a:xfrm>
        </p:grpSpPr>
        <p:pic>
          <p:nvPicPr>
            <p:cNvPr id="42003" name="Picture 24" descr="模版3"/>
            <p:cNvPicPr>
              <a:picLocks noChangeAspect="1" noChangeArrowheads="1"/>
            </p:cNvPicPr>
            <p:nvPr/>
          </p:nvPicPr>
          <p:blipFill>
            <a:blip r:embed="rId3">
              <a:clrChange>
                <a:clrFrom>
                  <a:srgbClr val="FDF1D7"/>
                </a:clrFrom>
                <a:clrTo>
                  <a:srgbClr val="FDF1D7">
                    <a:alpha val="0"/>
                  </a:srgbClr>
                </a:clrTo>
              </a:clrChange>
              <a:extLst>
                <a:ext uri="{28A0092B-C50C-407E-A947-70E740481C1C}">
                  <a14:useLocalDpi xmlns:a14="http://schemas.microsoft.com/office/drawing/2010/main" val="0"/>
                </a:ext>
              </a:extLst>
            </a:blip>
            <a:srcRect/>
            <a:stretch>
              <a:fillRect/>
            </a:stretch>
          </p:blipFill>
          <p:spPr bwMode="auto">
            <a:xfrm>
              <a:off x="0" y="45"/>
              <a:ext cx="521"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4" name="Picture 25" descr="鸦片战争字"/>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 y="150"/>
              <a:ext cx="998"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992" name="Text Box 29"/>
          <p:cNvSpPr txBox="1">
            <a:spLocks noChangeArrowheads="1"/>
          </p:cNvSpPr>
          <p:nvPr/>
        </p:nvSpPr>
        <p:spPr bwMode="auto">
          <a:xfrm>
            <a:off x="1583062" y="3340879"/>
            <a:ext cx="1726975" cy="617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lgn="ctr"/>
            <a:r>
              <a:rPr lang="zh-CN" altLang="en-US" sz="3300" b="1">
                <a:latin typeface="黑体" pitchFamily="49" charset="-122"/>
                <a:ea typeface="黑体" pitchFamily="49" charset="-122"/>
              </a:rPr>
              <a:t>经过</a:t>
            </a:r>
          </a:p>
        </p:txBody>
      </p:sp>
      <p:sp>
        <p:nvSpPr>
          <p:cNvPr id="41993" name="Text Box 30"/>
          <p:cNvSpPr txBox="1">
            <a:spLocks noChangeArrowheads="1"/>
          </p:cNvSpPr>
          <p:nvPr/>
        </p:nvSpPr>
        <p:spPr bwMode="auto">
          <a:xfrm>
            <a:off x="1487836" y="4565124"/>
            <a:ext cx="1824329" cy="617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lgn="ctr"/>
            <a:r>
              <a:rPr lang="zh-CN" altLang="en-US" sz="3300" b="1">
                <a:latin typeface="黑体" pitchFamily="49" charset="-122"/>
                <a:ea typeface="黑体" pitchFamily="49" charset="-122"/>
              </a:rPr>
              <a:t>结果</a:t>
            </a:r>
          </a:p>
        </p:txBody>
      </p:sp>
      <p:sp>
        <p:nvSpPr>
          <p:cNvPr id="41994" name="Text Box 31"/>
          <p:cNvSpPr txBox="1">
            <a:spLocks noChangeArrowheads="1"/>
          </p:cNvSpPr>
          <p:nvPr/>
        </p:nvSpPr>
        <p:spPr bwMode="auto">
          <a:xfrm>
            <a:off x="1487836" y="5459093"/>
            <a:ext cx="1824329" cy="617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pPr algn="ctr"/>
            <a:r>
              <a:rPr lang="zh-CN" altLang="en-US" sz="3300" b="1">
                <a:latin typeface="黑体" pitchFamily="49" charset="-122"/>
                <a:ea typeface="黑体" pitchFamily="49" charset="-122"/>
              </a:rPr>
              <a:t>影响</a:t>
            </a:r>
          </a:p>
        </p:txBody>
      </p:sp>
      <p:sp>
        <p:nvSpPr>
          <p:cNvPr id="41995" name="Text Box 32"/>
          <p:cNvSpPr txBox="1">
            <a:spLocks noChangeArrowheads="1"/>
          </p:cNvSpPr>
          <p:nvPr/>
        </p:nvSpPr>
        <p:spPr bwMode="auto">
          <a:xfrm>
            <a:off x="3466650" y="1835581"/>
            <a:ext cx="7392555" cy="1125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r>
              <a:rPr lang="zh-CN" altLang="en-US" sz="3300" b="1">
                <a:solidFill>
                  <a:srgbClr val="0099FF"/>
                </a:solidFill>
                <a:latin typeface="黑体" pitchFamily="49" charset="-122"/>
                <a:ea typeface="黑体" pitchFamily="49" charset="-122"/>
              </a:rPr>
              <a:t>根本原因：英国为了打开中国市场</a:t>
            </a:r>
          </a:p>
          <a:p>
            <a:r>
              <a:rPr lang="zh-CN" altLang="en-US" sz="3300" b="1">
                <a:solidFill>
                  <a:srgbClr val="FF0000"/>
                </a:solidFill>
                <a:latin typeface="黑体" pitchFamily="49" charset="-122"/>
                <a:ea typeface="黑体" pitchFamily="49" charset="-122"/>
              </a:rPr>
              <a:t>直接原因：林则徐的禁烟运动</a:t>
            </a:r>
          </a:p>
        </p:txBody>
      </p:sp>
      <p:sp>
        <p:nvSpPr>
          <p:cNvPr id="41996" name="Text Box 34"/>
          <p:cNvSpPr txBox="1">
            <a:spLocks noChangeArrowheads="1"/>
          </p:cNvSpPr>
          <p:nvPr/>
        </p:nvSpPr>
        <p:spPr bwMode="auto">
          <a:xfrm>
            <a:off x="3466649" y="2823238"/>
            <a:ext cx="7966096" cy="1787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r>
              <a:rPr lang="zh-CN" altLang="en-US" sz="3300" b="1">
                <a:latin typeface="黑体" pitchFamily="49" charset="-122"/>
                <a:ea typeface="黑体" pitchFamily="49" charset="-122"/>
              </a:rPr>
              <a:t>起止时间：</a:t>
            </a:r>
            <a:r>
              <a:rPr lang="en-US" altLang="zh-CN" sz="3300" b="1">
                <a:solidFill>
                  <a:srgbClr val="0099FF"/>
                </a:solidFill>
                <a:latin typeface="黑体" pitchFamily="49" charset="-122"/>
                <a:ea typeface="黑体" pitchFamily="49" charset="-122"/>
              </a:rPr>
              <a:t>1840</a:t>
            </a:r>
            <a:r>
              <a:rPr lang="zh-CN" altLang="en-US" sz="3300" b="1">
                <a:solidFill>
                  <a:srgbClr val="0099FF"/>
                </a:solidFill>
                <a:latin typeface="黑体" pitchFamily="49" charset="-122"/>
                <a:ea typeface="黑体" pitchFamily="49" charset="-122"/>
              </a:rPr>
              <a:t>年</a:t>
            </a:r>
            <a:r>
              <a:rPr lang="en-US" altLang="zh-CN" sz="3300" b="1">
                <a:solidFill>
                  <a:srgbClr val="0099FF"/>
                </a:solidFill>
                <a:latin typeface="黑体" pitchFamily="49" charset="-122"/>
                <a:ea typeface="黑体" pitchFamily="49" charset="-122"/>
              </a:rPr>
              <a:t>6</a:t>
            </a:r>
            <a:r>
              <a:rPr lang="zh-CN" altLang="en-US" sz="3300" b="1">
                <a:solidFill>
                  <a:srgbClr val="0099FF"/>
                </a:solidFill>
                <a:latin typeface="黑体" pitchFamily="49" charset="-122"/>
                <a:ea typeface="黑体" pitchFamily="49" charset="-122"/>
              </a:rPr>
              <a:t>月</a:t>
            </a:r>
            <a:r>
              <a:rPr lang="en-US" altLang="zh-CN" sz="4300" b="1">
                <a:solidFill>
                  <a:srgbClr val="0099FF"/>
                </a:solidFill>
                <a:latin typeface="黑体" pitchFamily="49" charset="-122"/>
                <a:ea typeface="黑体" pitchFamily="49" charset="-122"/>
              </a:rPr>
              <a:t>— </a:t>
            </a:r>
            <a:r>
              <a:rPr lang="en-US" altLang="zh-CN" sz="3300" b="1">
                <a:solidFill>
                  <a:srgbClr val="0099FF"/>
                </a:solidFill>
                <a:latin typeface="黑体" pitchFamily="49" charset="-122"/>
                <a:ea typeface="黑体" pitchFamily="49" charset="-122"/>
              </a:rPr>
              <a:t>1842</a:t>
            </a:r>
            <a:r>
              <a:rPr lang="zh-CN" altLang="en-US" sz="3300" b="1">
                <a:solidFill>
                  <a:srgbClr val="0099FF"/>
                </a:solidFill>
                <a:latin typeface="黑体" pitchFamily="49" charset="-122"/>
                <a:ea typeface="黑体" pitchFamily="49" charset="-122"/>
              </a:rPr>
              <a:t>年</a:t>
            </a:r>
          </a:p>
          <a:p>
            <a:r>
              <a:rPr lang="zh-CN" altLang="en-US" sz="3300" b="1">
                <a:latin typeface="黑体" pitchFamily="49" charset="-122"/>
                <a:ea typeface="黑体" pitchFamily="49" charset="-122"/>
              </a:rPr>
              <a:t>英军侵略：</a:t>
            </a:r>
            <a:r>
              <a:rPr lang="en-US" altLang="zh-CN" sz="3300" b="1">
                <a:latin typeface="黑体" pitchFamily="49" charset="-122"/>
                <a:ea typeface="黑体" pitchFamily="49" charset="-122"/>
              </a:rPr>
              <a:t>1841</a:t>
            </a:r>
            <a:r>
              <a:rPr lang="zh-CN" altLang="en-US" sz="3300" b="1">
                <a:latin typeface="黑体" pitchFamily="49" charset="-122"/>
                <a:ea typeface="黑体" pitchFamily="49" charset="-122"/>
              </a:rPr>
              <a:t>年占领香港岛</a:t>
            </a:r>
          </a:p>
          <a:p>
            <a:r>
              <a:rPr lang="zh-CN" altLang="en-US" sz="3300" b="1">
                <a:latin typeface="黑体" pitchFamily="49" charset="-122"/>
                <a:ea typeface="黑体" pitchFamily="49" charset="-122"/>
              </a:rPr>
              <a:t>中国抗争：关天培在虎门牺牲</a:t>
            </a:r>
          </a:p>
        </p:txBody>
      </p:sp>
      <p:sp>
        <p:nvSpPr>
          <p:cNvPr id="41997" name="Text Box 35"/>
          <p:cNvSpPr txBox="1">
            <a:spLocks noChangeArrowheads="1"/>
          </p:cNvSpPr>
          <p:nvPr/>
        </p:nvSpPr>
        <p:spPr bwMode="auto">
          <a:xfrm>
            <a:off x="3523792" y="4353939"/>
            <a:ext cx="7659219" cy="1125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674" tIns="54337" rIns="108674" bIns="54337">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hangingPunct="0">
              <a:defRPr sz="2000">
                <a:solidFill>
                  <a:schemeClr val="tx1"/>
                </a:solidFill>
                <a:latin typeface="Arial" pitchFamily="34" charset="0"/>
                <a:ea typeface="宋体" pitchFamily="2" charset="-122"/>
              </a:defRPr>
            </a:lvl6pPr>
            <a:lvl7pPr eaLnBrk="0" hangingPunct="0">
              <a:defRPr sz="2000">
                <a:solidFill>
                  <a:schemeClr val="tx1"/>
                </a:solidFill>
                <a:latin typeface="Arial" pitchFamily="34" charset="0"/>
                <a:ea typeface="宋体" pitchFamily="2" charset="-122"/>
              </a:defRPr>
            </a:lvl7pPr>
            <a:lvl8pPr eaLnBrk="0" hangingPunct="0">
              <a:defRPr sz="2000">
                <a:solidFill>
                  <a:schemeClr val="tx1"/>
                </a:solidFill>
                <a:latin typeface="Arial" pitchFamily="34" charset="0"/>
                <a:ea typeface="宋体" pitchFamily="2" charset="-122"/>
              </a:defRPr>
            </a:lvl8pPr>
            <a:lvl9pPr eaLnBrk="0" hangingPunct="0">
              <a:defRPr sz="2000">
                <a:solidFill>
                  <a:schemeClr val="tx1"/>
                </a:solidFill>
                <a:latin typeface="Arial" pitchFamily="34" charset="0"/>
                <a:ea typeface="宋体" pitchFamily="2" charset="-122"/>
              </a:defRPr>
            </a:lvl9pPr>
          </a:lstStyle>
          <a:p>
            <a:r>
              <a:rPr lang="zh-CN" altLang="en-US" sz="3300" b="1">
                <a:latin typeface="黑体" pitchFamily="49" charset="-122"/>
                <a:ea typeface="黑体" pitchFamily="49" charset="-122"/>
              </a:rPr>
              <a:t>清政府战败求和，被迫签订丧权辱国的中英</a:t>
            </a:r>
            <a:r>
              <a:rPr lang="en-US" altLang="zh-CN" sz="3300" b="1">
                <a:solidFill>
                  <a:srgbClr val="0099FF"/>
                </a:solidFill>
                <a:latin typeface="黑体" pitchFamily="49" charset="-122"/>
                <a:ea typeface="黑体" pitchFamily="49" charset="-122"/>
              </a:rPr>
              <a:t>《</a:t>
            </a:r>
            <a:r>
              <a:rPr lang="zh-CN" altLang="en-US" sz="3300" b="1">
                <a:solidFill>
                  <a:srgbClr val="0099FF"/>
                </a:solidFill>
                <a:latin typeface="黑体" pitchFamily="49" charset="-122"/>
                <a:ea typeface="黑体" pitchFamily="49" charset="-122"/>
              </a:rPr>
              <a:t>南京条约</a:t>
            </a:r>
            <a:r>
              <a:rPr lang="en-US" altLang="zh-CN" sz="3300" b="1">
                <a:solidFill>
                  <a:srgbClr val="0099FF"/>
                </a:solidFill>
                <a:latin typeface="黑体" pitchFamily="49" charset="-122"/>
                <a:ea typeface="黑体" pitchFamily="49" charset="-122"/>
              </a:rPr>
              <a:t>》</a:t>
            </a:r>
          </a:p>
        </p:txBody>
      </p:sp>
      <p:sp>
        <p:nvSpPr>
          <p:cNvPr id="41998" name="AutoShape 37"/>
          <p:cNvSpPr>
            <a:spLocks/>
          </p:cNvSpPr>
          <p:nvPr/>
        </p:nvSpPr>
        <p:spPr bwMode="auto">
          <a:xfrm>
            <a:off x="1487824" y="2203970"/>
            <a:ext cx="383066" cy="3528242"/>
          </a:xfrm>
          <a:prstGeom prst="leftBrace">
            <a:avLst>
              <a:gd name="adj1" fmla="val 102302"/>
              <a:gd name="adj2" fmla="val 50000"/>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b="1">
              <a:latin typeface="黑体" pitchFamily="49" charset="-122"/>
              <a:ea typeface="黑体" pitchFamily="49" charset="-122"/>
            </a:endParaRPr>
          </a:p>
        </p:txBody>
      </p:sp>
      <p:sp>
        <p:nvSpPr>
          <p:cNvPr id="41999" name="AutoShape 38"/>
          <p:cNvSpPr>
            <a:spLocks/>
          </p:cNvSpPr>
          <p:nvPr/>
        </p:nvSpPr>
        <p:spPr bwMode="auto">
          <a:xfrm>
            <a:off x="3083584" y="1986433"/>
            <a:ext cx="287829" cy="649437"/>
          </a:xfrm>
          <a:prstGeom prst="leftBrace">
            <a:avLst>
              <a:gd name="adj1" fmla="val 25061"/>
              <a:gd name="adj2" fmla="val 50000"/>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b="1">
              <a:latin typeface="黑体" pitchFamily="49" charset="-122"/>
              <a:ea typeface="黑体" pitchFamily="49" charset="-122"/>
            </a:endParaRPr>
          </a:p>
        </p:txBody>
      </p:sp>
      <p:sp>
        <p:nvSpPr>
          <p:cNvPr id="42000" name="AutoShape 39"/>
          <p:cNvSpPr>
            <a:spLocks/>
          </p:cNvSpPr>
          <p:nvPr/>
        </p:nvSpPr>
        <p:spPr bwMode="auto">
          <a:xfrm>
            <a:off x="3119562" y="3097930"/>
            <a:ext cx="287829" cy="1008295"/>
          </a:xfrm>
          <a:prstGeom prst="leftBrace">
            <a:avLst>
              <a:gd name="adj1" fmla="val 38909"/>
              <a:gd name="adj2" fmla="val 50000"/>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b="1">
              <a:latin typeface="黑体" pitchFamily="49" charset="-122"/>
              <a:ea typeface="黑体" pitchFamily="49" charset="-122"/>
            </a:endParaRPr>
          </a:p>
        </p:txBody>
      </p:sp>
      <p:sp>
        <p:nvSpPr>
          <p:cNvPr id="42001" name="AutoShape 40"/>
          <p:cNvSpPr>
            <a:spLocks/>
          </p:cNvSpPr>
          <p:nvPr/>
        </p:nvSpPr>
        <p:spPr bwMode="auto">
          <a:xfrm>
            <a:off x="3176704" y="4550829"/>
            <a:ext cx="287829" cy="649438"/>
          </a:xfrm>
          <a:prstGeom prst="leftBrace">
            <a:avLst>
              <a:gd name="adj1" fmla="val 25061"/>
              <a:gd name="adj2" fmla="val 50000"/>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b="1">
              <a:latin typeface="黑体" pitchFamily="49" charset="-122"/>
              <a:ea typeface="黑体" pitchFamily="49" charset="-122"/>
            </a:endParaRPr>
          </a:p>
        </p:txBody>
      </p:sp>
      <p:sp>
        <p:nvSpPr>
          <p:cNvPr id="42002" name="AutoShape 41"/>
          <p:cNvSpPr>
            <a:spLocks/>
          </p:cNvSpPr>
          <p:nvPr/>
        </p:nvSpPr>
        <p:spPr bwMode="auto">
          <a:xfrm>
            <a:off x="3214799" y="5460687"/>
            <a:ext cx="287829" cy="649437"/>
          </a:xfrm>
          <a:prstGeom prst="leftBrace">
            <a:avLst>
              <a:gd name="adj1" fmla="val 25061"/>
              <a:gd name="adj2" fmla="val 50000"/>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674" tIns="54337" rIns="108674" bIns="54337" anchor="ctr"/>
          <a:lstStyle/>
          <a:p>
            <a:endParaRPr lang="zh-CN" altLang="en-US" b="1">
              <a:latin typeface="黑体" pitchFamily="49" charset="-122"/>
              <a:ea typeface="黑体" pitchFamily="49" charset="-122"/>
            </a:endParaRPr>
          </a:p>
        </p:txBody>
      </p:sp>
      <p:sp>
        <p:nvSpPr>
          <p:cNvPr id="21" name="矩形 20"/>
          <p:cNvSpPr/>
          <p:nvPr/>
        </p:nvSpPr>
        <p:spPr>
          <a:xfrm>
            <a:off x="4062288" y="501590"/>
            <a:ext cx="4271862" cy="1325453"/>
          </a:xfrm>
          <a:prstGeom prst="rect">
            <a:avLst/>
          </a:prstGeom>
          <a:noFill/>
        </p:spPr>
        <p:txBody>
          <a:bodyPr wrap="none" lIns="108674" tIns="54337" rIns="108674" bIns="54337">
            <a:spAutoFit/>
          </a:bodyPr>
          <a:lstStyle/>
          <a:p>
            <a:pPr algn="ctr">
              <a:defRPr/>
            </a:pPr>
            <a:r>
              <a:rPr lang="zh-CN" altLang="en-US" sz="7900" dirty="0">
                <a:ln w="17780" cmpd="sng">
                  <a:solidFill>
                    <a:srgbClr val="FFFFFF"/>
                  </a:solidFill>
                  <a:prstDash val="solid"/>
                  <a:miter lim="800000"/>
                </a:ln>
                <a:solidFill>
                  <a:srgbClr val="FF0000"/>
                </a:solidFill>
                <a:effectLst>
                  <a:outerShdw blurRad="50800" algn="tl" rotWithShape="0">
                    <a:srgbClr val="000000"/>
                  </a:outerShdw>
                </a:effectLst>
                <a:latin typeface="华文隶书" panose="02010800040101010101" pitchFamily="2" charset="-122"/>
                <a:ea typeface="华文隶书" panose="02010800040101010101" pitchFamily="2" charset="-122"/>
              </a:rPr>
              <a:t>盘点收获</a:t>
            </a:r>
          </a:p>
        </p:txBody>
      </p:sp>
    </p:spTree>
    <p:extLst>
      <p:ext uri="{BB962C8B-B14F-4D97-AF65-F5344CB8AC3E}">
        <p14:creationId xmlns:p14="http://schemas.microsoft.com/office/powerpoint/2010/main" val="4106532198"/>
      </p:ext>
    </p:extLst>
  </p:cSld>
  <p:clrMapOvr>
    <a:masterClrMapping/>
  </p:clrMapOvr>
  <p:transition spd="slow">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图片8"/>
          <p:cNvPicPr>
            <a:picLocks noChangeAspect="1"/>
          </p:cNvPicPr>
          <p:nvPr/>
        </p:nvPicPr>
        <p:blipFill>
          <a:blip r:embed="rId2"/>
          <a:stretch>
            <a:fillRect/>
          </a:stretch>
        </p:blipFill>
        <p:spPr>
          <a:xfrm>
            <a:off x="526982" y="-196896"/>
            <a:ext cx="11231687" cy="7056484"/>
          </a:xfrm>
          <a:prstGeom prst="rect">
            <a:avLst/>
          </a:prstGeom>
          <a:noFill/>
          <a:ln w="9525">
            <a:noFill/>
          </a:ln>
        </p:spPr>
      </p:pic>
      <p:sp>
        <p:nvSpPr>
          <p:cNvPr id="21507" name="WordArt 5"/>
          <p:cNvSpPr>
            <a:spLocks noTextEdit="1"/>
          </p:cNvSpPr>
          <p:nvPr/>
        </p:nvSpPr>
        <p:spPr>
          <a:xfrm>
            <a:off x="5039128" y="549412"/>
            <a:ext cx="2785171" cy="792346"/>
          </a:xfrm>
          <a:prstGeom prst="rect">
            <a:avLst/>
          </a:prstGeom>
        </p:spPr>
        <p:txBody>
          <a:bodyPr wrap="none" lIns="108674" tIns="54337" rIns="108674" bIns="54337" fromWordArt="1">
            <a:prstTxWarp prst="textArchUp">
              <a:avLst>
                <a:gd name="adj" fmla="val 10800010"/>
              </a:avLst>
            </a:prstTxWarp>
            <a:normAutofit lnSpcReduction="10000"/>
          </a:bodyPr>
          <a:lstStyle/>
          <a:p>
            <a:pPr algn="ctr" eaLnBrk="0" hangingPunct="0"/>
            <a:r>
              <a:rPr lang="zh-CN" altLang="en-US" sz="4800" b="1">
                <a:ln w="9525" cap="flat" cmpd="sng">
                  <a:solidFill>
                    <a:schemeClr val="tx1"/>
                  </a:solidFill>
                  <a:prstDash val="solid"/>
                  <a:headEnd type="none" w="med" len="med"/>
                  <a:tailEnd type="none" w="med" len="med"/>
                </a:ln>
                <a:gradFill rotWithShape="1">
                  <a:gsLst>
                    <a:gs pos="0">
                      <a:srgbClr val="FFFF00"/>
                    </a:gs>
                    <a:gs pos="100000">
                      <a:srgbClr val="FF3300"/>
                    </a:gs>
                  </a:gsLst>
                  <a:path path="rect">
                    <a:fillToRect l="50000" t="50000" r="50000" b="50000"/>
                  </a:path>
                  <a:tileRect/>
                </a:gradFill>
                <a:latin typeface="华文新魏" panose="02010800040101010101" pitchFamily="2" charset="-122"/>
                <a:ea typeface="华文新魏" panose="02010800040101010101" pitchFamily="2" charset="-122"/>
              </a:rPr>
              <a:t>赛一赛</a:t>
            </a:r>
          </a:p>
        </p:txBody>
      </p:sp>
      <p:sp>
        <p:nvSpPr>
          <p:cNvPr id="21508" name="Text Box 6"/>
          <p:cNvSpPr txBox="1"/>
          <p:nvPr/>
        </p:nvSpPr>
        <p:spPr>
          <a:xfrm>
            <a:off x="8590432" y="115924"/>
            <a:ext cx="3073000" cy="694511"/>
          </a:xfrm>
          <a:prstGeom prst="rect">
            <a:avLst/>
          </a:prstGeom>
          <a:noFill/>
          <a:ln w="9525">
            <a:noFill/>
          </a:ln>
        </p:spPr>
        <p:txBody>
          <a:bodyPr lIns="108674" tIns="54337" rIns="108674" bIns="54337">
            <a:spAutoFit/>
          </a:bodyPr>
          <a:lstStyle/>
          <a:p>
            <a:pPr>
              <a:spcBef>
                <a:spcPct val="50000"/>
              </a:spcBef>
            </a:pPr>
            <a:r>
              <a:rPr lang="zh-CN" altLang="en-US" sz="3800" b="1" dirty="0">
                <a:solidFill>
                  <a:srgbClr val="FF0066"/>
                </a:solidFill>
                <a:latin typeface="Arial" panose="020B0604020202020204" pitchFamily="34" charset="0"/>
                <a:ea typeface="楷体_GB2312" pitchFamily="49" charset="-122"/>
              </a:rPr>
              <a:t>看谁最利害</a:t>
            </a:r>
          </a:p>
        </p:txBody>
      </p:sp>
      <p:sp>
        <p:nvSpPr>
          <p:cNvPr id="25607" name="Text Box 7"/>
          <p:cNvSpPr txBox="1"/>
          <p:nvPr/>
        </p:nvSpPr>
        <p:spPr>
          <a:xfrm>
            <a:off x="2639153" y="1268711"/>
            <a:ext cx="7775621" cy="1894839"/>
          </a:xfrm>
          <a:prstGeom prst="rect">
            <a:avLst/>
          </a:prstGeom>
          <a:noFill/>
          <a:ln w="9525">
            <a:noFill/>
          </a:ln>
        </p:spPr>
        <p:txBody>
          <a:bodyPr lIns="108674" tIns="54337" rIns="108674" bIns="54337">
            <a:spAutoFit/>
          </a:bodyPr>
          <a:lstStyle/>
          <a:p>
            <a:pPr>
              <a:spcBef>
                <a:spcPct val="50000"/>
              </a:spcBef>
            </a:pPr>
            <a:r>
              <a:rPr lang="en-US" altLang="zh-CN" sz="2900" b="1" dirty="0">
                <a:latin typeface="黑体" pitchFamily="49" charset="-122"/>
                <a:ea typeface="黑体" pitchFamily="49" charset="-122"/>
              </a:rPr>
              <a:t>1</a:t>
            </a:r>
            <a:r>
              <a:rPr lang="zh-CN" altLang="en-US" sz="2900" b="1" dirty="0">
                <a:latin typeface="黑体" pitchFamily="49" charset="-122"/>
                <a:ea typeface="黑体" pitchFamily="49" charset="-122"/>
              </a:rPr>
              <a:t>、到广东领导禁烟运动的大臣是（   ）</a:t>
            </a:r>
          </a:p>
          <a:p>
            <a:pPr>
              <a:spcBef>
                <a:spcPct val="50000"/>
              </a:spcBef>
            </a:pPr>
            <a:r>
              <a:rPr lang="en-US" altLang="zh-CN" sz="2900" b="1" dirty="0">
                <a:latin typeface="黑体" pitchFamily="49" charset="-122"/>
                <a:ea typeface="黑体" pitchFamily="49" charset="-122"/>
              </a:rPr>
              <a:t>A </a:t>
            </a:r>
            <a:r>
              <a:rPr lang="zh-CN" altLang="en-US" sz="2900" b="1" dirty="0">
                <a:latin typeface="黑体" pitchFamily="49" charset="-122"/>
                <a:ea typeface="黑体" pitchFamily="49" charset="-122"/>
              </a:rPr>
              <a:t>林则徐         </a:t>
            </a:r>
            <a:r>
              <a:rPr lang="en-US" altLang="zh-CN" sz="2900" b="1" dirty="0">
                <a:latin typeface="黑体" pitchFamily="49" charset="-122"/>
                <a:ea typeface="黑体" pitchFamily="49" charset="-122"/>
              </a:rPr>
              <a:t>B </a:t>
            </a:r>
            <a:r>
              <a:rPr lang="zh-CN" altLang="en-US" sz="2900" b="1" dirty="0">
                <a:latin typeface="黑体" pitchFamily="49" charset="-122"/>
                <a:ea typeface="黑体" pitchFamily="49" charset="-122"/>
              </a:rPr>
              <a:t>邓廷桢</a:t>
            </a:r>
          </a:p>
          <a:p>
            <a:pPr>
              <a:spcBef>
                <a:spcPct val="50000"/>
              </a:spcBef>
            </a:pPr>
            <a:r>
              <a:rPr lang="en-US" altLang="zh-CN" sz="2900" b="1" dirty="0">
                <a:latin typeface="黑体" pitchFamily="49" charset="-122"/>
                <a:ea typeface="黑体" pitchFamily="49" charset="-122"/>
              </a:rPr>
              <a:t>C </a:t>
            </a:r>
            <a:r>
              <a:rPr lang="zh-CN" altLang="en-US" sz="2900" b="1" dirty="0">
                <a:latin typeface="黑体" pitchFamily="49" charset="-122"/>
                <a:ea typeface="黑体" pitchFamily="49" charset="-122"/>
              </a:rPr>
              <a:t>琦善            </a:t>
            </a:r>
            <a:r>
              <a:rPr lang="en-US" altLang="zh-CN" sz="2900" b="1" dirty="0">
                <a:latin typeface="黑体" pitchFamily="49" charset="-122"/>
                <a:ea typeface="黑体" pitchFamily="49" charset="-122"/>
              </a:rPr>
              <a:t>D </a:t>
            </a:r>
            <a:r>
              <a:rPr lang="zh-CN" altLang="en-US" sz="2900" b="1" dirty="0">
                <a:latin typeface="黑体" pitchFamily="49" charset="-122"/>
                <a:ea typeface="黑体" pitchFamily="49" charset="-122"/>
              </a:rPr>
              <a:t>奕山</a:t>
            </a:r>
          </a:p>
        </p:txBody>
      </p:sp>
      <p:sp>
        <p:nvSpPr>
          <p:cNvPr id="25609" name="Text Box 9"/>
          <p:cNvSpPr txBox="1"/>
          <p:nvPr/>
        </p:nvSpPr>
        <p:spPr>
          <a:xfrm>
            <a:off x="2063484" y="3142392"/>
            <a:ext cx="7968212" cy="3456805"/>
          </a:xfrm>
          <a:prstGeom prst="rect">
            <a:avLst/>
          </a:prstGeom>
          <a:noFill/>
          <a:ln w="9525">
            <a:noFill/>
          </a:ln>
        </p:spPr>
        <p:txBody>
          <a:bodyPr lIns="108674" tIns="54337" rIns="108674" bIns="54337">
            <a:spAutoFit/>
          </a:bodyPr>
          <a:lstStyle/>
          <a:p>
            <a:pPr>
              <a:spcBef>
                <a:spcPct val="50000"/>
              </a:spcBef>
            </a:pPr>
            <a:r>
              <a:rPr lang="en-US" altLang="zh-CN" sz="2900" b="1" dirty="0">
                <a:latin typeface="黑体" pitchFamily="49" charset="-122"/>
                <a:ea typeface="黑体" pitchFamily="49" charset="-122"/>
              </a:rPr>
              <a:t>2</a:t>
            </a:r>
            <a:r>
              <a:rPr lang="zh-CN" altLang="en-US" sz="2900" b="1" dirty="0">
                <a:latin typeface="黑体" pitchFamily="49" charset="-122"/>
                <a:ea typeface="黑体" pitchFamily="49" charset="-122"/>
              </a:rPr>
              <a:t>、国际上把</a:t>
            </a:r>
            <a:r>
              <a:rPr lang="en-US" altLang="zh-CN" sz="2900" b="1" dirty="0">
                <a:latin typeface="黑体" pitchFamily="49" charset="-122"/>
                <a:ea typeface="黑体" pitchFamily="49" charset="-122"/>
              </a:rPr>
              <a:t>6</a:t>
            </a:r>
            <a:r>
              <a:rPr lang="zh-CN" altLang="en-US" sz="2900" b="1" dirty="0">
                <a:latin typeface="黑体" pitchFamily="49" charset="-122"/>
                <a:ea typeface="黑体" pitchFamily="49" charset="-122"/>
              </a:rPr>
              <a:t>月</a:t>
            </a:r>
            <a:r>
              <a:rPr lang="en-US" altLang="zh-CN" sz="2900" b="1" dirty="0">
                <a:latin typeface="黑体" pitchFamily="49" charset="-122"/>
                <a:ea typeface="黑体" pitchFamily="49" charset="-122"/>
              </a:rPr>
              <a:t>3</a:t>
            </a:r>
            <a:r>
              <a:rPr lang="zh-CN" altLang="en-US" sz="2900" b="1" dirty="0">
                <a:latin typeface="黑体" pitchFamily="49" charset="-122"/>
                <a:ea typeface="黑体" pitchFamily="49" charset="-122"/>
              </a:rPr>
              <a:t>日定为“国际禁毒日”，后又把</a:t>
            </a:r>
            <a:r>
              <a:rPr lang="en-US" altLang="zh-CN" sz="2900" b="1" dirty="0">
                <a:latin typeface="黑体" pitchFamily="49" charset="-122"/>
                <a:ea typeface="黑体" pitchFamily="49" charset="-122"/>
              </a:rPr>
              <a:t>6</a:t>
            </a:r>
            <a:r>
              <a:rPr lang="zh-CN" altLang="en-US" sz="2900" b="1" dirty="0">
                <a:latin typeface="黑体" pitchFamily="49" charset="-122"/>
                <a:ea typeface="黑体" pitchFamily="49" charset="-122"/>
              </a:rPr>
              <a:t>月</a:t>
            </a:r>
            <a:r>
              <a:rPr lang="en-US" altLang="zh-CN" sz="2900" b="1" dirty="0">
                <a:latin typeface="黑体" pitchFamily="49" charset="-122"/>
                <a:ea typeface="黑体" pitchFamily="49" charset="-122"/>
              </a:rPr>
              <a:t>26</a:t>
            </a:r>
            <a:r>
              <a:rPr lang="zh-CN" altLang="en-US" sz="2900" b="1" dirty="0">
                <a:latin typeface="黑体" pitchFamily="49" charset="-122"/>
                <a:ea typeface="黑体" pitchFamily="49" charset="-122"/>
              </a:rPr>
              <a:t>日定为“国际禁毒日”，这些规定与中国的哪一事件直接相关（   ）</a:t>
            </a:r>
          </a:p>
          <a:p>
            <a:pPr>
              <a:spcBef>
                <a:spcPct val="50000"/>
              </a:spcBef>
            </a:pPr>
            <a:r>
              <a:rPr lang="en-US" altLang="zh-CN" sz="2900" b="1" dirty="0">
                <a:latin typeface="黑体" pitchFamily="49" charset="-122"/>
                <a:ea typeface="黑体" pitchFamily="49" charset="-122"/>
              </a:rPr>
              <a:t>A </a:t>
            </a:r>
            <a:r>
              <a:rPr lang="zh-CN" altLang="en-US" sz="2900" b="1" dirty="0">
                <a:latin typeface="黑体" pitchFamily="49" charset="-122"/>
                <a:ea typeface="黑体" pitchFamily="49" charset="-122"/>
              </a:rPr>
              <a:t>鸦片战争     </a:t>
            </a:r>
            <a:r>
              <a:rPr lang="en-US" altLang="zh-CN" sz="2900" b="1" dirty="0">
                <a:latin typeface="黑体" pitchFamily="49" charset="-122"/>
                <a:ea typeface="黑体" pitchFamily="49" charset="-122"/>
              </a:rPr>
              <a:t>B </a:t>
            </a:r>
            <a:r>
              <a:rPr lang="zh-CN" altLang="en-US" sz="2900" b="1" dirty="0">
                <a:latin typeface="黑体" pitchFamily="49" charset="-122"/>
                <a:ea typeface="黑体" pitchFamily="49" charset="-122"/>
              </a:rPr>
              <a:t>虎门销烟</a:t>
            </a:r>
          </a:p>
          <a:p>
            <a:pPr>
              <a:spcBef>
                <a:spcPct val="50000"/>
              </a:spcBef>
            </a:pPr>
            <a:r>
              <a:rPr lang="en-US" altLang="zh-CN" sz="2900" b="1" dirty="0">
                <a:latin typeface="黑体" pitchFamily="49" charset="-122"/>
                <a:ea typeface="黑体" pitchFamily="49" charset="-122"/>
              </a:rPr>
              <a:t>C 《</a:t>
            </a:r>
            <a:r>
              <a:rPr lang="zh-CN" altLang="en-US" sz="2900" b="1" dirty="0">
                <a:latin typeface="黑体" pitchFamily="49" charset="-122"/>
                <a:ea typeface="黑体" pitchFamily="49" charset="-122"/>
              </a:rPr>
              <a:t>南京条约</a:t>
            </a:r>
            <a:r>
              <a:rPr lang="en-US" altLang="zh-CN" sz="2900" b="1" dirty="0">
                <a:latin typeface="黑体" pitchFamily="49" charset="-122"/>
                <a:ea typeface="黑体" pitchFamily="49" charset="-122"/>
              </a:rPr>
              <a:t>》</a:t>
            </a:r>
            <a:r>
              <a:rPr lang="zh-CN" altLang="en-US" sz="2900" b="1" dirty="0">
                <a:latin typeface="黑体" pitchFamily="49" charset="-122"/>
                <a:ea typeface="黑体" pitchFamily="49" charset="-122"/>
              </a:rPr>
              <a:t>的签订</a:t>
            </a:r>
          </a:p>
          <a:p>
            <a:pPr>
              <a:spcBef>
                <a:spcPct val="50000"/>
              </a:spcBef>
            </a:pPr>
            <a:r>
              <a:rPr lang="en-US" altLang="zh-CN" sz="2900" b="1" dirty="0">
                <a:latin typeface="黑体" pitchFamily="49" charset="-122"/>
                <a:ea typeface="黑体" pitchFamily="49" charset="-122"/>
              </a:rPr>
              <a:t>D </a:t>
            </a:r>
            <a:r>
              <a:rPr lang="zh-CN" altLang="en-US" sz="2900" b="1" dirty="0">
                <a:latin typeface="黑体" pitchFamily="49" charset="-122"/>
                <a:ea typeface="黑体" pitchFamily="49" charset="-122"/>
              </a:rPr>
              <a:t>英国向中国走私鸦片</a:t>
            </a:r>
          </a:p>
        </p:txBody>
      </p:sp>
      <p:pic>
        <p:nvPicPr>
          <p:cNvPr id="21513" name="Picture 11" descr="bans5"/>
          <p:cNvPicPr>
            <a:picLocks noChangeAspect="1"/>
          </p:cNvPicPr>
          <p:nvPr/>
        </p:nvPicPr>
        <p:blipFill>
          <a:blip r:embed="rId3"/>
          <a:stretch>
            <a:fillRect/>
          </a:stretch>
        </p:blipFill>
        <p:spPr>
          <a:xfrm>
            <a:off x="10799946" y="5662345"/>
            <a:ext cx="1142851" cy="857449"/>
          </a:xfrm>
          <a:prstGeom prst="rect">
            <a:avLst/>
          </a:prstGeom>
          <a:noFill/>
          <a:ln w="9525">
            <a:noFill/>
          </a:ln>
        </p:spPr>
      </p:pic>
      <p:pic>
        <p:nvPicPr>
          <p:cNvPr id="10" name="Picture 15" descr="新闻发言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2798" y="1917635"/>
            <a:ext cx="990471" cy="7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5" descr="新闻发言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7054" y="4561734"/>
            <a:ext cx="990471" cy="7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7"/>
                                        </p:tgtEl>
                                        <p:attrNameLst>
                                          <p:attrName>style.visibility</p:attrName>
                                        </p:attrNameLst>
                                      </p:cBhvr>
                                      <p:to>
                                        <p:strVal val="visible"/>
                                      </p:to>
                                    </p:set>
                                    <p:anim calcmode="lin" valueType="num">
                                      <p:cBhvr additive="base">
                                        <p:cTn id="7" dur="500" fill="hold"/>
                                        <p:tgtEl>
                                          <p:spTgt spid="25607"/>
                                        </p:tgtEl>
                                        <p:attrNameLst>
                                          <p:attrName>ppt_x</p:attrName>
                                        </p:attrNameLst>
                                      </p:cBhvr>
                                      <p:tavLst>
                                        <p:tav tm="0">
                                          <p:val>
                                            <p:strVal val="#ppt_x"/>
                                          </p:val>
                                        </p:tav>
                                        <p:tav tm="100000">
                                          <p:val>
                                            <p:strVal val="#ppt_x"/>
                                          </p:val>
                                        </p:tav>
                                      </p:tavLst>
                                    </p:anim>
                                    <p:anim calcmode="lin" valueType="num">
                                      <p:cBhvr additive="base">
                                        <p:cTn id="8" dur="500" fill="hold"/>
                                        <p:tgtEl>
                                          <p:spTgt spid="2560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609"/>
                                        </p:tgtEl>
                                        <p:attrNameLst>
                                          <p:attrName>style.visibility</p:attrName>
                                        </p:attrNameLst>
                                      </p:cBhvr>
                                      <p:to>
                                        <p:strVal val="visible"/>
                                      </p:to>
                                    </p:set>
                                    <p:anim calcmode="lin" valueType="num">
                                      <p:cBhvr additive="base">
                                        <p:cTn id="13" dur="500" fill="hold"/>
                                        <p:tgtEl>
                                          <p:spTgt spid="25609"/>
                                        </p:tgtEl>
                                        <p:attrNameLst>
                                          <p:attrName>ppt_x</p:attrName>
                                        </p:attrNameLst>
                                      </p:cBhvr>
                                      <p:tavLst>
                                        <p:tav tm="0">
                                          <p:val>
                                            <p:strVal val="#ppt_x"/>
                                          </p:val>
                                        </p:tav>
                                        <p:tav tm="100000">
                                          <p:val>
                                            <p:strVal val="#ppt_x"/>
                                          </p:val>
                                        </p:tav>
                                      </p:tavLst>
                                    </p:anim>
                                    <p:anim calcmode="lin" valueType="num">
                                      <p:cBhvr additive="base">
                                        <p:cTn id="14" dur="500" fill="hold"/>
                                        <p:tgtEl>
                                          <p:spTgt spid="2560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p:bldP spid="2560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图片8"/>
          <p:cNvPicPr>
            <a:picLocks noChangeAspect="1"/>
          </p:cNvPicPr>
          <p:nvPr/>
        </p:nvPicPr>
        <p:blipFill>
          <a:blip r:embed="rId2"/>
          <a:stretch>
            <a:fillRect/>
          </a:stretch>
        </p:blipFill>
        <p:spPr>
          <a:xfrm>
            <a:off x="526982" y="-196896"/>
            <a:ext cx="11231687" cy="7056484"/>
          </a:xfrm>
          <a:prstGeom prst="rect">
            <a:avLst/>
          </a:prstGeom>
          <a:noFill/>
          <a:ln w="9525">
            <a:noFill/>
          </a:ln>
        </p:spPr>
      </p:pic>
      <p:sp>
        <p:nvSpPr>
          <p:cNvPr id="22531" name="WordArt 3"/>
          <p:cNvSpPr>
            <a:spLocks noTextEdit="1"/>
          </p:cNvSpPr>
          <p:nvPr/>
        </p:nvSpPr>
        <p:spPr>
          <a:xfrm>
            <a:off x="5039128" y="549412"/>
            <a:ext cx="2785171" cy="792346"/>
          </a:xfrm>
          <a:prstGeom prst="rect">
            <a:avLst/>
          </a:prstGeom>
        </p:spPr>
        <p:txBody>
          <a:bodyPr wrap="none" lIns="108674" tIns="54337" rIns="108674" bIns="54337" fromWordArt="1">
            <a:prstTxWarp prst="textArchUp">
              <a:avLst>
                <a:gd name="adj" fmla="val 10800010"/>
              </a:avLst>
            </a:prstTxWarp>
            <a:normAutofit lnSpcReduction="10000"/>
          </a:bodyPr>
          <a:lstStyle/>
          <a:p>
            <a:pPr algn="ctr" eaLnBrk="0" hangingPunct="0"/>
            <a:r>
              <a:rPr lang="zh-CN" altLang="en-US" sz="4800" b="1">
                <a:ln w="9525" cap="flat" cmpd="sng">
                  <a:solidFill>
                    <a:schemeClr val="tx1"/>
                  </a:solidFill>
                  <a:prstDash val="solid"/>
                  <a:headEnd type="none" w="med" len="med"/>
                  <a:tailEnd type="none" w="med" len="med"/>
                </a:ln>
                <a:gradFill rotWithShape="1">
                  <a:gsLst>
                    <a:gs pos="0">
                      <a:srgbClr val="FFFF00"/>
                    </a:gs>
                    <a:gs pos="100000">
                      <a:srgbClr val="FF3300"/>
                    </a:gs>
                  </a:gsLst>
                  <a:path path="rect">
                    <a:fillToRect l="50000" t="50000" r="50000" b="50000"/>
                  </a:path>
                  <a:tileRect/>
                </a:gradFill>
                <a:latin typeface="华文新魏" panose="02010800040101010101" pitchFamily="2" charset="-122"/>
                <a:ea typeface="华文新魏" panose="02010800040101010101" pitchFamily="2" charset="-122"/>
              </a:rPr>
              <a:t>赛一赛</a:t>
            </a:r>
          </a:p>
        </p:txBody>
      </p:sp>
      <p:sp>
        <p:nvSpPr>
          <p:cNvPr id="22532" name="Text Box 4"/>
          <p:cNvSpPr txBox="1"/>
          <p:nvPr/>
        </p:nvSpPr>
        <p:spPr>
          <a:xfrm>
            <a:off x="8590432" y="115924"/>
            <a:ext cx="3073000" cy="694511"/>
          </a:xfrm>
          <a:prstGeom prst="rect">
            <a:avLst/>
          </a:prstGeom>
          <a:noFill/>
          <a:ln w="9525">
            <a:noFill/>
          </a:ln>
        </p:spPr>
        <p:txBody>
          <a:bodyPr lIns="108674" tIns="54337" rIns="108674" bIns="54337">
            <a:spAutoFit/>
          </a:bodyPr>
          <a:lstStyle/>
          <a:p>
            <a:pPr>
              <a:spcBef>
                <a:spcPct val="50000"/>
              </a:spcBef>
            </a:pPr>
            <a:r>
              <a:rPr lang="zh-CN" altLang="en-US" sz="3800" b="1" dirty="0">
                <a:solidFill>
                  <a:srgbClr val="FF0066"/>
                </a:solidFill>
                <a:latin typeface="Arial" panose="020B0604020202020204" pitchFamily="34" charset="0"/>
                <a:ea typeface="楷体_GB2312" pitchFamily="49" charset="-122"/>
              </a:rPr>
              <a:t>看谁最利害</a:t>
            </a:r>
          </a:p>
        </p:txBody>
      </p:sp>
      <p:sp>
        <p:nvSpPr>
          <p:cNvPr id="26629" name="Text Box 5"/>
          <p:cNvSpPr txBox="1"/>
          <p:nvPr/>
        </p:nvSpPr>
        <p:spPr>
          <a:xfrm>
            <a:off x="2446561" y="1390641"/>
            <a:ext cx="7775621" cy="1939425"/>
          </a:xfrm>
          <a:prstGeom prst="rect">
            <a:avLst/>
          </a:prstGeom>
          <a:noFill/>
          <a:ln w="9525">
            <a:noFill/>
          </a:ln>
        </p:spPr>
        <p:txBody>
          <a:bodyPr lIns="108674" tIns="54337" rIns="108674" bIns="54337">
            <a:spAutoFit/>
          </a:bodyPr>
          <a:lstStyle/>
          <a:p>
            <a:pPr>
              <a:spcBef>
                <a:spcPct val="50000"/>
              </a:spcBef>
            </a:pPr>
            <a:r>
              <a:rPr lang="en-US" altLang="zh-CN" sz="2900" b="1" dirty="0">
                <a:latin typeface="黑体" pitchFamily="49" charset="-122"/>
                <a:ea typeface="黑体" pitchFamily="49" charset="-122"/>
              </a:rPr>
              <a:t>3</a:t>
            </a:r>
            <a:r>
              <a:rPr lang="zh-CN" altLang="en-US" sz="2900" b="1" dirty="0">
                <a:latin typeface="黑体" pitchFamily="49" charset="-122"/>
                <a:ea typeface="黑体" pitchFamily="49" charset="-122"/>
              </a:rPr>
              <a:t>、在</a:t>
            </a:r>
            <a:r>
              <a:rPr lang="en-US" altLang="zh-CN" sz="2900" b="1" dirty="0">
                <a:latin typeface="黑体" pitchFamily="49" charset="-122"/>
                <a:ea typeface="黑体" pitchFamily="49" charset="-122"/>
              </a:rPr>
              <a:t>《</a:t>
            </a:r>
            <a:r>
              <a:rPr lang="zh-CN" altLang="en-US" sz="2900" b="1" dirty="0">
                <a:latin typeface="黑体" pitchFamily="49" charset="-122"/>
                <a:ea typeface="黑体" pitchFamily="49" charset="-122"/>
              </a:rPr>
              <a:t>南京条约</a:t>
            </a:r>
            <a:r>
              <a:rPr lang="en-US" altLang="zh-CN" sz="2900" b="1" dirty="0">
                <a:latin typeface="黑体" pitchFamily="49" charset="-122"/>
                <a:ea typeface="黑体" pitchFamily="49" charset="-122"/>
              </a:rPr>
              <a:t>》</a:t>
            </a:r>
            <a:r>
              <a:rPr lang="zh-CN" altLang="en-US" sz="2900" b="1" dirty="0">
                <a:latin typeface="黑体" pitchFamily="49" charset="-122"/>
                <a:ea typeface="黑体" pitchFamily="49" charset="-122"/>
              </a:rPr>
              <a:t>里割出去的香港部分（   ）</a:t>
            </a:r>
          </a:p>
          <a:p>
            <a:pPr>
              <a:spcBef>
                <a:spcPct val="50000"/>
              </a:spcBef>
            </a:pPr>
            <a:r>
              <a:rPr lang="en-US" altLang="zh-CN" sz="2900" b="1" dirty="0">
                <a:latin typeface="黑体" pitchFamily="49" charset="-122"/>
                <a:ea typeface="黑体" pitchFamily="49" charset="-122"/>
              </a:rPr>
              <a:t>A </a:t>
            </a:r>
            <a:r>
              <a:rPr lang="zh-CN" altLang="en-US" sz="2900" b="1" dirty="0">
                <a:latin typeface="黑体" pitchFamily="49" charset="-122"/>
                <a:ea typeface="黑体" pitchFamily="49" charset="-122"/>
              </a:rPr>
              <a:t>九龙半岛     </a:t>
            </a:r>
            <a:r>
              <a:rPr lang="en-US" altLang="zh-CN" sz="2900" b="1" dirty="0">
                <a:latin typeface="黑体" pitchFamily="49" charset="-122"/>
                <a:ea typeface="黑体" pitchFamily="49" charset="-122"/>
              </a:rPr>
              <a:t>B </a:t>
            </a:r>
            <a:r>
              <a:rPr lang="zh-CN" altLang="en-US" sz="2900" b="1" dirty="0">
                <a:latin typeface="黑体" pitchFamily="49" charset="-122"/>
                <a:ea typeface="黑体" pitchFamily="49" charset="-122"/>
              </a:rPr>
              <a:t>新界</a:t>
            </a:r>
          </a:p>
          <a:p>
            <a:pPr>
              <a:spcBef>
                <a:spcPct val="50000"/>
              </a:spcBef>
            </a:pPr>
            <a:r>
              <a:rPr lang="en-US" altLang="zh-CN" sz="2900" b="1" dirty="0">
                <a:latin typeface="黑体" pitchFamily="49" charset="-122"/>
                <a:ea typeface="黑体" pitchFamily="49" charset="-122"/>
              </a:rPr>
              <a:t>C </a:t>
            </a:r>
            <a:r>
              <a:rPr lang="zh-CN" altLang="en-US" sz="2900" b="1" dirty="0">
                <a:latin typeface="黑体" pitchFamily="49" charset="-122"/>
                <a:ea typeface="黑体" pitchFamily="49" charset="-122"/>
              </a:rPr>
              <a:t>香港岛        </a:t>
            </a:r>
            <a:r>
              <a:rPr lang="en-US" altLang="zh-CN" sz="2900" b="1" dirty="0">
                <a:latin typeface="黑体" pitchFamily="49" charset="-122"/>
                <a:ea typeface="黑体" pitchFamily="49" charset="-122"/>
              </a:rPr>
              <a:t>D </a:t>
            </a:r>
            <a:r>
              <a:rPr lang="zh-CN" altLang="en-US" sz="2900" b="1" dirty="0">
                <a:latin typeface="黑体" pitchFamily="49" charset="-122"/>
                <a:ea typeface="黑体" pitchFamily="49" charset="-122"/>
              </a:rPr>
              <a:t>整个香港地区</a:t>
            </a:r>
          </a:p>
        </p:txBody>
      </p:sp>
      <p:sp>
        <p:nvSpPr>
          <p:cNvPr id="26631" name="Text Box 7"/>
          <p:cNvSpPr txBox="1"/>
          <p:nvPr/>
        </p:nvSpPr>
        <p:spPr>
          <a:xfrm>
            <a:off x="1968244" y="3790244"/>
            <a:ext cx="7968213" cy="2341115"/>
          </a:xfrm>
          <a:prstGeom prst="rect">
            <a:avLst/>
          </a:prstGeom>
          <a:noFill/>
          <a:ln w="9525">
            <a:noFill/>
          </a:ln>
        </p:spPr>
        <p:txBody>
          <a:bodyPr lIns="108674" tIns="54337" rIns="108674" bIns="54337">
            <a:spAutoFit/>
          </a:bodyPr>
          <a:lstStyle/>
          <a:p>
            <a:pPr>
              <a:spcBef>
                <a:spcPct val="50000"/>
              </a:spcBef>
            </a:pPr>
            <a:r>
              <a:rPr lang="en-US" altLang="zh-CN" sz="2900" b="1" dirty="0">
                <a:latin typeface="黑体" pitchFamily="49" charset="-122"/>
                <a:ea typeface="黑体" pitchFamily="49" charset="-122"/>
              </a:rPr>
              <a:t>4</a:t>
            </a:r>
            <a:r>
              <a:rPr lang="zh-CN" altLang="en-US" sz="2900" b="1" dirty="0">
                <a:latin typeface="黑体" pitchFamily="49" charset="-122"/>
                <a:ea typeface="黑体" pitchFamily="49" charset="-122"/>
              </a:rPr>
              <a:t>、下列城市中不是</a:t>
            </a:r>
            <a:r>
              <a:rPr lang="en-US" altLang="zh-CN" sz="2900" b="1" dirty="0">
                <a:latin typeface="黑体" pitchFamily="49" charset="-122"/>
                <a:ea typeface="黑体" pitchFamily="49" charset="-122"/>
              </a:rPr>
              <a:t>《</a:t>
            </a:r>
            <a:r>
              <a:rPr lang="zh-CN" altLang="en-US" sz="2900" b="1" dirty="0">
                <a:latin typeface="黑体" pitchFamily="49" charset="-122"/>
                <a:ea typeface="黑体" pitchFamily="49" charset="-122"/>
              </a:rPr>
              <a:t>南京条约</a:t>
            </a:r>
            <a:r>
              <a:rPr lang="en-US" altLang="zh-CN" sz="2900" b="1" dirty="0">
                <a:latin typeface="黑体" pitchFamily="49" charset="-122"/>
                <a:ea typeface="黑体" pitchFamily="49" charset="-122"/>
              </a:rPr>
              <a:t>》</a:t>
            </a:r>
            <a:r>
              <a:rPr lang="zh-CN" altLang="en-US" sz="2900" b="1" dirty="0">
                <a:latin typeface="黑体" pitchFamily="49" charset="-122"/>
                <a:ea typeface="黑体" pitchFamily="49" charset="-122"/>
              </a:rPr>
              <a:t>里规定的通商口岸的是（    ）</a:t>
            </a:r>
          </a:p>
          <a:p>
            <a:pPr>
              <a:spcBef>
                <a:spcPct val="50000"/>
              </a:spcBef>
            </a:pPr>
            <a:r>
              <a:rPr lang="en-US" altLang="zh-CN" sz="2900" b="1" dirty="0">
                <a:latin typeface="黑体" pitchFamily="49" charset="-122"/>
                <a:ea typeface="黑体" pitchFamily="49" charset="-122"/>
              </a:rPr>
              <a:t>A </a:t>
            </a:r>
            <a:r>
              <a:rPr lang="zh-CN" altLang="en-US" sz="2900" b="1" dirty="0">
                <a:latin typeface="黑体" pitchFamily="49" charset="-122"/>
                <a:ea typeface="黑体" pitchFamily="49" charset="-122"/>
              </a:rPr>
              <a:t>广州               </a:t>
            </a:r>
            <a:r>
              <a:rPr lang="en-US" altLang="zh-CN" sz="2900" b="1" dirty="0">
                <a:latin typeface="黑体" pitchFamily="49" charset="-122"/>
                <a:ea typeface="黑体" pitchFamily="49" charset="-122"/>
              </a:rPr>
              <a:t>B </a:t>
            </a:r>
            <a:r>
              <a:rPr lang="zh-CN" altLang="en-US" sz="2900" b="1" dirty="0">
                <a:latin typeface="黑体" pitchFamily="49" charset="-122"/>
                <a:ea typeface="黑体" pitchFamily="49" charset="-122"/>
              </a:rPr>
              <a:t>福州</a:t>
            </a:r>
          </a:p>
          <a:p>
            <a:pPr>
              <a:spcBef>
                <a:spcPct val="50000"/>
              </a:spcBef>
            </a:pPr>
            <a:r>
              <a:rPr lang="en-US" altLang="zh-CN" sz="2900" b="1" dirty="0">
                <a:latin typeface="黑体" pitchFamily="49" charset="-122"/>
                <a:ea typeface="黑体" pitchFamily="49" charset="-122"/>
              </a:rPr>
              <a:t>C </a:t>
            </a:r>
            <a:r>
              <a:rPr lang="zh-CN" altLang="en-US" sz="2900" b="1" dirty="0">
                <a:latin typeface="黑体" pitchFamily="49" charset="-122"/>
                <a:ea typeface="黑体" pitchFamily="49" charset="-122"/>
              </a:rPr>
              <a:t>上海               </a:t>
            </a:r>
            <a:r>
              <a:rPr lang="en-US" altLang="zh-CN" sz="2900" b="1" dirty="0">
                <a:latin typeface="黑体" pitchFamily="49" charset="-122"/>
                <a:ea typeface="黑体" pitchFamily="49" charset="-122"/>
              </a:rPr>
              <a:t>D </a:t>
            </a:r>
            <a:r>
              <a:rPr lang="zh-CN" altLang="en-US" sz="2900" b="1" dirty="0">
                <a:latin typeface="黑体" pitchFamily="49" charset="-122"/>
                <a:ea typeface="黑体" pitchFamily="49" charset="-122"/>
              </a:rPr>
              <a:t>南京</a:t>
            </a:r>
          </a:p>
        </p:txBody>
      </p:sp>
      <p:pic>
        <p:nvPicPr>
          <p:cNvPr id="22537" name="Picture 11" descr="bans5"/>
          <p:cNvPicPr>
            <a:picLocks noChangeAspect="1"/>
          </p:cNvPicPr>
          <p:nvPr/>
        </p:nvPicPr>
        <p:blipFill>
          <a:blip r:embed="rId3"/>
          <a:stretch>
            <a:fillRect/>
          </a:stretch>
        </p:blipFill>
        <p:spPr>
          <a:xfrm>
            <a:off x="10799946" y="5662345"/>
            <a:ext cx="1142851" cy="857449"/>
          </a:xfrm>
          <a:prstGeom prst="rect">
            <a:avLst/>
          </a:prstGeom>
          <a:noFill/>
          <a:ln w="9525">
            <a:noFill/>
          </a:ln>
        </p:spPr>
      </p:pic>
      <p:pic>
        <p:nvPicPr>
          <p:cNvPr id="10" name="Picture 15" descr="新闻发言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3434" y="2742506"/>
            <a:ext cx="990471" cy="7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5" descr="新闻发言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57115" y="5471133"/>
            <a:ext cx="990471" cy="7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500" fill="hold"/>
                                        <p:tgtEl>
                                          <p:spTgt spid="26629"/>
                                        </p:tgtEl>
                                        <p:attrNameLst>
                                          <p:attrName>ppt_x</p:attrName>
                                        </p:attrNameLst>
                                      </p:cBhvr>
                                      <p:tavLst>
                                        <p:tav tm="0">
                                          <p:val>
                                            <p:strVal val="#ppt_x"/>
                                          </p:val>
                                        </p:tav>
                                        <p:tav tm="100000">
                                          <p:val>
                                            <p:strVal val="#ppt_x"/>
                                          </p:val>
                                        </p:tav>
                                      </p:tavLst>
                                    </p:anim>
                                    <p:anim calcmode="lin" valueType="num">
                                      <p:cBhvr additive="base">
                                        <p:cTn id="8"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31"/>
                                        </p:tgtEl>
                                        <p:attrNameLst>
                                          <p:attrName>style.visibility</p:attrName>
                                        </p:attrNameLst>
                                      </p:cBhvr>
                                      <p:to>
                                        <p:strVal val="visible"/>
                                      </p:to>
                                    </p:set>
                                    <p:anim calcmode="lin" valueType="num">
                                      <p:cBhvr additive="base">
                                        <p:cTn id="13" dur="500" fill="hold"/>
                                        <p:tgtEl>
                                          <p:spTgt spid="26631"/>
                                        </p:tgtEl>
                                        <p:attrNameLst>
                                          <p:attrName>ppt_x</p:attrName>
                                        </p:attrNameLst>
                                      </p:cBhvr>
                                      <p:tavLst>
                                        <p:tav tm="0">
                                          <p:val>
                                            <p:strVal val="#ppt_x"/>
                                          </p:val>
                                        </p:tav>
                                        <p:tav tm="100000">
                                          <p:val>
                                            <p:strVal val="#ppt_x"/>
                                          </p:val>
                                        </p:tav>
                                      </p:tavLst>
                                    </p:anim>
                                    <p:anim calcmode="lin" valueType="num">
                                      <p:cBhvr additive="base">
                                        <p:cTn id="14" dur="500" fill="hold"/>
                                        <p:tgtEl>
                                          <p:spTgt spid="2663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P spid="2663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图片8"/>
          <p:cNvPicPr>
            <a:picLocks noChangeAspect="1"/>
          </p:cNvPicPr>
          <p:nvPr/>
        </p:nvPicPr>
        <p:blipFill>
          <a:blip r:embed="rId2"/>
          <a:stretch>
            <a:fillRect/>
          </a:stretch>
        </p:blipFill>
        <p:spPr>
          <a:xfrm>
            <a:off x="526982" y="-196896"/>
            <a:ext cx="11231687" cy="7056484"/>
          </a:xfrm>
          <a:prstGeom prst="rect">
            <a:avLst/>
          </a:prstGeom>
          <a:noFill/>
          <a:ln w="9525">
            <a:noFill/>
          </a:ln>
        </p:spPr>
      </p:pic>
      <p:sp>
        <p:nvSpPr>
          <p:cNvPr id="23555" name="WordArt 3"/>
          <p:cNvSpPr>
            <a:spLocks noTextEdit="1"/>
          </p:cNvSpPr>
          <p:nvPr/>
        </p:nvSpPr>
        <p:spPr>
          <a:xfrm>
            <a:off x="5039128" y="549412"/>
            <a:ext cx="2785171" cy="792346"/>
          </a:xfrm>
          <a:prstGeom prst="rect">
            <a:avLst/>
          </a:prstGeom>
        </p:spPr>
        <p:txBody>
          <a:bodyPr wrap="none" lIns="108674" tIns="54337" rIns="108674" bIns="54337" fromWordArt="1">
            <a:prstTxWarp prst="textArchUp">
              <a:avLst>
                <a:gd name="adj" fmla="val 10800010"/>
              </a:avLst>
            </a:prstTxWarp>
            <a:normAutofit lnSpcReduction="10000"/>
          </a:bodyPr>
          <a:lstStyle/>
          <a:p>
            <a:pPr algn="ctr" eaLnBrk="0" hangingPunct="0"/>
            <a:r>
              <a:rPr lang="zh-CN" altLang="en-US" sz="4800" b="1">
                <a:ln w="9525" cap="flat" cmpd="sng">
                  <a:solidFill>
                    <a:schemeClr val="tx1"/>
                  </a:solidFill>
                  <a:prstDash val="solid"/>
                  <a:headEnd type="none" w="med" len="med"/>
                  <a:tailEnd type="none" w="med" len="med"/>
                </a:ln>
                <a:gradFill rotWithShape="1">
                  <a:gsLst>
                    <a:gs pos="0">
                      <a:srgbClr val="FFFF00"/>
                    </a:gs>
                    <a:gs pos="100000">
                      <a:srgbClr val="FF3300"/>
                    </a:gs>
                  </a:gsLst>
                  <a:path path="rect">
                    <a:fillToRect l="50000" t="50000" r="50000" b="50000"/>
                  </a:path>
                  <a:tileRect/>
                </a:gradFill>
                <a:latin typeface="华文新魏" panose="02010800040101010101" pitchFamily="2" charset="-122"/>
                <a:ea typeface="华文新魏" panose="02010800040101010101" pitchFamily="2" charset="-122"/>
              </a:rPr>
              <a:t>赛一赛</a:t>
            </a:r>
          </a:p>
        </p:txBody>
      </p:sp>
      <p:sp>
        <p:nvSpPr>
          <p:cNvPr id="23556" name="Text Box 4"/>
          <p:cNvSpPr txBox="1"/>
          <p:nvPr/>
        </p:nvSpPr>
        <p:spPr>
          <a:xfrm>
            <a:off x="8590432" y="115924"/>
            <a:ext cx="3073000" cy="694511"/>
          </a:xfrm>
          <a:prstGeom prst="rect">
            <a:avLst/>
          </a:prstGeom>
          <a:noFill/>
          <a:ln w="9525">
            <a:noFill/>
          </a:ln>
        </p:spPr>
        <p:txBody>
          <a:bodyPr lIns="108674" tIns="54337" rIns="108674" bIns="54337">
            <a:spAutoFit/>
          </a:bodyPr>
          <a:lstStyle/>
          <a:p>
            <a:pPr>
              <a:spcBef>
                <a:spcPct val="50000"/>
              </a:spcBef>
            </a:pPr>
            <a:r>
              <a:rPr lang="zh-CN" altLang="en-US" sz="3800" b="1" dirty="0">
                <a:solidFill>
                  <a:srgbClr val="FF0066"/>
                </a:solidFill>
                <a:latin typeface="Arial" panose="020B0604020202020204" pitchFamily="34" charset="0"/>
                <a:ea typeface="楷体_GB2312" pitchFamily="49" charset="-122"/>
              </a:rPr>
              <a:t>看谁最利害</a:t>
            </a:r>
          </a:p>
        </p:txBody>
      </p:sp>
      <p:sp>
        <p:nvSpPr>
          <p:cNvPr id="27653" name="Text Box 5"/>
          <p:cNvSpPr txBox="1"/>
          <p:nvPr/>
        </p:nvSpPr>
        <p:spPr>
          <a:xfrm>
            <a:off x="2158732" y="2134094"/>
            <a:ext cx="7775621" cy="3679943"/>
          </a:xfrm>
          <a:prstGeom prst="rect">
            <a:avLst/>
          </a:prstGeom>
          <a:noFill/>
          <a:ln w="9525">
            <a:noFill/>
          </a:ln>
        </p:spPr>
        <p:txBody>
          <a:bodyPr lIns="108674" tIns="54337" rIns="108674" bIns="54337">
            <a:spAutoFit/>
          </a:bodyPr>
          <a:lstStyle/>
          <a:p>
            <a:pPr>
              <a:spcBef>
                <a:spcPct val="50000"/>
              </a:spcBef>
            </a:pPr>
            <a:r>
              <a:rPr lang="en-US" altLang="zh-CN" sz="2900" b="1" dirty="0">
                <a:latin typeface="黑体" pitchFamily="49" charset="-122"/>
                <a:ea typeface="黑体" pitchFamily="49" charset="-122"/>
              </a:rPr>
              <a:t>5</a:t>
            </a:r>
            <a:r>
              <a:rPr lang="zh-CN" altLang="en-US" sz="2900" b="1" dirty="0">
                <a:latin typeface="黑体" pitchFamily="49" charset="-122"/>
                <a:ea typeface="黑体" pitchFamily="49" charset="-122"/>
              </a:rPr>
              <a:t>、中国开始从封建社会逐步沦为半殖民地半封建社会的标志是（   ）</a:t>
            </a:r>
          </a:p>
          <a:p>
            <a:pPr>
              <a:spcBef>
                <a:spcPct val="50000"/>
              </a:spcBef>
            </a:pPr>
            <a:r>
              <a:rPr lang="en-US" altLang="zh-CN" sz="2900" b="1" dirty="0">
                <a:latin typeface="黑体" pitchFamily="49" charset="-122"/>
                <a:ea typeface="黑体" pitchFamily="49" charset="-122"/>
              </a:rPr>
              <a:t>A </a:t>
            </a:r>
            <a:r>
              <a:rPr lang="zh-CN" altLang="en-US" sz="2900" b="1" dirty="0">
                <a:latin typeface="黑体" pitchFamily="49" charset="-122"/>
                <a:ea typeface="黑体" pitchFamily="49" charset="-122"/>
              </a:rPr>
              <a:t>虎门销烟</a:t>
            </a:r>
          </a:p>
          <a:p>
            <a:pPr>
              <a:spcBef>
                <a:spcPct val="50000"/>
              </a:spcBef>
            </a:pPr>
            <a:r>
              <a:rPr lang="en-US" altLang="zh-CN" sz="2900" b="1" dirty="0">
                <a:latin typeface="黑体" pitchFamily="49" charset="-122"/>
                <a:ea typeface="黑体" pitchFamily="49" charset="-122"/>
              </a:rPr>
              <a:t>B 1840</a:t>
            </a:r>
            <a:r>
              <a:rPr lang="zh-CN" altLang="en-US" sz="2900" b="1" dirty="0">
                <a:latin typeface="黑体" pitchFamily="49" charset="-122"/>
                <a:ea typeface="黑体" pitchFamily="49" charset="-122"/>
              </a:rPr>
              <a:t>年的鸦片战争</a:t>
            </a:r>
          </a:p>
          <a:p>
            <a:pPr>
              <a:spcBef>
                <a:spcPct val="50000"/>
              </a:spcBef>
            </a:pPr>
            <a:r>
              <a:rPr lang="en-US" altLang="zh-CN" sz="2900" b="1" dirty="0">
                <a:latin typeface="黑体" pitchFamily="49" charset="-122"/>
                <a:ea typeface="黑体" pitchFamily="49" charset="-122"/>
              </a:rPr>
              <a:t>C </a:t>
            </a:r>
            <a:r>
              <a:rPr lang="zh-CN" altLang="en-US" sz="2900" b="1" dirty="0">
                <a:latin typeface="黑体" pitchFamily="49" charset="-122"/>
                <a:ea typeface="黑体" pitchFamily="49" charset="-122"/>
              </a:rPr>
              <a:t>鸦片的输入</a:t>
            </a:r>
          </a:p>
          <a:p>
            <a:pPr>
              <a:spcBef>
                <a:spcPct val="50000"/>
              </a:spcBef>
            </a:pPr>
            <a:r>
              <a:rPr lang="en-US" altLang="zh-CN" sz="2900" b="1" dirty="0">
                <a:latin typeface="黑体" pitchFamily="49" charset="-122"/>
                <a:ea typeface="黑体" pitchFamily="49" charset="-122"/>
              </a:rPr>
              <a:t>D 《</a:t>
            </a:r>
            <a:r>
              <a:rPr lang="zh-CN" altLang="en-US" sz="2900" b="1" dirty="0">
                <a:latin typeface="黑体" pitchFamily="49" charset="-122"/>
                <a:ea typeface="黑体" pitchFamily="49" charset="-122"/>
              </a:rPr>
              <a:t>尼布楚条约</a:t>
            </a:r>
            <a:r>
              <a:rPr lang="en-US" altLang="zh-CN" sz="2900" b="1" dirty="0">
                <a:latin typeface="黑体" pitchFamily="49" charset="-122"/>
                <a:ea typeface="黑体" pitchFamily="49" charset="-122"/>
              </a:rPr>
              <a:t>》</a:t>
            </a:r>
            <a:r>
              <a:rPr lang="zh-CN" altLang="en-US" sz="2900" b="1" dirty="0">
                <a:latin typeface="黑体" pitchFamily="49" charset="-122"/>
                <a:ea typeface="黑体" pitchFamily="49" charset="-122"/>
              </a:rPr>
              <a:t>的签订</a:t>
            </a:r>
          </a:p>
        </p:txBody>
      </p:sp>
      <p:pic>
        <p:nvPicPr>
          <p:cNvPr id="23559" name="Picture 10" descr="bans5"/>
          <p:cNvPicPr>
            <a:picLocks noChangeAspect="1"/>
          </p:cNvPicPr>
          <p:nvPr/>
        </p:nvPicPr>
        <p:blipFill>
          <a:blip r:embed="rId3"/>
          <a:stretch>
            <a:fillRect/>
          </a:stretch>
        </p:blipFill>
        <p:spPr>
          <a:xfrm>
            <a:off x="10799946" y="5735377"/>
            <a:ext cx="1142851" cy="857449"/>
          </a:xfrm>
          <a:prstGeom prst="rect">
            <a:avLst/>
          </a:prstGeom>
          <a:noFill/>
          <a:ln w="9525">
            <a:noFill/>
          </a:ln>
        </p:spPr>
      </p:pic>
      <p:pic>
        <p:nvPicPr>
          <p:cNvPr id="8" name="Picture 15" descr="新闻发言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8742" y="3898583"/>
            <a:ext cx="990471" cy="7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Lst>
  </p:timing>
</p:sld>
</file>

<file path=ppt/theme/theme1.xml><?xml version="1.0" encoding="utf-8"?>
<a:theme xmlns:a="http://schemas.openxmlformats.org/drawingml/2006/main" name="Office 主题​​">
  <a:themeElements>
    <a:clrScheme name="自定义 284">
      <a:dk1>
        <a:sysClr val="windowText" lastClr="000000"/>
      </a:dk1>
      <a:lt1>
        <a:sysClr val="window" lastClr="FFFFFF"/>
      </a:lt1>
      <a:dk2>
        <a:srgbClr val="534949"/>
      </a:dk2>
      <a:lt2>
        <a:srgbClr val="CCD1B9"/>
      </a:lt2>
      <a:accent1>
        <a:srgbClr val="CF5949"/>
      </a:accent1>
      <a:accent2>
        <a:srgbClr val="595959"/>
      </a:accent2>
      <a:accent3>
        <a:srgbClr val="CF5949"/>
      </a:accent3>
      <a:accent4>
        <a:srgbClr val="595959"/>
      </a:accent4>
      <a:accent5>
        <a:srgbClr val="CF5949"/>
      </a:accent5>
      <a:accent6>
        <a:srgbClr val="595959"/>
      </a:accent6>
      <a:hlink>
        <a:srgbClr val="CC9900"/>
      </a:hlink>
      <a:folHlink>
        <a:srgbClr val="C0C0C0"/>
      </a:folHlink>
    </a:clrScheme>
    <a:fontScheme name="自定义 16">
      <a:majorFont>
        <a:latin typeface="Franklin Gothic Medium"/>
        <a:ea typeface="方正尚酷简体"/>
        <a:cs typeface=""/>
      </a:majorFont>
      <a:minorFont>
        <a:latin typeface="Franklin Gothic Book"/>
        <a:ea typeface="方正尚酷简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3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945</TotalTime>
  <Words>1322</Words>
  <Application>Microsoft Office PowerPoint</Application>
  <PresentationFormat>自定义</PresentationFormat>
  <Paragraphs>216</Paragraphs>
  <Slides>37</Slides>
  <Notes>0</Notes>
  <HiddenSlides>0</HiddenSlides>
  <MMClips>0</MMClips>
  <ScaleCrop>false</ScaleCrop>
  <HeadingPairs>
    <vt:vector size="4" baseType="variant">
      <vt:variant>
        <vt:lpstr>主题</vt:lpstr>
      </vt:variant>
      <vt:variant>
        <vt:i4>6</vt:i4>
      </vt:variant>
      <vt:variant>
        <vt:lpstr>幻灯片标题</vt:lpstr>
      </vt:variant>
      <vt:variant>
        <vt:i4>37</vt:i4>
      </vt:variant>
    </vt:vector>
  </HeadingPairs>
  <TitlesOfParts>
    <vt:vector size="43" baseType="lpstr">
      <vt:lpstr>Office 主题​​</vt:lpstr>
      <vt:lpstr>默认设计模板</vt:lpstr>
      <vt:lpstr>1_默认设计模板</vt:lpstr>
      <vt:lpstr>2_默认设计模板</vt:lpstr>
      <vt:lpstr>3_默认设计模板</vt:lpstr>
      <vt:lpstr>2_Office 主题​​</vt:lpstr>
      <vt:lpstr>课堂要求：</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1586说课</dc:title>
  <dc:creator>微软用户</dc:creator>
  <cp:lastModifiedBy>admin</cp:lastModifiedBy>
  <cp:revision>430</cp:revision>
  <dcterms:created xsi:type="dcterms:W3CDTF">2016-04-02T23:55:00Z</dcterms:created>
  <dcterms:modified xsi:type="dcterms:W3CDTF">2017-11-25T13:47:23Z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2052-10.1.0.6391</vt:lpwstr>
  </property>
</Properties>
</file>