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1"/>
    <p:sldMasterId id="2147483661" r:id="rId2"/>
    <p:sldMasterId id="2147483672" r:id="rId3"/>
    <p:sldMasterId id="2147483683" r:id="rId4"/>
    <p:sldMasterId id="2147483694" r:id="rId5"/>
    <p:sldMasterId id="2147483705" r:id="rId6"/>
  </p:sldMasterIdLst>
  <p:notesMasterIdLst>
    <p:notesMasterId r:id="rId7"/>
  </p:notesMasterIdLst>
  <p:handoutMasterIdLst>
    <p:handoutMasterId r:id="rId8"/>
  </p:handoutMasterIdLst>
  <p:sldIdLst>
    <p:sldId id="295" r:id="rId9"/>
    <p:sldId id="319" r:id="rId10"/>
    <p:sldId id="296" r:id="rId11"/>
    <p:sldId id="412" r:id="rId12"/>
    <p:sldId id="421" r:id="rId13"/>
    <p:sldId id="419" r:id="rId14"/>
    <p:sldId id="423" r:id="rId15"/>
    <p:sldId id="417" r:id="rId16"/>
    <p:sldId id="424" r:id="rId17"/>
    <p:sldId id="425" r:id="rId18"/>
    <p:sldId id="429" r:id="rId19"/>
    <p:sldId id="415" r:id="rId20"/>
    <p:sldId id="426" r:id="rId21"/>
    <p:sldId id="433" r:id="rId22"/>
    <p:sldId id="430" r:id="rId23"/>
    <p:sldId id="434" r:id="rId24"/>
    <p:sldId id="411" r:id="rId25"/>
    <p:sldId id="418" r:id="rId26"/>
    <p:sldId id="320" r:id="rId27"/>
    <p:sldId id="414" r:id="rId28"/>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015" autoAdjust="0"/>
    <p:restoredTop sz="87410" autoAdjust="0"/>
  </p:normalViewPr>
  <p:slideViewPr>
    <p:cSldViewPr snapToGrid="0">
      <p:cViewPr varScale="1">
        <p:scale>
          <a:sx n="65" d="100"/>
          <a:sy n="65" d="100"/>
        </p:scale>
        <p:origin x="1020" y="78"/>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2.xml" /><Relationship Id="rId11" Type="http://schemas.openxmlformats.org/officeDocument/2006/relationships/slide" Target="slides/slide3.xml" /><Relationship Id="rId12" Type="http://schemas.openxmlformats.org/officeDocument/2006/relationships/slide" Target="slides/slide4.xml" /><Relationship Id="rId13" Type="http://schemas.openxmlformats.org/officeDocument/2006/relationships/slide" Target="slides/slide5.xml" /><Relationship Id="rId14" Type="http://schemas.openxmlformats.org/officeDocument/2006/relationships/slide" Target="slides/slide6.xml" /><Relationship Id="rId15" Type="http://schemas.openxmlformats.org/officeDocument/2006/relationships/slide" Target="slides/slide7.xml" /><Relationship Id="rId16" Type="http://schemas.openxmlformats.org/officeDocument/2006/relationships/slide" Target="slides/slide8.xml" /><Relationship Id="rId17" Type="http://schemas.openxmlformats.org/officeDocument/2006/relationships/slide" Target="slides/slide9.xml" /><Relationship Id="rId18" Type="http://schemas.openxmlformats.org/officeDocument/2006/relationships/slide" Target="slides/slide10.xml" /><Relationship Id="rId19" Type="http://schemas.openxmlformats.org/officeDocument/2006/relationships/slide" Target="slides/slide11.xml" /><Relationship Id="rId2" Type="http://schemas.openxmlformats.org/officeDocument/2006/relationships/slideMaster" Target="slideMasters/slideMaster2.xml" /><Relationship Id="rId20" Type="http://schemas.openxmlformats.org/officeDocument/2006/relationships/slide" Target="slides/slide12.xml" /><Relationship Id="rId21" Type="http://schemas.openxmlformats.org/officeDocument/2006/relationships/slide" Target="slides/slide13.xml" /><Relationship Id="rId22" Type="http://schemas.openxmlformats.org/officeDocument/2006/relationships/slide" Target="slides/slide14.xml" /><Relationship Id="rId23" Type="http://schemas.openxmlformats.org/officeDocument/2006/relationships/slide" Target="slides/slide15.xml" /><Relationship Id="rId24" Type="http://schemas.openxmlformats.org/officeDocument/2006/relationships/slide" Target="slides/slide16.xml" /><Relationship Id="rId25" Type="http://schemas.openxmlformats.org/officeDocument/2006/relationships/slide" Target="slides/slide17.xml" /><Relationship Id="rId26" Type="http://schemas.openxmlformats.org/officeDocument/2006/relationships/slide" Target="slides/slide18.xml" /><Relationship Id="rId27" Type="http://schemas.openxmlformats.org/officeDocument/2006/relationships/slide" Target="slides/slide19.xml" /><Relationship Id="rId28" Type="http://schemas.openxmlformats.org/officeDocument/2006/relationships/slide" Target="slides/slide20.xml" /><Relationship Id="rId29" Type="http://schemas.openxmlformats.org/officeDocument/2006/relationships/tags" Target="tags/tag78.xml" /><Relationship Id="rId3" Type="http://schemas.openxmlformats.org/officeDocument/2006/relationships/slideMaster" Target="slideMasters/slideMaster3.xml" /><Relationship Id="rId30" Type="http://schemas.openxmlformats.org/officeDocument/2006/relationships/presProps" Target="presProps.xml" /><Relationship Id="rId31" Type="http://schemas.openxmlformats.org/officeDocument/2006/relationships/viewProps" Target="viewProps.xml" /><Relationship Id="rId32" Type="http://schemas.openxmlformats.org/officeDocument/2006/relationships/theme" Target="theme/theme1.xml" /><Relationship Id="rId33" Type="http://schemas.openxmlformats.org/officeDocument/2006/relationships/tableStyles" Target="tableStyles.xml" /><Relationship Id="rId4" Type="http://schemas.openxmlformats.org/officeDocument/2006/relationships/slideMaster" Target="slideMasters/slideMaster4.xml" /><Relationship Id="rId5" Type="http://schemas.openxmlformats.org/officeDocument/2006/relationships/slideMaster" Target="slideMasters/slideMaster5.xml" /><Relationship Id="rId6" Type="http://schemas.openxmlformats.org/officeDocument/2006/relationships/slideMaster" Target="slideMasters/slideMaster6.xml" /><Relationship Id="rId7" Type="http://schemas.openxmlformats.org/officeDocument/2006/relationships/notesMaster" Target="notesMasters/notesMaster1.xml" /><Relationship Id="rId8" Type="http://schemas.openxmlformats.org/officeDocument/2006/relationships/handoutMaster" Target="handoutMasters/handoutMaster1.xml" /><Relationship Id="rId9" Type="http://schemas.openxmlformats.org/officeDocument/2006/relationships/slide" Target="slides/slide1.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8.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vl1pPr>
          </a:lstStyle>
          <a:p>
            <a:pPr/>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defPPr/>
            <a:lvl1pPr algn="r">
              <a:defRPr sz="1200"/>
            </a:lvl1pPr>
          </a:lstStyle>
          <a:p>
            <a:pPr/>
            <a:fld id="{0F9B84EA-7D68-4D60-9CB1-D50884785D1C}" type="datetimeFigureOut">
              <a:rPr lang="zh-CN" altLang="en-US" smtClean="0">
                <a:latin typeface="微软雅黑" panose="020b0503020204020204" charset="-122"/>
                <a:ea typeface="微软雅黑"/>
              </a:rPr>
              <a:pPr/>
              <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defPPr/>
            <a:lvl1pPr algn="l">
              <a:defRPr sz="1200"/>
            </a:lvl1pPr>
          </a:lstStyle>
          <a:p>
            <a:pPr/>
            <a:endParaRPr lang="zh-CN" altLang="en-US">
              <a:latin typeface="微软雅黑" panose="020b0503020204020204" charset="-122"/>
              <a:ea typeface="微软雅黑"/>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defPPr/>
            <a:lvl1pPr algn="r">
              <a:defRPr sz="1200"/>
            </a:lvl1pPr>
          </a:lstStyle>
          <a:p>
            <a:pPr/>
            <a:fld id="{8D4E0FC9-F1F8-4FAE-9988-3BA365CFD46F}" type="slidenum">
              <a:rPr lang="zh-CN" altLang="en-US" smtClean="0">
                <a:latin typeface="微软雅黑" panose="020b0503020204020204" charset="-122"/>
                <a:ea typeface="微软雅黑"/>
              </a:rPr>
              <a:pPr/>
              <a:t/>
            </a:fld>
            <a:endParaRPr lang="zh-CN" altLang="en-US" smtClean="0">
              <a:latin typeface="微软雅黑" panose="020b0503020204020204" charset="-122"/>
              <a:ea typeface="微软雅黑"/>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7.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defPPr/>
            <a:lvl1pPr algn="l">
              <a:defRPr sz="1200">
                <a:latin typeface="微软雅黑" panose="020b0503020204020204" charset="-122"/>
                <a:ea typeface="微软雅黑"/>
              </a:defRPr>
            </a:lvl1pPr>
          </a:lstStyle>
          <a:p>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defPPr/>
            <a:lvl1pPr algn="r">
              <a:defRPr sz="1200">
                <a:latin typeface="微软雅黑" panose="020b0503020204020204" charset="-122"/>
                <a:ea typeface="微软雅黑"/>
              </a:defRPr>
            </a:lvl1pPr>
          </a:lstStyle>
          <a:p>
            <a:pPr/>
            <a:fld id="{1AC49D05-6128-4D0D-A32A-06A5E73B386C}" type="datetimeFigureOut">
              <a:rPr lang="zh-CN" altLang="en-US" smtClean="0"/>
              <a:pPr/>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defPPr/>
            <a:lvl1pPr algn="l">
              <a:defRPr sz="1200">
                <a:latin typeface="微软雅黑" panose="020b0503020204020204" charset="-122"/>
                <a:ea typeface="微软雅黑"/>
              </a:defRPr>
            </a:lvl1pPr>
          </a:lstStyle>
          <a:p>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defPPr/>
            <a:lvl1pPr algn="r">
              <a:defRPr sz="1200">
                <a:latin typeface="微软雅黑" panose="020b0503020204020204" charset="-122"/>
                <a:ea typeface="微软雅黑"/>
              </a:defRPr>
            </a:lvl1pPr>
          </a:lstStyle>
          <a:p>
            <a:pPr/>
            <a:fld id="{5849F42C-2DAE-424C-A4B8-3140182C3E9F}" type="slidenum">
              <a:rPr lang="zh-CN" altLang="en-US" smtClean="0"/>
              <a:pPr/>
              <a:t/>
            </a:fld>
            <a:endParaRPr lang="zh-CN" altLang="en-US"/>
          </a:p>
        </p:txBody>
      </p:sp>
    </p:spTree>
  </p:cSld>
  <p:clrMap bg1="lt1" tx1="dk1" bg2="lt2" tx2="dk2" accent1="accent1" accent2="accent2" accent3="accent3" accent4="accent4" accent5="accent5" accent6="accent6" hlink="hlink" folHlink="folHlink"/>
  <p:notesStyle>
    <a:defPPr/>
    <a:lvl1pPr marL="0" algn="l" defTabSz="914400" rtl="0" eaLnBrk="1" latinLnBrk="0" hangingPunct="1">
      <a:defRPr sz="1600" kern="1200">
        <a:solidFill>
          <a:schemeClr val="tx1"/>
        </a:solidFill>
        <a:latin typeface="微软雅黑" panose="020b0503020204020204" charset="-122"/>
        <a:ea typeface="微软雅黑"/>
        <a:cs typeface="+mn-cs"/>
      </a:defRPr>
    </a:lvl1pPr>
    <a:lvl2pPr marL="457200" algn="l" defTabSz="914400" rtl="0" eaLnBrk="1" latinLnBrk="0" hangingPunct="1">
      <a:defRPr sz="1200" kern="1200">
        <a:solidFill>
          <a:schemeClr val="tx1"/>
        </a:solidFill>
        <a:latin typeface="微软雅黑" panose="020b0503020204020204" charset="-122"/>
        <a:ea typeface="微软雅黑"/>
        <a:cs typeface="+mn-cs"/>
      </a:defRPr>
    </a:lvl2pPr>
    <a:lvl3pPr marL="914400" algn="l" defTabSz="914400" rtl="0" eaLnBrk="1" latinLnBrk="0" hangingPunct="1">
      <a:defRPr sz="1200" kern="1200">
        <a:solidFill>
          <a:schemeClr val="tx1"/>
        </a:solidFill>
        <a:latin typeface="微软雅黑" panose="020b0503020204020204" charset="-122"/>
        <a:ea typeface="微软雅黑"/>
        <a:cs typeface="+mn-cs"/>
      </a:defRPr>
    </a:lvl3pPr>
    <a:lvl4pPr marL="1371600" algn="l" defTabSz="914400" rtl="0" eaLnBrk="1" latinLnBrk="0" hangingPunct="1">
      <a:defRPr sz="1200" kern="1200">
        <a:solidFill>
          <a:schemeClr val="tx1"/>
        </a:solidFill>
        <a:latin typeface="微软雅黑" panose="020b0503020204020204" charset="-122"/>
        <a:ea typeface="微软雅黑"/>
        <a:cs typeface="+mn-cs"/>
      </a:defRPr>
    </a:lvl4pPr>
    <a:lvl5pPr marL="1828800" algn="l" defTabSz="914400" rtl="0" eaLnBrk="1" latinLnBrk="0" hangingPunct="1">
      <a:defRPr sz="1200" kern="1200">
        <a:solidFill>
          <a:schemeClr val="tx1"/>
        </a:solidFill>
        <a:latin typeface="微软雅黑" panose="020b0503020204020204" charset="-122"/>
        <a:ea typeface="微软雅黑"/>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85D0DACE-38E0-42D2-9336-2B707D34BC6D}" type="slidenum">
              <a:rPr lang="zh-CN" altLang="en-US" smtClean="0"/>
              <a:pPr/>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7</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9</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10</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17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19</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defPPr/>
          </a:lstStyle>
          <a:p>
            <a:pPr/>
            <a:endParaRPr lang="zh-CN" altLang="en-US"/>
          </a:p>
        </p:txBody>
      </p:sp>
      <p:sp>
        <p:nvSpPr>
          <p:cNvPr id="4" name="灯片编号占位符 3"/>
          <p:cNvSpPr>
            <a:spLocks noGrp="1"/>
          </p:cNvSpPr>
          <p:nvPr>
            <p:ph type="sldNum" sz="quarter" idx="10"/>
          </p:nvPr>
        </p:nvSpPr>
        <p:spPr/>
        <p:txBody>
          <a:bodyPr/>
          <a:lstStyle>
            <a:defPPr/>
          </a:lstStyle>
          <a:p>
            <a:pPr/>
            <a:fld id="{5849F42C-2DAE-424C-A4B8-3140182C3E9F}" type="slidenum">
              <a:rPr lang="zh-CN" altLang="en-US" smtClean="0"/>
              <a:pPr/>
              <a:t>20</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image" Target="../media/image1.jpeg"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6.xml" /><Relationship Id="rId2" Type="http://schemas.openxmlformats.org/officeDocument/2006/relationships/tags" Target="../tags/tag57.xml" /><Relationship Id="rId3" Type="http://schemas.openxmlformats.org/officeDocument/2006/relationships/tags" Target="../tags/tag58.xml" /><Relationship Id="rId4" Type="http://schemas.openxmlformats.org/officeDocument/2006/relationships/image" Target="../media/image1.jpeg" /><Relationship Id="rId5"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defPPr/>
            <a:lvl1pPr algn="ctr">
              <a:defRPr sz="5400" b="0" spc="600">
                <a:effectLst>
                  <a:outerShdw blurRad="38100" dist="38100" dir="2700000" algn="tl">
                    <a:srgbClr val="000000">
                      <a:alpha val="43137"/>
                    </a:srgbClr>
                  </a:outerShdw>
                </a:effectLst>
              </a:defRPr>
            </a:lvl1pPr>
          </a:lstStyle>
          <a:p>
            <a:pPr/>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defPPr/>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17" name="页脚占位符 16"/>
          <p:cNvSpPr>
            <a:spLocks noGrp="1"/>
          </p:cNvSpPr>
          <p:nvPr>
            <p:ph type="ftr" sz="quarter" idx="11"/>
            <p:custDataLst>
              <p:tags r:id="rId4"/>
            </p:custDataLst>
          </p:nvPr>
        </p:nvSpPr>
        <p:spPr/>
        <p:txBody>
          <a:bodyPr/>
          <a:lstStyle>
            <a:defPPr/>
          </a:lstStyle>
          <a:p>
            <a:pPr/>
            <a:endParaRPr lang="zh-CN" altLang="en-US"/>
          </a:p>
        </p:txBody>
      </p:sp>
      <p:sp>
        <p:nvSpPr>
          <p:cNvPr id="18" name="灯片编号占位符 17"/>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defPPr/>
            <a:lvl1pPr marL="0" marR="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defPPr/>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pic>
        <p:nvPicPr>
          <p:cNvPr id="7" name="图片 6"/>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defPPr/>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pPr/>
            <a:r>
              <a:rPr lang="zh-CN" altLang="en-US"/>
              <a:t>单击此处编辑母版标题样式</a:t>
            </a:r>
            <a:endParaRPr lang="zh-CN" altLang="en-US"/>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defPPr/>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defPPr/>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defPPr/>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defPPr/>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defPPr/>
          </a:lstStyle>
          <a:p>
            <a:pPr/>
            <a:fld id="{760FBDFE-C587-4B4C-A407-44438C67B59E}" type="datetimeFigureOut">
              <a:rPr lang="zh-CN" altLang="en-US" smtClean="0"/>
              <a:pPr/>
              <a:t/>
            </a:fld>
            <a:endParaRPr lang="zh-CN" altLang="en-US"/>
          </a:p>
        </p:txBody>
      </p:sp>
      <p:sp>
        <p:nvSpPr>
          <p:cNvPr id="6" name="页脚占位符 5"/>
          <p:cNvSpPr>
            <a:spLocks noGrp="1"/>
          </p:cNvSpPr>
          <p:nvPr>
            <p:ph type="ftr" sz="quarter" idx="11"/>
            <p:custDataLst>
              <p:tags r:id="rId5"/>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6"/>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defPPr/>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defPPr/>
            <a:lvl1pPr marL="0" indent="0" eaLnBrk="1" fontAlgn="auto" latinLnBrk="0" hangingPunct="1">
              <a:lnSpc>
                <a:spcPct val="100000"/>
              </a:lnSpc>
              <a:spcAft>
                <a:spcPct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defPPr/>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defPPr/>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defPPr/>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defPPr/>
          </a:lstStyle>
          <a:p>
            <a:pPr/>
            <a:fld id="{760FBDFE-C587-4B4C-A407-44438C67B59E}" type="datetimeFigureOut">
              <a:rPr lang="zh-CN" altLang="en-US" smtClean="0"/>
              <a:pPr/>
              <a:t/>
            </a:fld>
            <a:endParaRPr lang="zh-CN" altLang="en-US"/>
          </a:p>
        </p:txBody>
      </p:sp>
      <p:sp>
        <p:nvSpPr>
          <p:cNvPr id="8" name="页脚占位符 7"/>
          <p:cNvSpPr>
            <a:spLocks noGrp="1"/>
          </p:cNvSpPr>
          <p:nvPr>
            <p:ph type="ftr" sz="quarter" idx="11"/>
            <p:custDataLst>
              <p:tags r:id="rId7"/>
            </p:custDataLst>
          </p:nvPr>
        </p:nvSpPr>
        <p:spPr/>
        <p:txBody>
          <a:bodyPr/>
          <a:lstStyle>
            <a:defPPr/>
          </a:lstStyle>
          <a:p>
            <a:pPr/>
            <a:endParaRPr lang="zh-CN" altLang="en-US"/>
          </a:p>
        </p:txBody>
      </p:sp>
      <p:sp>
        <p:nvSpPr>
          <p:cNvPr id="9" name="灯片编号占位符 8"/>
          <p:cNvSpPr>
            <a:spLocks noGrp="1"/>
          </p:cNvSpPr>
          <p:nvPr>
            <p:ph type="sldNum" sz="quarter" idx="12"/>
            <p:custDataLst>
              <p:tags r:id="rId8"/>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defPPr/>
            <a:lvl1pPr marL="0" marR="0" lvl="0" algn="l" defTabSz="914400" rtl="0" eaLnBrk="1" fontAlgn="auto" latinLnBrk="0" hangingPunct="1">
              <a:lnSpc>
                <a:spcPct val="100000"/>
              </a:lnSpc>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3"/>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4"/>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3" name="页脚占位符 2"/>
          <p:cNvSpPr>
            <a:spLocks noGrp="1"/>
          </p:cNvSpPr>
          <p:nvPr>
            <p:ph type="ftr" sz="quarter" idx="11"/>
            <p:custDataLst>
              <p:tags r:id="rId2"/>
            </p:custDataLst>
          </p:nvPr>
        </p:nvSpPr>
        <p:spPr/>
        <p:txBody>
          <a:bodyPr/>
          <a:lstStyle>
            <a:defPPr/>
          </a:lstStyle>
          <a:p>
            <a:pPr/>
            <a:endParaRPr lang="zh-CN" altLang="en-US"/>
          </a:p>
        </p:txBody>
      </p:sp>
      <p:sp>
        <p:nvSpPr>
          <p:cNvPr id="4" name="灯片编号占位符 3"/>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defPPr/>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defPPr/>
          </a:lstStyle>
          <a:p>
            <a:pPr/>
            <a:fld id="{9EFD9D74-47D9-4702-A33C-335B63B48DBF}" type="datetimeFigureOut">
              <a:rPr lang="zh-CN" altLang="en-US" smtClean="0"/>
              <a:pPr/>
              <a:t/>
            </a:fld>
            <a:endParaRPr lang="zh-CN" altLang="en-US"/>
          </a:p>
        </p:txBody>
      </p:sp>
      <p:sp>
        <p:nvSpPr>
          <p:cNvPr id="6" name="页脚占位符 5"/>
          <p:cNvSpPr>
            <a:spLocks noGrp="1"/>
          </p:cNvSpPr>
          <p:nvPr>
            <p:ph type="ftr" sz="quarter" idx="11"/>
            <p:custDataLst>
              <p:tags r:id="rId4"/>
            </p:custDataLst>
          </p:nvPr>
        </p:nvSpPr>
        <p:spPr/>
        <p:txBody>
          <a:bodyPr/>
          <a:lstStyle>
            <a:defPPr/>
          </a:lstStyle>
          <a:p>
            <a:pPr/>
            <a:endParaRPr lang="zh-CN" altLang="en-US"/>
          </a:p>
        </p:txBody>
      </p:sp>
      <p:sp>
        <p:nvSpPr>
          <p:cNvPr id="7" name="灯片编号占位符 6"/>
          <p:cNvSpPr>
            <a:spLocks noGrp="1"/>
          </p:cNvSpPr>
          <p:nvPr>
            <p:ph type="sldNum" sz="quarter" idx="12"/>
            <p:custDataLst>
              <p:tags r:id="rId5"/>
            </p:custDataLst>
          </p:nvPr>
        </p:nvSpPr>
        <p:spPr/>
        <p:txBody>
          <a:bodyPr/>
          <a:lstStyle>
            <a:defPPr/>
          </a:lstStyle>
          <a:p>
            <a:pPr/>
            <a:fld id="{FABC47A4-756D-490B-A52F-7D9E2C9FC05F}" type="slidenum">
              <a:rPr lang="zh-CN" altLang="en-US" smtClean="0"/>
              <a:pPr/>
              <a:t/>
            </a:fld>
            <a:endParaRPr lang="zh-CN" altLang="en-US"/>
          </a:p>
        </p:txBody>
      </p:sp>
      <p:sp>
        <p:nvSpPr>
          <p:cNvPr id="9" name="标题 8"/>
          <p:cNvSpPr>
            <a:spLocks noGrp="1"/>
          </p:cNvSpPr>
          <p:nvPr>
            <p:ph type="title"/>
            <p:custDataLst>
              <p:tags r:id="rId6"/>
            </p:custDataLst>
          </p:nvPr>
        </p:nvSpPr>
        <p:spPr/>
        <p:txBody>
          <a:bodyPr/>
          <a:lstStyle>
            <a:defPPr/>
          </a:lstStyle>
          <a:p>
            <a:pPr/>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defPPr/>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defPPr/>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defPPr/>
          </a:lstStyle>
          <a:p>
            <a:pPr/>
            <a:fld id="{760FBDFE-C587-4B4C-A407-44438C67B59E}" type="datetimeFigureOut">
              <a:rPr lang="zh-CN" altLang="en-US" smtClean="0"/>
              <a:pPr/>
              <a:t/>
            </a:fld>
            <a:endParaRPr lang="zh-CN" altLang="en-US"/>
          </a:p>
        </p:txBody>
      </p:sp>
      <p:sp>
        <p:nvSpPr>
          <p:cNvPr id="5" name="页脚占位符 4"/>
          <p:cNvSpPr>
            <a:spLocks noGrp="1"/>
          </p:cNvSpPr>
          <p:nvPr>
            <p:ph type="ftr" sz="quarter" idx="11"/>
            <p:custDataLst>
              <p:tags r:id="rId4"/>
            </p:custDataLst>
          </p:nvPr>
        </p:nvSpPr>
        <p:spPr/>
        <p:txBody>
          <a:bodyPr/>
          <a:lstStyle>
            <a:defPPr/>
          </a:lstStyle>
          <a:p>
            <a:pPr/>
            <a:endParaRPr lang="zh-CN" altLang="en-US"/>
          </a:p>
        </p:txBody>
      </p:sp>
      <p:sp>
        <p:nvSpPr>
          <p:cNvPr id="6" name="灯片编号占位符 5"/>
          <p:cNvSpPr>
            <a:spLocks noGrp="1"/>
          </p:cNvSpPr>
          <p:nvPr>
            <p:ph type="sldNum" sz="quarter" idx="12"/>
            <p:custDataLst>
              <p:tags r:id="rId5"/>
            </p:custDataLst>
          </p:nvPr>
        </p:nvSpPr>
        <p:spPr/>
        <p:txBody>
          <a:bodyPr/>
          <a:lstStyle>
            <a:defPPr/>
          </a:lstStyle>
          <a:p>
            <a:pPr/>
            <a:fld id="{49AE70B2-8BF9-45C0-BB95-33D1B9D3A854}" type="slidenum">
              <a:rPr lang="zh-CN" altLang="en-US" smtClean="0"/>
              <a:pPr/>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defPPr/>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4" name="页脚占位符 3"/>
          <p:cNvSpPr>
            <a:spLocks noGrp="1"/>
          </p:cNvSpPr>
          <p:nvPr>
            <p:ph type="ftr" sz="quarter" idx="11"/>
            <p:custDataLst>
              <p:tags r:id="rId2"/>
            </p:custDataLst>
          </p:nvPr>
        </p:nvSpPr>
        <p:spPr/>
        <p:txBody>
          <a:bodyPr/>
          <a:lstStyle>
            <a:defPPr/>
          </a:lstStyle>
          <a:p>
            <a:pPr/>
            <a:endParaRPr lang="zh-CN" altLang="en-US"/>
          </a:p>
        </p:txBody>
      </p:sp>
      <p:sp>
        <p:nvSpPr>
          <p:cNvPr id="5" name="灯片编号占位符 4"/>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defPPr/>
            <a:lvl1pPr marL="0" marR="0" algn="ctr" defTabSz="914400" rtl="0" eaLnBrk="1" fontAlgn="auto" latinLnBrk="0" hangingPunct="1">
              <a:lnSpc>
                <a:spcPct val="100000"/>
              </a:lnSpc>
              <a:buNone/>
              <a:defRPr kumimoji="0" lang="zh-CN" altLang="en-US" sz="5400" b="0" i="0" u="none" strike="noStrike" kern="1200" cap="none" spc="600" normalizeH="0" baseline="0" noProof="1">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
        <p:nvSpPr>
          <p:cNvPr id="16" name="日期占位符 15"/>
          <p:cNvSpPr>
            <a:spLocks noGrp="1"/>
          </p:cNvSpPr>
          <p:nvPr>
            <p:ph type="dt" sz="half" idx="10"/>
            <p:custDataLst>
              <p:tags r:id="rId1"/>
            </p:custDataLst>
          </p:nvPr>
        </p:nvSpPr>
        <p:spPr/>
        <p:txBody>
          <a:bodyPr/>
          <a:lstStyle>
            <a:defPPr/>
          </a:lstStyle>
          <a:p>
            <a:pPr/>
            <a:fld id="{760FBDFE-C587-4B4C-A407-44438C67B59E}" type="datetimeFigureOut">
              <a:rPr lang="zh-CN" altLang="en-US" smtClean="0"/>
              <a:pPr/>
              <a:t/>
            </a:fld>
            <a:endParaRPr lang="zh-CN" altLang="en-US"/>
          </a:p>
        </p:txBody>
      </p:sp>
      <p:sp>
        <p:nvSpPr>
          <p:cNvPr id="17" name="页脚占位符 16"/>
          <p:cNvSpPr>
            <a:spLocks noGrp="1"/>
          </p:cNvSpPr>
          <p:nvPr>
            <p:ph type="ftr" sz="quarter" idx="11"/>
            <p:custDataLst>
              <p:tags r:id="rId2"/>
            </p:custDataLst>
          </p:nvPr>
        </p:nvSpPr>
        <p:spPr/>
        <p:txBody>
          <a:bodyPr/>
          <a:lstStyle>
            <a:defPPr/>
          </a:lstStyle>
          <a:p>
            <a:pPr/>
            <a:endParaRPr lang="zh-CN" altLang="en-US"/>
          </a:p>
        </p:txBody>
      </p:sp>
      <p:sp>
        <p:nvSpPr>
          <p:cNvPr id="18" name="灯片编号占位符 17"/>
          <p:cNvSpPr>
            <a:spLocks noGrp="1"/>
          </p:cNvSpPr>
          <p:nvPr>
            <p:ph type="sldNum" sz="quarter" idx="12"/>
            <p:custDataLst>
              <p:tags r:id="rId3"/>
            </p:custDataLst>
          </p:nvPr>
        </p:nvSpPr>
        <p:spPr/>
        <p:txBody>
          <a:bodyPr/>
          <a:lstStyle>
            <a:defPPr/>
          </a:lstStyle>
          <a:p>
            <a:pPr/>
            <a:fld id="{49AE70B2-8BF9-45C0-BB95-33D1B9D3A854}" type="slidenum">
              <a:rPr lang="zh-CN" altLang="en-US" smtClean="0"/>
              <a:pPr/>
              <a:t/>
            </a:fld>
            <a:endParaRPr lang="zh-CN" altLang="en-US"/>
          </a:p>
        </p:txBody>
      </p:sp>
      <p:pic>
        <p:nvPicPr>
          <p:cNvPr id="4" name="图片 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a:t>单击此处编辑标题</a:t>
            </a:r>
            <a:endParaRPr lang="zh-CN" altLang="en-US"/>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defPPr/>
          </a:lstStyle>
          <a:p>
            <a:pPr/>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565CE74E-AB26-4998-AD42-012C4C1AD076}"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idx="1"/>
          </p:nvPr>
        </p:nvSpPr>
        <p:spPr/>
        <p:txBody>
          <a:bodyPr/>
          <a:lstStyle>
            <a:defPPr/>
            <a:lvl1pPr>
              <a:defRPr sz="2400"/>
            </a:lvl1pPr>
            <a:lvl2pPr>
              <a:defRPr sz="2000"/>
            </a:lvl2pPr>
            <a:lvl3pPr>
              <a:defRPr sz="1800"/>
            </a:lvl3pPr>
            <a:lvl4pPr>
              <a:defRPr sz="1800"/>
            </a:lvl4pPr>
            <a:lvl5pPr>
              <a:defRPr sz="18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节标题">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a:t>单击此处编辑标题</a:t>
            </a:r>
            <a:endParaRPr lang="zh-CN" altLang="en-US"/>
          </a:p>
        </p:txBody>
      </p:sp>
    </p:spTree>
  </p:cSld>
  <p:clrMapOvr>
    <a:masterClrMapping/>
  </p:clrMapOvr>
  <p:transition>
    <p:random/>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nchor="ctr" anchorCtr="0"/>
          <a:lstStyle>
            <a:defPPr/>
          </a:lstStyle>
          <a:p>
            <a:pPr/>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nchor="ctr" anchorCtr="0"/>
          <a:lstStyle>
            <a:defPPr/>
          </a:lstStyle>
          <a:p>
            <a:pPr/>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615609"/>
            <a:ext cx="5157787"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6172200" y="1744961"/>
            <a:ext cx="5183188" cy="823912"/>
          </a:xfr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615609"/>
            <a:ext cx="5183188" cy="3574054"/>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仅标题">
    <p:spTree>
      <p:nvGrpSpPr>
        <p:cNvPr id="1" name=""/>
        <p:cNvGrpSpPr/>
        <p:nvPr/>
      </p:nvGrpSpPr>
      <p:grpSpPr>
        <a:xfrm>
          <a:off x="0" y="0"/>
          <a: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a:t>编辑标题</a:t>
            </a:r>
            <a:endParaRPr lang="zh-CN" altLang="en-US"/>
          </a:p>
        </p:txBody>
      </p:sp>
      <p:sp>
        <p:nvSpPr>
          <p:cNvPr id="3" name="日期占位符 2"/>
          <p:cNvSpPr>
            <a:spLocks noGrp="1"/>
          </p:cNvSpPr>
          <p:nvPr>
            <p:ph type="dt" sz="half" idx="10"/>
          </p:nvPr>
        </p:nvSpPr>
        <p:spPr/>
        <p:txBody>
          <a:bodyPr/>
          <a:lstStyle>
            <a:defPPr/>
          </a:lstStyle>
          <a:p>
            <a:pPr/>
            <a:fld id="{20DD7636-5BE1-44BC-BB5F-15739D9E18E1}"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E87C0E1D-24C4-406F-9615-DBDA8D2D1F93}"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a:t>编辑文本</a:t>
            </a:r>
            <a:endParaRPr lang="zh-CN" altLang="en-US"/>
          </a:p>
        </p:txBody>
      </p:sp>
    </p:spTree>
  </p:cSld>
  <p:clrMapOvr>
    <a:masterClrMapping/>
  </p:clrMapOvr>
  <p:transition>
    <p:random/>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a:t>单击此处编辑标题</a:t>
            </a:r>
            <a:endParaRPr lang="zh-CN" altLang="en-US"/>
          </a:p>
        </p:txBody>
      </p:sp>
      <p:sp>
        <p:nvSpPr>
          <p:cNvPr id="3" name="图片占位符 2"/>
          <p:cNvSpPr>
            <a:spLocks noGrp="1" noChangeAspect="1"/>
          </p:cNvSpPr>
          <p:nvPr>
            <p:ph type="pic" idx="1"/>
          </p:nvPr>
        </p:nvSpPr>
        <p:spPr>
          <a:xfrm>
            <a:off x="5642517" y="713673"/>
            <a:ext cx="5711882" cy="5403600"/>
          </a:xfr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defPPr/>
          </a:lstStyle>
          <a:p>
            <a:pPr/>
            <a:fld id="{9EFD9D74-47D9-4702-A33C-335B63B48DBF}"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defPPr/>
          </a:lstStyle>
          <a:p>
            <a:pPr/>
            <a:fld id="{FABC47A4-756D-490B-A52F-7D9E2C9FC05F}"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a:t>单击此处编辑标题</a:t>
            </a:r>
            <a:endParaRPr lang="zh-CN" altLang="en-US"/>
          </a:p>
        </p:txBody>
      </p:sp>
      <p:sp>
        <p:nvSpPr>
          <p:cNvPr id="3" name="竖排文字占位符 2"/>
          <p:cNvSpPr>
            <a:spLocks noGrp="1"/>
          </p:cNvSpPr>
          <p:nvPr>
            <p:ph type="body" orient="vert" idx="1"/>
          </p:nvPr>
        </p:nvSpPr>
        <p:spPr>
          <a:xfrm>
            <a:off x="838199" y="365125"/>
            <a:ext cx="9446443" cy="5811838"/>
          </a:xfrm>
        </p:spPr>
        <p:txBody>
          <a:bodyPr vert="eaVert"/>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Tree>
  </p:cSld>
  <p:clrMapOvr>
    <a:masterClrMapping/>
  </p:clrMapOvr>
  <p:transition>
    <p:random/>
  </p:transition>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nvPr>
        </p:nvSpPr>
        <p:spPr/>
        <p:txBody>
          <a:bodyPr/>
          <a:lstStyle>
            <a:defPPr/>
          </a:lstStyle>
          <a:p>
            <a:pPr/>
            <a:fld id="{760FBDFE-C587-4B4C-A407-44438C67B59E}"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defPPr/>
          </a:lstStyle>
          <a:p>
            <a:pPr/>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defPPr/>
          </a:lstStyle>
          <a:p>
            <a:pPr/>
            <a:fld id="{49AE70B2-8BF9-45C0-BB95-33D1B9D3A854}" type="slidenum">
              <a:rPr lang="zh-CN" altLang="en-US" smtClean="0">
                <a:solidFill>
                  <a:prstClr val="white">
                    <a:lumMod val="50000"/>
                  </a:prstClr>
                </a:solidFill>
              </a:rPr>
              <a:pPr/>
              <a:t/>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random/>
  </p:transition>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a:prstGeom prst="rect">
            <a:avLst/>
          </a:prstGeom>
        </p:spPr>
        <p:txBody>
          <a:bodyPr anchor="b"/>
          <a:lstStyle>
            <a:defPPr/>
            <a:lvl1pPr algn="ctr">
              <a:defRPr sz="6000"/>
            </a:lvl1pPr>
          </a:lstStyle>
          <a:p>
            <a:pPr/>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defPPr/>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a:r>
              <a:rPr lang="zh-CN" altLang="en-US" smtClean="0"/>
              <a:t>单击此处编辑母版副标题样式</a:t>
            </a:r>
            <a:endParaRPr lang="zh-CN" altLang="en-US"/>
          </a:p>
        </p:txBody>
      </p:sp>
    </p:spTree>
  </p:cSld>
  <p:clrMapOvr>
    <a:masterClrMapping/>
  </p:clrMapOvr>
  <p:transition/>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defPPr/>
          </a:lstStyle>
          <a:p>
            <a:pPr/>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1" y="1709739"/>
            <a:ext cx="10515600" cy="2852737"/>
          </a:xfrm>
          <a:prstGeom prst="rect">
            <a:avLst/>
          </a:prstGeom>
        </p:spPr>
        <p:txBody>
          <a:bodyPr anchor="b"/>
          <a:lstStyle>
            <a:defPPr/>
            <a:lvl1pPr>
              <a:defRPr sz="6000"/>
            </a:lvl1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defPPr/>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defPPr/>
          </a:lstStyle>
          <a:p>
            <a:pPr/>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40317" y="365126"/>
            <a:ext cx="10515600" cy="1325563"/>
          </a:xfrm>
          <a:prstGeom prst="rect">
            <a:avLst/>
          </a:prstGeom>
        </p:spPr>
        <p:txBody>
          <a:bodyPr/>
          <a:lstStyle>
            <a:defPPr/>
          </a:lstStyle>
          <a:p>
            <a:pPr/>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defPPr/>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defPPr/>
          </a:lstStyle>
          <a:p>
            <a:pPr/>
            <a:r>
              <a:rPr lang="zh-CN" altLang="en-US" smtClean="0"/>
              <a:t>单击此处编辑母版标题样式</a:t>
            </a:r>
            <a:endParaRPr lang="zh-CN" altLang="en-US"/>
          </a:p>
        </p:txBody>
      </p:sp>
    </p:spTree>
  </p:cSld>
  <p:clrMapOvr>
    <a:masterClrMapping/>
  </p:clrMapOvr>
  <p:transition/>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defPPr/>
            <a:lvl1pPr>
              <a:defRPr sz="3200"/>
            </a:lvl1pPr>
          </a:lstStyle>
          <a:p>
            <a:pPr/>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defPPr/>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40318" y="457200"/>
            <a:ext cx="3932767" cy="1600200"/>
          </a:xfrm>
          <a:prstGeom prst="rect">
            <a:avLst/>
          </a:prstGeom>
        </p:spPr>
        <p:txBody>
          <a:bodyPr anchor="b"/>
          <a:lstStyle>
            <a:defPPr/>
            <a:lvl1pPr>
              <a:defRPr sz="3200"/>
            </a:lvl1pPr>
          </a:lstStyle>
          <a:p>
            <a:pPr/>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defPPr/>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defPPr/>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transition/>
  <p:timing/>
</p:sldLayout>
</file>

<file path=ppt/slideLayouts/slideLayout6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6"/>
            <a:ext cx="10515600" cy="1325563"/>
          </a:xfrm>
          <a:prstGeom prst="rect">
            <a:avLst/>
          </a:prstGeom>
        </p:spPr>
        <p:txBody>
          <a:bodyPr/>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Layouts/slideLayout6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defPPr/>
          </a:lstStyle>
          <a:p>
            <a:pPr/>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def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ags" Target="../tags/tag59.xml" /><Relationship Id="rId14" Type="http://schemas.openxmlformats.org/officeDocument/2006/relationships/tags" Target="../tags/tag60.xml" /><Relationship Id="rId15" Type="http://schemas.openxmlformats.org/officeDocument/2006/relationships/tags" Target="../tags/tag61.xml" /><Relationship Id="rId16" Type="http://schemas.openxmlformats.org/officeDocument/2006/relationships/tags" Target="../tags/tag62.xml" /><Relationship Id="rId17" Type="http://schemas.openxmlformats.org/officeDocument/2006/relationships/tags" Target="../tags/tag63.xml" /><Relationship Id="rId18" Type="http://schemas.openxmlformats.org/officeDocument/2006/relationships/tags" Target="../tags/tag64.xml" /><Relationship Id="rId19"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tags" Target="../tags/tag65.xml" /><Relationship Id="rId12" Type="http://schemas.openxmlformats.org/officeDocument/2006/relationships/tags" Target="../tags/tag66.xml" /><Relationship Id="rId13" Type="http://schemas.openxmlformats.org/officeDocument/2006/relationships/tags" Target="../tags/tag67.xml" /><Relationship Id="rId14" Type="http://schemas.openxmlformats.org/officeDocument/2006/relationships/image" Target="../media/image2.png" /><Relationship Id="rId15" Type="http://schemas.microsoft.com/office/2007/relationships/hdphoto" Target="../media/image3.wdp" /><Relationship Id="rId16"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tags" Target="../tags/tag68.xml" /><Relationship Id="rId12" Type="http://schemas.openxmlformats.org/officeDocument/2006/relationships/tags" Target="../tags/tag69.xml" /><Relationship Id="rId13" Type="http://schemas.openxmlformats.org/officeDocument/2006/relationships/tags" Target="../tags/tag70.xml" /><Relationship Id="rId14" Type="http://schemas.openxmlformats.org/officeDocument/2006/relationships/image" Target="../media/image2.png" /><Relationship Id="rId15" Type="http://schemas.microsoft.com/office/2007/relationships/hdphoto" Target="../media/image4.wdp" /><Relationship Id="rId16"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3.xml" /><Relationship Id="rId10" Type="http://schemas.openxmlformats.org/officeDocument/2006/relationships/slideLayout" Target="../slideLayouts/slideLayout42.xml" /><Relationship Id="rId11" Type="http://schemas.openxmlformats.org/officeDocument/2006/relationships/tags" Target="../tags/tag71.xml" /><Relationship Id="rId12" Type="http://schemas.openxmlformats.org/officeDocument/2006/relationships/tags" Target="../tags/tag72.xml" /><Relationship Id="rId13" Type="http://schemas.openxmlformats.org/officeDocument/2006/relationships/tags" Target="../tags/tag73.xml" /><Relationship Id="rId14" Type="http://schemas.openxmlformats.org/officeDocument/2006/relationships/image" Target="../media/image2.png" /><Relationship Id="rId15" Type="http://schemas.microsoft.com/office/2007/relationships/hdphoto" Target="../media/image5.wdp" /><Relationship Id="rId16" Type="http://schemas.openxmlformats.org/officeDocument/2006/relationships/theme" Target="../theme/theme4.xml" /><Relationship Id="rId2" Type="http://schemas.openxmlformats.org/officeDocument/2006/relationships/slideLayout" Target="../slideLayouts/slideLayout34.xml" /><Relationship Id="rId3" Type="http://schemas.openxmlformats.org/officeDocument/2006/relationships/slideLayout" Target="../slideLayouts/slideLayout35.xml" /><Relationship Id="rId4" Type="http://schemas.openxmlformats.org/officeDocument/2006/relationships/slideLayout" Target="../slideLayouts/slideLayout36.xml" /><Relationship Id="rId5" Type="http://schemas.openxmlformats.org/officeDocument/2006/relationships/slideLayout" Target="../slideLayouts/slideLayout37.xml" /><Relationship Id="rId6" Type="http://schemas.openxmlformats.org/officeDocument/2006/relationships/slideLayout" Target="../slideLayouts/slideLayout38.xml" /><Relationship Id="rId7" Type="http://schemas.openxmlformats.org/officeDocument/2006/relationships/slideLayout" Target="../slideLayouts/slideLayout39.xml" /><Relationship Id="rId8" Type="http://schemas.openxmlformats.org/officeDocument/2006/relationships/slideLayout" Target="../slideLayouts/slideLayout40.xml" /><Relationship Id="rId9" Type="http://schemas.openxmlformats.org/officeDocument/2006/relationships/slideLayout" Target="../slideLayouts/slideLayout41.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43.xml" /><Relationship Id="rId10" Type="http://schemas.openxmlformats.org/officeDocument/2006/relationships/slideLayout" Target="../slideLayouts/slideLayout52.xml" /><Relationship Id="rId11" Type="http://schemas.openxmlformats.org/officeDocument/2006/relationships/tags" Target="../tags/tag74.xml" /><Relationship Id="rId12" Type="http://schemas.openxmlformats.org/officeDocument/2006/relationships/tags" Target="../tags/tag75.xml" /><Relationship Id="rId13" Type="http://schemas.openxmlformats.org/officeDocument/2006/relationships/tags" Target="../tags/tag76.xml" /><Relationship Id="rId14" Type="http://schemas.openxmlformats.org/officeDocument/2006/relationships/image" Target="../media/image2.png" /><Relationship Id="rId15" Type="http://schemas.microsoft.com/office/2007/relationships/hdphoto" Target="../media/image6.wdp" /><Relationship Id="rId16" Type="http://schemas.openxmlformats.org/officeDocument/2006/relationships/theme" Target="../theme/theme5.xml" /><Relationship Id="rId2" Type="http://schemas.openxmlformats.org/officeDocument/2006/relationships/slideLayout" Target="../slideLayouts/slideLayout44.xml" /><Relationship Id="rId3" Type="http://schemas.openxmlformats.org/officeDocument/2006/relationships/slideLayout" Target="../slideLayouts/slideLayout45.xml" /><Relationship Id="rId4" Type="http://schemas.openxmlformats.org/officeDocument/2006/relationships/slideLayout" Target="../slideLayouts/slideLayout46.xml" /><Relationship Id="rId5" Type="http://schemas.openxmlformats.org/officeDocument/2006/relationships/slideLayout" Target="../slideLayouts/slideLayout47.xml" /><Relationship Id="rId6" Type="http://schemas.openxmlformats.org/officeDocument/2006/relationships/slideLayout" Target="../slideLayouts/slideLayout48.xml" /><Relationship Id="rId7" Type="http://schemas.openxmlformats.org/officeDocument/2006/relationships/slideLayout" Target="../slideLayouts/slideLayout49.xml" /><Relationship Id="rId8" Type="http://schemas.openxmlformats.org/officeDocument/2006/relationships/slideLayout" Target="../slideLayouts/slideLayout50.xml" /><Relationship Id="rId9" Type="http://schemas.openxmlformats.org/officeDocument/2006/relationships/slideLayout" Target="../slideLayouts/slideLayout51.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3.xml" /><Relationship Id="rId10" Type="http://schemas.openxmlformats.org/officeDocument/2006/relationships/slideLayout" Target="../slideLayouts/slideLayout62.xml" /><Relationship Id="rId11" Type="http://schemas.openxmlformats.org/officeDocument/2006/relationships/slideLayout" Target="../slideLayouts/slideLayout63.xml" /><Relationship Id="rId12" Type="http://schemas.openxmlformats.org/officeDocument/2006/relationships/image" Target="../media/image7.jpeg" /><Relationship Id="rId13" Type="http://schemas.openxmlformats.org/officeDocument/2006/relationships/theme" Target="../theme/theme6.xml" /><Relationship Id="rId2" Type="http://schemas.openxmlformats.org/officeDocument/2006/relationships/slideLayout" Target="../slideLayouts/slideLayout54.xml" /><Relationship Id="rId3" Type="http://schemas.openxmlformats.org/officeDocument/2006/relationships/slideLayout" Target="../slideLayouts/slideLayout55.xml" /><Relationship Id="rId4" Type="http://schemas.openxmlformats.org/officeDocument/2006/relationships/slideLayout" Target="../slideLayouts/slideLayout56.xml" /><Relationship Id="rId5" Type="http://schemas.openxmlformats.org/officeDocument/2006/relationships/slideLayout" Target="../slideLayouts/slideLayout57.xml" /><Relationship Id="rId6" Type="http://schemas.openxmlformats.org/officeDocument/2006/relationships/slideLayout" Target="../slideLayouts/slideLayout58.xml" /><Relationship Id="rId7" Type="http://schemas.openxmlformats.org/officeDocument/2006/relationships/slideLayout" Target="../slideLayouts/slideLayout59.xml" /><Relationship Id="rId8" Type="http://schemas.openxmlformats.org/officeDocument/2006/relationships/slideLayout" Target="../slideLayouts/slideLayout60.xml" /><Relationship Id="rId9" Type="http://schemas.openxmlformats.org/officeDocument/2006/relationships/slideLayout" Target="../slideLayouts/slideLayout61.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defPPr/>
          </a:lstStyle>
          <a:p>
            <a:pPr/>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pPr/>
              <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pPr/>
              <a:t>0</a:t>
            </a:fld>
            <a:endParaRPr lang="zh-CN" altLang="en-US"/>
          </a:p>
        </p:txBody>
      </p:sp>
      <p:sp>
        <p:nvSpPr>
          <p:cNvPr id="7" name="KSO_TEMPLATE" hidden="1"/>
          <p:cNvSpPr/>
          <p:nvPr>
            <p:custDataLst>
              <p:tags r:id="rId1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defPPr/>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p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p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p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4">
            <a:alphaModFix amt="44000"/>
            <a:extLst>
              <a:ext uri="{BEBA8EAE-BF5A-486C-A8C5-ECC9F3942E4B}">
                <a14:imgProps xmlns:a14="http://schemas.microsoft.com/office/drawing/2010/main">
                  <a14:imgLayer r:embed="rId15">
                    <a14:imgEffect>
                      <a14:sharpenSoften amount="4000"/>
                    </a14:imgEffect>
                  </a14:imgLayer>
                </a14:imgProps>
              </a:ext>
            </a:extLst>
          </a:blip>
          <a:stretch>
            <a:fillRect t="-17000" b="-17000"/>
          </a:stretch>
        </a:blipFill>
        <a:effectLst/>
      </p:bgPr>
    </p:bg>
    <p:spTree>
      <p:nvGrpSpPr>
        <p:cNvPr id="1" name=""/>
        <p:cNvGrpSpPr/>
        <p:nvPr/>
      </p:nvGrpSpPr>
      <p:grpSpPr>
        <a:xfrm>
          <a:off x="0" y="0"/>
          <a:ext cx="0" cy="0"/>
        </a:xfrm>
      </p:grpSpPr>
      <p:sp>
        <p:nvSpPr>
          <p:cNvPr id="7" name="标题占位符 1"/>
          <p:cNvSpPr>
            <a:spLocks noGrp="1"/>
          </p:cNvSpPr>
          <p:nvPr>
            <p:ph type="title"/>
            <p:custDataLst>
              <p:tags r:id="rId11"/>
            </p:custDataLst>
          </p:nvPr>
        </p:nvSpPr>
        <p:spPr>
          <a:xfrm>
            <a:off x="838200" y="365125"/>
            <a:ext cx="10515600" cy="1325563"/>
          </a:xfrm>
          <a:prstGeom prst="rect">
            <a:avLst/>
          </a:prstGeom>
        </p:spPr>
        <p:txBody>
          <a:bodyPr vert="horz" lIns="91440" tIns="45720" rIns="91440" bIns="45720" rtlCol="0" anchor="ctr">
            <a:normAutofit/>
          </a:bodyPr>
          <a:lstStyle>
            <a:defPPr/>
          </a:lstStyle>
          <a:p>
            <a:r>
              <a:rPr lang="zh-CN" altLang="en-US"/>
              <a:t>单击此处编辑母版标题样式</a:t>
            </a:r>
            <a:endParaRPr lang="zh-CN" altLang="en-US"/>
          </a:p>
        </p:txBody>
      </p:sp>
      <p:sp>
        <p:nvSpPr>
          <p:cNvPr id="8" name="文本占位符 2"/>
          <p:cNvSpPr>
            <a:spLocks noGrp="1"/>
          </p:cNvSpPr>
          <p:nvPr>
            <p:ph type="body" idx="1"/>
            <p:custDataLst>
              <p:tags r:id="rId12"/>
            </p:custDataLst>
          </p:nvPr>
        </p:nvSpPr>
        <p:spPr>
          <a:xfrm>
            <a:off x="838200" y="1825625"/>
            <a:ext cx="10515600" cy="4351338"/>
          </a:xfrm>
          <a:prstGeom prst="rect">
            <a:avLst/>
          </a:prstGeom>
        </p:spPr>
        <p:txBody>
          <a:bodyPr vert="horz" lIns="91440" tIns="45720" rIns="91440" bIns="45720" rtlCol="0">
            <a:normAutofit/>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pPr/>
              <a:t/>
            </a:fld>
            <a:endParaRPr lang="zh-CN" altLang="en-US">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pPr/>
              <a:t>0</a:t>
            </a:fld>
            <a:endParaRPr lang="zh-CN" altLang="en-US">
              <a:solidFill>
                <a:prstClr val="white">
                  <a:lumMod val="50000"/>
                </a:prstClr>
              </a:solidFill>
            </a:endParaRPr>
          </a:p>
        </p:txBody>
      </p:sp>
      <p:sp>
        <p:nvSpPr>
          <p:cNvPr id="2" name="KSO_TEMPLATE" hidden="1"/>
          <p:cNvSpPr/>
          <p:nvPr>
            <p:custDataLst>
              <p:tags r:id="rId13"/>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0">
          <a:blip r:embed="rId12"/>
          <a:stretch>
            <a:fillRect/>
          </a:stretch>
        </a:blipFill>
        <a:effectLst/>
      </p:bgPr>
    </p:bg>
    <p:spTree>
      <p:nvGrpSpPr>
        <p:cNvPr id="1" name=""/>
        <p:cNvGrpSpPr/>
        <p:nvPr/>
      </p:nvGrpSpPr>
      <p:grpSpPr>
        <a:xfrm>
          <a:off x="0" y="0"/>
          <a: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defPP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ransition/>
  <p:timing/>
  <p:txStyles>
    <p:titleStyle>
      <a:defPPr/>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defPPr/>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notesSlide" Target="../notesSlides/notesSlide1.xml" /><Relationship Id="rId3" Type="http://schemas.openxmlformats.org/officeDocument/2006/relationships/tags" Target="../tags/tag7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8.jpeg" /><Relationship Id="rId4" Type="http://schemas.openxmlformats.org/officeDocument/2006/relationships/image" Target="../media/image9.jpeg" /><Relationship Id="rId5" Type="http://schemas.openxmlformats.org/officeDocument/2006/relationships/hyperlink" Target="http://imgsrc.baidu.com/baike/pic/item/c71d0e3851c7b0e1b211c7bc.jpg" TargetMode="Ex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0.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1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12.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13.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14.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0.xml" TargetMode="Internal" /><Relationship Id="rId3" Type="http://schemas.openxmlformats.org/officeDocument/2006/relationships/slide" Target="slide7.xml" TargetMode="In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8.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577522" y="944273"/>
            <a:ext cx="11655188" cy="830997"/>
          </a:xfrm>
          <a:prstGeom prst="rect">
            <a:avLst/>
          </a:prstGeom>
          <a:noFill/>
        </p:spPr>
        <p:txBody>
          <a:bodyPr wrap="square" rtlCol="0">
            <a:spAutoFit/>
            <a:scene3d>
              <a:camera prst="orthographicFront"/>
              <a:lightRig rig="threePt" dir="t"/>
            </a:scene3d>
          </a:bodyPr>
          <a:lstStyle>
            <a:defPPr/>
          </a:lstStyle>
          <a:p>
            <a:r>
              <a:rPr lang="zh-CN" altLang="en-US" sz="4800" b="1"/>
              <a:t>第</a:t>
            </a:r>
            <a:r>
              <a:rPr lang="en-US" altLang="zh-CN" sz="4800" b="1"/>
              <a:t>3</a:t>
            </a:r>
            <a:r>
              <a:rPr lang="zh-CN" altLang="en-US" sz="4800" b="1"/>
              <a:t>课  中国建立共和制的曲折历程</a:t>
            </a:r>
            <a:endParaRPr lang="zh-CN" altLang="zh-CN" sz="4800"/>
          </a:p>
        </p:txBody>
      </p:sp>
      <p:sp>
        <p:nvSpPr>
          <p:cNvPr id="3" name="矩形 2"/>
          <p:cNvSpPr/>
          <p:nvPr/>
        </p:nvSpPr>
        <p:spPr>
          <a:xfrm>
            <a:off x="1090825" y="2257879"/>
            <a:ext cx="10444130" cy="3046988"/>
          </a:xfrm>
          <a:prstGeom prst="rect">
            <a:avLst/>
          </a:prstGeom>
        </p:spPr>
        <p:txBody>
          <a:bodyPr wrap="square">
            <a:spAutoFit/>
          </a:bodyPr>
          <a:lstStyle>
            <a:defPPr/>
          </a:lstStyle>
          <a:p>
            <a:pPr algn="just">
              <a:spcAft>
                <a:spcPct val="0"/>
              </a:spcAft>
            </a:pPr>
            <a:r>
              <a:rPr lang="zh-CN" altLang="zh-CN" sz="40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ct val="0"/>
              </a:spcAft>
            </a:pPr>
            <a:r>
              <a:rPr lang="en-US" altLang="zh-CN" sz="32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en-US" altLang="zh-CN" sz="32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r>
              <a:rPr lang="zh-CN" altLang="zh-CN" sz="3200" b="1" kern="100" smtClean="0">
                <a:solidFill>
                  <a:srgbClr val="0033CC"/>
                </a:solidFill>
                <a:latin typeface="Calibri" panose="020f0502020204030204" pitchFamily="34" charset="0"/>
                <a:ea typeface="宋体" panose="02010600030101010101" pitchFamily="2" charset="-122"/>
                <a:cs typeface="Times New Roman" panose="02020603050405020304" pitchFamily="18" charset="0"/>
              </a:rPr>
              <a:t>通</a:t>
            </a:r>
            <a:r>
              <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rPr>
              <a:t>过本单元学习，了解中国古代政治体制的变化，了解古代至近代西方政治体制各主要类型的产生与演变的过程，以及共和制在中国建立的曲折过程。</a:t>
            </a:r>
            <a:endParaRPr lang="zh-CN" altLang="zh-CN" sz="32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ct val="0"/>
              </a:spcAft>
            </a:pPr>
            <a:endParaRPr lang="zh-CN" altLang="en-US" sz="2400" kern="10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2816797" cy="461665"/>
          </a:xfrm>
          <a:prstGeom prst="rect">
            <a:avLst/>
          </a:prstGeom>
          <a:noFill/>
        </p:spPr>
        <p:txBody>
          <a:bodyPr wrap="none" rtlCol="0">
            <a:spAutoFit/>
          </a:bodyPr>
          <a:lstStyle>
            <a:defPPr/>
          </a:lstStyle>
          <a:p>
            <a:r>
              <a:rPr lang="zh-CN" altLang="en-US" sz="2400" smtClean="0"/>
              <a:t>第</a:t>
            </a:r>
            <a:r>
              <a:rPr lang="zh-CN" altLang="en-US" sz="2400"/>
              <a:t>一</a:t>
            </a:r>
            <a:r>
              <a:rPr lang="zh-CN" altLang="en-US" sz="2400" smtClean="0"/>
              <a:t>单元  </a:t>
            </a:r>
            <a:r>
              <a:rPr lang="zh-CN" altLang="en-US" sz="2400"/>
              <a:t>政</a:t>
            </a:r>
            <a:r>
              <a:rPr lang="zh-CN" altLang="en-US" sz="2400" smtClean="0"/>
              <a:t>治体制</a:t>
            </a:r>
            <a:endParaRPr lang="zh-CN" altLang="en-US" sz="2400"/>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8" name="Text Box 2"/>
          <p:cNvSpPr txBox="1">
            <a:spLocks noChangeArrowheads="1"/>
          </p:cNvSpPr>
          <p:nvPr/>
        </p:nvSpPr>
        <p:spPr bwMode="auto">
          <a:xfrm>
            <a:off x="1111248" y="922799"/>
            <a:ext cx="10097526" cy="5262979"/>
          </a:xfrm>
          <a:prstGeom prst="rect">
            <a:avLst/>
          </a:prstGeom>
          <a:solidFill>
            <a:srgbClr val="FFFF00"/>
          </a:solidFill>
          <a:ln w="28575">
            <a:solidFill>
              <a:schemeClr val="tx1"/>
            </a:solidFill>
            <a:miter lim="800000"/>
          </a:ln>
          <a:effectLst/>
        </p:spPr>
        <p:txBody>
          <a:bodyPr wrap="square">
            <a:spAutoFit/>
          </a:bodyPr>
          <a:lstStyle>
            <a:defPPr/>
          </a:lstStyle>
          <a:p>
            <a:pPr>
              <a:spcBef>
                <a:spcPct val="20000"/>
              </a:spcBef>
              <a:buClr>
                <a:schemeClr val="tx2"/>
              </a:buClr>
              <a:buSzPct val="70000"/>
              <a:defRPr/>
            </a:pPr>
            <a:r>
              <a:rPr lang="zh-CN" sz="4000" b="1">
                <a:ea typeface="黑体" panose="02010609060101010101" pitchFamily="49" charset="-122"/>
              </a:rPr>
              <a:t>当时一</a:t>
            </a:r>
            <a:r>
              <a:rPr lang="zh-CN" sz="4000" b="1" smtClean="0">
                <a:ea typeface="黑体" panose="02010609060101010101" pitchFamily="49" charset="-122"/>
              </a:rPr>
              <a:t>篇《</a:t>
            </a:r>
            <a:r>
              <a:rPr lang="zh-CN" sz="4000" b="1">
                <a:ea typeface="黑体" panose="02010609060101010101" pitchFamily="49" charset="-122"/>
              </a:rPr>
              <a:t>新陈代谢</a:t>
            </a:r>
            <a:r>
              <a:rPr lang="zh-CN" sz="4000" b="1" smtClean="0">
                <a:ea typeface="黑体" panose="02010609060101010101" pitchFamily="49" charset="-122"/>
              </a:rPr>
              <a:t>》</a:t>
            </a:r>
            <a:r>
              <a:rPr lang="en-US" altLang="zh-CN" sz="4000" b="1">
                <a:ea typeface="黑体" panose="02010609060101010101" pitchFamily="49" charset="-122"/>
              </a:rPr>
              <a:t> </a:t>
            </a:r>
            <a:r>
              <a:rPr lang="zh-CN" altLang="en-US" sz="4000" b="1">
                <a:ea typeface="黑体" panose="02010609060101010101" pitchFamily="49" charset="-122"/>
              </a:rPr>
              <a:t>文章</a:t>
            </a:r>
            <a:endParaRPr lang="en-US" altLang="zh-CN" sz="4000" b="1" smtClean="0">
              <a:ea typeface="黑体" pitchFamily="49" charset="-122"/>
            </a:endParaRPr>
          </a:p>
          <a:p>
            <a:pPr eaLnBrk="1" hangingPunct="1">
              <a:spcBef>
                <a:spcPct val="20000"/>
              </a:spcBef>
              <a:buClr>
                <a:schemeClr val="tx2"/>
              </a:buClr>
              <a:buSzPct val="70000"/>
              <a:buFont typeface="Wingdings" panose="05000000000000000000" pitchFamily="2" charset="2"/>
              <a:buNone/>
              <a:defRPr/>
            </a:pPr>
            <a:r>
              <a:rPr lang="zh-CN" altLang="en-US" sz="4000" b="1" smtClean="0">
                <a:ea typeface="黑体" panose="02010609060101010101" pitchFamily="49" charset="-122"/>
              </a:rPr>
              <a:t>              这样写辛亥革命后的社会变化</a:t>
            </a:r>
            <a:r>
              <a:rPr lang="zh-CN" sz="4000" b="1" smtClean="0">
                <a:ea typeface="黑体" panose="02010609060101010101" pitchFamily="49" charset="-122"/>
              </a:rPr>
              <a:t>：</a:t>
            </a:r>
            <a:endParaRPr lang="zh-CN" sz="4000" b="1">
              <a:ea typeface="黑体" pitchFamily="49" charset="-122"/>
            </a:endParaRPr>
          </a:p>
          <a:p>
            <a:pPr eaLnBrk="1" hangingPunct="1">
              <a:spcBef>
                <a:spcPct val="20000"/>
              </a:spcBef>
              <a:buClr>
                <a:schemeClr val="tx2"/>
              </a:buClr>
              <a:buSzPct val="70000"/>
              <a:buFont typeface="Wingdings" panose="05000000000000000000" pitchFamily="2" charset="2"/>
              <a:buNone/>
              <a:defRPr/>
            </a:pPr>
            <a:r>
              <a:rPr lang="zh-CN" sz="4000" b="1">
                <a:ea typeface="黑体" panose="02010609060101010101" pitchFamily="49" charset="-122"/>
              </a:rPr>
              <a:t>     </a:t>
            </a:r>
            <a:r>
              <a:rPr lang="zh-CN" sz="40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共和政体</a:t>
            </a:r>
            <a:r>
              <a:rPr lang="zh-CN" sz="40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成，专制政体灭；</a:t>
            </a:r>
            <a:r>
              <a:rPr lang="zh-CN" sz="40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中华民国成</a:t>
            </a:r>
            <a:r>
              <a:rPr lang="zh-CN" sz="40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，清朝灭；</a:t>
            </a:r>
            <a:r>
              <a:rPr lang="zh-CN" sz="40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总统成</a:t>
            </a:r>
            <a:r>
              <a:rPr lang="zh-CN" sz="40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，皇帝灭；</a:t>
            </a:r>
            <a:r>
              <a:rPr lang="zh-CN" sz="40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新内阁成</a:t>
            </a:r>
            <a:r>
              <a:rPr lang="zh-CN" sz="40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，旧内阁灭；</a:t>
            </a:r>
            <a:r>
              <a:rPr lang="zh-CN" sz="40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新官制成</a:t>
            </a:r>
            <a:r>
              <a:rPr lang="zh-CN" sz="40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，旧官制灭；新教育兴，旧教育灭；枪炮兴，弓矢灭；新礼服兴，翎顶补服灭；剪发兴，辫子灭；天足兴，纤足灭；鞠躬礼兴，拜跪礼灭……</a:t>
            </a:r>
            <a:endParaRPr lang="zh-CN" sz="4000" b="1">
              <a:solidFill>
                <a:srgbClr val="FF0000"/>
              </a:solidFill>
              <a:effectLst>
                <a:outerShdw blurRad="38100" dist="38100" dir="2700000" algn="tl">
                  <a:srgbClr val="000000"/>
                </a:outerShdw>
              </a:effectLst>
              <a:latin typeface="黑体" pitchFamily="49" charset="-122"/>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087773" y="2224246"/>
            <a:ext cx="6066084" cy="2554545"/>
          </a:xfrm>
          <a:prstGeom prst="rect">
            <a:avLst/>
          </a:prstGeom>
          <a:noFill/>
        </p:spPr>
        <p:txBody>
          <a:bodyPr wrap="none" rtlCol="0">
            <a:spAutoFit/>
          </a:bodyPr>
          <a:lstStyle>
            <a:defPPr/>
          </a:lstStyle>
          <a:p>
            <a:pPr/>
            <a:r>
              <a:rPr lang="zh-CN" altLang="en-US" sz="3200" b="1"/>
              <a:t>一、民国时期的政治制度</a:t>
            </a:r>
            <a:r>
              <a:rPr lang="zh-CN" altLang="zh-CN" sz="3200" b="1" smtClean="0"/>
              <a:t>：</a:t>
            </a:r>
            <a:endParaRPr lang="en-US" altLang="zh-CN" sz="3200" b="1" smtClean="0"/>
          </a:p>
          <a:p>
            <a:pPr/>
            <a:endParaRPr lang="zh-CN" altLang="zh-CN" sz="3200"/>
          </a:p>
          <a:p>
            <a:pPr/>
            <a:r>
              <a:rPr lang="zh-CN" altLang="en-US" sz="3200" b="1"/>
              <a:t>二、中共在根据地的制度探</a:t>
            </a:r>
            <a:r>
              <a:rPr lang="zh-CN" altLang="en-US" sz="3200" b="1" smtClean="0"/>
              <a:t>索</a:t>
            </a:r>
            <a:r>
              <a:rPr lang="en-US" altLang="zh-CN" sz="3200" b="1" smtClean="0"/>
              <a:t>:</a:t>
            </a:r>
            <a:endParaRPr lang="en-US" altLang="zh-CN" sz="3200" b="1" smtClean="0"/>
          </a:p>
          <a:p>
            <a:pPr/>
            <a:endParaRPr lang="zh-CN" altLang="zh-CN" sz="3200"/>
          </a:p>
          <a:p>
            <a:pPr/>
            <a:r>
              <a:rPr lang="zh-CN" altLang="en-US" sz="3200" b="1" smtClean="0"/>
              <a:t>三</a:t>
            </a:r>
            <a:r>
              <a:rPr lang="zh-CN" altLang="en-US" sz="3200" b="1"/>
              <a:t>、中华人民共和国的政治制</a:t>
            </a:r>
            <a:r>
              <a:rPr lang="zh-CN" altLang="en-US" sz="3200" b="1" smtClean="0"/>
              <a:t>度</a:t>
            </a:r>
            <a:r>
              <a:rPr lang="en-US" altLang="zh-CN" sz="3200" b="1" smtClean="0"/>
              <a:t>:</a:t>
            </a:r>
            <a:endParaRPr lang="zh-CN" altLang="zh-CN" sz="3200"/>
          </a:p>
        </p:txBody>
      </p:sp>
      <p:sp>
        <p:nvSpPr>
          <p:cNvPr id="8" name="文本框 7"/>
          <p:cNvSpPr txBox="1"/>
          <p:nvPr/>
        </p:nvSpPr>
        <p:spPr>
          <a:xfrm>
            <a:off x="452548" y="90011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a:r>
              <a:rPr lang="zh-CN" altLang="en-US"/>
              <a:t>第</a:t>
            </a:r>
            <a:r>
              <a:rPr lang="en-US" altLang="zh-CN"/>
              <a:t>3</a:t>
            </a:r>
            <a:r>
              <a:rPr lang="zh-CN" altLang="en-US"/>
              <a:t>课  中国建立共和制的曲折历程</a:t>
            </a:r>
            <a:endParaRPr lang="zh-CN" altLang="en-US"/>
          </a:p>
        </p:txBody>
      </p:sp>
      <p:sp>
        <p:nvSpPr>
          <p:cNvPr id="7" name="矩形 6"/>
          <p:cNvSpPr/>
          <p:nvPr/>
        </p:nvSpPr>
        <p:spPr>
          <a:xfrm>
            <a:off x="182216"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29824" y="523220"/>
            <a:ext cx="5109091" cy="584775"/>
          </a:xfrm>
          <a:prstGeom prst="rect">
            <a:avLst/>
          </a:prstGeom>
          <a:noFill/>
        </p:spPr>
        <p:txBody>
          <a:bodyPr wrap="none" rtlCol="0">
            <a:spAutoFit/>
          </a:bodyPr>
          <a:lstStyle>
            <a:defPPr/>
          </a:lstStyle>
          <a:p>
            <a:pPr/>
            <a:r>
              <a:rPr lang="zh-CN" altLang="en-US" sz="3200" b="1"/>
              <a:t>一、民国时期的政治制度</a:t>
            </a:r>
            <a:r>
              <a:rPr lang="zh-CN" altLang="zh-CN" sz="3200" b="1" smtClean="0"/>
              <a:t>：</a:t>
            </a:r>
            <a:endParaRPr lang="en-US" altLang="zh-CN" sz="3200" b="1"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10" name="矩形 9"/>
          <p:cNvSpPr/>
          <p:nvPr/>
        </p:nvSpPr>
        <p:spPr>
          <a:xfrm>
            <a:off x="-247191" y="1038418"/>
            <a:ext cx="4608634" cy="3323987"/>
          </a:xfrm>
          <a:prstGeom prst="rect">
            <a:avLst/>
          </a:prstGeom>
        </p:spPr>
        <p:txBody>
          <a:bodyPr wrap="none">
            <a:spAutoFit/>
          </a:bodyPr>
          <a:lstStyle>
            <a:defPPr/>
          </a:lstStyle>
          <a:p>
            <a:pPr indent="267970">
              <a:lnSpc>
                <a:spcPct val="150000"/>
              </a:lnSpc>
            </a:pPr>
            <a:r>
              <a:rPr lang="en-US" altLang="zh-CN" sz="2800" b="1">
                <a:latin typeface="宋体" panose="02010600030101010101" pitchFamily="2" charset="-122"/>
                <a:ea typeface="宋体" panose="02010600030101010101" pitchFamily="2" charset="-122"/>
              </a:rPr>
              <a:t> </a:t>
            </a:r>
            <a:r>
              <a:rPr lang="zh-CN" altLang="zh-CN" sz="2800" b="1">
                <a:latin typeface="宋体" panose="02010600030101010101" pitchFamily="2" charset="-122"/>
                <a:ea typeface="宋体" panose="02010600030101010101" pitchFamily="2" charset="-122"/>
              </a:rPr>
              <a:t>（一）</a:t>
            </a:r>
            <a:r>
              <a:rPr lang="zh-CN" altLang="en-US" sz="2800" b="1">
                <a:latin typeface="宋体" panose="02010600030101010101" pitchFamily="2" charset="-122"/>
                <a:ea typeface="宋体" panose="02010600030101010101" pitchFamily="2" charset="-122"/>
              </a:rPr>
              <a:t>民国建立</a:t>
            </a:r>
            <a:r>
              <a:rPr lang="zh-CN" altLang="zh-CN"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   </a:t>
            </a:r>
            <a:endParaRPr lang="en-US" altLang="zh-CN" sz="2800" b="1">
              <a:latin typeface="宋体" pitchFamily="2" charset="-122"/>
              <a:ea typeface="宋体" panose="02010600030101010101" pitchFamily="2" charset="-122"/>
            </a:endParaRPr>
          </a:p>
          <a:p>
            <a:pPr indent="267970">
              <a:lnSpc>
                <a:spcPct val="150000"/>
              </a:lnSpc>
            </a:pPr>
            <a:r>
              <a:rPr lang="zh-CN" altLang="en-US" sz="2800" b="1">
                <a:latin typeface="宋体" panose="02010600030101010101" pitchFamily="2" charset="-122"/>
                <a:ea typeface="宋体" panose="02010600030101010101" pitchFamily="2" charset="-122"/>
              </a:rPr>
              <a:t> （二）</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临时约法</a:t>
            </a:r>
            <a:r>
              <a:rPr lang="en-US" altLang="zh-CN" sz="2800" b="1" smtClean="0">
                <a:latin typeface="宋体" panose="02010600030101010101" pitchFamily="2" charset="-122"/>
                <a:ea typeface="宋体" panose="02010600030101010101" pitchFamily="2" charset="-122"/>
              </a:rPr>
              <a:t>》</a:t>
            </a:r>
            <a:endParaRPr lang="en-US" altLang="zh-CN" sz="2800" b="1">
              <a:latin typeface="宋体" panose="02010600030101010101" pitchFamily="2" charset="-122"/>
              <a:ea typeface="宋体" panose="02010600030101010101" pitchFamily="2" charset="-122"/>
            </a:endParaRPr>
          </a:p>
          <a:p>
            <a:pPr indent="267970">
              <a:lnSpc>
                <a:spcPct val="150000"/>
              </a:lnSpc>
            </a:pPr>
            <a:r>
              <a:rPr lang="zh-CN" altLang="en-US" sz="2800" b="1">
                <a:latin typeface="宋体" panose="02010600030101010101" pitchFamily="2" charset="-122"/>
                <a:ea typeface="宋体" panose="02010600030101010101" pitchFamily="2" charset="-122"/>
              </a:rPr>
              <a:t> （三）政党政治的尝试 </a:t>
            </a:r>
            <a:endParaRPr lang="en-US" altLang="zh-CN" sz="2800" b="1">
              <a:latin typeface="宋体" panose="02010600030101010101" pitchFamily="2" charset="-122"/>
              <a:ea typeface="宋体" panose="02010600030101010101" pitchFamily="2" charset="-122"/>
            </a:endParaRPr>
          </a:p>
          <a:p>
            <a:pPr indent="267970">
              <a:lnSpc>
                <a:spcPct val="150000"/>
              </a:lnSpc>
            </a:pPr>
            <a:r>
              <a:rPr lang="zh-CN" altLang="en-US" sz="2800" b="1" smtClean="0">
                <a:latin typeface="宋体" panose="02010600030101010101" pitchFamily="2" charset="-122"/>
                <a:ea typeface="宋体" panose="02010600030101010101" pitchFamily="2" charset="-122"/>
              </a:rPr>
              <a:t>    </a:t>
            </a:r>
            <a:r>
              <a:rPr lang="en-US" altLang="zh-CN" sz="2800" b="1" smtClean="0">
                <a:latin typeface="宋体" panose="02010600030101010101" pitchFamily="2" charset="-122"/>
                <a:ea typeface="宋体" panose="02010600030101010101" pitchFamily="2" charset="-122"/>
              </a:rPr>
              <a:t>1</a:t>
            </a:r>
            <a:r>
              <a:rPr lang="zh-CN" altLang="en-US" sz="2800" b="1" smtClean="0">
                <a:latin typeface="宋体" panose="02010600030101010101" pitchFamily="2" charset="-122"/>
                <a:ea typeface="宋体" panose="02010600030101010101" pitchFamily="2" charset="-122"/>
              </a:rPr>
              <a:t>、民国初期的党派  </a:t>
            </a:r>
            <a:endParaRPr lang="en-US" altLang="zh-CN" sz="2800" b="1" smtClean="0">
              <a:latin typeface="宋体" pitchFamily="2" charset="-122"/>
              <a:ea typeface="宋体" panose="02010600030101010101" pitchFamily="2" charset="-122"/>
            </a:endParaRPr>
          </a:p>
          <a:p>
            <a:pPr indent="267970">
              <a:lnSpc>
                <a:spcPct val="150000"/>
              </a:lnSpc>
            </a:pPr>
            <a:r>
              <a:rPr lang="en-US" altLang="zh-CN" sz="2800" b="1" smtClean="0">
                <a:latin typeface="宋体" panose="02010600030101010101" pitchFamily="2" charset="-122"/>
                <a:ea typeface="宋体" panose="02010600030101010101" pitchFamily="2" charset="-122"/>
              </a:rPr>
              <a:t>    2</a:t>
            </a:r>
            <a:r>
              <a:rPr lang="zh-CN" altLang="en-US" sz="2800" b="1" smtClean="0">
                <a:latin typeface="宋体" panose="02010600030101010101" pitchFamily="2" charset="-122"/>
                <a:ea typeface="宋体" panose="02010600030101010101" pitchFamily="2" charset="-122"/>
              </a:rPr>
              <a:t>、</a:t>
            </a:r>
            <a:r>
              <a:rPr lang="en-US" altLang="zh-CN" sz="2800" b="1" smtClean="0">
                <a:latin typeface="宋体" panose="02010600030101010101" pitchFamily="2" charset="-122"/>
                <a:ea typeface="宋体" panose="02010600030101010101" pitchFamily="2" charset="-122"/>
              </a:rPr>
              <a:t>1928</a:t>
            </a:r>
            <a:r>
              <a:rPr lang="zh-CN" altLang="en-US" sz="2800" b="1" smtClean="0">
                <a:latin typeface="宋体" panose="02010600030101010101" pitchFamily="2" charset="-122"/>
                <a:ea typeface="宋体" panose="02010600030101010101" pitchFamily="2" charset="-122"/>
              </a:rPr>
              <a:t>年后的政治</a:t>
            </a:r>
            <a:endParaRPr lang="zh-CN" altLang="zh-CN" sz="2800" b="1">
              <a:latin typeface="宋体" pitchFamily="2" charset="-122"/>
              <a:ea typeface="宋体" panose="02010600030101010101" pitchFamily="2" charset="-122"/>
            </a:endParaRPr>
          </a:p>
        </p:txBody>
      </p:sp>
      <p:sp>
        <p:nvSpPr>
          <p:cNvPr id="2" name="文本框 1"/>
          <p:cNvSpPr txBox="1"/>
          <p:nvPr/>
        </p:nvSpPr>
        <p:spPr>
          <a:xfrm>
            <a:off x="3982065" y="1231105"/>
            <a:ext cx="5109091"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时、地、人、标志意义、国旗、纪年</a:t>
            </a:r>
            <a:endParaRPr lang="zh-CN" altLang="en-US" sz="2400" b="1">
              <a:solidFill>
                <a:srgbClr val="0033CC"/>
              </a:solidFill>
              <a:latin typeface="宋体" pitchFamily="2" charset="-122"/>
              <a:ea typeface="宋体" panose="02010600030101010101" pitchFamily="2" charset="-122"/>
            </a:endParaRPr>
          </a:p>
        </p:txBody>
      </p:sp>
      <p:sp>
        <p:nvSpPr>
          <p:cNvPr id="11" name="文本框 10"/>
          <p:cNvSpPr txBox="1"/>
          <p:nvPr/>
        </p:nvSpPr>
        <p:spPr>
          <a:xfrm>
            <a:off x="4008322" y="1882467"/>
            <a:ext cx="3587842"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目的、内容、性质、意义</a:t>
            </a:r>
            <a:endParaRPr lang="zh-CN" altLang="en-US" sz="2400" b="1">
              <a:solidFill>
                <a:srgbClr val="0033CC"/>
              </a:solidFill>
              <a:latin typeface="宋体" panose="02010600030101010101" pitchFamily="2" charset="-122"/>
              <a:ea typeface="宋体" panose="02010600030101010101" pitchFamily="2" charset="-122"/>
            </a:endParaRPr>
          </a:p>
        </p:txBody>
      </p:sp>
      <p:grpSp>
        <p:nvGrpSpPr>
          <p:cNvPr id="4" name="组合 3"/>
          <p:cNvGrpSpPr/>
          <p:nvPr/>
        </p:nvGrpSpPr>
        <p:grpSpPr>
          <a:xfrm>
            <a:off x="4187425" y="2601529"/>
            <a:ext cx="7622568" cy="3970318"/>
            <a:chOff x="4187425" y="2601529"/>
            <a:chExt cx="7622568" cy="3970318"/>
          </a:xfrm>
        </p:grpSpPr>
        <p:sp>
          <p:nvSpPr>
            <p:cNvPr id="13" name="Rectangle 4"/>
            <p:cNvSpPr>
              <a:spLocks noChangeArrowheads="1"/>
            </p:cNvSpPr>
            <p:nvPr/>
          </p:nvSpPr>
          <p:spPr bwMode="auto">
            <a:xfrm>
              <a:off x="4187425" y="2601529"/>
              <a:ext cx="5872120" cy="3970318"/>
            </a:xfrm>
            <a:prstGeom prst="rect">
              <a:avLst/>
            </a:prstGeom>
            <a:noFill/>
            <a:ln>
              <a:noFill/>
            </a:ln>
            <a:effectLst>
              <a:outerShdw dist="1796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wrap="none" anchor="ctr">
              <a:spAutoFit/>
            </a:bodyPr>
            <a:lstStyle>
              <a:defPPr/>
              <a:lvl1pPr indent="2667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3200" b="1" smtClean="0">
                  <a:latin typeface="黑体" panose="02010609060101010101" pitchFamily="49" charset="-122"/>
                  <a:ea typeface="黑体" panose="02010609060101010101" pitchFamily="49" charset="-122"/>
                </a:rPr>
                <a:t>时间</a:t>
              </a:r>
              <a:r>
                <a:rPr lang="zh-CN" altLang="en-US" sz="3200" b="1">
                  <a:latin typeface="楷体_GB2312" pitchFamily="49" charset="-122"/>
                  <a:ea typeface="楷体_GB2312" pitchFamily="49" charset="-122"/>
                </a:rPr>
                <a:t>：</a:t>
              </a:r>
              <a:r>
                <a:rPr lang="en-US" altLang="zh-CN" sz="3200" b="1">
                  <a:latin typeface="楷体_GB2312" pitchFamily="49" charset="-122"/>
                  <a:ea typeface="楷体_GB2312" pitchFamily="49" charset="-122"/>
                </a:rPr>
                <a:t>1912</a:t>
              </a:r>
              <a:r>
                <a:rPr lang="zh-CN" altLang="en-US" sz="3200" b="1">
                  <a:latin typeface="楷体_GB2312" pitchFamily="49" charset="-122"/>
                  <a:ea typeface="楷体_GB2312" pitchFamily="49" charset="-122"/>
                </a:rPr>
                <a:t>年</a:t>
              </a:r>
              <a:r>
                <a:rPr lang="en-US" altLang="zh-CN" sz="3200" b="1">
                  <a:latin typeface="楷体_GB2312" pitchFamily="49" charset="-122"/>
                  <a:ea typeface="楷体_GB2312" pitchFamily="49" charset="-122"/>
                </a:rPr>
                <a:t>1</a:t>
              </a:r>
              <a:r>
                <a:rPr lang="zh-CN" altLang="en-US" sz="3200" b="1">
                  <a:latin typeface="楷体_GB2312" pitchFamily="49" charset="-122"/>
                  <a:ea typeface="楷体_GB2312" pitchFamily="49" charset="-122"/>
                </a:rPr>
                <a:t>月</a:t>
              </a:r>
              <a:r>
                <a:rPr lang="en-US" altLang="zh-CN" sz="3200" b="1">
                  <a:latin typeface="楷体_GB2312" pitchFamily="49" charset="-122"/>
                  <a:ea typeface="楷体_GB2312" pitchFamily="49" charset="-122"/>
                </a:rPr>
                <a:t>1</a:t>
              </a:r>
              <a:r>
                <a:rPr lang="zh-CN" altLang="en-US" sz="3200" b="1">
                  <a:latin typeface="楷体_GB2312" pitchFamily="49" charset="-122"/>
                  <a:ea typeface="楷体_GB2312" pitchFamily="49" charset="-122"/>
                </a:rPr>
                <a:t>日</a:t>
              </a:r>
              <a:endParaRPr lang="zh-CN" altLang="en-US" sz="3200" b="1">
                <a:latin typeface="楷体_GB2312" pitchFamily="49" charset="-122"/>
                <a:ea typeface="楷体_GB2312" pitchFamily="49" charset="-122"/>
              </a:endParaRPr>
            </a:p>
            <a:p>
              <a:pPr eaLnBrk="1" hangingPunct="1">
                <a:buFontTx/>
                <a:buNone/>
              </a:pPr>
              <a:r>
                <a:rPr lang="zh-CN" altLang="en-US" sz="3200" b="1">
                  <a:latin typeface="黑体" panose="02010609060101010101" pitchFamily="49" charset="-122"/>
                  <a:ea typeface="黑体" panose="02010609060101010101" pitchFamily="49" charset="-122"/>
                </a:rPr>
                <a:t>定都</a:t>
              </a:r>
              <a:r>
                <a:rPr lang="zh-CN" altLang="en-US" sz="3200" b="1">
                  <a:latin typeface="楷体_GB2312" pitchFamily="49" charset="-122"/>
                  <a:ea typeface="楷体_GB2312" pitchFamily="49" charset="-122"/>
                </a:rPr>
                <a:t>：南京</a:t>
              </a:r>
              <a:endParaRPr lang="zh-CN" altLang="en-US" sz="3200" b="1">
                <a:latin typeface="楷体_GB2312" pitchFamily="49" charset="-122"/>
                <a:ea typeface="楷体_GB2312" pitchFamily="49" charset="-122"/>
              </a:endParaRPr>
            </a:p>
            <a:p>
              <a:pPr eaLnBrk="1" hangingPunct="1">
                <a:buFontTx/>
                <a:buNone/>
              </a:pPr>
              <a:r>
                <a:rPr lang="zh-CN" altLang="en-US" sz="3200" b="1">
                  <a:latin typeface="黑体" panose="02010609060101010101" pitchFamily="49" charset="-122"/>
                  <a:ea typeface="黑体" panose="02010609060101010101" pitchFamily="49" charset="-122"/>
                </a:rPr>
                <a:t>临时大总统</a:t>
              </a:r>
              <a:r>
                <a:rPr lang="zh-CN" altLang="en-US" sz="3200" b="1">
                  <a:latin typeface="楷体_GB2312" pitchFamily="49" charset="-122"/>
                  <a:ea typeface="楷体_GB2312" pitchFamily="49" charset="-122"/>
                </a:rPr>
                <a:t>：</a:t>
              </a:r>
              <a:r>
                <a:rPr lang="zh-CN" altLang="en-US" sz="3200" b="1">
                  <a:solidFill>
                    <a:srgbClr val="000000"/>
                  </a:solidFill>
                  <a:latin typeface="楷体_GB2312" pitchFamily="49" charset="-122"/>
                  <a:ea typeface="楷体_GB2312" pitchFamily="49" charset="-122"/>
                </a:rPr>
                <a:t>孙中</a:t>
              </a:r>
              <a:r>
                <a:rPr lang="zh-CN" altLang="en-US" sz="3200" b="1" smtClean="0">
                  <a:solidFill>
                    <a:srgbClr val="000000"/>
                  </a:solidFill>
                  <a:latin typeface="楷体_GB2312" pitchFamily="49" charset="-122"/>
                  <a:ea typeface="楷体_GB2312" pitchFamily="49" charset="-122"/>
                </a:rPr>
                <a:t>山</a:t>
              </a:r>
              <a:endParaRPr lang="en-US" altLang="zh-CN" sz="3200" b="1" smtClean="0">
                <a:solidFill>
                  <a:srgbClr val="000000"/>
                </a:solidFill>
                <a:latin typeface="楷体_GB2312" pitchFamily="49" charset="-122"/>
                <a:ea typeface="楷体_GB2312" pitchFamily="49" charset="-122"/>
              </a:endParaRPr>
            </a:p>
            <a:p>
              <a:pPr eaLnBrk="1" hangingPunct="1">
                <a:buFontTx/>
                <a:buNone/>
              </a:pPr>
              <a:r>
                <a:rPr lang="zh-CN" altLang="en-US" sz="3200" b="1">
                  <a:solidFill>
                    <a:srgbClr val="000000"/>
                  </a:solidFill>
                  <a:latin typeface="黑体" panose="02010609060101010101" pitchFamily="49" charset="-122"/>
                  <a:ea typeface="黑体" panose="02010609060101010101" pitchFamily="49" charset="-122"/>
                </a:rPr>
                <a:t>标</a:t>
              </a:r>
              <a:r>
                <a:rPr lang="zh-CN" altLang="en-US" sz="3200" b="1" smtClean="0">
                  <a:solidFill>
                    <a:srgbClr val="000000"/>
                  </a:solidFill>
                  <a:latin typeface="黑体" panose="02010609060101010101" pitchFamily="49" charset="-122"/>
                  <a:ea typeface="黑体" panose="02010609060101010101" pitchFamily="49" charset="-122"/>
                </a:rPr>
                <a:t>志</a:t>
              </a:r>
              <a:r>
                <a:rPr lang="zh-CN" altLang="en-US" sz="3200" b="1" smtClean="0">
                  <a:solidFill>
                    <a:srgbClr val="000000"/>
                  </a:solidFill>
                  <a:latin typeface="楷体_GB2312" pitchFamily="49" charset="-122"/>
                  <a:ea typeface="楷体_GB2312" pitchFamily="49" charset="-122"/>
                </a:rPr>
                <a:t>：</a:t>
              </a:r>
              <a:r>
                <a:rPr lang="zh-CN" altLang="en-US" sz="2400" b="1" smtClean="0">
                  <a:solidFill>
                    <a:srgbClr val="000000"/>
                  </a:solidFill>
                  <a:latin typeface="楷体_GB2312" pitchFamily="49" charset="-122"/>
                  <a:ea typeface="楷体_GB2312" pitchFamily="49" charset="-122"/>
                </a:rPr>
                <a:t>资阶共和制度在中国诞生</a:t>
              </a:r>
              <a:endParaRPr lang="zh-CN" altLang="en-US" sz="3200" b="1">
                <a:solidFill>
                  <a:srgbClr val="000000"/>
                </a:solidFill>
                <a:latin typeface="楷体_GB2312" pitchFamily="49" charset="-122"/>
                <a:ea typeface="楷体_GB2312" pitchFamily="49" charset="-122"/>
              </a:endParaRPr>
            </a:p>
            <a:p>
              <a:pPr eaLnBrk="1" hangingPunct="1">
                <a:buFontTx/>
                <a:buNone/>
              </a:pPr>
              <a:r>
                <a:rPr lang="zh-CN" altLang="en-US" sz="3200" b="1">
                  <a:latin typeface="黑体" panose="02010609060101010101" pitchFamily="49" charset="-122"/>
                  <a:ea typeface="黑体" panose="02010609060101010101" pitchFamily="49" charset="-122"/>
                </a:rPr>
                <a:t>国旗</a:t>
              </a:r>
              <a:r>
                <a:rPr lang="zh-CN" altLang="en-US" sz="3200" b="1">
                  <a:latin typeface="楷体_GB2312" pitchFamily="49" charset="-122"/>
                  <a:ea typeface="楷体_GB2312" pitchFamily="49" charset="-122"/>
                </a:rPr>
                <a:t>：</a:t>
              </a:r>
              <a:r>
                <a:rPr lang="zh-CN" altLang="en-US" sz="3200" b="1">
                  <a:solidFill>
                    <a:srgbClr val="000000"/>
                  </a:solidFill>
                  <a:latin typeface="楷体_GB2312" pitchFamily="49" charset="-122"/>
                  <a:ea typeface="楷体_GB2312" pitchFamily="49" charset="-122"/>
                </a:rPr>
                <a:t>五色</a:t>
              </a:r>
              <a:r>
                <a:rPr lang="zh-CN" altLang="en-US" sz="3200" b="1" smtClean="0">
                  <a:solidFill>
                    <a:srgbClr val="000000"/>
                  </a:solidFill>
                  <a:latin typeface="楷体_GB2312" pitchFamily="49" charset="-122"/>
                  <a:ea typeface="楷体_GB2312" pitchFamily="49" charset="-122"/>
                </a:rPr>
                <a:t>旗</a:t>
              </a:r>
              <a:endParaRPr lang="en-US" altLang="zh-CN" sz="3200" b="1" smtClean="0">
                <a:solidFill>
                  <a:srgbClr val="000000"/>
                </a:solidFill>
                <a:latin typeface="楷体_GB2312" pitchFamily="49" charset="-122"/>
                <a:ea typeface="楷体_GB2312" pitchFamily="49" charset="-122"/>
              </a:endParaRPr>
            </a:p>
            <a:p>
              <a:pPr eaLnBrk="1" hangingPunct="1">
                <a:buFontTx/>
                <a:buNone/>
              </a:pPr>
              <a:endParaRPr lang="zh-CN" altLang="en-US" sz="3200" b="1">
                <a:solidFill>
                  <a:srgbClr val="000000"/>
                </a:solidFill>
                <a:latin typeface="楷体_GB2312" pitchFamily="49" charset="-122"/>
                <a:ea typeface="楷体_GB2312" pitchFamily="49" charset="-122"/>
              </a:endParaRPr>
            </a:p>
            <a:p>
              <a:pPr eaLnBrk="1" hangingPunct="1">
                <a:buFontTx/>
                <a:buNone/>
              </a:pPr>
              <a:r>
                <a:rPr lang="zh-CN" altLang="en-US" sz="3200" b="1">
                  <a:latin typeface="黑体" panose="02010609060101010101" pitchFamily="49" charset="-122"/>
                  <a:ea typeface="黑体" panose="02010609060101010101" pitchFamily="49" charset="-122"/>
                </a:rPr>
                <a:t>纪年</a:t>
              </a:r>
              <a:r>
                <a:rPr lang="zh-CN" altLang="en-US" sz="3200" b="1">
                  <a:latin typeface="楷体_GB2312" pitchFamily="49" charset="-122"/>
                  <a:ea typeface="楷体_GB2312" pitchFamily="49" charset="-122"/>
                </a:rPr>
                <a:t>：</a:t>
              </a:r>
              <a:r>
                <a:rPr lang="zh-CN" altLang="en-US" sz="2800" b="1">
                  <a:solidFill>
                    <a:srgbClr val="000000"/>
                  </a:solidFill>
                  <a:latin typeface="楷体_GB2312" pitchFamily="49" charset="-122"/>
                  <a:ea typeface="楷体_GB2312" pitchFamily="49" charset="-122"/>
                </a:rPr>
                <a:t>改用公历，以中华民</a:t>
              </a:r>
              <a:r>
                <a:rPr lang="zh-CN" altLang="en-US" sz="2800" b="1" smtClean="0">
                  <a:solidFill>
                    <a:srgbClr val="000000"/>
                  </a:solidFill>
                  <a:latin typeface="楷体_GB2312" pitchFamily="49" charset="-122"/>
                  <a:ea typeface="楷体_GB2312" pitchFamily="49" charset="-122"/>
                </a:rPr>
                <a:t>国</a:t>
              </a:r>
              <a:endParaRPr lang="en-US" altLang="zh-CN" sz="2800" b="1" smtClean="0">
                <a:solidFill>
                  <a:srgbClr val="000000"/>
                </a:solidFill>
                <a:latin typeface="楷体_GB2312" pitchFamily="49" charset="-122"/>
                <a:ea typeface="楷体_GB2312" pitchFamily="49" charset="-122"/>
              </a:endParaRPr>
            </a:p>
            <a:p>
              <a:pPr eaLnBrk="1" hangingPunct="1">
                <a:buFontTx/>
                <a:buNone/>
              </a:pPr>
              <a:r>
                <a:rPr lang="zh-CN" altLang="en-US" sz="2800" b="1" smtClean="0">
                  <a:solidFill>
                    <a:srgbClr val="000000"/>
                  </a:solidFill>
                  <a:latin typeface="楷体_GB2312" pitchFamily="49" charset="-122"/>
                  <a:ea typeface="楷体_GB2312" pitchFamily="49" charset="-122"/>
                </a:rPr>
                <a:t>     </a:t>
              </a:r>
              <a:r>
                <a:rPr lang="zh-CN" altLang="en-US" sz="2800" b="1" smtClean="0">
                  <a:latin typeface="楷体_GB2312" pitchFamily="49" charset="-122"/>
                  <a:ea typeface="楷体_GB2312" pitchFamily="49" charset="-122"/>
                </a:rPr>
                <a:t>纪</a:t>
              </a:r>
              <a:r>
                <a:rPr lang="zh-CN" altLang="en-US" sz="2800" b="1">
                  <a:latin typeface="楷体_GB2312" pitchFamily="49" charset="-122"/>
                  <a:ea typeface="楷体_GB2312" pitchFamily="49" charset="-122"/>
                </a:rPr>
                <a:t>元</a:t>
              </a:r>
              <a:r>
                <a:rPr lang="zh-CN" altLang="en-US" sz="2800" b="1">
                  <a:solidFill>
                    <a:srgbClr val="000000"/>
                  </a:solidFill>
                  <a:latin typeface="楷体_GB2312" pitchFamily="49" charset="-122"/>
                  <a:ea typeface="楷体_GB2312" pitchFamily="49" charset="-122"/>
                </a:rPr>
                <a:t>，</a:t>
              </a:r>
              <a:r>
                <a:rPr lang="en-US" altLang="zh-CN" sz="2800" b="1">
                  <a:solidFill>
                    <a:srgbClr val="000000"/>
                  </a:solidFill>
                  <a:latin typeface="楷体_GB2312" pitchFamily="49" charset="-122"/>
                  <a:ea typeface="楷体_GB2312" pitchFamily="49" charset="-122"/>
                </a:rPr>
                <a:t>1912</a:t>
              </a:r>
              <a:r>
                <a:rPr lang="zh-CN" altLang="en-US" sz="2800" b="1">
                  <a:solidFill>
                    <a:srgbClr val="000000"/>
                  </a:solidFill>
                  <a:latin typeface="楷体_GB2312" pitchFamily="49" charset="-122"/>
                  <a:ea typeface="楷体_GB2312" pitchFamily="49" charset="-122"/>
                </a:rPr>
                <a:t>年为民国元年。</a:t>
              </a:r>
              <a:endParaRPr lang="zh-CN" altLang="en-US" sz="2800" b="1">
                <a:solidFill>
                  <a:srgbClr val="000000"/>
                </a:solidFill>
                <a:latin typeface="楷体_GB2312" pitchFamily="49" charset="-122"/>
                <a:ea typeface="楷体_GB2312" pitchFamily="49" charset="-122"/>
              </a:endParaRPr>
            </a:p>
          </p:txBody>
        </p:sp>
        <p:pic>
          <p:nvPicPr>
            <p:cNvPr id="14" name="Picture 5" descr="20081112113334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9523248" y="2798543"/>
              <a:ext cx="2286745" cy="3576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7" descr="c71d0e3851c7b0e1b211c7bc">
              <a:hlinkClick r:id="rId5"/>
            </p:cNvPr>
            <p:cNvPicPr>
              <a:picLocks noChangeAspect="1" noChangeArrowheads="1"/>
            </p:cNvPicPr>
            <p:nvPr/>
          </p:nvPicPr>
          <p:blipFill>
            <a:blip r:embed="rId4">
              <a:extLst>
                <a:ext uri="{28A0092B-C50C-407E-A947-70E740481C1C}">
                  <a14:useLocalDpi xmlns:a14="http://schemas.microsoft.com/office/drawing/2010/main" val="0"/>
                </a:ext>
              </a:extLst>
            </a:blip>
            <a:srcRect b="50000"/>
            <a:stretch>
              <a:fillRect/>
            </a:stretch>
          </p:blipFill>
          <p:spPr bwMode="auto">
            <a:xfrm>
              <a:off x="7283589" y="4665637"/>
              <a:ext cx="1435100" cy="944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4361443" y="2700411"/>
              <a:ext cx="7448550" cy="3819845"/>
            </a:xfrm>
            <a:prstGeom prst="rect">
              <a:avLst/>
            </a:prstGeom>
            <a:noFill/>
            <a:ln w="50800">
              <a:solidFill>
                <a:srgbClr val="800000"/>
              </a:solidFill>
              <a:miter lim="800000"/>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spcBef>
                  <a:spcPct val="50000"/>
                </a:spcBef>
              </a:pPr>
              <a:endParaRPr lang="zh-CN" altLang="en-US" sz="5400" b="1">
                <a:solidFill>
                  <a:srgbClr val="990000"/>
                </a:solidFill>
                <a:latin typeface="Times New Roman" panose="02020603050405020304" pitchFamily="18" charset="0"/>
                <a:ea typeface="宋体" panose="02010600030101010101"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 grpId="0"/>
      <p:bldP spid="11"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2" name="Rectangle 2"/>
          <p:cNvSpPr>
            <a:spLocks noChangeArrowheads="1"/>
          </p:cNvSpPr>
          <p:nvPr/>
        </p:nvSpPr>
        <p:spPr bwMode="auto">
          <a:xfrm>
            <a:off x="1477963" y="637409"/>
            <a:ext cx="8964612" cy="3627437"/>
          </a:xfrm>
          <a:prstGeom prst="rect">
            <a:avLst/>
          </a:prstGeom>
          <a:noFill/>
          <a:ln w="38100">
            <a:solidFill>
              <a:srgbClr val="0000FF"/>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lnSpc>
                <a:spcPct val="135000"/>
              </a:lnSpc>
              <a:buFontTx/>
              <a:buNone/>
            </a:pPr>
            <a:r>
              <a:rPr lang="zh-CN" altLang="en-GB" sz="2400" b="1">
                <a:latin typeface="宋体" panose="02010600030101010101" pitchFamily="2" charset="-122"/>
              </a:rPr>
              <a:t>第二条  中华民国之主权，属于</a:t>
            </a:r>
            <a:r>
              <a:rPr lang="zh-CN" altLang="en-GB" sz="2800" b="1">
                <a:latin typeface="宋体" panose="02010600030101010101" pitchFamily="2" charset="-122"/>
              </a:rPr>
              <a:t>国民全体</a:t>
            </a:r>
            <a:r>
              <a:rPr lang="zh-CN" altLang="en-GB" sz="2400" b="1">
                <a:latin typeface="宋体" panose="02010600030101010101" pitchFamily="2" charset="-122"/>
              </a:rPr>
              <a:t>。</a:t>
            </a:r>
            <a:endParaRPr lang="zh-CN" altLang="en-US" sz="2400" b="1">
              <a:latin typeface="宋体" pitchFamily="2" charset="-122"/>
            </a:endParaRPr>
          </a:p>
          <a:p>
            <a:pPr eaLnBrk="1" hangingPunct="1">
              <a:buFontTx/>
              <a:buNone/>
            </a:pPr>
            <a:r>
              <a:rPr lang="zh-CN" altLang="en-US" sz="2400" b="1">
                <a:solidFill>
                  <a:srgbClr val="0000FF"/>
                </a:solidFill>
                <a:latin typeface="宋体" panose="02010600030101010101" pitchFamily="2" charset="-122"/>
              </a:rPr>
              <a:t>第五条  中华民国人民一律平等，无种族阶级宗教之区别。</a:t>
            </a:r>
            <a:endParaRPr lang="zh-CN" altLang="en-US" sz="2400" b="1">
              <a:solidFill>
                <a:srgbClr val="0000FF"/>
              </a:solidFill>
              <a:latin typeface="宋体" pitchFamily="2" charset="-122"/>
            </a:endParaRPr>
          </a:p>
          <a:p>
            <a:pPr eaLnBrk="1" hangingPunct="1">
              <a:buFontTx/>
              <a:buNone/>
            </a:pPr>
            <a:r>
              <a:rPr lang="zh-CN" altLang="en-US" sz="2400" b="1">
                <a:solidFill>
                  <a:srgbClr val="0000FF"/>
                </a:solidFill>
                <a:latin typeface="宋体" panose="02010600030101010101" pitchFamily="2" charset="-122"/>
              </a:rPr>
              <a:t>第六条  人民得享有下列各项之自由权</a:t>
            </a:r>
            <a:r>
              <a:rPr lang="en-US" altLang="zh-CN" sz="2400" b="1">
                <a:solidFill>
                  <a:srgbClr val="0000FF"/>
                </a:solidFill>
                <a:latin typeface="宋体" panose="02010600030101010101" pitchFamily="2" charset="-122"/>
              </a:rPr>
              <a:t>……</a:t>
            </a:r>
            <a:endParaRPr lang="en-US" altLang="zh-CN" sz="2400" b="1">
              <a:solidFill>
                <a:srgbClr val="0000FF"/>
              </a:solidFill>
              <a:latin typeface="宋体" pitchFamily="2" charset="-122"/>
            </a:endParaRPr>
          </a:p>
          <a:p>
            <a:pPr eaLnBrk="1" hangingPunct="1">
              <a:buFontTx/>
              <a:buNone/>
            </a:pPr>
            <a:r>
              <a:rPr lang="zh-CN" altLang="en-US" sz="2400" b="1">
                <a:latin typeface="宋体" panose="02010600030101010101" pitchFamily="2" charset="-122"/>
              </a:rPr>
              <a:t>第十六条  中华民国之立法权，以参议院行之。</a:t>
            </a:r>
            <a:endParaRPr lang="zh-CN" altLang="en-US" sz="2400" b="1">
              <a:latin typeface="宋体" panose="02010600030101010101" pitchFamily="2" charset="-122"/>
            </a:endParaRPr>
          </a:p>
          <a:p>
            <a:pPr eaLnBrk="1" hangingPunct="1">
              <a:buFontTx/>
              <a:buNone/>
            </a:pPr>
            <a:r>
              <a:rPr lang="zh-CN" altLang="en-US" sz="2000" b="1">
                <a:latin typeface="宋体" panose="02010600030101010101" pitchFamily="2" charset="-122"/>
              </a:rPr>
              <a:t>第二十九条</a:t>
            </a:r>
            <a:r>
              <a:rPr lang="zh-CN" altLang="en-US" sz="2400" b="1">
                <a:latin typeface="宋体" panose="02010600030101010101" pitchFamily="2" charset="-122"/>
              </a:rPr>
              <a:t>  临时大总统由参议院选举之，总揽行政事务，。</a:t>
            </a:r>
            <a:endParaRPr lang="zh-CN" altLang="en-US" sz="2400" b="1">
              <a:latin typeface="宋体" panose="02010600030101010101" pitchFamily="2" charset="-122"/>
            </a:endParaRPr>
          </a:p>
          <a:p>
            <a:pPr eaLnBrk="1" hangingPunct="1">
              <a:buFontTx/>
              <a:buNone/>
            </a:pPr>
            <a:r>
              <a:rPr lang="zh-CN" altLang="en-US" sz="2000" b="1">
                <a:latin typeface="宋体" panose="02010600030101010101" pitchFamily="2" charset="-122"/>
              </a:rPr>
              <a:t>第四十八条</a:t>
            </a:r>
            <a:r>
              <a:rPr lang="zh-CN" altLang="en-US" sz="2400" b="1">
                <a:latin typeface="宋体" panose="02010600030101010101" pitchFamily="2" charset="-122"/>
              </a:rPr>
              <a:t> 法院以临时大总统任命之法官组织之，行使司法权。</a:t>
            </a:r>
            <a:endParaRPr lang="zh-CN" altLang="en-US" sz="2400" b="1">
              <a:latin typeface="宋体" panose="02010600030101010101" pitchFamily="2" charset="-122"/>
            </a:endParaRPr>
          </a:p>
          <a:p>
            <a:pPr eaLnBrk="1" hangingPunct="1">
              <a:buFontTx/>
              <a:buNone/>
            </a:pPr>
            <a:r>
              <a:rPr lang="zh-CN" altLang="en-US" sz="2400" b="1">
                <a:solidFill>
                  <a:srgbClr val="0000FF"/>
                </a:solidFill>
                <a:latin typeface="宋体" panose="02010600030101010101" pitchFamily="2" charset="-122"/>
              </a:rPr>
              <a:t>第十九条  内阁总理由议会的多数党产生，辅佐临时大总统。总理可以驳回总统的意见；总统颁布命令须由总理副署才能生效。　</a:t>
            </a:r>
            <a:r>
              <a:rPr lang="zh-CN" altLang="en-US" sz="2400" b="1">
                <a:solidFill>
                  <a:srgbClr val="FF0066"/>
                </a:solidFill>
                <a:latin typeface="宋体" panose="02010600030101010101" pitchFamily="2" charset="-122"/>
              </a:rPr>
              <a:t>             </a:t>
            </a:r>
            <a:r>
              <a:rPr lang="en-US" altLang="zh-CN" sz="2400" b="1">
                <a:solidFill>
                  <a:schemeClr val="tx2"/>
                </a:solidFill>
                <a:latin typeface="宋体" panose="02010600030101010101" pitchFamily="2" charset="-122"/>
              </a:rPr>
              <a:t>——</a:t>
            </a:r>
            <a:r>
              <a:rPr lang="zh-CN" altLang="en-US" sz="2400" b="1">
                <a:solidFill>
                  <a:schemeClr val="tx2"/>
                </a:solidFill>
                <a:latin typeface="宋体" panose="02010600030101010101" pitchFamily="2" charset="-122"/>
              </a:rPr>
              <a:t>以上皆选自</a:t>
            </a:r>
            <a:r>
              <a:rPr lang="en-US" altLang="zh-CN" sz="2400" b="1">
                <a:solidFill>
                  <a:schemeClr val="tx2"/>
                </a:solidFill>
                <a:latin typeface="宋体" panose="02010600030101010101" pitchFamily="2" charset="-122"/>
              </a:rPr>
              <a:t>《</a:t>
            </a:r>
            <a:r>
              <a:rPr lang="zh-CN" altLang="en-US" sz="2400" b="1">
                <a:solidFill>
                  <a:schemeClr val="tx2"/>
                </a:solidFill>
                <a:latin typeface="宋体" panose="02010600030101010101" pitchFamily="2" charset="-122"/>
              </a:rPr>
              <a:t>中华民国临时约法</a:t>
            </a:r>
            <a:r>
              <a:rPr lang="en-US" altLang="zh-CN" sz="2400" b="1">
                <a:solidFill>
                  <a:schemeClr val="tx2"/>
                </a:solidFill>
                <a:latin typeface="宋体" panose="02010600030101010101" pitchFamily="2" charset="-122"/>
              </a:rPr>
              <a:t>》</a:t>
            </a:r>
            <a:endParaRPr lang="en-US" altLang="zh-CN" sz="2400" b="1">
              <a:solidFill>
                <a:schemeClr val="tx2"/>
              </a:solidFill>
              <a:latin typeface="宋体" pitchFamily="2" charset="-122"/>
            </a:endParaRPr>
          </a:p>
        </p:txBody>
      </p:sp>
      <p:sp>
        <p:nvSpPr>
          <p:cNvPr id="30723" name="Rectangle 3"/>
          <p:cNvSpPr>
            <a:spLocks noChangeArrowheads="1"/>
          </p:cNvSpPr>
          <p:nvPr/>
        </p:nvSpPr>
        <p:spPr bwMode="auto">
          <a:xfrm>
            <a:off x="1847850" y="4221163"/>
            <a:ext cx="7848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400" b="1">
                <a:solidFill>
                  <a:srgbClr val="3333FF"/>
                </a:solidFill>
                <a:latin typeface="黑体" panose="02010609060101010101" pitchFamily="49" charset="-122"/>
                <a:ea typeface="黑体" panose="02010609060101010101" pitchFamily="49" charset="-122"/>
              </a:rPr>
              <a:t>(1)</a:t>
            </a:r>
            <a:r>
              <a:rPr lang="zh-CN" altLang="en-US" sz="2400" b="1">
                <a:solidFill>
                  <a:srgbClr val="3333FF"/>
                </a:solidFill>
                <a:latin typeface="黑体" panose="02010609060101010101" pitchFamily="49" charset="-122"/>
                <a:ea typeface="黑体" panose="02010609060101010101" pitchFamily="49" charset="-122"/>
              </a:rPr>
              <a:t>上述材料分别体现了哪些基本原则和制度</a:t>
            </a:r>
            <a:r>
              <a:rPr lang="en-US" altLang="zh-CN" sz="2400" b="1">
                <a:solidFill>
                  <a:srgbClr val="3333FF"/>
                </a:solidFill>
                <a:latin typeface="黑体" panose="02010609060101010101" pitchFamily="49" charset="-122"/>
                <a:ea typeface="黑体" panose="02010609060101010101" pitchFamily="49" charset="-122"/>
              </a:rPr>
              <a:t>?</a:t>
            </a:r>
            <a:r>
              <a:rPr lang="en-US" altLang="zh-CN" sz="1800" b="1">
                <a:solidFill>
                  <a:srgbClr val="3333FF"/>
                </a:solidFill>
                <a:latin typeface="黑体" panose="02010609060101010101" pitchFamily="49" charset="-122"/>
                <a:ea typeface="黑体" panose="02010609060101010101" pitchFamily="49" charset="-122"/>
              </a:rPr>
              <a:t> </a:t>
            </a:r>
            <a:endParaRPr lang="en-US" altLang="zh-CN" sz="1800" b="1">
              <a:latin typeface="黑体" pitchFamily="49" charset="-122"/>
              <a:ea typeface="黑体" pitchFamily="49" charset="-122"/>
            </a:endParaRPr>
          </a:p>
        </p:txBody>
      </p:sp>
      <p:sp>
        <p:nvSpPr>
          <p:cNvPr id="230404" name="Rectangle 4"/>
          <p:cNvSpPr>
            <a:spLocks noChangeArrowheads="1"/>
          </p:cNvSpPr>
          <p:nvPr/>
        </p:nvSpPr>
        <p:spPr bwMode="auto">
          <a:xfrm>
            <a:off x="6888163" y="879475"/>
            <a:ext cx="3554412" cy="4572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GB" sz="2400" b="1"/>
              <a:t>主权在民，</a:t>
            </a:r>
            <a:r>
              <a:rPr lang="zh-CN" altLang="en-GB" sz="2400" b="1">
                <a:solidFill>
                  <a:srgbClr val="6600CC"/>
                </a:solidFill>
              </a:rPr>
              <a:t>否定君主专制</a:t>
            </a:r>
            <a:endParaRPr lang="zh-CN" altLang="en-US" sz="2400" b="1">
              <a:solidFill>
                <a:srgbClr val="6600CC"/>
              </a:solidFill>
            </a:endParaRPr>
          </a:p>
        </p:txBody>
      </p:sp>
      <p:sp>
        <p:nvSpPr>
          <p:cNvPr id="230405" name="Text Box 5"/>
          <p:cNvSpPr txBox="1">
            <a:spLocks noChangeArrowheads="1"/>
          </p:cNvSpPr>
          <p:nvPr/>
        </p:nvSpPr>
        <p:spPr bwMode="auto">
          <a:xfrm>
            <a:off x="6167438" y="1671639"/>
            <a:ext cx="4248150" cy="420687"/>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marL="342900" indent="-3429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lnSpc>
                <a:spcPct val="90000"/>
              </a:lnSpc>
              <a:spcBef>
                <a:spcPct val="50000"/>
              </a:spcBef>
              <a:buFontTx/>
              <a:buNone/>
            </a:pPr>
            <a:r>
              <a:rPr lang="zh-CN" altLang="en-US" sz="2400" b="1"/>
              <a:t>自由平等，</a:t>
            </a:r>
            <a:r>
              <a:rPr lang="zh-CN" altLang="en-US" sz="2400" b="1">
                <a:solidFill>
                  <a:srgbClr val="6600CC"/>
                </a:solidFill>
              </a:rPr>
              <a:t>否定封建等级观念</a:t>
            </a:r>
            <a:endParaRPr lang="zh-CN" altLang="en-US" sz="2400" b="1">
              <a:solidFill>
                <a:srgbClr val="6600CC"/>
              </a:solidFill>
            </a:endParaRPr>
          </a:p>
        </p:txBody>
      </p:sp>
      <p:sp>
        <p:nvSpPr>
          <p:cNvPr id="230406" name="Rectangle 6"/>
          <p:cNvSpPr>
            <a:spLocks noChangeArrowheads="1"/>
          </p:cNvSpPr>
          <p:nvPr/>
        </p:nvSpPr>
        <p:spPr bwMode="auto">
          <a:xfrm>
            <a:off x="7896226" y="2463800"/>
            <a:ext cx="1908175" cy="4572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kumimoji="1" lang="zh-CN" altLang="en-US" sz="2400" b="1"/>
              <a:t>三权分立</a:t>
            </a:r>
            <a:endParaRPr kumimoji="1" lang="zh-CN" altLang="en-US" sz="2400" b="1"/>
          </a:p>
        </p:txBody>
      </p:sp>
      <p:sp>
        <p:nvSpPr>
          <p:cNvPr id="230407" name="Rectangle 7"/>
          <p:cNvSpPr>
            <a:spLocks noChangeArrowheads="1"/>
          </p:cNvSpPr>
          <p:nvPr/>
        </p:nvSpPr>
        <p:spPr bwMode="auto">
          <a:xfrm>
            <a:off x="7824789" y="3327400"/>
            <a:ext cx="2160587" cy="45720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400" b="1"/>
              <a:t>责任内阁制</a:t>
            </a:r>
            <a:endParaRPr lang="zh-CN" altLang="en-US" sz="2400" b="1"/>
          </a:p>
        </p:txBody>
      </p:sp>
      <p:sp>
        <p:nvSpPr>
          <p:cNvPr id="30728" name="Text Box 8"/>
          <p:cNvSpPr txBox="1">
            <a:spLocks noChangeArrowheads="1"/>
          </p:cNvSpPr>
          <p:nvPr/>
        </p:nvSpPr>
        <p:spPr bwMode="auto">
          <a:xfrm>
            <a:off x="1919289" y="4652963"/>
            <a:ext cx="79914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zh-CN" sz="2400" b="1">
                <a:solidFill>
                  <a:srgbClr val="0000FF"/>
                </a:solidFill>
                <a:latin typeface="黑体" panose="02010609060101010101" pitchFamily="49" charset="-122"/>
                <a:ea typeface="黑体" panose="02010609060101010101" pitchFamily="49" charset="-122"/>
              </a:rPr>
              <a:t>⑵</a:t>
            </a:r>
            <a:r>
              <a:rPr lang="zh-CN" altLang="en-US" sz="2400" b="1">
                <a:solidFill>
                  <a:srgbClr val="0000FF"/>
                </a:solidFill>
                <a:latin typeface="黑体" panose="02010609060101010101" pitchFamily="49" charset="-122"/>
                <a:ea typeface="黑体" panose="02010609060101010101" pitchFamily="49" charset="-122"/>
              </a:rPr>
              <a:t>据此分析约法的性质</a:t>
            </a:r>
            <a:r>
              <a:rPr lang="en-US" altLang="zh-CN" sz="2400" b="1">
                <a:solidFill>
                  <a:srgbClr val="0000FF"/>
                </a:solidFill>
                <a:latin typeface="黑体" panose="02010609060101010101" pitchFamily="49" charset="-122"/>
                <a:ea typeface="黑体" panose="02010609060101010101" pitchFamily="49" charset="-122"/>
              </a:rPr>
              <a:t>?</a:t>
            </a:r>
            <a:r>
              <a:rPr lang="zh-CN" altLang="en-US" sz="2400" b="1">
                <a:solidFill>
                  <a:srgbClr val="0000FF"/>
                </a:solidFill>
                <a:latin typeface="黑体" panose="02010609060101010101" pitchFamily="49" charset="-122"/>
                <a:ea typeface="黑体" panose="02010609060101010101" pitchFamily="49" charset="-122"/>
              </a:rPr>
              <a:t>它的颁布目的是什么？有何意义</a:t>
            </a:r>
            <a:r>
              <a:rPr lang="en-US" altLang="zh-CN" sz="2400" b="1">
                <a:solidFill>
                  <a:srgbClr val="0000FF"/>
                </a:solidFill>
                <a:latin typeface="黑体" panose="02010609060101010101" pitchFamily="49" charset="-122"/>
                <a:ea typeface="黑体" panose="02010609060101010101" pitchFamily="49" charset="-122"/>
              </a:rPr>
              <a:t>?</a:t>
            </a:r>
            <a:endParaRPr lang="en-US" altLang="zh-CN" sz="2400" b="1">
              <a:solidFill>
                <a:srgbClr val="0000FF"/>
              </a:solidFill>
              <a:latin typeface="黑体" pitchFamily="49" charset="-122"/>
              <a:ea typeface="黑体" pitchFamily="49" charset="-122"/>
            </a:endParaRPr>
          </a:p>
        </p:txBody>
      </p:sp>
      <p:sp>
        <p:nvSpPr>
          <p:cNvPr id="30729" name="Rectangle 9"/>
          <p:cNvSpPr>
            <a:spLocks noChangeArrowheads="1"/>
          </p:cNvSpPr>
          <p:nvPr/>
        </p:nvSpPr>
        <p:spPr bwMode="auto">
          <a:xfrm>
            <a:off x="2135189" y="5056188"/>
            <a:ext cx="12969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400" b="1">
                <a:solidFill>
                  <a:srgbClr val="FF0000"/>
                </a:solidFill>
                <a:latin typeface="Tahoma" panose="020b0604030504040204" pitchFamily="34" charset="0"/>
                <a:ea typeface="黑体" panose="02010609060101010101" pitchFamily="49" charset="-122"/>
              </a:rPr>
              <a:t>性质：</a:t>
            </a:r>
            <a:endParaRPr lang="zh-CN" altLang="en-US" sz="2400" b="1">
              <a:solidFill>
                <a:srgbClr val="FF0000"/>
              </a:solidFill>
              <a:latin typeface="Tahoma" pitchFamily="34" charset="0"/>
              <a:ea typeface="黑体" pitchFamily="49" charset="-122"/>
            </a:endParaRPr>
          </a:p>
        </p:txBody>
      </p:sp>
      <p:sp>
        <p:nvSpPr>
          <p:cNvPr id="230410" name="Rectangle 10"/>
          <p:cNvSpPr>
            <a:spLocks noChangeArrowheads="1"/>
          </p:cNvSpPr>
          <p:nvPr/>
        </p:nvSpPr>
        <p:spPr bwMode="auto">
          <a:xfrm>
            <a:off x="3071813" y="5056188"/>
            <a:ext cx="698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400" b="1" smtClean="0">
                <a:latin typeface="Tahoma" panose="020b0604030504040204" pitchFamily="34" charset="0"/>
                <a:ea typeface="黑体" panose="02010609060101010101" pitchFamily="49" charset="-122"/>
              </a:rPr>
              <a:t> 中</a:t>
            </a:r>
            <a:r>
              <a:rPr lang="zh-CN" altLang="en-US" sz="2400" b="1">
                <a:latin typeface="Tahoma" panose="020b0604030504040204" pitchFamily="34" charset="0"/>
                <a:ea typeface="黑体" panose="02010609060101010101" pitchFamily="49" charset="-122"/>
              </a:rPr>
              <a:t>国第一</a:t>
            </a:r>
            <a:r>
              <a:rPr lang="zh-CN" altLang="en-US" sz="2400" b="1" smtClean="0">
                <a:latin typeface="Tahoma" panose="020b0604030504040204" pitchFamily="34" charset="0"/>
                <a:ea typeface="黑体" panose="02010609060101010101" pitchFamily="49" charset="-122"/>
              </a:rPr>
              <a:t>部资</a:t>
            </a:r>
            <a:r>
              <a:rPr lang="zh-CN" altLang="en-US" sz="2400" b="1">
                <a:latin typeface="Tahoma" panose="020b0604030504040204" pitchFamily="34" charset="0"/>
                <a:ea typeface="黑体" panose="02010609060101010101" pitchFamily="49" charset="-122"/>
              </a:rPr>
              <a:t>产阶</a:t>
            </a:r>
            <a:r>
              <a:rPr lang="zh-CN" altLang="en-US" sz="2400" b="1" smtClean="0">
                <a:latin typeface="Tahoma" panose="020b0604030504040204" pitchFamily="34" charset="0"/>
                <a:ea typeface="黑体" panose="02010609060101010101" pitchFamily="49" charset="-122"/>
              </a:rPr>
              <a:t>级民主宪</a:t>
            </a:r>
            <a:r>
              <a:rPr lang="zh-CN" altLang="en-US" sz="2400" b="1">
                <a:latin typeface="Tahoma" panose="020b0604030504040204" pitchFamily="34" charset="0"/>
                <a:ea typeface="黑体" panose="02010609060101010101" pitchFamily="49" charset="-122"/>
              </a:rPr>
              <a:t>法</a:t>
            </a:r>
            <a:endParaRPr lang="zh-CN" altLang="en-US" sz="2400" b="1">
              <a:latin typeface="Tahoma" pitchFamily="34" charset="0"/>
              <a:ea typeface="黑体" pitchFamily="49" charset="-122"/>
            </a:endParaRPr>
          </a:p>
        </p:txBody>
      </p:sp>
      <p:sp>
        <p:nvSpPr>
          <p:cNvPr id="30731" name="Text Box 11"/>
          <p:cNvSpPr txBox="1">
            <a:spLocks noChangeArrowheads="1"/>
          </p:cNvSpPr>
          <p:nvPr/>
        </p:nvSpPr>
        <p:spPr bwMode="auto">
          <a:xfrm>
            <a:off x="2135189" y="5559425"/>
            <a:ext cx="1152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a:spcBef>
                <a:spcPct val="50000"/>
              </a:spcBef>
              <a:buFontTx/>
              <a:buNone/>
            </a:pPr>
            <a:r>
              <a:rPr lang="zh-CN" altLang="en-US" sz="2400" b="1">
                <a:solidFill>
                  <a:srgbClr val="FF0000"/>
                </a:solidFill>
                <a:ea typeface="黑体" panose="02010609060101010101" pitchFamily="49" charset="-122"/>
              </a:rPr>
              <a:t>目的：</a:t>
            </a:r>
            <a:endParaRPr lang="zh-CN" altLang="en-US" sz="2400">
              <a:solidFill>
                <a:srgbClr val="FF0000"/>
              </a:solidFill>
              <a:ea typeface="黑体" pitchFamily="49" charset="-122"/>
            </a:endParaRPr>
          </a:p>
        </p:txBody>
      </p:sp>
      <p:sp>
        <p:nvSpPr>
          <p:cNvPr id="230412" name="Text Box 12"/>
          <p:cNvSpPr txBox="1">
            <a:spLocks noChangeArrowheads="1"/>
          </p:cNvSpPr>
          <p:nvPr/>
        </p:nvSpPr>
        <p:spPr bwMode="auto">
          <a:xfrm>
            <a:off x="6527801" y="5559425"/>
            <a:ext cx="3313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a:spcBef>
                <a:spcPct val="50000"/>
              </a:spcBef>
              <a:buFontTx/>
              <a:buNone/>
            </a:pPr>
            <a:r>
              <a:rPr lang="zh-CN" altLang="en-US" sz="2400" b="1">
                <a:ea typeface="黑体" panose="02010609060101010101" pitchFamily="49" charset="-122"/>
              </a:rPr>
              <a:t>维护共和制度</a:t>
            </a:r>
            <a:r>
              <a:rPr lang="zh-CN" altLang="en-US" sz="2400" b="1">
                <a:ea typeface="仿宋_GB2312" pitchFamily="49" charset="-122"/>
              </a:rPr>
              <a:t>（</a:t>
            </a:r>
            <a:r>
              <a:rPr lang="zh-CN" altLang="en-US" sz="2400" b="1">
                <a:solidFill>
                  <a:srgbClr val="0000FF"/>
                </a:solidFill>
                <a:ea typeface="黑体" panose="02010609060101010101" pitchFamily="49" charset="-122"/>
              </a:rPr>
              <a:t>根本</a:t>
            </a:r>
            <a:r>
              <a:rPr lang="zh-CN" altLang="en-US" sz="2400" b="1">
                <a:ea typeface="仿宋_GB2312" pitchFamily="49" charset="-122"/>
              </a:rPr>
              <a:t>）</a:t>
            </a:r>
            <a:endParaRPr lang="zh-CN" altLang="en-US" sz="2400" b="1">
              <a:ea typeface="仿宋_GB2312" pitchFamily="49" charset="-122"/>
            </a:endParaRPr>
          </a:p>
        </p:txBody>
      </p:sp>
      <p:sp>
        <p:nvSpPr>
          <p:cNvPr id="30733" name="Rectangle 13"/>
          <p:cNvSpPr>
            <a:spLocks noChangeArrowheads="1"/>
          </p:cNvSpPr>
          <p:nvPr/>
        </p:nvSpPr>
        <p:spPr bwMode="auto">
          <a:xfrm>
            <a:off x="2135188" y="6064250"/>
            <a:ext cx="9509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buFontTx/>
              <a:buNone/>
            </a:pPr>
            <a:r>
              <a:rPr lang="zh-CN" altLang="en-US" sz="2400" b="1">
                <a:solidFill>
                  <a:srgbClr val="FF3300"/>
                </a:solidFill>
                <a:latin typeface="黑体" panose="02010609060101010101" pitchFamily="49" charset="-122"/>
                <a:ea typeface="黑体" panose="02010609060101010101" pitchFamily="49" charset="-122"/>
              </a:rPr>
              <a:t>意义</a:t>
            </a:r>
            <a:r>
              <a:rPr lang="en-US" altLang="zh-CN" sz="2400" b="1">
                <a:solidFill>
                  <a:srgbClr val="FF3300"/>
                </a:solidFill>
                <a:latin typeface="黑体" panose="02010609060101010101" pitchFamily="49" charset="-122"/>
                <a:ea typeface="黑体" panose="02010609060101010101" pitchFamily="49" charset="-122"/>
              </a:rPr>
              <a:t>:</a:t>
            </a:r>
            <a:endParaRPr lang="en-US" altLang="zh-CN" sz="2400" b="1">
              <a:solidFill>
                <a:srgbClr val="FF3300"/>
              </a:solidFill>
              <a:latin typeface="黑体" pitchFamily="49" charset="-122"/>
              <a:ea typeface="黑体" pitchFamily="49" charset="-122"/>
            </a:endParaRPr>
          </a:p>
        </p:txBody>
      </p:sp>
      <p:sp>
        <p:nvSpPr>
          <p:cNvPr id="230414" name="Rectangle 14"/>
          <p:cNvSpPr>
            <a:spLocks noChangeArrowheads="1"/>
          </p:cNvSpPr>
          <p:nvPr/>
        </p:nvSpPr>
        <p:spPr bwMode="auto">
          <a:xfrm>
            <a:off x="2927351" y="6064250"/>
            <a:ext cx="567531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lnSpc>
                <a:spcPct val="90000"/>
              </a:lnSpc>
              <a:buFontTx/>
              <a:buNone/>
            </a:pPr>
            <a:r>
              <a:rPr kumimoji="1" lang="zh-CN" altLang="en-US" sz="2800" b="1">
                <a:solidFill>
                  <a:schemeClr val="tx2"/>
                </a:solidFill>
                <a:latin typeface="Times New Roman" panose="02020603050405020304" pitchFamily="18" charset="0"/>
              </a:rPr>
              <a:t> </a:t>
            </a:r>
            <a:r>
              <a:rPr kumimoji="1" lang="zh-CN" altLang="en-US" sz="2400" b="1">
                <a:latin typeface="Times New Roman" panose="02020603050405020304" pitchFamily="18" charset="0"/>
                <a:ea typeface="黑体" panose="02010609060101010101" pitchFamily="49" charset="-122"/>
              </a:rPr>
              <a:t>具有</a:t>
            </a:r>
            <a:r>
              <a:rPr kumimoji="1" lang="zh-CN" altLang="en-US" sz="2400" b="1">
                <a:solidFill>
                  <a:srgbClr val="0000FF"/>
                </a:solidFill>
                <a:latin typeface="Times New Roman" panose="02020603050405020304" pitchFamily="18" charset="0"/>
                <a:ea typeface="黑体" panose="02010609060101010101" pitchFamily="49" charset="-122"/>
              </a:rPr>
              <a:t>反对封建君主专制制度</a:t>
            </a:r>
            <a:r>
              <a:rPr kumimoji="1" lang="zh-CN" altLang="en-US" sz="2400" b="1">
                <a:latin typeface="Times New Roman" panose="02020603050405020304" pitchFamily="18" charset="0"/>
                <a:ea typeface="黑体" panose="02010609060101010101" pitchFamily="49" charset="-122"/>
              </a:rPr>
              <a:t>的意义</a:t>
            </a:r>
            <a:endParaRPr kumimoji="1" lang="zh-CN" altLang="en-US" sz="2400" b="1">
              <a:latin typeface="Times New Roman" panose="02020603050405020304" pitchFamily="18" charset="0"/>
              <a:ea typeface="黑体" pitchFamily="49" charset="-122"/>
            </a:endParaRPr>
          </a:p>
        </p:txBody>
      </p:sp>
      <p:sp>
        <p:nvSpPr>
          <p:cNvPr id="230415" name="Text Box 15"/>
          <p:cNvSpPr txBox="1">
            <a:spLocks noChangeArrowheads="1"/>
          </p:cNvSpPr>
          <p:nvPr/>
        </p:nvSpPr>
        <p:spPr bwMode="auto">
          <a:xfrm>
            <a:off x="3071813" y="5559425"/>
            <a:ext cx="37449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en-US" sz="2400" b="1">
                <a:ea typeface="黑体" panose="02010609060101010101" pitchFamily="49" charset="-122"/>
              </a:rPr>
              <a:t>防止袁世凯独裁（</a:t>
            </a:r>
            <a:r>
              <a:rPr lang="zh-CN" altLang="en-US" sz="2400" b="1">
                <a:solidFill>
                  <a:srgbClr val="0000FF"/>
                </a:solidFill>
                <a:ea typeface="黑体" panose="02010609060101010101" pitchFamily="49" charset="-122"/>
              </a:rPr>
              <a:t>直接</a:t>
            </a:r>
            <a:r>
              <a:rPr lang="zh-CN" altLang="en-US" sz="2400" b="1">
                <a:ea typeface="黑体" panose="02010609060101010101" pitchFamily="49" charset="-122"/>
              </a:rPr>
              <a:t>）</a:t>
            </a:r>
            <a:endParaRPr lang="zh-CN" altLang="en-US" sz="2400" b="1">
              <a:ea typeface="黑体" pitchFamily="49" charset="-122"/>
            </a:endParaRPr>
          </a:p>
        </p:txBody>
      </p:sp>
      <p:sp>
        <p:nvSpPr>
          <p:cNvPr id="230420" name="Rectangle 20"/>
          <p:cNvSpPr>
            <a:spLocks noChangeArrowheads="1"/>
          </p:cNvSpPr>
          <p:nvPr/>
        </p:nvSpPr>
        <p:spPr bwMode="auto">
          <a:xfrm>
            <a:off x="3627973" y="0"/>
            <a:ext cx="4288353" cy="584775"/>
          </a:xfrm>
          <a:prstGeom prst="rect">
            <a:avLst/>
          </a:prstGeom>
          <a:noFill/>
          <a:ln w="28575">
            <a:solidFill>
              <a:srgbClr val="FF33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eaLnBrk="1" hangingPunct="1">
              <a:buFont typeface="Arial" panose="020b0604020202020204" pitchFamily="34" charset="0"/>
              <a:buNone/>
              <a:defRPr/>
            </a:pPr>
            <a:r>
              <a:rPr kumimoji="1" lang="en-US" altLang="zh-CN" sz="3200" b="1">
                <a:solidFill>
                  <a:srgbClr val="0000CC"/>
                </a:solidFill>
                <a:effectLst>
                  <a:outerShdw blurRad="38100" dist="38100" dir="2700000" algn="tl">
                    <a:srgbClr val="C0C0C0"/>
                  </a:outerShdw>
                </a:effectLst>
              </a:rPr>
              <a:t>《</a:t>
            </a:r>
            <a:r>
              <a:rPr kumimoji="1" lang="zh-CN" altLang="en-US" sz="3200" b="1">
                <a:solidFill>
                  <a:srgbClr val="0000CC"/>
                </a:solidFill>
                <a:effectLst>
                  <a:outerShdw blurRad="38100" dist="38100" dir="2700000" algn="tl">
                    <a:srgbClr val="C0C0C0"/>
                  </a:outerShdw>
                </a:effectLst>
              </a:rPr>
              <a:t>中华民国临时约法</a:t>
            </a:r>
            <a:r>
              <a:rPr kumimoji="1" lang="en-US" altLang="zh-CN" sz="3200" b="1">
                <a:solidFill>
                  <a:srgbClr val="0000CC"/>
                </a:solidFill>
                <a:effectLst>
                  <a:outerShdw blurRad="38100" dist="38100" dir="2700000" algn="tl">
                    <a:srgbClr val="C0C0C0"/>
                  </a:outerShdw>
                </a:effectLst>
              </a:rPr>
              <a:t>》</a:t>
            </a:r>
            <a:endParaRPr kumimoji="1" lang="zh-CN" altLang="en-US" sz="3200" b="1">
              <a:solidFill>
                <a:srgbClr val="0000CC"/>
              </a:solidFill>
              <a:effectLst>
                <a:outerShdw blurRad="38100" dist="38100" dir="2700000" algn="tl">
                  <a:srgbClr val="C0C0C0"/>
                </a:outerShdw>
              </a:effectLst>
            </a:endParaRPr>
          </a:p>
        </p:txBody>
      </p:sp>
      <p:sp>
        <p:nvSpPr>
          <p:cNvPr id="17" name="矩形 16"/>
          <p:cNvSpPr/>
          <p:nvPr/>
        </p:nvSpPr>
        <p:spPr>
          <a:xfrm>
            <a:off x="182217"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30404"/>
                                        </p:tgtEl>
                                        <p:attrNameLst>
                                          <p:attrName>style.visibility</p:attrName>
                                        </p:attrNameLst>
                                      </p:cBhvr>
                                      <p:to>
                                        <p:strVal val="visible"/>
                                      </p:to>
                                    </p:set>
                                    <p:anim calcmode="lin" valueType="num">
                                      <p:cBhvr additive="base">
                                        <p:cTn id="7" dur="500" fill="hold"/>
                                        <p:tgtEl>
                                          <p:spTgt spid="230404"/>
                                        </p:tgtEl>
                                        <p:attrNameLst>
                                          <p:attrName>ppt_x</p:attrName>
                                        </p:attrNameLst>
                                      </p:cBhvr>
                                      <p:tavLst>
                                        <p:tav tm="0">
                                          <p:val>
                                            <p:strVal val="1+#ppt_w/2"/>
                                          </p:val>
                                        </p:tav>
                                        <p:tav tm="100000">
                                          <p:val>
                                            <p:strVal val="#ppt_x"/>
                                          </p:val>
                                        </p:tav>
                                      </p:tavLst>
                                    </p:anim>
                                    <p:anim calcmode="lin" valueType="num">
                                      <p:cBhvr additive="base">
                                        <p:cTn id="8" dur="500" fill="hold"/>
                                        <p:tgtEl>
                                          <p:spTgt spid="23040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30405"/>
                                        </p:tgtEl>
                                        <p:attrNameLst>
                                          <p:attrName>style.visibility</p:attrName>
                                        </p:attrNameLst>
                                      </p:cBhvr>
                                      <p:to>
                                        <p:strVal val="visible"/>
                                      </p:to>
                                    </p:set>
                                    <p:anim calcmode="lin" valueType="num">
                                      <p:cBhvr additive="base">
                                        <p:cTn id="13" dur="500" fill="hold"/>
                                        <p:tgtEl>
                                          <p:spTgt spid="230405"/>
                                        </p:tgtEl>
                                        <p:attrNameLst>
                                          <p:attrName>ppt_x</p:attrName>
                                        </p:attrNameLst>
                                      </p:cBhvr>
                                      <p:tavLst>
                                        <p:tav tm="0">
                                          <p:val>
                                            <p:strVal val="1+#ppt_w/2"/>
                                          </p:val>
                                        </p:tav>
                                        <p:tav tm="100000">
                                          <p:val>
                                            <p:strVal val="#ppt_x"/>
                                          </p:val>
                                        </p:tav>
                                      </p:tavLst>
                                    </p:anim>
                                    <p:anim calcmode="lin" valueType="num">
                                      <p:cBhvr additive="base">
                                        <p:cTn id="14" dur="500" fill="hold"/>
                                        <p:tgtEl>
                                          <p:spTgt spid="230405"/>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230406"/>
                                        </p:tgtEl>
                                        <p:attrNameLst>
                                          <p:attrName>style.visibility</p:attrName>
                                        </p:attrNameLst>
                                      </p:cBhvr>
                                      <p:to>
                                        <p:strVal val="visible"/>
                                      </p:to>
                                    </p:set>
                                    <p:anim calcmode="lin" valueType="num">
                                      <p:cBhvr additive="base">
                                        <p:cTn id="19" dur="500" fill="hold"/>
                                        <p:tgtEl>
                                          <p:spTgt spid="230406"/>
                                        </p:tgtEl>
                                        <p:attrNameLst>
                                          <p:attrName>ppt_x</p:attrName>
                                        </p:attrNameLst>
                                      </p:cBhvr>
                                      <p:tavLst>
                                        <p:tav tm="0">
                                          <p:val>
                                            <p:strVal val="1+#ppt_w/2"/>
                                          </p:val>
                                        </p:tav>
                                        <p:tav tm="100000">
                                          <p:val>
                                            <p:strVal val="#ppt_x"/>
                                          </p:val>
                                        </p:tav>
                                      </p:tavLst>
                                    </p:anim>
                                    <p:anim calcmode="lin" valueType="num">
                                      <p:cBhvr additive="base">
                                        <p:cTn id="20" dur="500" fill="hold"/>
                                        <p:tgtEl>
                                          <p:spTgt spid="230406"/>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230407"/>
                                        </p:tgtEl>
                                        <p:attrNameLst>
                                          <p:attrName>style.visibility</p:attrName>
                                        </p:attrNameLst>
                                      </p:cBhvr>
                                      <p:to>
                                        <p:strVal val="visible"/>
                                      </p:to>
                                    </p:set>
                                    <p:anim calcmode="lin" valueType="num">
                                      <p:cBhvr additive="base">
                                        <p:cTn id="25" dur="500" fill="hold"/>
                                        <p:tgtEl>
                                          <p:spTgt spid="230407"/>
                                        </p:tgtEl>
                                        <p:attrNameLst>
                                          <p:attrName>ppt_x</p:attrName>
                                        </p:attrNameLst>
                                      </p:cBhvr>
                                      <p:tavLst>
                                        <p:tav tm="0">
                                          <p:val>
                                            <p:strVal val="1+#ppt_w/2"/>
                                          </p:val>
                                        </p:tav>
                                        <p:tav tm="100000">
                                          <p:val>
                                            <p:strVal val="#ppt_x"/>
                                          </p:val>
                                        </p:tav>
                                      </p:tavLst>
                                    </p:anim>
                                    <p:anim calcmode="lin" valueType="num">
                                      <p:cBhvr additive="base">
                                        <p:cTn id="26" dur="500" fill="hold"/>
                                        <p:tgtEl>
                                          <p:spTgt spid="230407"/>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30410"/>
                                        </p:tgtEl>
                                        <p:attrNameLst>
                                          <p:attrName>style.visibility</p:attrName>
                                        </p:attrNameLst>
                                      </p:cBhvr>
                                      <p:to>
                                        <p:strVal val="visible"/>
                                      </p:to>
                                    </p:set>
                                    <p:animEffect transition="in" filter="blinds(horizontal)">
                                      <p:cBhvr>
                                        <p:cTn id="31" dur="500"/>
                                        <p:tgtEl>
                                          <p:spTgt spid="230410"/>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4" presetClass="entr" presetSubtype="16" fill="hold" grpId="0" nodeType="clickEffect">
                                  <p:stCondLst>
                                    <p:cond delay="0"/>
                                  </p:stCondLst>
                                  <p:childTnLst>
                                    <p:set>
                                      <p:cBhvr>
                                        <p:cTn id="35" dur="1" fill="hold">
                                          <p:stCondLst>
                                            <p:cond delay="0"/>
                                          </p:stCondLst>
                                        </p:cTn>
                                        <p:tgtEl>
                                          <p:spTgt spid="230415"/>
                                        </p:tgtEl>
                                        <p:attrNameLst>
                                          <p:attrName>style.visibility</p:attrName>
                                        </p:attrNameLst>
                                      </p:cBhvr>
                                      <p:to>
                                        <p:strVal val="visible"/>
                                      </p:to>
                                    </p:set>
                                    <p:animEffect transition="in" filter="box(in)">
                                      <p:cBhvr>
                                        <p:cTn id="36" dur="500"/>
                                        <p:tgtEl>
                                          <p:spTgt spid="230415"/>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4" presetClass="entr" presetSubtype="16" fill="hold" grpId="0" nodeType="clickEffect">
                                  <p:stCondLst>
                                    <p:cond delay="0"/>
                                  </p:stCondLst>
                                  <p:childTnLst>
                                    <p:set>
                                      <p:cBhvr>
                                        <p:cTn id="40" dur="1" fill="hold">
                                          <p:stCondLst>
                                            <p:cond delay="0"/>
                                          </p:stCondLst>
                                        </p:cTn>
                                        <p:tgtEl>
                                          <p:spTgt spid="230412"/>
                                        </p:tgtEl>
                                        <p:attrNameLst>
                                          <p:attrName>style.visibility</p:attrName>
                                        </p:attrNameLst>
                                      </p:cBhvr>
                                      <p:to>
                                        <p:strVal val="visible"/>
                                      </p:to>
                                    </p:set>
                                    <p:animEffect transition="in" filter="box(in)">
                                      <p:cBhvr>
                                        <p:cTn id="41" dur="500"/>
                                        <p:tgtEl>
                                          <p:spTgt spid="230412"/>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230414"/>
                                        </p:tgtEl>
                                        <p:attrNameLst>
                                          <p:attrName>style.visibility</p:attrName>
                                        </p:attrNameLst>
                                      </p:cBhvr>
                                      <p:to>
                                        <p:strVal val="visible"/>
                                      </p:to>
                                    </p:set>
                                    <p:animEffect transition="in" filter="blinds(horizontal)">
                                      <p:cBhvr>
                                        <p:cTn id="46" dur="500"/>
                                        <p:tgtEl>
                                          <p:spTgt spid="230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4" grpId="0"/>
      <p:bldP spid="230405" grpId="0"/>
      <p:bldP spid="230406" grpId="0"/>
      <p:bldP spid="230407" grpId="0"/>
      <p:bldP spid="230410" grpId="0"/>
      <p:bldP spid="230412" grpId="0"/>
      <p:bldP spid="230414" grpId="0"/>
      <p:bldP spid="23041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29824" y="523220"/>
            <a:ext cx="5109091" cy="584775"/>
          </a:xfrm>
          <a:prstGeom prst="rect">
            <a:avLst/>
          </a:prstGeom>
          <a:noFill/>
        </p:spPr>
        <p:txBody>
          <a:bodyPr wrap="none" rtlCol="0">
            <a:spAutoFit/>
          </a:bodyPr>
          <a:lstStyle>
            <a:defPPr/>
          </a:lstStyle>
          <a:p>
            <a:pPr/>
            <a:r>
              <a:rPr lang="zh-CN" altLang="en-US" sz="3200" b="1"/>
              <a:t>一、民国时期的政治制度</a:t>
            </a:r>
            <a:r>
              <a:rPr lang="zh-CN" altLang="zh-CN" sz="3200" b="1" smtClean="0"/>
              <a:t>：</a:t>
            </a:r>
            <a:endParaRPr lang="en-US" altLang="zh-CN" sz="3200" b="1"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2" name="矩形 1"/>
          <p:cNvSpPr/>
          <p:nvPr/>
        </p:nvSpPr>
        <p:spPr>
          <a:xfrm>
            <a:off x="3859159" y="1749516"/>
            <a:ext cx="7187382" cy="2862322"/>
          </a:xfrm>
          <a:prstGeom prst="rect">
            <a:avLst/>
          </a:prstGeom>
        </p:spPr>
        <p:txBody>
          <a:bodyPr wrap="square">
            <a:spAutoFit/>
          </a:bodyPr>
          <a:lstStyle>
            <a:defPPr/>
          </a:lstStyle>
          <a:p>
            <a:pPr indent="266700">
              <a:lnSpc>
                <a:spcPct val="1500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1</a:t>
            </a: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smtClean="0">
                <a:solidFill>
                  <a:srgbClr val="0033CC"/>
                </a:solidFill>
                <a:latin typeface="Calibri" panose="020f0502020204030204" pitchFamily="34" charset="0"/>
                <a:ea typeface="宋体" panose="02010600030101010101" pitchFamily="2" charset="-122"/>
                <a:cs typeface="Songti SC"/>
              </a:rPr>
              <a:t>三</a:t>
            </a:r>
            <a:r>
              <a:rPr lang="zh-CN" altLang="zh-CN" sz="2400" b="1" kern="0">
                <a:solidFill>
                  <a:srgbClr val="0033CC"/>
                </a:solidFill>
                <a:latin typeface="Calibri" panose="020f0502020204030204" pitchFamily="34" charset="0"/>
                <a:ea typeface="宋体" panose="02010600030101010101" pitchFamily="2" charset="-122"/>
                <a:cs typeface="Songti SC"/>
              </a:rPr>
              <a:t>大党：同盟会、共和党和统一共和党</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400" b="1" kern="0">
                <a:solidFill>
                  <a:srgbClr val="0033CC"/>
                </a:solidFill>
                <a:latin typeface="Calibri" panose="020f0502020204030204" pitchFamily="34" charset="0"/>
                <a:ea typeface="宋体" panose="02010600030101010101" pitchFamily="2" charset="-122"/>
                <a:cs typeface="Songti SC"/>
              </a:rPr>
              <a:t> </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（引文、历史纵横）</a:t>
            </a:r>
            <a:endParaRPr lang="zh-CN" altLang="zh-CN" sz="24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2</a:t>
            </a: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smtClean="0">
                <a:solidFill>
                  <a:srgbClr val="0033CC"/>
                </a:solidFill>
                <a:latin typeface="Calibri" panose="020f0502020204030204" pitchFamily="34" charset="0"/>
                <a:ea typeface="宋体" panose="02010600030101010101" pitchFamily="2" charset="-122"/>
                <a:cs typeface="Songti SC"/>
              </a:rPr>
              <a:t>宋</a:t>
            </a:r>
            <a:r>
              <a:rPr lang="zh-CN" altLang="zh-CN" sz="2400" b="1" kern="0">
                <a:solidFill>
                  <a:srgbClr val="0033CC"/>
                </a:solidFill>
                <a:latin typeface="Calibri" panose="020f0502020204030204" pitchFamily="34" charset="0"/>
                <a:ea typeface="宋体" panose="02010600030101010101" pitchFamily="2" charset="-122"/>
                <a:cs typeface="Songti SC"/>
              </a:rPr>
              <a:t>教仁案、二次革命。</a:t>
            </a:r>
            <a:endParaRPr lang="zh-CN" altLang="zh-CN" sz="2400" b="1" kern="10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lnSpc>
                <a:spcPct val="1500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3</a:t>
            </a: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smtClean="0">
                <a:solidFill>
                  <a:srgbClr val="0033CC"/>
                </a:solidFill>
                <a:latin typeface="Calibri" panose="020f0502020204030204" pitchFamily="34" charset="0"/>
                <a:ea typeface="宋体" panose="02010600030101010101" pitchFamily="2" charset="-122"/>
                <a:cs typeface="Songti SC"/>
              </a:rPr>
              <a:t>就</a:t>
            </a:r>
            <a:r>
              <a:rPr lang="zh-CN" altLang="zh-CN" sz="2400" b="1" kern="0">
                <a:solidFill>
                  <a:srgbClr val="0033CC"/>
                </a:solidFill>
                <a:latin typeface="Calibri" panose="020f0502020204030204" pitchFamily="34" charset="0"/>
                <a:ea typeface="宋体" panose="02010600030101010101" pitchFamily="2" charset="-122"/>
                <a:cs typeface="Songti SC"/>
              </a:rPr>
              <a:t>任正式大总统后，袁世凯先后下令解</a:t>
            </a:r>
            <a:r>
              <a:rPr lang="zh-CN" altLang="zh-CN" sz="2400" b="1" kern="0" smtClean="0">
                <a:solidFill>
                  <a:srgbClr val="0033CC"/>
                </a:solidFill>
                <a:latin typeface="Calibri" panose="020f0502020204030204" pitchFamily="34" charset="0"/>
                <a:ea typeface="宋体" panose="02010600030101010101" pitchFamily="2" charset="-122"/>
                <a:cs typeface="Songti SC"/>
              </a:rPr>
              <a:t>散</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6700">
              <a:lnSpc>
                <a:spcPct val="150000"/>
              </a:lnSpc>
            </a:pPr>
            <a:r>
              <a:rPr lang="en-US" altLang="zh-CN" sz="2400" b="1" kern="0">
                <a:solidFill>
                  <a:srgbClr val="0033CC"/>
                </a:solidFill>
                <a:latin typeface="Calibri" panose="020f0502020204030204" pitchFamily="34" charset="0"/>
                <a:ea typeface="宋体" panose="02010600030101010101" pitchFamily="2" charset="-122"/>
                <a:cs typeface="Songti SC"/>
              </a:rPr>
              <a:t> </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了</a:t>
            </a:r>
            <a:r>
              <a:rPr lang="zh-CN" altLang="zh-CN" sz="2400" b="1" kern="0">
                <a:solidFill>
                  <a:srgbClr val="0033CC"/>
                </a:solidFill>
                <a:latin typeface="Calibri" panose="020f0502020204030204" pitchFamily="34" charset="0"/>
                <a:ea typeface="宋体" panose="02010600030101010101" pitchFamily="2" charset="-122"/>
                <a:cs typeface="Songti SC"/>
              </a:rPr>
              <a:t>国民党和国会</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此</a:t>
            </a:r>
            <a:r>
              <a:rPr lang="zh-CN" altLang="zh-CN" sz="2400" b="1" kern="0">
                <a:solidFill>
                  <a:srgbClr val="0033CC"/>
                </a:solidFill>
                <a:latin typeface="Calibri" panose="020f0502020204030204" pitchFamily="34" charset="0"/>
                <a:ea typeface="宋体" panose="02010600030101010101" pitchFamily="2" charset="-122"/>
                <a:cs typeface="Songti SC"/>
              </a:rPr>
              <a:t>后，政党政治名存实亡。</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329824" y="1149352"/>
            <a:ext cx="6096000" cy="1200329"/>
          </a:xfrm>
          <a:prstGeom prst="rect">
            <a:avLst/>
          </a:prstGeom>
        </p:spPr>
        <p:txBody>
          <a:bodyPr>
            <a:spAutoFit/>
          </a:bodyPr>
          <a:lstStyle>
            <a:defPPr/>
          </a:lstStyle>
          <a:p>
            <a:pPr indent="267970">
              <a:lnSpc>
                <a:spcPct val="150000"/>
              </a:lnSpc>
            </a:pPr>
            <a:r>
              <a:rPr lang="zh-CN" altLang="en-US" sz="2400" b="1">
                <a:latin typeface="宋体" panose="02010600030101010101" pitchFamily="2" charset="-122"/>
                <a:ea typeface="宋体" panose="02010600030101010101" pitchFamily="2" charset="-122"/>
              </a:rPr>
              <a:t>（三）政党政治的尝试 </a:t>
            </a:r>
            <a:endParaRPr lang="en-US" altLang="zh-CN" sz="2400" b="1">
              <a:latin typeface="宋体" pitchFamily="2" charset="-122"/>
              <a:ea typeface="宋体" panose="02010600030101010101" pitchFamily="2" charset="-122"/>
            </a:endParaRPr>
          </a:p>
          <a:p>
            <a:pPr indent="267970">
              <a:lnSpc>
                <a:spcPct val="150000"/>
              </a:lnSpc>
            </a:pPr>
            <a:r>
              <a:rPr lang="zh-CN" altLang="en-US" sz="2400" b="1">
                <a:latin typeface="宋体" panose="02010600030101010101" pitchFamily="2" charset="-122"/>
                <a:ea typeface="宋体" panose="02010600030101010101" pitchFamily="2" charset="-122"/>
              </a:rPr>
              <a:t>    </a:t>
            </a:r>
            <a:r>
              <a:rPr lang="en-US" altLang="zh-CN" sz="2400" b="1">
                <a:latin typeface="宋体" panose="02010600030101010101" pitchFamily="2" charset="-122"/>
                <a:ea typeface="宋体" panose="02010600030101010101" pitchFamily="2" charset="-122"/>
              </a:rPr>
              <a:t>1</a:t>
            </a:r>
            <a:r>
              <a:rPr lang="zh-CN" altLang="en-US" sz="2400" b="1">
                <a:latin typeface="宋体" panose="02010600030101010101" pitchFamily="2" charset="-122"/>
                <a:ea typeface="宋体" panose="02010600030101010101" pitchFamily="2" charset="-122"/>
              </a:rPr>
              <a:t>、民国初期的党派  </a:t>
            </a:r>
            <a:endParaRPr lang="en-US" altLang="zh-CN" sz="2400" b="1">
              <a:latin typeface="宋体" panose="02010600030101010101" pitchFamily="2" charset="-122"/>
              <a:ea typeface="宋体" panose="02010600030101010101" pitchFamily="2" charset="-122"/>
            </a:endParaRP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5356" y="2391038"/>
            <a:ext cx="3032516" cy="3974812"/>
          </a:xfrm>
          <a:prstGeom prst="rect">
            <a:avLst/>
          </a:prstGeom>
        </p:spPr>
      </p:pic>
      <p:sp>
        <p:nvSpPr>
          <p:cNvPr id="8" name="矩形 7"/>
          <p:cNvSpPr/>
          <p:nvPr/>
        </p:nvSpPr>
        <p:spPr>
          <a:xfrm>
            <a:off x="4256585" y="4611838"/>
            <a:ext cx="6641691" cy="1938992"/>
          </a:xfrm>
          <a:prstGeom prst="rect">
            <a:avLst/>
          </a:prstGeom>
        </p:spPr>
        <p:txBody>
          <a:bodyPr wrap="square">
            <a:spAutoFit/>
          </a:bodyPr>
          <a:lstStyle>
            <a:defPPr/>
          </a:lstStyle>
          <a:p>
            <a:pPr/>
            <a:r>
              <a:rPr lang="en-US" altLang="zh-CN" sz="2400" b="1" smtClean="0"/>
              <a:t>        1913</a:t>
            </a:r>
            <a:r>
              <a:rPr lang="zh-CN" altLang="en-US" sz="2400" b="1"/>
              <a:t>年</a:t>
            </a:r>
            <a:r>
              <a:rPr lang="en-US" altLang="zh-CN" sz="2400" b="1"/>
              <a:t>3</a:t>
            </a:r>
            <a:r>
              <a:rPr lang="zh-CN" altLang="en-US" sz="2400" b="1"/>
              <a:t>月</a:t>
            </a:r>
            <a:r>
              <a:rPr lang="en-US" altLang="zh-CN" sz="2400" b="1"/>
              <a:t>20</a:t>
            </a:r>
            <a:r>
              <a:rPr lang="zh-CN" altLang="en-US" sz="2400" b="1"/>
              <a:t>日晚</a:t>
            </a:r>
            <a:r>
              <a:rPr lang="en-US" altLang="zh-CN" sz="2400" b="1"/>
              <a:t>10</a:t>
            </a:r>
            <a:r>
              <a:rPr lang="zh-CN" altLang="en-US" sz="2400" b="1"/>
              <a:t>点</a:t>
            </a:r>
            <a:r>
              <a:rPr lang="en-US" altLang="zh-CN" sz="2400" b="1"/>
              <a:t>45</a:t>
            </a:r>
            <a:r>
              <a:rPr lang="zh-CN" altLang="en-US" sz="2400" b="1"/>
              <a:t>分，</a:t>
            </a:r>
            <a:r>
              <a:rPr lang="zh-CN" altLang="en-US" sz="2400" b="1">
                <a:solidFill>
                  <a:srgbClr val="0033CC"/>
                </a:solidFill>
              </a:rPr>
              <a:t>奉袁世凯电召北上的宋教仁</a:t>
            </a:r>
            <a:r>
              <a:rPr lang="zh-CN" altLang="en-US" sz="2400" b="1"/>
              <a:t>在上海北站检票口突遭枪击，</a:t>
            </a:r>
            <a:r>
              <a:rPr lang="en-US" altLang="zh-CN" sz="2400" b="1"/>
              <a:t>22</a:t>
            </a:r>
            <a:r>
              <a:rPr lang="zh-CN" altLang="en-US" sz="2400" b="1"/>
              <a:t>日凌晨不治身亡。接下来案件的破获，竟出乎意料的顺利。待真相大白于天下，</a:t>
            </a:r>
            <a:r>
              <a:rPr lang="zh-CN" altLang="en-US" sz="2400" b="1">
                <a:solidFill>
                  <a:srgbClr val="0033CC"/>
                </a:solidFill>
              </a:rPr>
              <a:t>幕后黑手竟然是袁世凯身边的亲信。</a:t>
            </a:r>
            <a:endParaRPr lang="zh-CN" altLang="en-US" sz="2400" b="1">
              <a:solidFill>
                <a:srgbClr val="0033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2" name="矩形 1"/>
          <p:cNvSpPr/>
          <p:nvPr/>
        </p:nvSpPr>
        <p:spPr>
          <a:xfrm>
            <a:off x="17598" y="481863"/>
            <a:ext cx="3525004" cy="637675"/>
          </a:xfrm>
          <a:prstGeom prst="rect">
            <a:avLst/>
          </a:prstGeom>
        </p:spPr>
        <p:txBody>
          <a:bodyPr wrap="none">
            <a:spAutoFit/>
          </a:bodyPr>
          <a:lstStyle>
            <a:defPPr/>
          </a:lstStyle>
          <a:p>
            <a:pPr indent="267970">
              <a:lnSpc>
                <a:spcPct val="150000"/>
              </a:lnSpc>
            </a:pPr>
            <a:r>
              <a:rPr lang="en-US" altLang="zh-CN" sz="2800" b="1">
                <a:latin typeface="宋体" panose="02010600030101010101" pitchFamily="2" charset="-122"/>
                <a:ea typeface="宋体" panose="02010600030101010101" pitchFamily="2" charset="-122"/>
              </a:rPr>
              <a:t>2</a:t>
            </a:r>
            <a:r>
              <a:rPr lang="zh-CN" altLang="en-US" sz="2800" b="1">
                <a:latin typeface="宋体" panose="02010600030101010101" pitchFamily="2" charset="-122"/>
                <a:ea typeface="宋体" panose="02010600030101010101" pitchFamily="2" charset="-122"/>
              </a:rPr>
              <a:t>、</a:t>
            </a:r>
            <a:r>
              <a:rPr lang="en-US" altLang="zh-CN" sz="2800" b="1">
                <a:latin typeface="宋体" panose="02010600030101010101" pitchFamily="2" charset="-122"/>
                <a:ea typeface="宋体" panose="02010600030101010101" pitchFamily="2" charset="-122"/>
              </a:rPr>
              <a:t>1928</a:t>
            </a:r>
            <a:r>
              <a:rPr lang="zh-CN" altLang="en-US" sz="2800" b="1">
                <a:latin typeface="宋体" panose="02010600030101010101" pitchFamily="2" charset="-122"/>
                <a:ea typeface="宋体" panose="02010600030101010101" pitchFamily="2" charset="-122"/>
              </a:rPr>
              <a:t>年后的政治</a:t>
            </a:r>
            <a:endParaRPr lang="zh-CN" altLang="zh-CN" sz="2800" b="1">
              <a:latin typeface="宋体" panose="02010600030101010101" pitchFamily="2" charset="-122"/>
              <a:ea typeface="宋体" panose="02010600030101010101" pitchFamily="2" charset="-122"/>
            </a:endParaRPr>
          </a:p>
        </p:txBody>
      </p:sp>
      <p:sp>
        <p:nvSpPr>
          <p:cNvPr id="3" name="文本框 2"/>
          <p:cNvSpPr txBox="1"/>
          <p:nvPr/>
        </p:nvSpPr>
        <p:spPr>
          <a:xfrm>
            <a:off x="306519" y="1193950"/>
            <a:ext cx="6221575" cy="2308324"/>
          </a:xfrm>
          <a:prstGeom prst="rect">
            <a:avLst/>
          </a:prstGeom>
          <a:noFill/>
        </p:spPr>
        <p:txBody>
          <a:bodyPr wrap="none" rtlCol="0">
            <a:spAutoFit/>
          </a:bodyPr>
          <a:lstStyle>
            <a:defPPr/>
          </a:lstStyle>
          <a:p>
            <a:pP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1</a:t>
            </a: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1928</a:t>
            </a:r>
            <a:r>
              <a:rPr lang="zh-CN" altLang="en-US" sz="2400" b="1" smtClean="0">
                <a:latin typeface="宋体" panose="02010600030101010101" pitchFamily="2" charset="-122"/>
                <a:ea typeface="宋体" panose="02010600030101010101" pitchFamily="2" charset="-122"/>
              </a:rPr>
              <a:t>年国民党宣布“训政”时期开始：</a:t>
            </a:r>
            <a:endParaRPr lang="en-US" altLang="zh-CN" sz="2400" b="1" smtClean="0">
              <a:latin typeface="宋体" pitchFamily="2" charset="-122"/>
              <a:ea typeface="宋体" panose="02010600030101010101" pitchFamily="2" charset="-122"/>
            </a:endParaRPr>
          </a:p>
          <a:p>
            <a:pPr/>
            <a:endParaRPr lang="en-US" altLang="zh-CN" sz="2400" b="1">
              <a:latin typeface="宋体" panose="02010600030101010101" pitchFamily="2" charset="-122"/>
              <a:ea typeface="宋体" panose="02010600030101010101" pitchFamily="2" charset="-122"/>
            </a:endParaRPr>
          </a:p>
          <a:p>
            <a:pPr/>
            <a:endParaRPr lang="en-US" altLang="zh-CN" sz="2400" b="1" smtClean="0">
              <a:latin typeface="宋体" panose="02010600030101010101" pitchFamily="2" charset="-122"/>
              <a:ea typeface="宋体" panose="02010600030101010101" pitchFamily="2" charset="-122"/>
            </a:endParaRPr>
          </a:p>
          <a:p>
            <a:pPr/>
            <a:endParaRPr lang="en-US" altLang="zh-CN" sz="2400" b="1" smtClean="0">
              <a:latin typeface="宋体" panose="02010600030101010101" pitchFamily="2" charset="-122"/>
              <a:ea typeface="宋体" panose="02010600030101010101" pitchFamily="2" charset="-122"/>
            </a:endParaRPr>
          </a:p>
          <a:p>
            <a:pPr/>
            <a:endParaRPr lang="en-US" altLang="zh-CN" sz="2400" b="1" smtClean="0">
              <a:latin typeface="宋体" panose="02010600030101010101" pitchFamily="2" charset="-122"/>
              <a:ea typeface="宋体" panose="02010600030101010101" pitchFamily="2" charset="-122"/>
            </a:endParaRPr>
          </a:p>
          <a:p>
            <a:pP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2</a:t>
            </a:r>
            <a:r>
              <a:rPr lang="zh-CN" altLang="en-US" sz="2400" b="1" smtClean="0">
                <a:latin typeface="宋体" panose="02010600030101010101" pitchFamily="2" charset="-122"/>
                <a:ea typeface="宋体" panose="02010600030101010101" pitchFamily="2" charset="-122"/>
              </a:rPr>
              <a:t>）</a:t>
            </a:r>
            <a:r>
              <a:rPr lang="en-US" altLang="zh-CN" sz="2400" b="1" smtClean="0">
                <a:latin typeface="宋体" panose="02010600030101010101" pitchFamily="2" charset="-122"/>
                <a:ea typeface="宋体" panose="02010600030101010101" pitchFamily="2" charset="-122"/>
              </a:rPr>
              <a:t>1948</a:t>
            </a:r>
            <a:r>
              <a:rPr lang="zh-CN" altLang="en-US" sz="2400" b="1" smtClean="0">
                <a:latin typeface="宋体" panose="02010600030101010101" pitchFamily="2" charset="-122"/>
                <a:ea typeface="宋体" panose="02010600030101010101" pitchFamily="2" charset="-122"/>
              </a:rPr>
              <a:t>年国民党打出“行宪”的招牌：</a:t>
            </a:r>
            <a:endParaRPr lang="zh-CN" altLang="en-US" sz="2400">
              <a:latin typeface="宋体" pitchFamily="2" charset="-122"/>
              <a:ea typeface="宋体" panose="02010600030101010101" pitchFamily="2" charset="-122"/>
            </a:endParaRPr>
          </a:p>
        </p:txBody>
      </p:sp>
      <p:sp>
        <p:nvSpPr>
          <p:cNvPr id="4" name="文本框 3"/>
          <p:cNvSpPr txBox="1"/>
          <p:nvPr/>
        </p:nvSpPr>
        <p:spPr>
          <a:xfrm>
            <a:off x="792616" y="1680640"/>
            <a:ext cx="803425" cy="1113766"/>
          </a:xfrm>
          <a:prstGeom prst="rect">
            <a:avLst/>
          </a:prstGeom>
          <a:noFill/>
        </p:spPr>
        <p:txBody>
          <a:bodyPr wrap="none" rtlCol="0">
            <a:spAutoFit/>
          </a:bodyPr>
          <a:lstStyle>
            <a:defPPr>
              <a:defRPr lang="zh-CN"/>
            </a:defPPr>
            <a:lvl1pPr>
              <a:defRPr sz="2400" b="1">
                <a:latin typeface="宋体" panose="02010600030101010101" pitchFamily="2" charset="-122"/>
                <a:ea typeface="宋体" panose="02010600030101010101" pitchFamily="2" charset="-122"/>
              </a:defRPr>
            </a:lvl1pPr>
          </a:lstStyle>
          <a:p>
            <a:pPr>
              <a:lnSpc>
                <a:spcPct val="150000"/>
              </a:lnSpc>
            </a:pPr>
            <a:r>
              <a:rPr lang="zh-CN" altLang="en-US">
                <a:solidFill>
                  <a:srgbClr val="0033CC"/>
                </a:solidFill>
              </a:rPr>
              <a:t>内</a:t>
            </a:r>
            <a:r>
              <a:rPr lang="zh-CN" altLang="en-US" smtClean="0">
                <a:solidFill>
                  <a:srgbClr val="0033CC"/>
                </a:solidFill>
              </a:rPr>
              <a:t>容</a:t>
            </a:r>
            <a:endParaRPr lang="en-US" altLang="zh-CN" smtClean="0">
              <a:solidFill>
                <a:srgbClr val="0033CC"/>
              </a:solidFill>
            </a:endParaRPr>
          </a:p>
          <a:p>
            <a:pPr>
              <a:lnSpc>
                <a:spcPct val="150000"/>
              </a:lnSpc>
            </a:pPr>
            <a:r>
              <a:rPr lang="zh-CN" altLang="en-US" smtClean="0">
                <a:solidFill>
                  <a:srgbClr val="0033CC"/>
                </a:solidFill>
              </a:rPr>
              <a:t>实</a:t>
            </a:r>
            <a:r>
              <a:rPr lang="zh-CN" altLang="en-US">
                <a:solidFill>
                  <a:srgbClr val="0033CC"/>
                </a:solidFill>
              </a:rPr>
              <a:t>质</a:t>
            </a:r>
            <a:endParaRPr lang="zh-CN" altLang="en-US">
              <a:solidFill>
                <a:srgbClr val="0033CC"/>
              </a:solidFill>
            </a:endParaRPr>
          </a:p>
        </p:txBody>
      </p:sp>
      <p:sp>
        <p:nvSpPr>
          <p:cNvPr id="7" name="文本框 6"/>
          <p:cNvSpPr txBox="1"/>
          <p:nvPr/>
        </p:nvSpPr>
        <p:spPr>
          <a:xfrm>
            <a:off x="674629" y="3614196"/>
            <a:ext cx="799178" cy="2308324"/>
          </a:xfrm>
          <a:prstGeom prst="rect">
            <a:avLst/>
          </a:prstGeom>
          <a:noFill/>
        </p:spPr>
        <p:txBody>
          <a:bodyPr wrap="square" rtlCol="0">
            <a:spAutoFit/>
          </a:bodyPr>
          <a:lstStyle>
            <a:defPPr>
              <a:defRPr lang="zh-CN"/>
            </a:defPPr>
            <a:lvl1pPr>
              <a:defRPr sz="2400" b="1">
                <a:latin typeface="宋体" panose="02010600030101010101" pitchFamily="2" charset="-122"/>
                <a:ea typeface="宋体" panose="02010600030101010101" pitchFamily="2" charset="-122"/>
              </a:defRPr>
            </a:lvl1pPr>
          </a:lstStyle>
          <a:p>
            <a:pPr>
              <a:lnSpc>
                <a:spcPct val="150000"/>
              </a:lnSpc>
            </a:pPr>
            <a:r>
              <a:rPr lang="zh-CN" altLang="en-US">
                <a:solidFill>
                  <a:srgbClr val="0033CC"/>
                </a:solidFill>
              </a:rPr>
              <a:t>内</a:t>
            </a:r>
            <a:r>
              <a:rPr lang="zh-CN" altLang="en-US" smtClean="0">
                <a:solidFill>
                  <a:srgbClr val="0033CC"/>
                </a:solidFill>
              </a:rPr>
              <a:t>容</a:t>
            </a:r>
            <a:endParaRPr lang="en-US" altLang="zh-CN" smtClean="0">
              <a:solidFill>
                <a:srgbClr val="0033CC"/>
              </a:solidFill>
            </a:endParaRPr>
          </a:p>
          <a:p>
            <a:pPr>
              <a:lnSpc>
                <a:spcPct val="150000"/>
              </a:lnSpc>
            </a:pPr>
            <a:endParaRPr lang="en-US" altLang="zh-CN" smtClean="0">
              <a:solidFill>
                <a:srgbClr val="0033CC"/>
              </a:solidFill>
            </a:endParaRPr>
          </a:p>
          <a:p>
            <a:pPr>
              <a:lnSpc>
                <a:spcPct val="150000"/>
              </a:lnSpc>
            </a:pPr>
            <a:endParaRPr lang="en-US" altLang="zh-CN" smtClean="0">
              <a:solidFill>
                <a:srgbClr val="0033CC"/>
              </a:solidFill>
            </a:endParaRPr>
          </a:p>
          <a:p>
            <a:pPr>
              <a:lnSpc>
                <a:spcPct val="150000"/>
              </a:lnSpc>
            </a:pPr>
            <a:r>
              <a:rPr lang="zh-CN" altLang="en-US" smtClean="0">
                <a:solidFill>
                  <a:srgbClr val="0033CC"/>
                </a:solidFill>
              </a:rPr>
              <a:t>实</a:t>
            </a:r>
            <a:r>
              <a:rPr lang="zh-CN" altLang="en-US">
                <a:solidFill>
                  <a:srgbClr val="0033CC"/>
                </a:solidFill>
              </a:rPr>
              <a:t>质</a:t>
            </a:r>
            <a:endParaRPr lang="zh-CN" altLang="en-US">
              <a:solidFill>
                <a:srgbClr val="0033CC"/>
              </a:solidFill>
            </a:endParaRPr>
          </a:p>
        </p:txBody>
      </p:sp>
      <p:sp>
        <p:nvSpPr>
          <p:cNvPr id="8" name="矩形 7"/>
          <p:cNvSpPr/>
          <p:nvPr/>
        </p:nvSpPr>
        <p:spPr>
          <a:xfrm>
            <a:off x="6528094" y="644152"/>
            <a:ext cx="5304503" cy="5940088"/>
          </a:xfrm>
          <a:prstGeom prst="rect">
            <a:avLst/>
          </a:prstGeom>
          <a:solidFill>
            <a:srgbClr val="FFFF00"/>
          </a:solidFill>
          <a:ln w="28575">
            <a:solidFill>
              <a:schemeClr val="tx1"/>
            </a:solidFill>
          </a:ln>
        </p:spPr>
        <p:txBody>
          <a:bodyPr wrap="square">
            <a:spAutoFit/>
          </a:bodyPr>
          <a:lstStyle>
            <a:defPPr/>
          </a:lstStyle>
          <a:p>
            <a:pPr/>
            <a:r>
              <a:rPr lang="zh-CN" altLang="en-US" sz="2000" b="1" smtClean="0">
                <a:solidFill>
                  <a:srgbClr val="0033CC"/>
                </a:solidFill>
                <a:latin typeface="+mn-ea"/>
              </a:rPr>
              <a:t>         中</a:t>
            </a:r>
            <a:r>
              <a:rPr lang="zh-CN" altLang="en-US" sz="2000" b="1">
                <a:solidFill>
                  <a:srgbClr val="0033CC"/>
                </a:solidFill>
                <a:latin typeface="+mn-ea"/>
              </a:rPr>
              <a:t>国国民党实施总理三民主义，依照建国大纲之</a:t>
            </a:r>
            <a:r>
              <a:rPr lang="zh-CN" altLang="en-US" sz="2000" b="1">
                <a:solidFill>
                  <a:srgbClr val="FF0000"/>
                </a:solidFill>
                <a:latin typeface="+mn-ea"/>
              </a:rPr>
              <a:t>训政时期</a:t>
            </a:r>
            <a:r>
              <a:rPr lang="zh-CN" altLang="en-US" sz="2000" b="1">
                <a:solidFill>
                  <a:srgbClr val="0033CC"/>
                </a:solidFill>
                <a:latin typeface="+mn-ea"/>
              </a:rPr>
              <a:t>，训练国民使用政权，至宪政开始完成全民政治，制定左之</a:t>
            </a:r>
            <a:r>
              <a:rPr lang="zh-CN" altLang="en-US" sz="2000" b="1">
                <a:solidFill>
                  <a:srgbClr val="FF0000"/>
                </a:solidFill>
                <a:latin typeface="+mn-ea"/>
              </a:rPr>
              <a:t>纲领</a:t>
            </a:r>
            <a:r>
              <a:rPr lang="zh-CN" altLang="en-US" sz="2000" b="1">
                <a:solidFill>
                  <a:srgbClr val="0033CC"/>
                </a:solidFill>
                <a:latin typeface="+mn-ea"/>
              </a:rPr>
              <a:t>：</a:t>
            </a:r>
            <a:endParaRPr lang="zh-CN" altLang="en-US" sz="2000" b="1">
              <a:solidFill>
                <a:srgbClr val="0033CC"/>
              </a:solidFill>
              <a:latin typeface="+mn-ea"/>
            </a:endParaRPr>
          </a:p>
          <a:p>
            <a:pPr/>
            <a:r>
              <a:rPr lang="zh-CN" altLang="en-US" sz="2000" b="1">
                <a:solidFill>
                  <a:srgbClr val="FF0000"/>
                </a:solidFill>
                <a:latin typeface="+mn-ea"/>
              </a:rPr>
              <a:t>第一条 </a:t>
            </a:r>
            <a:r>
              <a:rPr lang="zh-CN" altLang="en-US" sz="2000" b="1">
                <a:solidFill>
                  <a:srgbClr val="0033CC"/>
                </a:solidFill>
                <a:latin typeface="+mn-ea"/>
              </a:rPr>
              <a:t>中华民国于训政时期开始，由中国国民党代表大会，代表国民大会，领导国民行使政权。</a:t>
            </a:r>
            <a:endParaRPr lang="zh-CN" altLang="en-US" sz="2000" b="1">
              <a:solidFill>
                <a:srgbClr val="0033CC"/>
              </a:solidFill>
              <a:latin typeface="+mn-ea"/>
            </a:endParaRPr>
          </a:p>
          <a:p>
            <a:pPr/>
            <a:r>
              <a:rPr lang="zh-CN" altLang="en-US" sz="2000" b="1">
                <a:solidFill>
                  <a:srgbClr val="FF0000"/>
                </a:solidFill>
                <a:latin typeface="+mn-ea"/>
              </a:rPr>
              <a:t>第二条 </a:t>
            </a:r>
            <a:r>
              <a:rPr lang="zh-CN" altLang="en-US" sz="2000" b="1">
                <a:solidFill>
                  <a:srgbClr val="0033CC"/>
                </a:solidFill>
                <a:latin typeface="+mn-ea"/>
              </a:rPr>
              <a:t>中国国民党全国代表大会闭会时，以政权付托中国国民党中央执行委员会执行之。</a:t>
            </a:r>
            <a:endParaRPr lang="zh-CN" altLang="en-US" sz="2000" b="1">
              <a:solidFill>
                <a:srgbClr val="0033CC"/>
              </a:solidFill>
              <a:latin typeface="+mn-ea"/>
            </a:endParaRPr>
          </a:p>
          <a:p>
            <a:pPr/>
            <a:r>
              <a:rPr lang="zh-CN" altLang="en-US" sz="2000" b="1">
                <a:solidFill>
                  <a:srgbClr val="FF0000"/>
                </a:solidFill>
                <a:latin typeface="+mn-ea"/>
              </a:rPr>
              <a:t>第三条 </a:t>
            </a:r>
            <a:r>
              <a:rPr lang="zh-CN" altLang="en-US" sz="2000" b="1">
                <a:solidFill>
                  <a:srgbClr val="0033CC"/>
                </a:solidFill>
                <a:latin typeface="+mn-ea"/>
              </a:rPr>
              <a:t>依照总理建国大纲所定选举、罢免、创制、复决四种政权，应训练国民逐渐行使，以立宪政之基础。</a:t>
            </a:r>
            <a:endParaRPr lang="zh-CN" altLang="en-US" sz="2000" b="1">
              <a:solidFill>
                <a:srgbClr val="0033CC"/>
              </a:solidFill>
              <a:latin typeface="+mn-ea"/>
            </a:endParaRPr>
          </a:p>
          <a:p>
            <a:pPr/>
            <a:r>
              <a:rPr lang="zh-CN" altLang="en-US" sz="2000" b="1">
                <a:solidFill>
                  <a:srgbClr val="FF0000"/>
                </a:solidFill>
                <a:latin typeface="+mn-ea"/>
              </a:rPr>
              <a:t>第四条 </a:t>
            </a:r>
            <a:r>
              <a:rPr lang="zh-CN" altLang="en-US" sz="2000" b="1">
                <a:solidFill>
                  <a:srgbClr val="0033CC"/>
                </a:solidFill>
                <a:latin typeface="+mn-ea"/>
              </a:rPr>
              <a:t>治权之行政、立法、司法、考试、监察五项，付托于国民政府总揽而执行之，以立宪政时期民选政府之基础。</a:t>
            </a:r>
            <a:endParaRPr lang="zh-CN" altLang="en-US" sz="2000" b="1">
              <a:solidFill>
                <a:srgbClr val="0033CC"/>
              </a:solidFill>
              <a:latin typeface="+mn-ea"/>
            </a:endParaRPr>
          </a:p>
          <a:p>
            <a:pPr/>
            <a:r>
              <a:rPr lang="zh-CN" altLang="en-US" sz="2000" b="1">
                <a:solidFill>
                  <a:srgbClr val="FF0000"/>
                </a:solidFill>
                <a:latin typeface="+mn-ea"/>
              </a:rPr>
              <a:t>第五条 </a:t>
            </a:r>
            <a:r>
              <a:rPr lang="zh-CN" altLang="en-US" sz="2000" b="1">
                <a:solidFill>
                  <a:srgbClr val="0033CC"/>
                </a:solidFill>
                <a:latin typeface="+mn-ea"/>
              </a:rPr>
              <a:t>指导监督国民政府重大国务之施行，由中国国民党中央执行委员会政治会议行之。</a:t>
            </a:r>
            <a:endParaRPr lang="zh-CN" altLang="en-US" sz="2000" b="1">
              <a:solidFill>
                <a:srgbClr val="0033CC"/>
              </a:solidFill>
              <a:latin typeface="+mn-ea"/>
            </a:endParaRPr>
          </a:p>
          <a:p>
            <a:pPr/>
            <a:r>
              <a:rPr lang="zh-CN" altLang="en-US" sz="2000" b="1">
                <a:solidFill>
                  <a:srgbClr val="FF0000"/>
                </a:solidFill>
                <a:latin typeface="+mn-ea"/>
              </a:rPr>
              <a:t>第六条 </a:t>
            </a:r>
            <a:r>
              <a:rPr lang="zh-CN" altLang="en-US" sz="2000" b="1">
                <a:solidFill>
                  <a:srgbClr val="0033CC"/>
                </a:solidFill>
                <a:latin typeface="+mn-ea"/>
              </a:rPr>
              <a:t>中华民国国民政府组织法之修正及解释，由中国国民党中央执行委员会政治会议议决行之。</a:t>
            </a:r>
            <a:endParaRPr lang="zh-CN" altLang="en-US" sz="2000" b="1">
              <a:solidFill>
                <a:srgbClr val="0033CC"/>
              </a:solidFill>
              <a:latin typeface="+mn-ea"/>
            </a:endParaRPr>
          </a:p>
        </p:txBody>
      </p:sp>
      <p:sp>
        <p:nvSpPr>
          <p:cNvPr id="10" name="矩形 9"/>
          <p:cNvSpPr/>
          <p:nvPr/>
        </p:nvSpPr>
        <p:spPr>
          <a:xfrm>
            <a:off x="1780100" y="2348112"/>
            <a:ext cx="4515980" cy="461665"/>
          </a:xfrm>
          <a:prstGeom prst="rect">
            <a:avLst/>
          </a:prstGeom>
        </p:spPr>
        <p:txBody>
          <a:bodyPr wrap="none">
            <a:spAutoFit/>
          </a:bodyPr>
          <a:lstStyle>
            <a:defPPr/>
          </a:lstStyle>
          <a:p>
            <a:pPr/>
            <a:r>
              <a:rPr lang="zh-CN" altLang="zh-CN" sz="2400" b="1">
                <a:solidFill>
                  <a:srgbClr val="FF0000"/>
                </a:solidFill>
                <a:ea typeface="宋体" panose="02010600030101010101" pitchFamily="2" charset="-122"/>
                <a:cs typeface="Songti SC"/>
              </a:rPr>
              <a:t>剥夺人民权利的国民党一党专政</a:t>
            </a:r>
            <a:endParaRPr lang="zh-CN" altLang="en-US" sz="2400" b="1">
              <a:solidFill>
                <a:srgbClr val="FF0000"/>
              </a:solidFill>
            </a:endParaRPr>
          </a:p>
        </p:txBody>
      </p:sp>
      <p:sp>
        <p:nvSpPr>
          <p:cNvPr id="11" name="矩形 10"/>
          <p:cNvSpPr/>
          <p:nvPr/>
        </p:nvSpPr>
        <p:spPr>
          <a:xfrm>
            <a:off x="1596041" y="3717435"/>
            <a:ext cx="3909354" cy="1200329"/>
          </a:xfrm>
          <a:prstGeom prst="rect">
            <a:avLst/>
          </a:prstGeom>
        </p:spPr>
        <p:txBody>
          <a:bodyPr wrap="square">
            <a:spAutoFit/>
          </a:bodyPr>
          <a:lstStyle>
            <a:defPPr/>
          </a:lstStyle>
          <a:p>
            <a:pPr/>
            <a:r>
              <a:rPr lang="zh-CN" altLang="zh-CN" sz="2400" b="1">
                <a:solidFill>
                  <a:srgbClr val="FF0000"/>
                </a:solidFill>
                <a:ea typeface="宋体" panose="02010600030101010101" pitchFamily="2" charset="-122"/>
                <a:cs typeface="Songti SC"/>
              </a:rPr>
              <a:t>召开</a:t>
            </a:r>
            <a:r>
              <a:rPr lang="en-US" altLang="zh-CN" sz="2400" b="1">
                <a:solidFill>
                  <a:srgbClr val="FF0000"/>
                </a:solidFill>
                <a:ea typeface="宋体" panose="02010600030101010101" pitchFamily="2" charset="-122"/>
                <a:cs typeface="Songti SC"/>
              </a:rPr>
              <a:t>“</a:t>
            </a:r>
            <a:r>
              <a:rPr lang="zh-CN" altLang="zh-CN" sz="2400" b="1">
                <a:solidFill>
                  <a:srgbClr val="FF0000"/>
                </a:solidFill>
                <a:ea typeface="宋体" panose="02010600030101010101" pitchFamily="2" charset="-122"/>
                <a:cs typeface="Songti SC"/>
              </a:rPr>
              <a:t>国民大会</a:t>
            </a:r>
            <a:r>
              <a:rPr lang="en-US" altLang="zh-CN" sz="2400" b="1">
                <a:solidFill>
                  <a:srgbClr val="FF0000"/>
                </a:solidFill>
                <a:ea typeface="宋体" panose="02010600030101010101" pitchFamily="2" charset="-122"/>
                <a:cs typeface="Songti SC"/>
              </a:rPr>
              <a:t>”</a:t>
            </a:r>
            <a:r>
              <a:rPr lang="zh-CN" altLang="zh-CN" sz="2400" b="1">
                <a:solidFill>
                  <a:srgbClr val="FF0000"/>
                </a:solidFill>
                <a:ea typeface="宋体" panose="02010600030101010101" pitchFamily="2" charset="-122"/>
                <a:cs typeface="Songti SC"/>
              </a:rPr>
              <a:t>，选举蒋介石、李宗仁为总统、副总统。建立总统府，取代国民政</a:t>
            </a:r>
            <a:r>
              <a:rPr lang="zh-CN" altLang="zh-CN" sz="2400" b="1" smtClean="0">
                <a:solidFill>
                  <a:srgbClr val="FF0000"/>
                </a:solidFill>
                <a:ea typeface="宋体" panose="02010600030101010101" pitchFamily="2" charset="-122"/>
                <a:cs typeface="Songti SC"/>
              </a:rPr>
              <a:t>府</a:t>
            </a:r>
            <a:r>
              <a:rPr lang="zh-CN" altLang="en-US" sz="2400" b="1">
                <a:solidFill>
                  <a:srgbClr val="FF0000"/>
                </a:solidFill>
                <a:ea typeface="宋体" panose="02010600030101010101" pitchFamily="2" charset="-122"/>
                <a:cs typeface="Songti SC"/>
              </a:rPr>
              <a:t>。</a:t>
            </a:r>
            <a:endParaRPr lang="zh-CN" altLang="en-US" sz="2400" b="1">
              <a:solidFill>
                <a:srgbClr val="FF0000"/>
              </a:solidFill>
              <a:ea typeface="宋体" panose="02010600030101010101" pitchFamily="2" charset="-122"/>
              <a:cs typeface="Songti SC"/>
            </a:endParaRPr>
          </a:p>
        </p:txBody>
      </p:sp>
      <p:sp>
        <p:nvSpPr>
          <p:cNvPr id="12" name="矩形 11"/>
          <p:cNvSpPr/>
          <p:nvPr/>
        </p:nvSpPr>
        <p:spPr>
          <a:xfrm>
            <a:off x="1473807" y="5354150"/>
            <a:ext cx="4317630" cy="461665"/>
          </a:xfrm>
          <a:prstGeom prst="rect">
            <a:avLst/>
          </a:prstGeom>
        </p:spPr>
        <p:txBody>
          <a:bodyPr wrap="square">
            <a:spAutoFit/>
          </a:bodyPr>
          <a:lstStyle>
            <a:defPPr/>
          </a:lstStyle>
          <a:p>
            <a:pPr/>
            <a:r>
              <a:rPr lang="zh-CN" altLang="zh-CN" sz="2400" b="1" smtClean="0">
                <a:solidFill>
                  <a:srgbClr val="FF0000"/>
                </a:solidFill>
                <a:ea typeface="宋体" panose="02010600030101010101" pitchFamily="2" charset="-122"/>
                <a:cs typeface="Songti SC"/>
              </a:rPr>
              <a:t>披</a:t>
            </a:r>
            <a:r>
              <a:rPr lang="zh-CN" altLang="zh-CN" sz="2400" b="1">
                <a:solidFill>
                  <a:srgbClr val="FF0000"/>
                </a:solidFill>
                <a:ea typeface="宋体" panose="02010600030101010101" pitchFamily="2" charset="-122"/>
                <a:cs typeface="Songti SC"/>
              </a:rPr>
              <a:t>上</a:t>
            </a:r>
            <a:r>
              <a:rPr lang="en-US" altLang="zh-CN" sz="2400" b="1">
                <a:solidFill>
                  <a:srgbClr val="FF0000"/>
                </a:solidFill>
                <a:ea typeface="宋体" panose="02010600030101010101" pitchFamily="2" charset="-122"/>
                <a:cs typeface="Songti SC"/>
              </a:rPr>
              <a:t>“</a:t>
            </a:r>
            <a:r>
              <a:rPr lang="zh-CN" altLang="zh-CN" sz="2400" b="1">
                <a:solidFill>
                  <a:srgbClr val="FF0000"/>
                </a:solidFill>
                <a:ea typeface="宋体" panose="02010600030101010101" pitchFamily="2" charset="-122"/>
                <a:cs typeface="Songti SC"/>
              </a:rPr>
              <a:t>宪政</a:t>
            </a:r>
            <a:r>
              <a:rPr lang="en-US" altLang="zh-CN" sz="2400" b="1">
                <a:solidFill>
                  <a:srgbClr val="FF0000"/>
                </a:solidFill>
                <a:ea typeface="宋体" panose="02010600030101010101" pitchFamily="2" charset="-122"/>
                <a:cs typeface="Songti SC"/>
              </a:rPr>
              <a:t>”</a:t>
            </a:r>
            <a:r>
              <a:rPr lang="zh-CN" altLang="zh-CN" sz="2400" b="1">
                <a:solidFill>
                  <a:srgbClr val="FF0000"/>
                </a:solidFill>
                <a:ea typeface="宋体" panose="02010600030101010101" pitchFamily="2" charset="-122"/>
                <a:cs typeface="Songti SC"/>
              </a:rPr>
              <a:t>的外</a:t>
            </a:r>
            <a:r>
              <a:rPr lang="zh-CN" altLang="zh-CN" sz="2400" b="1" smtClean="0">
                <a:solidFill>
                  <a:srgbClr val="FF0000"/>
                </a:solidFill>
                <a:ea typeface="宋体" panose="02010600030101010101" pitchFamily="2" charset="-122"/>
                <a:cs typeface="Songti SC"/>
              </a:rPr>
              <a:t>衣</a:t>
            </a:r>
            <a:r>
              <a:rPr lang="zh-CN" altLang="en-US" sz="2400" b="1" smtClean="0">
                <a:solidFill>
                  <a:srgbClr val="FF0000"/>
                </a:solidFill>
                <a:ea typeface="宋体" panose="02010600030101010101" pitchFamily="2" charset="-122"/>
                <a:cs typeface="Songti SC"/>
              </a:rPr>
              <a:t>的</a:t>
            </a:r>
            <a:r>
              <a:rPr lang="zh-CN" altLang="zh-CN" sz="2400" b="1" smtClean="0">
                <a:solidFill>
                  <a:srgbClr val="FF0000"/>
                </a:solidFill>
                <a:ea typeface="宋体" panose="02010600030101010101" pitchFamily="2" charset="-122"/>
                <a:cs typeface="Songti SC"/>
              </a:rPr>
              <a:t>独</a:t>
            </a:r>
            <a:r>
              <a:rPr lang="zh-CN" altLang="zh-CN" sz="2400" b="1">
                <a:solidFill>
                  <a:srgbClr val="FF0000"/>
                </a:solidFill>
                <a:ea typeface="宋体" panose="02010600030101010101" pitchFamily="2" charset="-122"/>
                <a:cs typeface="Songti SC"/>
              </a:rPr>
              <a:t>裁统治</a:t>
            </a:r>
            <a:endParaRPr lang="zh-CN" altLang="en-US" sz="2400" b="1">
              <a:solidFill>
                <a:srgbClr val="FF0000"/>
              </a:solidFill>
              <a:ea typeface="宋体" panose="02010600030101010101" pitchFamily="2" charset="-122"/>
              <a:cs typeface="Songti SC"/>
            </a:endParaRPr>
          </a:p>
        </p:txBody>
      </p: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484" y="481863"/>
            <a:ext cx="11813458" cy="6102377"/>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7" grpId="0"/>
      <p:bldP spid="8" grpId="0"/>
      <p:bldP spid="10" grpId="0"/>
      <p:bldP spid="11" grpId="0"/>
      <p:bldP spid="1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88818" y="675665"/>
            <a:ext cx="5655715" cy="584775"/>
          </a:xfrm>
          <a:prstGeom prst="rect">
            <a:avLst/>
          </a:prstGeom>
          <a:noFill/>
        </p:spPr>
        <p:txBody>
          <a:bodyPr wrap="none" rtlCol="0">
            <a:spAutoFit/>
          </a:bodyPr>
          <a:lstStyle>
            <a:defPPr/>
          </a:lstStyle>
          <a:p>
            <a:pPr/>
            <a:r>
              <a:rPr lang="zh-CN" altLang="en-US" sz="3200" b="1" smtClean="0"/>
              <a:t>二</a:t>
            </a:r>
            <a:r>
              <a:rPr lang="zh-CN" altLang="en-US" sz="3200" b="1"/>
              <a:t>、中共在根据地的制度探</a:t>
            </a:r>
            <a:r>
              <a:rPr lang="zh-CN" altLang="en-US" sz="3200" b="1" smtClean="0"/>
              <a:t>索</a:t>
            </a:r>
            <a:r>
              <a:rPr lang="en-US" altLang="zh-CN" sz="3200" b="1" smtClean="0"/>
              <a:t>:</a:t>
            </a:r>
            <a:endParaRPr lang="en-US" altLang="zh-CN" sz="3200" b="1"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4" name="矩形 3"/>
          <p:cNvSpPr/>
          <p:nvPr/>
        </p:nvSpPr>
        <p:spPr>
          <a:xfrm>
            <a:off x="0" y="1260440"/>
            <a:ext cx="4924425" cy="2862322"/>
          </a:xfrm>
          <a:prstGeom prst="rect">
            <a:avLst/>
          </a:prstGeom>
        </p:spPr>
        <p:txBody>
          <a:bodyPr wrap="none">
            <a:spAutoFit/>
          </a:bodyPr>
          <a:lstStyle>
            <a:defPPr/>
          </a:lstStyle>
          <a:p>
            <a:pPr indent="267970">
              <a:lnSpc>
                <a:spcPct val="150000"/>
              </a:lnSpc>
            </a:pPr>
            <a:r>
              <a:rPr lang="en-US" altLang="zh-CN" sz="2400" b="1" kern="0" smtClean="0">
                <a:latin typeface="Calibri" panose="020f0502020204030204" pitchFamily="34" charset="0"/>
                <a:ea typeface="宋体" panose="02010600030101010101" pitchFamily="2" charset="-122"/>
                <a:cs typeface="Songti SC"/>
              </a:rPr>
              <a:t> </a:t>
            </a:r>
            <a:r>
              <a:rPr lang="zh-CN" altLang="zh-CN" sz="2400" b="1" kern="0" smtClean="0">
                <a:latin typeface="Calibri" panose="020f0502020204030204" pitchFamily="34" charset="0"/>
                <a:ea typeface="宋体" panose="02010600030101010101" pitchFamily="2" charset="-122"/>
                <a:cs typeface="Songti SC"/>
              </a:rPr>
              <a:t>（</a:t>
            </a:r>
            <a:r>
              <a:rPr lang="zh-CN" altLang="zh-CN" sz="2400" b="1" kern="0">
                <a:latin typeface="Calibri" panose="020f0502020204030204" pitchFamily="34" charset="0"/>
                <a:ea typeface="宋体" panose="02010600030101010101" pitchFamily="2" charset="-122"/>
                <a:cs typeface="Songti SC"/>
              </a:rPr>
              <a:t>一</a:t>
            </a:r>
            <a:r>
              <a:rPr lang="zh-CN" altLang="zh-CN" sz="2400" b="1" kern="0" smtClean="0">
                <a:latin typeface="Calibri" panose="020f0502020204030204" pitchFamily="34" charset="0"/>
                <a:ea typeface="宋体" panose="02010600030101010101" pitchFamily="2" charset="-122"/>
                <a:cs typeface="Songti SC"/>
              </a:rPr>
              <a:t>）</a:t>
            </a:r>
            <a:r>
              <a:rPr lang="zh-CN" altLang="en-US" sz="2400" b="1" kern="0" smtClean="0">
                <a:latin typeface="Calibri" panose="020f0502020204030204" pitchFamily="34" charset="0"/>
                <a:ea typeface="宋体" panose="02010600030101010101" pitchFamily="2" charset="-122"/>
                <a:cs typeface="Songti SC"/>
              </a:rPr>
              <a:t>中华苏维埃临时中央政府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endParaRPr lang="en-US" altLang="zh-CN" sz="2400" b="1" ker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（二）抗日战争时期边区政府</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（三）解放战争时期</a:t>
            </a:r>
            <a:r>
              <a:rPr lang="zh-CN" altLang="en-US" sz="2400" b="1" kern="0">
                <a:latin typeface="Calibri" panose="020f0502020204030204" pitchFamily="34" charset="0"/>
                <a:ea typeface="宋体" panose="02010600030101010101" pitchFamily="2" charset="-122"/>
                <a:cs typeface="Songti SC"/>
              </a:rPr>
              <a:t>行政区</a:t>
            </a:r>
            <a:endParaRPr lang="zh-CN" altLang="zh-CN" sz="2400"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7" name="文本框 6"/>
          <p:cNvSpPr txBox="1"/>
          <p:nvPr/>
        </p:nvSpPr>
        <p:spPr>
          <a:xfrm>
            <a:off x="1253614" y="1845215"/>
            <a:ext cx="5908990"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背景、时、地、 内容、性质、主席、意义</a:t>
            </a:r>
            <a:endParaRPr lang="zh-CN" altLang="en-US" sz="2400" b="1">
              <a:solidFill>
                <a:srgbClr val="0033CC"/>
              </a:solidFill>
              <a:latin typeface="宋体" panose="02010600030101010101" pitchFamily="2" charset="-122"/>
              <a:ea typeface="宋体" panose="02010600030101010101" pitchFamily="2"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0063" y="614556"/>
            <a:ext cx="4720323" cy="3114670"/>
          </a:xfrm>
          <a:prstGeom prst="rect">
            <a:avLst/>
          </a:prstGeom>
        </p:spPr>
      </p:pic>
      <p:sp>
        <p:nvSpPr>
          <p:cNvPr id="8" name="矩形 7"/>
          <p:cNvSpPr/>
          <p:nvPr/>
        </p:nvSpPr>
        <p:spPr>
          <a:xfrm>
            <a:off x="6905625" y="3729226"/>
            <a:ext cx="5029198" cy="2862322"/>
          </a:xfrm>
          <a:prstGeom prst="rect">
            <a:avLst/>
          </a:prstGeom>
        </p:spPr>
        <p:txBody>
          <a:bodyPr wrap="square">
            <a:spAutoFit/>
          </a:bodyPr>
          <a:lstStyle>
            <a:defPPr/>
          </a:lstStyle>
          <a:p>
            <a:pPr/>
            <a:r>
              <a:rPr lang="zh-CN" altLang="en-US" sz="2000" b="1" smtClean="0">
                <a:solidFill>
                  <a:srgbClr val="0033CC"/>
                </a:solidFill>
              </a:rPr>
              <a:t>       中</a:t>
            </a:r>
            <a:r>
              <a:rPr lang="zh-CN" altLang="en-US" sz="2000" b="1">
                <a:solidFill>
                  <a:srgbClr val="0033CC"/>
                </a:solidFill>
              </a:rPr>
              <a:t>华苏维埃共和国临时中央政府，即“中央工农民主政府”。简称“中华苏维埃政府”。</a:t>
            </a:r>
            <a:r>
              <a:rPr lang="zh-CN" altLang="en-US" sz="2000" b="1">
                <a:solidFill>
                  <a:srgbClr val="FF0000"/>
                </a:solidFill>
              </a:rPr>
              <a:t>土地革命战争时期，中国共产党在中央苏区建立的中央政权机关</a:t>
            </a:r>
            <a:r>
              <a:rPr lang="zh-CN" altLang="en-US" sz="2000" b="1">
                <a:solidFill>
                  <a:srgbClr val="0033CC"/>
                </a:solidFill>
              </a:rPr>
              <a:t>。</a:t>
            </a:r>
            <a:endParaRPr lang="zh-CN" altLang="en-US" sz="2000" b="1">
              <a:solidFill>
                <a:srgbClr val="0033CC"/>
              </a:solidFill>
            </a:endParaRPr>
          </a:p>
          <a:p>
            <a:pPr/>
            <a:r>
              <a:rPr lang="en-US" altLang="zh-CN" sz="2000" b="1" smtClean="0">
                <a:solidFill>
                  <a:srgbClr val="0033CC"/>
                </a:solidFill>
              </a:rPr>
              <a:t>       </a:t>
            </a:r>
            <a:r>
              <a:rPr lang="en-US" altLang="zh-CN" sz="2000" b="1" smtClean="0">
                <a:solidFill>
                  <a:srgbClr val="FF0000"/>
                </a:solidFill>
              </a:rPr>
              <a:t>1931</a:t>
            </a:r>
            <a:r>
              <a:rPr lang="zh-CN" altLang="en-US" sz="2000" b="1">
                <a:solidFill>
                  <a:srgbClr val="FF0000"/>
                </a:solidFill>
              </a:rPr>
              <a:t>年</a:t>
            </a:r>
            <a:r>
              <a:rPr lang="en-US" altLang="zh-CN" sz="2000" b="1">
                <a:solidFill>
                  <a:srgbClr val="FF0000"/>
                </a:solidFill>
              </a:rPr>
              <a:t>11</a:t>
            </a:r>
            <a:r>
              <a:rPr lang="zh-CN" altLang="en-US" sz="2000" b="1">
                <a:solidFill>
                  <a:srgbClr val="FF0000"/>
                </a:solidFill>
              </a:rPr>
              <a:t>月在江西瑞金</a:t>
            </a:r>
            <a:r>
              <a:rPr lang="zh-CN" altLang="en-US" sz="2000" b="1">
                <a:solidFill>
                  <a:srgbClr val="0033CC"/>
                </a:solidFill>
              </a:rPr>
              <a:t>召开的中华苏维埃第一次全国代表大会上宣告</a:t>
            </a:r>
            <a:r>
              <a:rPr lang="zh-CN" altLang="en-US" sz="2000" b="1">
                <a:solidFill>
                  <a:srgbClr val="FF0000"/>
                </a:solidFill>
              </a:rPr>
              <a:t>成立</a:t>
            </a:r>
            <a:r>
              <a:rPr lang="zh-CN" altLang="en-US" sz="2000" b="1" smtClean="0">
                <a:solidFill>
                  <a:srgbClr val="0033CC"/>
                </a:solidFill>
              </a:rPr>
              <a:t>。 </a:t>
            </a:r>
            <a:endParaRPr lang="zh-CN" altLang="en-US" sz="2000" b="1">
              <a:solidFill>
                <a:srgbClr val="0033CC"/>
              </a:solidFill>
            </a:endParaRPr>
          </a:p>
          <a:p>
            <a:pPr/>
            <a:r>
              <a:rPr lang="en-US" altLang="zh-CN" sz="2000" b="1" smtClean="0">
                <a:solidFill>
                  <a:srgbClr val="FF0000"/>
                </a:solidFill>
              </a:rPr>
              <a:t>       1937</a:t>
            </a:r>
            <a:r>
              <a:rPr lang="zh-CN" altLang="en-US" sz="2000" b="1">
                <a:solidFill>
                  <a:srgbClr val="FF0000"/>
                </a:solidFill>
              </a:rPr>
              <a:t>年</a:t>
            </a:r>
            <a:r>
              <a:rPr lang="zh-CN" altLang="en-US" sz="2000" b="1">
                <a:solidFill>
                  <a:srgbClr val="0033CC"/>
                </a:solidFill>
              </a:rPr>
              <a:t>抗日战争爆发后，根据国共合作协议，中国共产党将经过长征抵达陕北的中华苏维埃政府</a:t>
            </a:r>
            <a:r>
              <a:rPr lang="zh-CN" altLang="en-US" sz="2000" b="1">
                <a:solidFill>
                  <a:srgbClr val="FF0000"/>
                </a:solidFill>
              </a:rPr>
              <a:t>改名为陕甘宁边区政府</a:t>
            </a:r>
            <a:r>
              <a:rPr lang="zh-CN" altLang="en-US" sz="2000" b="1">
                <a:solidFill>
                  <a:srgbClr val="0033CC"/>
                </a:solidFill>
              </a:rPr>
              <a:t>。</a:t>
            </a:r>
            <a:endParaRPr lang="zh-CN" altLang="en-US" sz="2000" b="1">
              <a:solidFill>
                <a:srgbClr val="0033CC"/>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88818" y="675665"/>
            <a:ext cx="5655715" cy="584775"/>
          </a:xfrm>
          <a:prstGeom prst="rect">
            <a:avLst/>
          </a:prstGeom>
          <a:noFill/>
        </p:spPr>
        <p:txBody>
          <a:bodyPr wrap="none" rtlCol="0">
            <a:spAutoFit/>
          </a:bodyPr>
          <a:lstStyle>
            <a:defPPr/>
          </a:lstStyle>
          <a:p>
            <a:pPr/>
            <a:r>
              <a:rPr lang="zh-CN" altLang="en-US" sz="3200" b="1" smtClean="0"/>
              <a:t>二</a:t>
            </a:r>
            <a:r>
              <a:rPr lang="zh-CN" altLang="en-US" sz="3200" b="1"/>
              <a:t>、中共在根据地的制度探</a:t>
            </a:r>
            <a:r>
              <a:rPr lang="zh-CN" altLang="en-US" sz="3200" b="1" smtClean="0"/>
              <a:t>索</a:t>
            </a:r>
            <a:r>
              <a:rPr lang="en-US" altLang="zh-CN" sz="3200" b="1" smtClean="0"/>
              <a:t>:</a:t>
            </a:r>
            <a:endParaRPr lang="en-US" altLang="zh-CN" sz="3200" b="1"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4" name="矩形 3"/>
          <p:cNvSpPr/>
          <p:nvPr/>
        </p:nvSpPr>
        <p:spPr>
          <a:xfrm>
            <a:off x="0" y="1260440"/>
            <a:ext cx="4924425" cy="2862322"/>
          </a:xfrm>
          <a:prstGeom prst="rect">
            <a:avLst/>
          </a:prstGeom>
        </p:spPr>
        <p:txBody>
          <a:bodyPr wrap="none">
            <a:spAutoFit/>
          </a:bodyPr>
          <a:lstStyle>
            <a:defPPr/>
          </a:lstStyle>
          <a:p>
            <a:pPr indent="267970">
              <a:lnSpc>
                <a:spcPct val="150000"/>
              </a:lnSpc>
            </a:pPr>
            <a:r>
              <a:rPr lang="en-US" altLang="zh-CN" sz="2400" b="1" kern="0" smtClean="0">
                <a:latin typeface="Calibri" panose="020f0502020204030204" pitchFamily="34" charset="0"/>
                <a:ea typeface="宋体" panose="02010600030101010101" pitchFamily="2" charset="-122"/>
                <a:cs typeface="Songti SC"/>
              </a:rPr>
              <a:t> </a:t>
            </a:r>
            <a:r>
              <a:rPr lang="zh-CN" altLang="zh-CN" sz="2400" b="1" kern="0" smtClean="0">
                <a:latin typeface="Calibri" panose="020f0502020204030204" pitchFamily="34" charset="0"/>
                <a:ea typeface="宋体" panose="02010600030101010101" pitchFamily="2" charset="-122"/>
                <a:cs typeface="Songti SC"/>
              </a:rPr>
              <a:t>（</a:t>
            </a:r>
            <a:r>
              <a:rPr lang="zh-CN" altLang="zh-CN" sz="2400" b="1" kern="0">
                <a:latin typeface="Calibri" panose="020f0502020204030204" pitchFamily="34" charset="0"/>
                <a:ea typeface="宋体" panose="02010600030101010101" pitchFamily="2" charset="-122"/>
                <a:cs typeface="Songti SC"/>
              </a:rPr>
              <a:t>一</a:t>
            </a:r>
            <a:r>
              <a:rPr lang="zh-CN" altLang="zh-CN" sz="2400" b="1" kern="0" smtClean="0">
                <a:latin typeface="Calibri" panose="020f0502020204030204" pitchFamily="34" charset="0"/>
                <a:ea typeface="宋体" panose="02010600030101010101" pitchFamily="2" charset="-122"/>
                <a:cs typeface="Songti SC"/>
              </a:rPr>
              <a:t>）</a:t>
            </a:r>
            <a:r>
              <a:rPr lang="zh-CN" altLang="en-US" sz="2400" b="1" kern="0" smtClean="0">
                <a:latin typeface="Calibri" panose="020f0502020204030204" pitchFamily="34" charset="0"/>
                <a:ea typeface="宋体" panose="02010600030101010101" pitchFamily="2" charset="-122"/>
                <a:cs typeface="Songti SC"/>
              </a:rPr>
              <a:t>中华苏维埃临时中央政府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endParaRPr lang="en-US" altLang="zh-CN" sz="2400" b="1" ker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（二）抗日战争时期</a:t>
            </a:r>
            <a:r>
              <a:rPr lang="zh-CN" altLang="en-US" sz="2400" b="1" kern="0">
                <a:latin typeface="Calibri" panose="020f0502020204030204" pitchFamily="34" charset="0"/>
                <a:ea typeface="宋体" panose="02010600030101010101" pitchFamily="2" charset="-122"/>
                <a:cs typeface="Songti SC"/>
              </a:rPr>
              <a:t>边</a:t>
            </a:r>
            <a:r>
              <a:rPr lang="zh-CN" altLang="en-US" sz="2400" b="1" kern="0" smtClean="0">
                <a:latin typeface="Calibri" panose="020f0502020204030204" pitchFamily="34" charset="0"/>
                <a:ea typeface="宋体" panose="02010600030101010101" pitchFamily="2" charset="-122"/>
                <a:cs typeface="Songti SC"/>
              </a:rPr>
              <a:t>区政府</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a:t>
            </a:r>
            <a:endParaRPr lang="zh-CN" altLang="zh-CN" sz="2400"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7" name="文本框 6"/>
          <p:cNvSpPr txBox="1"/>
          <p:nvPr/>
        </p:nvSpPr>
        <p:spPr>
          <a:xfrm>
            <a:off x="903190" y="1910974"/>
            <a:ext cx="5908990"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背景、时、地、 内容、性质、主席、意义</a:t>
            </a:r>
            <a:endParaRPr lang="zh-CN" altLang="en-US" sz="2400" b="1">
              <a:solidFill>
                <a:srgbClr val="0033CC"/>
              </a:solidFill>
              <a:latin typeface="宋体" panose="02010600030101010101" pitchFamily="2" charset="-122"/>
              <a:ea typeface="宋体" panose="02010600030101010101" pitchFamily="2" charset="-122"/>
            </a:endParaRPr>
          </a:p>
        </p:txBody>
      </p:sp>
      <p:sp>
        <p:nvSpPr>
          <p:cNvPr id="9" name="文本框 8"/>
          <p:cNvSpPr txBox="1"/>
          <p:nvPr/>
        </p:nvSpPr>
        <p:spPr>
          <a:xfrm>
            <a:off x="903190" y="3016868"/>
            <a:ext cx="5444119"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背景、参议会、“三三制”原则、意义</a:t>
            </a:r>
            <a:endParaRPr lang="zh-CN" altLang="en-US" sz="2400" b="1">
              <a:solidFill>
                <a:srgbClr val="0033CC"/>
              </a:solidFill>
              <a:latin typeface="宋体" panose="02010600030101010101" pitchFamily="2" charset="-122"/>
              <a:ea typeface="宋体" panose="02010600030101010101" pitchFamily="2" charset="-122"/>
            </a:endParaRPr>
          </a:p>
        </p:txBody>
      </p:sp>
      <p:sp>
        <p:nvSpPr>
          <p:cNvPr id="11" name="矩形 10"/>
          <p:cNvSpPr/>
          <p:nvPr/>
        </p:nvSpPr>
        <p:spPr>
          <a:xfrm>
            <a:off x="1050770" y="3640211"/>
            <a:ext cx="5761410" cy="1569660"/>
          </a:xfrm>
          <a:prstGeom prst="rect">
            <a:avLst/>
          </a:prstGeom>
        </p:spPr>
        <p:txBody>
          <a:bodyPr wrap="square">
            <a:spAutoFit/>
          </a:bodyPr>
          <a:lstStyle>
            <a:defPPr/>
          </a:lstStyle>
          <a:p>
            <a:pPr/>
            <a:r>
              <a:rPr lang="zh-CN" altLang="en-US" sz="2400" b="1" smtClean="0"/>
              <a:t>        三</a:t>
            </a:r>
            <a:r>
              <a:rPr lang="zh-CN" altLang="en-US" sz="2400" b="1"/>
              <a:t>三制原则。即在民主政权组成人员的分配上，</a:t>
            </a:r>
            <a:r>
              <a:rPr lang="zh-CN" altLang="en-US" sz="2400" b="1">
                <a:solidFill>
                  <a:srgbClr val="0033CC"/>
                </a:solidFill>
              </a:rPr>
              <a:t>共产党员、非党员的左派进步分子、中间分子各占</a:t>
            </a:r>
            <a:r>
              <a:rPr lang="en-US" altLang="zh-CN" sz="2400" b="1">
                <a:solidFill>
                  <a:srgbClr val="0033CC"/>
                </a:solidFill>
              </a:rPr>
              <a:t>1/3</a:t>
            </a:r>
            <a:r>
              <a:rPr lang="zh-CN" altLang="en-US" sz="2400" b="1" smtClean="0">
                <a:solidFill>
                  <a:srgbClr val="0033CC"/>
                </a:solidFill>
              </a:rPr>
              <a:t>。</a:t>
            </a:r>
            <a:r>
              <a:rPr lang="zh-CN" altLang="en-US" sz="2400" b="1" smtClean="0"/>
              <a:t> 实</a:t>
            </a:r>
            <a:r>
              <a:rPr lang="zh-CN" altLang="en-US" sz="2400" b="1"/>
              <a:t>行三三制有利于团结各阶层人民参加抗战。</a:t>
            </a:r>
            <a:endParaRPr lang="zh-CN" altLang="en-US" sz="2400" b="1"/>
          </a:p>
        </p:txBody>
      </p:sp>
      <p:pic>
        <p:nvPicPr>
          <p:cNvPr id="12" name="图片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77431" y="481863"/>
            <a:ext cx="4556019" cy="6051672"/>
          </a:xfrm>
          <a:prstGeom prst="rect">
            <a:avLst/>
          </a:prstGeom>
        </p:spPr>
      </p:pic>
      <p:sp>
        <p:nvSpPr>
          <p:cNvPr id="13" name="矩形 12"/>
          <p:cNvSpPr/>
          <p:nvPr/>
        </p:nvSpPr>
        <p:spPr>
          <a:xfrm>
            <a:off x="1048806" y="5405082"/>
            <a:ext cx="6096000" cy="830997"/>
          </a:xfrm>
          <a:prstGeom prst="rect">
            <a:avLst/>
          </a:prstGeom>
        </p:spPr>
        <p:txBody>
          <a:bodyPr wrap="square">
            <a:spAutoFit/>
          </a:bodyPr>
          <a:lstStyle>
            <a:defPPr/>
          </a:lstStyle>
          <a:p>
            <a:pPr/>
            <a:r>
              <a:rPr lang="en-US" altLang="zh-CN" sz="2400" b="1" smtClean="0"/>
              <a:t>       </a:t>
            </a:r>
            <a:r>
              <a:rPr lang="zh-CN" altLang="zh-CN" sz="2400" b="1" smtClean="0"/>
              <a:t>进</a:t>
            </a:r>
            <a:r>
              <a:rPr lang="zh-CN" altLang="zh-CN" sz="2400" b="1"/>
              <a:t>一步巩固和扩大了抗日民族统一战线，加强了抗日民主政权的建设。</a:t>
            </a:r>
            <a:endParaRPr lang="zh-CN" altLang="zh-CN"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88818" y="675665"/>
            <a:ext cx="5655715" cy="584775"/>
          </a:xfrm>
          <a:prstGeom prst="rect">
            <a:avLst/>
          </a:prstGeom>
          <a:noFill/>
        </p:spPr>
        <p:txBody>
          <a:bodyPr wrap="none" rtlCol="0">
            <a:spAutoFit/>
          </a:bodyPr>
          <a:lstStyle>
            <a:defPPr/>
          </a:lstStyle>
          <a:p>
            <a:pPr/>
            <a:r>
              <a:rPr lang="zh-CN" altLang="en-US" sz="3200" b="1" smtClean="0"/>
              <a:t>二</a:t>
            </a:r>
            <a:r>
              <a:rPr lang="zh-CN" altLang="en-US" sz="3200" b="1"/>
              <a:t>、中共在根据地的制度探</a:t>
            </a:r>
            <a:r>
              <a:rPr lang="zh-CN" altLang="en-US" sz="3200" b="1" smtClean="0"/>
              <a:t>索</a:t>
            </a:r>
            <a:r>
              <a:rPr lang="en-US" altLang="zh-CN" sz="3200" b="1" smtClean="0"/>
              <a:t>:</a:t>
            </a:r>
            <a:endParaRPr lang="en-US" altLang="zh-CN" sz="3200" b="1"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4" name="矩形 3"/>
          <p:cNvSpPr/>
          <p:nvPr/>
        </p:nvSpPr>
        <p:spPr>
          <a:xfrm>
            <a:off x="-1576" y="1181896"/>
            <a:ext cx="4924425" cy="2862322"/>
          </a:xfrm>
          <a:prstGeom prst="rect">
            <a:avLst/>
          </a:prstGeom>
        </p:spPr>
        <p:txBody>
          <a:bodyPr wrap="none">
            <a:spAutoFit/>
          </a:bodyPr>
          <a:lstStyle>
            <a:defPPr/>
          </a:lstStyle>
          <a:p>
            <a:pPr indent="267970">
              <a:lnSpc>
                <a:spcPct val="150000"/>
              </a:lnSpc>
            </a:pPr>
            <a:r>
              <a:rPr lang="en-US" altLang="zh-CN" sz="2400" b="1" kern="0" smtClean="0">
                <a:latin typeface="Calibri" panose="020f0502020204030204" pitchFamily="34" charset="0"/>
                <a:ea typeface="宋体" panose="02010600030101010101" pitchFamily="2" charset="-122"/>
                <a:cs typeface="Songti SC"/>
              </a:rPr>
              <a:t> </a:t>
            </a:r>
            <a:r>
              <a:rPr lang="zh-CN" altLang="zh-CN" sz="2400" b="1" kern="0" smtClean="0">
                <a:latin typeface="Calibri" panose="020f0502020204030204" pitchFamily="34" charset="0"/>
                <a:ea typeface="宋体" panose="02010600030101010101" pitchFamily="2" charset="-122"/>
                <a:cs typeface="Songti SC"/>
              </a:rPr>
              <a:t>（</a:t>
            </a:r>
            <a:r>
              <a:rPr lang="zh-CN" altLang="zh-CN" sz="2400" b="1" kern="0">
                <a:latin typeface="Calibri" panose="020f0502020204030204" pitchFamily="34" charset="0"/>
                <a:ea typeface="宋体" panose="02010600030101010101" pitchFamily="2" charset="-122"/>
                <a:cs typeface="Songti SC"/>
              </a:rPr>
              <a:t>一</a:t>
            </a:r>
            <a:r>
              <a:rPr lang="zh-CN" altLang="zh-CN" sz="2400" b="1" kern="0" smtClean="0">
                <a:latin typeface="Calibri" panose="020f0502020204030204" pitchFamily="34" charset="0"/>
                <a:ea typeface="宋体" panose="02010600030101010101" pitchFamily="2" charset="-122"/>
                <a:cs typeface="Songti SC"/>
              </a:rPr>
              <a:t>）</a:t>
            </a:r>
            <a:r>
              <a:rPr lang="zh-CN" altLang="en-US" sz="2400" b="1" kern="0" smtClean="0">
                <a:latin typeface="Calibri" panose="020f0502020204030204" pitchFamily="34" charset="0"/>
                <a:ea typeface="宋体" panose="02010600030101010101" pitchFamily="2" charset="-122"/>
                <a:cs typeface="Songti SC"/>
              </a:rPr>
              <a:t>中华苏维埃临时中央政府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endParaRPr lang="en-US" altLang="zh-CN" sz="2400" b="1" ker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（二）抗日战争时期边区政府</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a:t>
            </a:r>
            <a:endParaRPr lang="en-US" altLang="zh-CN" sz="2400" b="1" kern="0" smtClean="0">
              <a:latin typeface="Calibri" panose="020f0502020204030204" pitchFamily="34" charset="0"/>
              <a:ea typeface="宋体" panose="02010600030101010101" pitchFamily="2" charset="-122"/>
              <a:cs typeface="Songti SC"/>
            </a:endParaRPr>
          </a:p>
          <a:p>
            <a:pPr indent="267970">
              <a:lnSpc>
                <a:spcPct val="150000"/>
              </a:lnSpc>
            </a:pPr>
            <a:r>
              <a:rPr lang="zh-CN" altLang="en-US" sz="2400" b="1" kern="0" smtClean="0">
                <a:latin typeface="Calibri" panose="020f0502020204030204" pitchFamily="34" charset="0"/>
                <a:ea typeface="宋体" panose="02010600030101010101" pitchFamily="2" charset="-122"/>
                <a:cs typeface="Songti SC"/>
              </a:rPr>
              <a:t> （三）解放战争时期</a:t>
            </a:r>
            <a:r>
              <a:rPr lang="zh-CN" altLang="en-US" sz="2400" b="1" kern="0">
                <a:latin typeface="Calibri" panose="020f0502020204030204" pitchFamily="34" charset="0"/>
                <a:ea typeface="宋体" panose="02010600030101010101" pitchFamily="2" charset="-122"/>
                <a:cs typeface="Songti SC"/>
              </a:rPr>
              <a:t>行政区</a:t>
            </a:r>
            <a:endParaRPr lang="zh-CN" altLang="zh-CN" sz="2400"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7" name="文本框 6"/>
          <p:cNvSpPr txBox="1"/>
          <p:nvPr/>
        </p:nvSpPr>
        <p:spPr>
          <a:xfrm>
            <a:off x="1253614" y="1845215"/>
            <a:ext cx="5908990"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背景、时、地、 内容、性质、主席、意义</a:t>
            </a:r>
            <a:endParaRPr lang="zh-CN" altLang="en-US" sz="2400" b="1">
              <a:solidFill>
                <a:srgbClr val="0033CC"/>
              </a:solidFill>
              <a:latin typeface="宋体" panose="02010600030101010101" pitchFamily="2" charset="-122"/>
              <a:ea typeface="宋体" panose="02010600030101010101" pitchFamily="2" charset="-122"/>
            </a:endParaRPr>
          </a:p>
        </p:txBody>
      </p:sp>
      <p:sp>
        <p:nvSpPr>
          <p:cNvPr id="9" name="文本框 8"/>
          <p:cNvSpPr txBox="1"/>
          <p:nvPr/>
        </p:nvSpPr>
        <p:spPr>
          <a:xfrm>
            <a:off x="903190" y="3016868"/>
            <a:ext cx="5444119" cy="461665"/>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背景、参议会、“三三制”原则、意义</a:t>
            </a:r>
            <a:endParaRPr lang="zh-CN" altLang="en-US" sz="2400" b="1">
              <a:solidFill>
                <a:srgbClr val="0033CC"/>
              </a:solidFill>
              <a:latin typeface="宋体" panose="02010600030101010101" pitchFamily="2" charset="-122"/>
              <a:ea typeface="宋体" panose="02010600030101010101" pitchFamily="2" charset="-122"/>
            </a:endParaRPr>
          </a:p>
        </p:txBody>
      </p:sp>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1061" y="2529097"/>
            <a:ext cx="5508926" cy="3925110"/>
          </a:xfrm>
          <a:prstGeom prst="rect">
            <a:avLst/>
          </a:prstGeom>
        </p:spPr>
      </p:pic>
      <p:sp>
        <p:nvSpPr>
          <p:cNvPr id="10" name="矩形 9"/>
          <p:cNvSpPr/>
          <p:nvPr/>
        </p:nvSpPr>
        <p:spPr>
          <a:xfrm>
            <a:off x="308140" y="3896133"/>
            <a:ext cx="6374934" cy="2677656"/>
          </a:xfrm>
          <a:prstGeom prst="rect">
            <a:avLst/>
          </a:prstGeom>
        </p:spPr>
        <p:txBody>
          <a:bodyPr wrap="square">
            <a:spAutoFit/>
          </a:bodyPr>
          <a:lstStyle>
            <a:defPPr/>
          </a:lstStyle>
          <a:p>
            <a:pPr indent="266700"/>
            <a:r>
              <a:rPr lang="en-US" altLang="zh-CN" sz="2400" b="1" kern="0" smtClean="0">
                <a:solidFill>
                  <a:srgbClr val="000000"/>
                </a:solidFill>
                <a:latin typeface="+mj-ea"/>
                <a:ea typeface="+mj-ea"/>
                <a:cs typeface="Songti SC"/>
              </a:rPr>
              <a:t>  </a:t>
            </a:r>
            <a:r>
              <a:rPr lang="en-US" altLang="zh-CN" sz="2400" b="1" kern="0" smtClean="0">
                <a:solidFill>
                  <a:srgbClr val="0033CC"/>
                </a:solidFill>
                <a:latin typeface="+mj-ea"/>
                <a:ea typeface="+mj-ea"/>
                <a:cs typeface="Songti SC"/>
              </a:rPr>
              <a:t> </a:t>
            </a:r>
            <a:r>
              <a:rPr lang="zh-CN" altLang="en-US" sz="2400" b="1" kern="0" smtClean="0">
                <a:solidFill>
                  <a:srgbClr val="0033CC"/>
                </a:solidFill>
                <a:latin typeface="+mj-ea"/>
                <a:ea typeface="+mj-ea"/>
                <a:cs typeface="Songti SC"/>
              </a:rPr>
              <a:t>概况：</a:t>
            </a:r>
            <a:r>
              <a:rPr lang="zh-CN" altLang="zh-CN" sz="2400" b="1" kern="0" smtClean="0">
                <a:solidFill>
                  <a:srgbClr val="FF0000"/>
                </a:solidFill>
                <a:latin typeface="+mj-ea"/>
                <a:ea typeface="+mj-ea"/>
                <a:cs typeface="Songti SC"/>
              </a:rPr>
              <a:t>解</a:t>
            </a:r>
            <a:r>
              <a:rPr lang="zh-CN" altLang="zh-CN" sz="2400" b="1" kern="0">
                <a:solidFill>
                  <a:srgbClr val="FF0000"/>
                </a:solidFill>
                <a:latin typeface="+mj-ea"/>
                <a:ea typeface="+mj-ea"/>
                <a:cs typeface="Songti SC"/>
              </a:rPr>
              <a:t>放战争期间</a:t>
            </a:r>
            <a:r>
              <a:rPr lang="zh-CN" altLang="zh-CN" sz="2400" b="1" kern="0">
                <a:solidFill>
                  <a:srgbClr val="000000"/>
                </a:solidFill>
                <a:latin typeface="+mj-ea"/>
                <a:ea typeface="+mj-ea"/>
                <a:cs typeface="Songti SC"/>
              </a:rPr>
              <a:t>，中国共产党在政权建设上采取在解放区设置行政区的办法，巩固新兴的人民政权。</a:t>
            </a:r>
            <a:r>
              <a:rPr lang="zh-CN" altLang="zh-CN" sz="2400" b="1" kern="0">
                <a:solidFill>
                  <a:srgbClr val="FF0000"/>
                </a:solidFill>
                <a:latin typeface="+mj-ea"/>
                <a:ea typeface="+mj-ea"/>
                <a:cs typeface="Songti SC"/>
              </a:rPr>
              <a:t>先后建立东北、华北、中南、西北行政区</a:t>
            </a:r>
            <a:r>
              <a:rPr lang="zh-CN" altLang="zh-CN" sz="2400" b="1" kern="0" smtClean="0">
                <a:solidFill>
                  <a:srgbClr val="000000"/>
                </a:solidFill>
                <a:latin typeface="+mj-ea"/>
                <a:ea typeface="+mj-ea"/>
                <a:cs typeface="Songti SC"/>
              </a:rPr>
              <a:t>。行</a:t>
            </a:r>
            <a:r>
              <a:rPr lang="zh-CN" altLang="zh-CN" sz="2400" b="1" kern="0">
                <a:solidFill>
                  <a:srgbClr val="000000"/>
                </a:solidFill>
                <a:latin typeface="+mj-ea"/>
                <a:ea typeface="+mj-ea"/>
                <a:cs typeface="Songti SC"/>
              </a:rPr>
              <a:t>政区设军政委员会或人民政府，作为最高一级的地方政府机关，</a:t>
            </a:r>
            <a:r>
              <a:rPr lang="zh-CN" altLang="zh-CN" sz="2400" b="1" kern="0">
                <a:solidFill>
                  <a:srgbClr val="FF0000"/>
                </a:solidFill>
                <a:latin typeface="+mj-ea"/>
                <a:ea typeface="+mj-ea"/>
                <a:cs typeface="Songti SC"/>
              </a:rPr>
              <a:t>各自管辖若干省级及以下行政单位</a:t>
            </a:r>
            <a:r>
              <a:rPr lang="zh-CN" altLang="zh-CN" sz="2400" b="1" kern="0" smtClean="0">
                <a:solidFill>
                  <a:srgbClr val="FF0000"/>
                </a:solidFill>
                <a:latin typeface="+mj-ea"/>
                <a:ea typeface="+mj-ea"/>
                <a:cs typeface="Songti SC"/>
              </a:rPr>
              <a:t>。</a:t>
            </a:r>
            <a:endParaRPr lang="en-US" altLang="zh-CN" sz="2400" b="1" kern="0" smtClean="0">
              <a:solidFill>
                <a:srgbClr val="FF0000"/>
              </a:solidFill>
              <a:latin typeface="+mj-ea"/>
              <a:ea typeface="+mj-ea"/>
              <a:cs typeface="Songti SC"/>
            </a:endParaRPr>
          </a:p>
          <a:p>
            <a:pPr indent="266700"/>
            <a:r>
              <a:rPr lang="en-US" altLang="zh-CN" sz="2400" b="1" kern="0" smtClean="0">
                <a:solidFill>
                  <a:srgbClr val="0033CC"/>
                </a:solidFill>
                <a:latin typeface="+mj-ea"/>
                <a:ea typeface="+mj-ea"/>
                <a:cs typeface="Songti SC"/>
              </a:rPr>
              <a:t> </a:t>
            </a:r>
            <a:r>
              <a:rPr lang="zh-CN" altLang="en-US" sz="2400" b="1" kern="0" smtClean="0">
                <a:solidFill>
                  <a:srgbClr val="0033CC"/>
                </a:solidFill>
                <a:latin typeface="+mj-ea"/>
                <a:ea typeface="+mj-ea"/>
                <a:cs typeface="Songti SC"/>
              </a:rPr>
              <a:t>意义：</a:t>
            </a:r>
            <a:r>
              <a:rPr lang="zh-CN" altLang="zh-CN" sz="2400" b="1" kern="0" smtClean="0">
                <a:solidFill>
                  <a:srgbClr val="FF0000"/>
                </a:solidFill>
                <a:latin typeface="+mj-ea"/>
                <a:ea typeface="+mj-ea"/>
                <a:cs typeface="Songti SC"/>
              </a:rPr>
              <a:t>为</a:t>
            </a:r>
            <a:r>
              <a:rPr lang="zh-CN" altLang="zh-CN" sz="2400" b="1" kern="0">
                <a:solidFill>
                  <a:srgbClr val="FF0000"/>
                </a:solidFill>
                <a:latin typeface="+mj-ea"/>
                <a:ea typeface="+mj-ea"/>
                <a:cs typeface="Songti SC"/>
              </a:rPr>
              <a:t>新中国的政权建设打下了坚实基础</a:t>
            </a:r>
            <a:r>
              <a:rPr lang="zh-CN" altLang="zh-CN" sz="2400" b="1" kern="0">
                <a:solidFill>
                  <a:srgbClr val="000000"/>
                </a:solidFill>
                <a:latin typeface="+mj-ea"/>
                <a:ea typeface="+mj-ea"/>
                <a:cs typeface="Songti SC"/>
              </a:rPr>
              <a:t>。</a:t>
            </a:r>
            <a:endParaRPr lang="zh-CN" altLang="zh-CN" sz="2400" b="1" kern="100">
              <a:effectLst/>
              <a:latin typeface="+mj-ea"/>
              <a:ea typeface="+mj-ea"/>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3" name="Text Box 2"/>
          <p:cNvSpPr txBox="1">
            <a:spLocks noChangeArrowheads="1"/>
          </p:cNvSpPr>
          <p:nvPr/>
        </p:nvSpPr>
        <p:spPr bwMode="auto">
          <a:xfrm>
            <a:off x="3569417" y="2458782"/>
            <a:ext cx="3422650" cy="679450"/>
          </a:xfrm>
          <a:prstGeom prst="rect">
            <a:avLst/>
          </a:prstGeom>
          <a:noFill/>
          <a:ln w="38100">
            <a:solidFill>
              <a:srgbClr val="FFA725"/>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lgn="ctr"/>
            <a:r>
              <a:rPr kumimoji="1" lang="zh-CN" altLang="en-US" sz="3600">
                <a:solidFill>
                  <a:srgbClr val="FF0000"/>
                </a:solidFill>
                <a:ea typeface="华文新魏" pitchFamily="2" charset="-122"/>
              </a:rPr>
              <a:t>新中国政治建设</a:t>
            </a:r>
            <a:endParaRPr kumimoji="1" lang="zh-CN" altLang="en-US" sz="3600">
              <a:solidFill>
                <a:srgbClr val="FF0000"/>
              </a:solidFill>
              <a:ea typeface="华文新魏" pitchFamily="2" charset="-122"/>
            </a:endParaRPr>
          </a:p>
        </p:txBody>
      </p:sp>
      <p:sp>
        <p:nvSpPr>
          <p:cNvPr id="5" name="Text Box 3"/>
          <p:cNvSpPr txBox="1">
            <a:spLocks noChangeArrowheads="1"/>
          </p:cNvSpPr>
          <p:nvPr/>
        </p:nvSpPr>
        <p:spPr bwMode="auto">
          <a:xfrm>
            <a:off x="1149132" y="5310431"/>
            <a:ext cx="2722563" cy="557212"/>
          </a:xfrm>
          <a:prstGeom prst="rect">
            <a:avLst/>
          </a:prstGeom>
          <a:noFill/>
          <a:ln w="38100">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lgn="ctr"/>
            <a:r>
              <a:rPr kumimoji="1" lang="zh-CN" altLang="en-US" sz="2800" b="1">
                <a:solidFill>
                  <a:srgbClr val="221E00"/>
                </a:solidFill>
                <a:ea typeface="楷体_GB2312" pitchFamily="49" charset="-122"/>
              </a:rPr>
              <a:t>根本的政治制度</a:t>
            </a:r>
            <a:endParaRPr kumimoji="1" lang="zh-CN" altLang="en-US" sz="2800" b="1">
              <a:solidFill>
                <a:srgbClr val="221E00"/>
              </a:solidFill>
              <a:ea typeface="楷体_GB2312" pitchFamily="49" charset="-122"/>
            </a:endParaRPr>
          </a:p>
        </p:txBody>
      </p:sp>
      <p:sp>
        <p:nvSpPr>
          <p:cNvPr id="6" name="Text Box 4"/>
          <p:cNvSpPr txBox="1">
            <a:spLocks noChangeArrowheads="1"/>
          </p:cNvSpPr>
          <p:nvPr/>
        </p:nvSpPr>
        <p:spPr bwMode="auto">
          <a:xfrm>
            <a:off x="4269504" y="5310431"/>
            <a:ext cx="2722563" cy="557213"/>
          </a:xfrm>
          <a:prstGeom prst="rect">
            <a:avLst/>
          </a:prstGeom>
          <a:noFill/>
          <a:ln w="38100">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lgn="ctr"/>
            <a:r>
              <a:rPr kumimoji="1" lang="zh-CN" altLang="en-US" sz="2800" b="1">
                <a:solidFill>
                  <a:srgbClr val="221E00"/>
                </a:solidFill>
                <a:ea typeface="楷体_GB2312" pitchFamily="49" charset="-122"/>
              </a:rPr>
              <a:t>基本的政党制度</a:t>
            </a:r>
            <a:endParaRPr kumimoji="1" lang="zh-CN" altLang="en-US" sz="2800" b="1">
              <a:solidFill>
                <a:srgbClr val="221E00"/>
              </a:solidFill>
              <a:ea typeface="楷体_GB2312" pitchFamily="49" charset="-122"/>
            </a:endParaRPr>
          </a:p>
        </p:txBody>
      </p:sp>
      <p:sp>
        <p:nvSpPr>
          <p:cNvPr id="7" name="Text Box 5"/>
          <p:cNvSpPr txBox="1">
            <a:spLocks noChangeArrowheads="1"/>
          </p:cNvSpPr>
          <p:nvPr/>
        </p:nvSpPr>
        <p:spPr bwMode="auto">
          <a:xfrm>
            <a:off x="7751685" y="5260076"/>
            <a:ext cx="2722563" cy="557212"/>
          </a:xfrm>
          <a:prstGeom prst="rect">
            <a:avLst/>
          </a:prstGeom>
          <a:noFill/>
          <a:ln w="38100">
            <a:solidFill>
              <a:srgbClr val="FF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lgn="ctr"/>
            <a:r>
              <a:rPr kumimoji="1" lang="zh-CN" altLang="en-US" sz="2800" b="1">
                <a:solidFill>
                  <a:srgbClr val="221E00"/>
                </a:solidFill>
                <a:ea typeface="楷体_GB2312" pitchFamily="49" charset="-122"/>
              </a:rPr>
              <a:t>基本的民族制度</a:t>
            </a:r>
            <a:endParaRPr kumimoji="1" lang="zh-CN" altLang="en-US" sz="2800" b="1">
              <a:solidFill>
                <a:srgbClr val="221E00"/>
              </a:solidFill>
              <a:ea typeface="楷体_GB2312" pitchFamily="49" charset="-122"/>
            </a:endParaRPr>
          </a:p>
        </p:txBody>
      </p:sp>
      <p:grpSp>
        <p:nvGrpSpPr>
          <p:cNvPr id="8" name="Group 6"/>
          <p:cNvGrpSpPr/>
          <p:nvPr/>
        </p:nvGrpSpPr>
        <p:grpSpPr>
          <a:xfrm>
            <a:off x="2561355" y="3179507"/>
            <a:ext cx="5976937" cy="381000"/>
            <a:chOff x="793" y="1071"/>
            <a:chExt cx="4106" cy="513"/>
          </a:xfrm>
        </p:grpSpPr>
        <p:sp>
          <p:nvSpPr>
            <p:cNvPr id="9" name="Line 7"/>
            <p:cNvSpPr>
              <a:spLocks noChangeShapeType="1"/>
            </p:cNvSpPr>
            <p:nvPr/>
          </p:nvSpPr>
          <p:spPr bwMode="auto">
            <a:xfrm flipH="1">
              <a:off x="2699" y="1071"/>
              <a:ext cx="0" cy="192"/>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0" name="Line 8"/>
            <p:cNvSpPr>
              <a:spLocks noChangeShapeType="1"/>
            </p:cNvSpPr>
            <p:nvPr/>
          </p:nvSpPr>
          <p:spPr bwMode="auto">
            <a:xfrm>
              <a:off x="793" y="1253"/>
              <a:ext cx="4106" cy="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1" name="Line 9"/>
            <p:cNvSpPr>
              <a:spLocks noChangeShapeType="1"/>
            </p:cNvSpPr>
            <p:nvPr/>
          </p:nvSpPr>
          <p:spPr bwMode="auto">
            <a:xfrm flipH="1">
              <a:off x="793" y="1253"/>
              <a:ext cx="0" cy="331"/>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2" name="Line 10"/>
            <p:cNvSpPr>
              <a:spLocks noChangeShapeType="1"/>
            </p:cNvSpPr>
            <p:nvPr/>
          </p:nvSpPr>
          <p:spPr bwMode="auto">
            <a:xfrm flipH="1">
              <a:off x="2699" y="1253"/>
              <a:ext cx="0" cy="331"/>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3" name="Line 11"/>
            <p:cNvSpPr>
              <a:spLocks noChangeShapeType="1"/>
            </p:cNvSpPr>
            <p:nvPr/>
          </p:nvSpPr>
          <p:spPr bwMode="auto">
            <a:xfrm flipH="1">
              <a:off x="4876" y="1253"/>
              <a:ext cx="0" cy="331"/>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grpSp>
      <p:sp>
        <p:nvSpPr>
          <p:cNvPr id="14" name="Line 12"/>
          <p:cNvSpPr>
            <a:spLocks noChangeShapeType="1"/>
          </p:cNvSpPr>
          <p:nvPr/>
        </p:nvSpPr>
        <p:spPr bwMode="auto">
          <a:xfrm flipH="1">
            <a:off x="2561355" y="4523324"/>
            <a:ext cx="20024" cy="817561"/>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5" name="Line 13"/>
          <p:cNvSpPr>
            <a:spLocks noChangeShapeType="1"/>
          </p:cNvSpPr>
          <p:nvPr/>
        </p:nvSpPr>
        <p:spPr bwMode="auto">
          <a:xfrm flipH="1">
            <a:off x="5335842" y="4643180"/>
            <a:ext cx="31748" cy="682580"/>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6" name="Line 14"/>
          <p:cNvSpPr>
            <a:spLocks noChangeShapeType="1"/>
          </p:cNvSpPr>
          <p:nvPr/>
        </p:nvSpPr>
        <p:spPr bwMode="auto">
          <a:xfrm flipH="1">
            <a:off x="9135076" y="4625665"/>
            <a:ext cx="44245" cy="684766"/>
          </a:xfrm>
          <a:prstGeom prst="line">
            <a:avLst/>
          </a:prstGeom>
          <a:noFill/>
          <a:ln w="3810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7" name="Text Box 15">
            <a:hlinkClick action="ppaction://noaction"/>
          </p:cNvPr>
          <p:cNvSpPr txBox="1">
            <a:spLocks noChangeArrowheads="1"/>
          </p:cNvSpPr>
          <p:nvPr/>
        </p:nvSpPr>
        <p:spPr bwMode="auto">
          <a:xfrm>
            <a:off x="1985092" y="3539870"/>
            <a:ext cx="1651000" cy="984250"/>
          </a:xfrm>
          <a:prstGeom prst="rect">
            <a:avLst/>
          </a:prstGeom>
          <a:noFill/>
          <a:ln w="38100">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lgn="ctr"/>
            <a:r>
              <a:rPr kumimoji="1" lang="zh-CN" altLang="en-US" sz="2800" b="1">
                <a:solidFill>
                  <a:srgbClr val="FF0000"/>
                </a:solidFill>
                <a:ea typeface="楷体_GB2312" pitchFamily="49" charset="-122"/>
              </a:rPr>
              <a:t>人民代表</a:t>
            </a:r>
            <a:endParaRPr kumimoji="1" lang="zh-CN" altLang="en-US" sz="2800" b="1">
              <a:solidFill>
                <a:srgbClr val="FF0000"/>
              </a:solidFill>
              <a:ea typeface="楷体_GB2312" pitchFamily="49" charset="-122"/>
            </a:endParaRPr>
          </a:p>
          <a:p>
            <a:pPr algn="ctr"/>
            <a:r>
              <a:rPr kumimoji="1" lang="zh-CN" altLang="en-US" sz="2800" b="1">
                <a:solidFill>
                  <a:srgbClr val="FF0000"/>
                </a:solidFill>
                <a:ea typeface="楷体_GB2312" pitchFamily="49" charset="-122"/>
              </a:rPr>
              <a:t>大会制度</a:t>
            </a:r>
            <a:endParaRPr kumimoji="1" lang="zh-CN" altLang="en-US" sz="2800" b="1">
              <a:solidFill>
                <a:srgbClr val="FF0000"/>
              </a:solidFill>
              <a:ea typeface="楷体_GB2312" pitchFamily="49" charset="-122"/>
            </a:endParaRPr>
          </a:p>
        </p:txBody>
      </p:sp>
      <p:sp>
        <p:nvSpPr>
          <p:cNvPr id="18" name="Text Box 16">
            <a:hlinkClick action="ppaction://noaction"/>
          </p:cNvPr>
          <p:cNvSpPr txBox="1">
            <a:spLocks noChangeArrowheads="1"/>
          </p:cNvSpPr>
          <p:nvPr/>
        </p:nvSpPr>
        <p:spPr bwMode="auto">
          <a:xfrm>
            <a:off x="3971055" y="3607642"/>
            <a:ext cx="3582986" cy="954107"/>
          </a:xfrm>
          <a:prstGeom prst="rect">
            <a:avLst/>
          </a:prstGeom>
          <a:noFill/>
          <a:ln w="38100">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lgn="ctr"/>
            <a:r>
              <a:rPr kumimoji="1" lang="zh-CN" altLang="en-US" sz="2800" b="1" smtClean="0">
                <a:solidFill>
                  <a:srgbClr val="221E00"/>
                </a:solidFill>
                <a:ea typeface="楷体_GB2312" pitchFamily="49" charset="-122"/>
              </a:rPr>
              <a:t>中共领</a:t>
            </a:r>
            <a:r>
              <a:rPr kumimoji="1" lang="zh-CN" altLang="en-US" sz="2800" b="1">
                <a:solidFill>
                  <a:srgbClr val="221E00"/>
                </a:solidFill>
                <a:ea typeface="楷体_GB2312" pitchFamily="49" charset="-122"/>
              </a:rPr>
              <a:t>导的多党合作和政治协商制度</a:t>
            </a:r>
            <a:endParaRPr kumimoji="1" lang="zh-CN" altLang="en-US" sz="2800" b="1">
              <a:solidFill>
                <a:srgbClr val="221E00"/>
              </a:solidFill>
              <a:ea typeface="楷体_GB2312" pitchFamily="49" charset="-122"/>
            </a:endParaRPr>
          </a:p>
        </p:txBody>
      </p:sp>
      <p:sp>
        <p:nvSpPr>
          <p:cNvPr id="19" name="Text Box 17">
            <a:hlinkClick r:id="rId2" action="ppaction://hlinksldjump"/>
          </p:cNvPr>
          <p:cNvSpPr txBox="1">
            <a:spLocks noChangeArrowheads="1"/>
          </p:cNvSpPr>
          <p:nvPr/>
        </p:nvSpPr>
        <p:spPr bwMode="auto">
          <a:xfrm>
            <a:off x="7889005" y="3682745"/>
            <a:ext cx="2087562" cy="984250"/>
          </a:xfrm>
          <a:prstGeom prst="rect">
            <a:avLst/>
          </a:prstGeom>
          <a:noFill/>
          <a:ln w="38100">
            <a:solidFill>
              <a:srgbClr val="FFFF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kumimoji="1" lang="zh-CN" altLang="en-US" sz="2800" b="1">
                <a:solidFill>
                  <a:srgbClr val="221E00"/>
                </a:solidFill>
                <a:ea typeface="楷体_GB2312" pitchFamily="49" charset="-122"/>
              </a:rPr>
              <a:t>民族区域</a:t>
            </a:r>
            <a:endParaRPr kumimoji="1" lang="zh-CN" altLang="en-US" sz="2800" b="1">
              <a:solidFill>
                <a:srgbClr val="221E00"/>
              </a:solidFill>
              <a:ea typeface="楷体_GB2312" pitchFamily="49" charset="-122"/>
            </a:endParaRPr>
          </a:p>
          <a:p>
            <a:pPr algn="ctr"/>
            <a:r>
              <a:rPr kumimoji="1" lang="zh-CN" altLang="en-US" sz="2800" b="1">
                <a:solidFill>
                  <a:srgbClr val="221E00"/>
                </a:solidFill>
                <a:ea typeface="楷体_GB2312" pitchFamily="49" charset="-122"/>
              </a:rPr>
              <a:t>自治制度</a:t>
            </a:r>
            <a:endParaRPr kumimoji="1" lang="zh-CN" altLang="en-US" sz="2800" b="1">
              <a:solidFill>
                <a:srgbClr val="221E00"/>
              </a:solidFill>
              <a:ea typeface="楷体_GB2312" pitchFamily="49" charset="-122"/>
            </a:endParaRPr>
          </a:p>
        </p:txBody>
      </p:sp>
      <p:sp>
        <p:nvSpPr>
          <p:cNvPr id="20" name="Text Box 18"/>
          <p:cNvSpPr txBox="1">
            <a:spLocks noChangeArrowheads="1"/>
          </p:cNvSpPr>
          <p:nvPr/>
        </p:nvSpPr>
        <p:spPr bwMode="auto">
          <a:xfrm>
            <a:off x="4110755" y="5977682"/>
            <a:ext cx="3372451" cy="646331"/>
          </a:xfrm>
          <a:prstGeom prst="rect">
            <a:avLst/>
          </a:prstGeom>
          <a:solidFill>
            <a:srgbClr val="CC99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lgn="ctr">
              <a:spcBef>
                <a:spcPct val="50000"/>
              </a:spcBef>
            </a:pPr>
            <a:r>
              <a:rPr lang="zh-CN" altLang="en-US" sz="3600" b="1">
                <a:solidFill>
                  <a:srgbClr val="000000"/>
                </a:solidFill>
                <a:latin typeface="Arial" panose="020b0604020202020204" pitchFamily="34" charset="0"/>
                <a:ea typeface="隶书" pitchFamily="49" charset="-122"/>
              </a:rPr>
              <a:t>“</a:t>
            </a:r>
            <a:r>
              <a:rPr lang="zh-CN" altLang="en-US" sz="3600" b="1">
                <a:solidFill>
                  <a:srgbClr val="000000"/>
                </a:solidFill>
                <a:ea typeface="隶书" pitchFamily="49" charset="-122"/>
              </a:rPr>
              <a:t>一根二基</a:t>
            </a:r>
            <a:r>
              <a:rPr lang="zh-CN" altLang="en-US" sz="3600" b="1">
                <a:solidFill>
                  <a:srgbClr val="000000"/>
                </a:solidFill>
                <a:latin typeface="Arial" panose="020b0604020202020204" pitchFamily="34" charset="0"/>
                <a:ea typeface="隶书" pitchFamily="49" charset="-122"/>
              </a:rPr>
              <a:t>”</a:t>
            </a:r>
            <a:endParaRPr lang="zh-CN" altLang="en-US" sz="3600" b="1">
              <a:solidFill>
                <a:srgbClr val="000000"/>
              </a:solidFill>
              <a:ea typeface="隶书" pitchFamily="49" charset="-122"/>
            </a:endParaRPr>
          </a:p>
        </p:txBody>
      </p:sp>
      <p:grpSp>
        <p:nvGrpSpPr>
          <p:cNvPr id="21" name="Group 19"/>
          <p:cNvGrpSpPr/>
          <p:nvPr/>
        </p:nvGrpSpPr>
        <p:grpSpPr>
          <a:xfrm>
            <a:off x="1445342" y="731582"/>
            <a:ext cx="4103688" cy="1657350"/>
            <a:chOff x="793" y="300"/>
            <a:chExt cx="2585" cy="1044"/>
          </a:xfrm>
        </p:grpSpPr>
        <p:sp>
          <p:nvSpPr>
            <p:cNvPr id="22" name="Line 20"/>
            <p:cNvSpPr>
              <a:spLocks noChangeShapeType="1"/>
            </p:cNvSpPr>
            <p:nvPr/>
          </p:nvSpPr>
          <p:spPr bwMode="auto">
            <a:xfrm flipH="1" flipV="1">
              <a:off x="2472" y="663"/>
              <a:ext cx="0" cy="681"/>
            </a:xfrm>
            <a:prstGeom prst="line">
              <a:avLst/>
            </a:prstGeom>
            <a:noFill/>
            <a:ln w="76200">
              <a:solidFill>
                <a:srgbClr val="0099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23" name="Text Box 21">
              <a:hlinkClick r:id="rId3" action="ppaction://hlinksldjump"/>
            </p:cNvPr>
            <p:cNvSpPr txBox="1">
              <a:spLocks noChangeArrowheads="1"/>
            </p:cNvSpPr>
            <p:nvPr/>
          </p:nvSpPr>
          <p:spPr bwMode="auto">
            <a:xfrm>
              <a:off x="793" y="300"/>
              <a:ext cx="2585" cy="36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3200" b="1">
                  <a:solidFill>
                    <a:srgbClr val="FF0066"/>
                  </a:solidFill>
                  <a:latin typeface="Arial" panose="020b0604020202020204" pitchFamily="34" charset="0"/>
                  <a:ea typeface="楷体_GB2312" pitchFamily="49" charset="-122"/>
                </a:rPr>
                <a:t>前提：</a:t>
              </a:r>
              <a:r>
                <a:rPr lang="zh-CN" altLang="en-US" sz="2800" b="1">
                  <a:solidFill>
                    <a:srgbClr val="FF3300"/>
                  </a:solidFill>
                  <a:latin typeface="Arial" panose="020b0604020202020204" pitchFamily="34" charset="0"/>
                  <a:ea typeface="楷体_GB2312" pitchFamily="49" charset="-122"/>
                </a:rPr>
                <a:t>新中国的成立</a:t>
              </a:r>
              <a:endParaRPr lang="zh-CN" altLang="en-US" sz="2800" b="1">
                <a:solidFill>
                  <a:srgbClr val="FF3300"/>
                </a:solidFill>
                <a:latin typeface="Arial" panose="020b0604020202020204" pitchFamily="34" charset="0"/>
                <a:ea typeface="楷体_GB2312" pitchFamily="49" charset="-122"/>
              </a:endParaRPr>
            </a:p>
          </p:txBody>
        </p:sp>
      </p:grpSp>
      <p:grpSp>
        <p:nvGrpSpPr>
          <p:cNvPr id="24" name="Group 22"/>
          <p:cNvGrpSpPr/>
          <p:nvPr/>
        </p:nvGrpSpPr>
        <p:grpSpPr>
          <a:xfrm>
            <a:off x="4863576" y="566482"/>
            <a:ext cx="7003651" cy="1860550"/>
            <a:chOff x="2334" y="72"/>
            <a:chExt cx="3249" cy="1375"/>
          </a:xfrm>
        </p:grpSpPr>
        <p:sp>
          <p:nvSpPr>
            <p:cNvPr id="25" name="Line 23"/>
            <p:cNvSpPr>
              <a:spLocks noChangeShapeType="1"/>
            </p:cNvSpPr>
            <p:nvPr/>
          </p:nvSpPr>
          <p:spPr bwMode="auto">
            <a:xfrm flipV="1">
              <a:off x="2334" y="614"/>
              <a:ext cx="1134" cy="772"/>
            </a:xfrm>
            <a:prstGeom prst="line">
              <a:avLst/>
            </a:prstGeom>
            <a:noFill/>
            <a:ln w="57150">
              <a:solidFill>
                <a:srgbClr val="008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26" name="Text Box 24"/>
            <p:cNvSpPr txBox="1">
              <a:spLocks noChangeArrowheads="1"/>
            </p:cNvSpPr>
            <p:nvPr/>
          </p:nvSpPr>
          <p:spPr bwMode="auto">
            <a:xfrm>
              <a:off x="3587" y="72"/>
              <a:ext cx="1996" cy="1375"/>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200" b="1">
                  <a:solidFill>
                    <a:srgbClr val="FF0066"/>
                  </a:solidFill>
                  <a:latin typeface="Arial" panose="020b0604020202020204" pitchFamily="34" charset="0"/>
                  <a:ea typeface="黑体" panose="02010609060101010101" pitchFamily="49" charset="-122"/>
                </a:rPr>
                <a:t>法制保障：</a:t>
              </a:r>
              <a:endParaRPr lang="zh-CN" altLang="en-US" sz="3200" b="1">
                <a:solidFill>
                  <a:srgbClr val="FF0066"/>
                </a:solidFill>
                <a:latin typeface="Arial" panose="020b0604020202020204" pitchFamily="34" charset="0"/>
                <a:ea typeface="黑体" pitchFamily="49" charset="-122"/>
              </a:endParaRPr>
            </a:p>
            <a:p>
              <a:pPr/>
              <a:r>
                <a:rPr lang="en-US" altLang="zh-CN" sz="2800" b="1">
                  <a:solidFill>
                    <a:srgbClr val="FF3300"/>
                  </a:solidFill>
                  <a:latin typeface="Arial" panose="020b0604020202020204" pitchFamily="34" charset="0"/>
                  <a:ea typeface="楷体_GB2312" pitchFamily="49" charset="-122"/>
                </a:rPr>
                <a:t>《</a:t>
              </a:r>
              <a:r>
                <a:rPr lang="zh-CN" altLang="en-US" sz="2800" b="1">
                  <a:solidFill>
                    <a:srgbClr val="FF3300"/>
                  </a:solidFill>
                  <a:latin typeface="Arial" panose="020b0604020202020204" pitchFamily="34" charset="0"/>
                  <a:ea typeface="楷体_GB2312" pitchFamily="49" charset="-122"/>
                </a:rPr>
                <a:t>共同纲领</a:t>
              </a:r>
              <a:r>
                <a:rPr lang="en-US" altLang="zh-CN" sz="2800" b="1">
                  <a:solidFill>
                    <a:srgbClr val="FF3300"/>
                  </a:solidFill>
                  <a:latin typeface="Arial" panose="020b0604020202020204" pitchFamily="34" charset="0"/>
                  <a:ea typeface="楷体_GB2312" pitchFamily="49" charset="-122"/>
                </a:rPr>
                <a:t>》</a:t>
              </a:r>
              <a:endParaRPr lang="en-US" altLang="zh-CN" sz="2800" b="1">
                <a:solidFill>
                  <a:srgbClr val="FF3300"/>
                </a:solidFill>
                <a:latin typeface="Arial" panose="020b0604020202020204" pitchFamily="34" charset="0"/>
                <a:ea typeface="楷体_GB2312" pitchFamily="49" charset="-122"/>
              </a:endParaRPr>
            </a:p>
            <a:p>
              <a:pPr/>
              <a:r>
                <a:rPr lang="en-US" altLang="zh-CN" sz="2800" b="1">
                  <a:solidFill>
                    <a:srgbClr val="FF3300"/>
                  </a:solidFill>
                  <a:latin typeface="Arial" panose="020b0604020202020204" pitchFamily="34" charset="0"/>
                  <a:ea typeface="楷体_GB2312" pitchFamily="49" charset="-122"/>
                </a:rPr>
                <a:t>《</a:t>
              </a:r>
              <a:r>
                <a:rPr lang="zh-CN" altLang="en-US" sz="2800" b="1">
                  <a:solidFill>
                    <a:srgbClr val="FF3300"/>
                  </a:solidFill>
                  <a:latin typeface="Arial" panose="020b0604020202020204" pitchFamily="34" charset="0"/>
                  <a:ea typeface="楷体_GB2312" pitchFamily="49" charset="-122"/>
                </a:rPr>
                <a:t>中华人民共和国  宪法</a:t>
              </a:r>
              <a:r>
                <a:rPr lang="en-US" altLang="zh-CN" sz="2800" b="1">
                  <a:solidFill>
                    <a:srgbClr val="FF3300"/>
                  </a:solidFill>
                  <a:latin typeface="Arial" panose="020b0604020202020204" pitchFamily="34" charset="0"/>
                  <a:ea typeface="楷体_GB2312" pitchFamily="49" charset="-122"/>
                </a:rPr>
                <a:t>》</a:t>
              </a:r>
              <a:endParaRPr lang="en-US" altLang="zh-CN" sz="2800" b="1">
                <a:solidFill>
                  <a:srgbClr val="FF3300"/>
                </a:solidFill>
                <a:latin typeface="Arial" panose="020b0604020202020204" pitchFamily="34" charset="0"/>
                <a:ea typeface="楷体_GB2312"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1"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nodeType="afterGroup">
                            <p:stCondLst>
                              <p:cond delay="500"/>
                            </p:stCondLst>
                            <p:childTnLst>
                              <p:par>
                                <p:cTn id="19" presetID="22" presetClass="entr" presetSubtype="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up)">
                                      <p:cBhvr>
                                        <p:cTn id="21" dur="500"/>
                                        <p:tgtEl>
                                          <p:spTgt spid="14"/>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wipe(left)">
                                      <p:cBhvr>
                                        <p:cTn id="26" dur="500"/>
                                        <p:tgtEl>
                                          <p:spTgt spid="5"/>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left)">
                                      <p:cBhvr>
                                        <p:cTn id="31" dur="500"/>
                                        <p:tgtEl>
                                          <p:spTgt spid="18"/>
                                        </p:tgtEl>
                                      </p:cBhvr>
                                    </p:animEffect>
                                  </p:childTnLst>
                                </p:cTn>
                              </p:par>
                            </p:childTnLst>
                          </p:cTn>
                        </p:par>
                        <p:par>
                          <p:cTn id="32" fill="hold" nodeType="afterGroup">
                            <p:stCondLst>
                              <p:cond delay="500"/>
                            </p:stCondLst>
                            <p:childTnLst>
                              <p:par>
                                <p:cTn id="33" presetID="22" presetClass="entr" presetSubtype="1"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dissolve">
                                      <p:cBhvr>
                                        <p:cTn id="40" dur="500"/>
                                        <p:tgtEl>
                                          <p:spTgt spid="6"/>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ipe(left)">
                                      <p:cBhvr>
                                        <p:cTn id="45" dur="500"/>
                                        <p:tgtEl>
                                          <p:spTgt spid="19"/>
                                        </p:tgtEl>
                                      </p:cBhvr>
                                    </p:animEffect>
                                  </p:childTnLst>
                                </p:cTn>
                              </p:par>
                            </p:childTnLst>
                          </p:cTn>
                        </p:par>
                        <p:par>
                          <p:cTn id="46" fill="hold" nodeType="afterGroup">
                            <p:stCondLst>
                              <p:cond delay="500"/>
                            </p:stCondLst>
                            <p:childTnLst>
                              <p:par>
                                <p:cTn id="47" presetID="22" presetClass="entr" presetSubtype="1"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wipe(up)">
                                      <p:cBhvr>
                                        <p:cTn id="49" dur="500"/>
                                        <p:tgtEl>
                                          <p:spTgt spid="16"/>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dissolve">
                                      <p:cBhvr>
                                        <p:cTn id="54" dur="500"/>
                                        <p:tgtEl>
                                          <p:spTgt spid="7"/>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500" fill="hold"/>
                                        <p:tgtEl>
                                          <p:spTgt spid="20"/>
                                        </p:tgtEl>
                                        <p:attrNameLst>
                                          <p:attrName>ppt_x</p:attrName>
                                        </p:attrNameLst>
                                      </p:cBhvr>
                                      <p:tavLst>
                                        <p:tav tm="0">
                                          <p:val>
                                            <p:strVal val="0-#ppt_w/2"/>
                                          </p:val>
                                        </p:tav>
                                        <p:tav tm="100000">
                                          <p:val>
                                            <p:strVal val="#ppt_x"/>
                                          </p:val>
                                        </p:tav>
                                      </p:tavLst>
                                    </p:anim>
                                    <p:anim calcmode="lin" valueType="num">
                                      <p:cBhvr additive="base">
                                        <p:cTn id="6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4" fill="hold" nodeType="clickEffect">
                                  <p:stCondLst>
                                    <p:cond delay="0"/>
                                  </p:stCondLst>
                                  <p:childTnLst>
                                    <p:set>
                                      <p:cBhvr>
                                        <p:cTn id="64" dur="1" fill="hold">
                                          <p:stCondLst>
                                            <p:cond delay="0"/>
                                          </p:stCondLst>
                                        </p:cTn>
                                        <p:tgtEl>
                                          <p:spTgt spid="21"/>
                                        </p:tgtEl>
                                        <p:attrNameLst>
                                          <p:attrName>style.visibility</p:attrName>
                                        </p:attrNameLst>
                                      </p:cBhvr>
                                      <p:to>
                                        <p:strVal val="visible"/>
                                      </p:to>
                                    </p:set>
                                    <p:anim calcmode="lin" valueType="num">
                                      <p:cBhvr additive="base">
                                        <p:cTn id="65" dur="500" fill="hold"/>
                                        <p:tgtEl>
                                          <p:spTgt spid="21"/>
                                        </p:tgtEl>
                                        <p:attrNameLst>
                                          <p:attrName>ppt_x</p:attrName>
                                        </p:attrNameLst>
                                      </p:cBhvr>
                                      <p:tavLst>
                                        <p:tav tm="0">
                                          <p:val>
                                            <p:strVal val="#ppt_x"/>
                                          </p:val>
                                        </p:tav>
                                        <p:tav tm="100000">
                                          <p:val>
                                            <p:strVal val="#ppt_x"/>
                                          </p:val>
                                        </p:tav>
                                      </p:tavLst>
                                    </p:anim>
                                    <p:anim calcmode="lin" valueType="num">
                                      <p:cBhvr additive="base">
                                        <p:cTn id="6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 presetClass="entr" presetSubtype="4" fill="hold" nodeType="click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fill="hold"/>
                                        <p:tgtEl>
                                          <p:spTgt spid="24"/>
                                        </p:tgtEl>
                                        <p:attrNameLst>
                                          <p:attrName>ppt_x</p:attrName>
                                        </p:attrNameLst>
                                      </p:cBhvr>
                                      <p:tavLst>
                                        <p:tav tm="0">
                                          <p:val>
                                            <p:strVal val="#ppt_x"/>
                                          </p:val>
                                        </p:tav>
                                        <p:tav tm="100000">
                                          <p:val>
                                            <p:strVal val="#ppt_x"/>
                                          </p:val>
                                        </p:tav>
                                      </p:tavLst>
                                    </p:anim>
                                    <p:anim calcmode="lin" valueType="num">
                                      <p:cBhvr additive="base">
                                        <p:cTn id="7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14" grpId="0"/>
      <p:bldP spid="15" grpId="0"/>
      <p:bldP spid="16" grpId="0"/>
      <p:bldP spid="17" grpId="0"/>
      <p:bldP spid="18" grpId="0"/>
      <p:bldP spid="19" grpId="0"/>
      <p:bldP spid="20"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374070" y="587175"/>
            <a:ext cx="6066084" cy="584775"/>
          </a:xfrm>
          <a:prstGeom prst="rect">
            <a:avLst/>
          </a:prstGeom>
          <a:noFill/>
        </p:spPr>
        <p:txBody>
          <a:bodyPr wrap="none" rtlCol="0">
            <a:spAutoFit/>
          </a:bodyPr>
          <a:lstStyle>
            <a:defPPr/>
          </a:lstStyle>
          <a:p>
            <a:pPr/>
            <a:r>
              <a:rPr lang="zh-CN" altLang="en-US" sz="3200" b="1" smtClean="0"/>
              <a:t>三</a:t>
            </a:r>
            <a:r>
              <a:rPr lang="zh-CN" altLang="en-US" sz="3200" b="1"/>
              <a:t>、中华人民共和国的政治制</a:t>
            </a:r>
            <a:r>
              <a:rPr lang="zh-CN" altLang="en-US" sz="3200" b="1" smtClean="0"/>
              <a:t>度</a:t>
            </a:r>
            <a:r>
              <a:rPr lang="en-US" altLang="zh-CN" sz="3200" b="1" smtClean="0"/>
              <a:t>:</a:t>
            </a:r>
            <a:endParaRPr lang="zh-CN" altLang="zh-CN" sz="320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4" name="矩形 3"/>
          <p:cNvSpPr/>
          <p:nvPr/>
        </p:nvSpPr>
        <p:spPr>
          <a:xfrm>
            <a:off x="0" y="1318031"/>
            <a:ext cx="6711774" cy="2964914"/>
          </a:xfrm>
          <a:prstGeom prst="rect">
            <a:avLst/>
          </a:prstGeom>
        </p:spPr>
        <p:txBody>
          <a:bodyPr wrap="none">
            <a:spAutoFit/>
          </a:bodyPr>
          <a:lstStyle>
            <a:defPPr/>
          </a:lstStyle>
          <a:p>
            <a:pPr indent="267970">
              <a:lnSpc>
                <a:spcPts val="1600"/>
              </a:lnSpc>
            </a:pPr>
            <a:r>
              <a:rPr lang="en-US" altLang="zh-CN" sz="2400" b="1" kern="0" smtClean="0">
                <a:latin typeface="Calibri" panose="020f0502020204030204" pitchFamily="34" charset="0"/>
                <a:ea typeface="宋体" panose="02010600030101010101" pitchFamily="2" charset="-122"/>
                <a:cs typeface="Songti SC"/>
              </a:rPr>
              <a:t> </a:t>
            </a:r>
            <a:r>
              <a:rPr lang="zh-CN" altLang="zh-CN" sz="2400" b="1" kern="0" smtClean="0">
                <a:latin typeface="Calibri" panose="020f0502020204030204" pitchFamily="34" charset="0"/>
                <a:ea typeface="宋体" panose="02010600030101010101" pitchFamily="2" charset="-122"/>
                <a:cs typeface="Songti SC"/>
              </a:rPr>
              <a:t>（</a:t>
            </a:r>
            <a:r>
              <a:rPr lang="zh-CN" altLang="zh-CN" sz="2400" b="1" kern="0">
                <a:latin typeface="Calibri" panose="020f0502020204030204" pitchFamily="34" charset="0"/>
                <a:ea typeface="宋体" panose="02010600030101010101" pitchFamily="2" charset="-122"/>
                <a:cs typeface="Songti SC"/>
              </a:rPr>
              <a:t>一</a:t>
            </a:r>
            <a:r>
              <a:rPr lang="zh-CN" altLang="zh-CN" sz="2400" b="1" kern="0" smtClean="0">
                <a:latin typeface="Calibri" panose="020f0502020204030204" pitchFamily="34" charset="0"/>
                <a:ea typeface="宋体" panose="02010600030101010101" pitchFamily="2" charset="-122"/>
                <a:cs typeface="Songti SC"/>
              </a:rPr>
              <a:t>）</a:t>
            </a:r>
            <a:r>
              <a:rPr lang="zh-CN" altLang="en-US" sz="2400" b="1" kern="0" smtClean="0">
                <a:latin typeface="Calibri" panose="020f0502020204030204" pitchFamily="34" charset="0"/>
                <a:ea typeface="宋体" panose="02010600030101010101" pitchFamily="2" charset="-122"/>
                <a:cs typeface="Songti SC"/>
              </a:rPr>
              <a:t>人民代表大会制度 </a:t>
            </a: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latin typeface="Calibri" panose="020f0502020204030204" pitchFamily="34" charset="0"/>
              <a:ea typeface="宋体" panose="02010600030101010101" pitchFamily="2" charset="-122"/>
              <a:cs typeface="Songti SC"/>
            </a:endParaRPr>
          </a:p>
          <a:p>
            <a:pPr indent="267970">
              <a:lnSpc>
                <a:spcPts val="1600"/>
              </a:lnSpc>
            </a:pPr>
            <a:r>
              <a:rPr lang="en-US" altLang="zh-CN" sz="2400" b="1" kern="0" smtClean="0">
                <a:latin typeface="Calibri" panose="020f0502020204030204" pitchFamily="34" charset="0"/>
                <a:ea typeface="宋体" panose="02010600030101010101" pitchFamily="2" charset="-122"/>
                <a:cs typeface="Songti SC"/>
              </a:rPr>
              <a:t> </a:t>
            </a:r>
            <a:r>
              <a:rPr lang="zh-CN" altLang="en-US" sz="2400" b="1" kern="0" smtClean="0">
                <a:latin typeface="Calibri" panose="020f0502020204030204" pitchFamily="34" charset="0"/>
                <a:ea typeface="宋体" panose="02010600030101010101" pitchFamily="2" charset="-122"/>
                <a:cs typeface="Songti SC"/>
              </a:rPr>
              <a:t>（二）中共领导下的多党合作和政治协商制度</a:t>
            </a:r>
            <a:endParaRPr lang="zh-CN" altLang="zh-CN" sz="2400" b="1"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8" name="文本框 7"/>
          <p:cNvSpPr txBox="1"/>
          <p:nvPr/>
        </p:nvSpPr>
        <p:spPr>
          <a:xfrm>
            <a:off x="744204" y="1660429"/>
            <a:ext cx="1731564" cy="1938992"/>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法律依据：</a:t>
            </a:r>
            <a:endParaRPr lang="en-US" altLang="zh-CN" sz="2400" b="1" smtClean="0">
              <a:solidFill>
                <a:srgbClr val="0033CC"/>
              </a:solidFill>
              <a:latin typeface="宋体" pitchFamily="2" charset="-122"/>
              <a:ea typeface="宋体" panose="02010600030101010101" pitchFamily="2" charset="-122"/>
            </a:endParaRPr>
          </a:p>
          <a:p>
            <a:pPr/>
            <a:endParaRPr lang="en-US" altLang="zh-CN" sz="2400" b="1">
              <a:solidFill>
                <a:srgbClr val="0033CC"/>
              </a:solidFill>
              <a:latin typeface="宋体" pitchFamily="2" charset="-122"/>
              <a:ea typeface="宋体" panose="02010600030101010101" pitchFamily="2" charset="-122"/>
            </a:endParaRPr>
          </a:p>
          <a:p>
            <a:pPr/>
            <a:r>
              <a:rPr lang="zh-CN" altLang="en-US" sz="2400" b="1" smtClean="0">
                <a:solidFill>
                  <a:srgbClr val="0033CC"/>
                </a:solidFill>
                <a:latin typeface="宋体" panose="02010600030101010101" pitchFamily="2" charset="-122"/>
                <a:ea typeface="宋体" panose="02010600030101010101" pitchFamily="2" charset="-122"/>
              </a:rPr>
              <a:t>遭到破坏：</a:t>
            </a:r>
            <a:endParaRPr lang="en-US" altLang="zh-CN" sz="2400" b="1" smtClean="0">
              <a:solidFill>
                <a:srgbClr val="0033CC"/>
              </a:solidFill>
              <a:latin typeface="宋体" panose="02010600030101010101" pitchFamily="2" charset="-122"/>
              <a:ea typeface="宋体" panose="02010600030101010101" pitchFamily="2" charset="-122"/>
            </a:endParaRPr>
          </a:p>
          <a:p>
            <a:pPr/>
            <a:endParaRPr lang="en-US" altLang="zh-CN" sz="2400" b="1">
              <a:solidFill>
                <a:srgbClr val="0033CC"/>
              </a:solidFill>
              <a:latin typeface="宋体" panose="02010600030101010101" pitchFamily="2" charset="-122"/>
              <a:ea typeface="宋体" panose="02010600030101010101" pitchFamily="2" charset="-122"/>
            </a:endParaRPr>
          </a:p>
          <a:p>
            <a:pPr/>
            <a:r>
              <a:rPr lang="zh-CN" altLang="en-US" sz="2400" b="1" smtClean="0">
                <a:solidFill>
                  <a:srgbClr val="0033CC"/>
                </a:solidFill>
                <a:latin typeface="宋体" panose="02010600030101010101" pitchFamily="2" charset="-122"/>
                <a:ea typeface="宋体" panose="02010600030101010101" pitchFamily="2" charset="-122"/>
              </a:rPr>
              <a:t>恢复完善：</a:t>
            </a:r>
            <a:endParaRPr lang="zh-CN" altLang="en-US" sz="2400" b="1">
              <a:solidFill>
                <a:srgbClr val="0033CC"/>
              </a:solidFill>
              <a:latin typeface="宋体" panose="02010600030101010101" pitchFamily="2" charset="-122"/>
              <a:ea typeface="宋体" panose="02010600030101010101" pitchFamily="2" charset="-122"/>
            </a:endParaRPr>
          </a:p>
        </p:txBody>
      </p:sp>
      <p:sp>
        <p:nvSpPr>
          <p:cNvPr id="9" name="文本框 8"/>
          <p:cNvSpPr txBox="1"/>
          <p:nvPr/>
        </p:nvSpPr>
        <p:spPr>
          <a:xfrm>
            <a:off x="692979" y="4429026"/>
            <a:ext cx="2662908" cy="1938992"/>
          </a:xfrm>
          <a:prstGeom prst="rect">
            <a:avLst/>
          </a:prstGeom>
          <a:noFill/>
        </p:spPr>
        <p:txBody>
          <a:bodyPr wrap="none" rtlCol="0">
            <a:spAutoFit/>
          </a:bodyPr>
          <a:lstStyle>
            <a:defPPr/>
          </a:lstStyle>
          <a:p>
            <a:pPr/>
            <a:r>
              <a:rPr lang="zh-CN" altLang="en-US" sz="2400" b="1" smtClean="0">
                <a:solidFill>
                  <a:srgbClr val="0033CC"/>
                </a:solidFill>
                <a:latin typeface="宋体" panose="02010600030101010101" pitchFamily="2" charset="-122"/>
                <a:ea typeface="宋体" panose="02010600030101010101" pitchFamily="2" charset="-122"/>
              </a:rPr>
              <a:t>正式确立：</a:t>
            </a:r>
            <a:endParaRPr lang="en-US" altLang="zh-CN" sz="2400" b="1" smtClean="0">
              <a:solidFill>
                <a:srgbClr val="0033CC"/>
              </a:solidFill>
              <a:latin typeface="宋体" panose="02010600030101010101" pitchFamily="2" charset="-122"/>
              <a:ea typeface="宋体" panose="02010600030101010101" pitchFamily="2" charset="-122"/>
            </a:endParaRPr>
          </a:p>
          <a:p>
            <a:pPr/>
            <a:endParaRPr lang="en-US" altLang="zh-CN" sz="2400" b="1">
              <a:solidFill>
                <a:srgbClr val="0033CC"/>
              </a:solidFill>
              <a:latin typeface="宋体" panose="02010600030101010101" pitchFamily="2" charset="-122"/>
              <a:ea typeface="宋体" panose="02010600030101010101" pitchFamily="2" charset="-122"/>
            </a:endParaRPr>
          </a:p>
          <a:p>
            <a:pPr/>
            <a:r>
              <a:rPr lang="en-US" altLang="zh-CN" sz="2400" b="1" smtClean="0">
                <a:solidFill>
                  <a:srgbClr val="0033CC"/>
                </a:solidFill>
                <a:latin typeface="宋体" panose="02010600030101010101" pitchFamily="2" charset="-122"/>
                <a:ea typeface="宋体" panose="02010600030101010101" pitchFamily="2" charset="-122"/>
              </a:rPr>
              <a:t>1956</a:t>
            </a:r>
            <a:r>
              <a:rPr lang="zh-CN" altLang="en-US" sz="2400" b="1" smtClean="0">
                <a:solidFill>
                  <a:srgbClr val="0033CC"/>
                </a:solidFill>
                <a:latin typeface="宋体" panose="02010600030101010101" pitchFamily="2" charset="-122"/>
                <a:ea typeface="宋体" panose="02010600030101010101" pitchFamily="2" charset="-122"/>
              </a:rPr>
              <a:t>年八字方针：</a:t>
            </a:r>
            <a:endParaRPr lang="en-US" altLang="zh-CN" sz="2400" b="1" smtClean="0">
              <a:solidFill>
                <a:srgbClr val="0033CC"/>
              </a:solidFill>
              <a:latin typeface="宋体" panose="02010600030101010101" pitchFamily="2" charset="-122"/>
              <a:ea typeface="宋体" panose="02010600030101010101" pitchFamily="2" charset="-122"/>
            </a:endParaRPr>
          </a:p>
          <a:p>
            <a:pPr/>
            <a:endParaRPr lang="en-US" altLang="zh-CN" sz="2400" b="1">
              <a:solidFill>
                <a:srgbClr val="0033CC"/>
              </a:solidFill>
              <a:latin typeface="宋体" panose="02010600030101010101" pitchFamily="2" charset="-122"/>
              <a:ea typeface="宋体" panose="02010600030101010101" pitchFamily="2" charset="-122"/>
            </a:endParaRPr>
          </a:p>
          <a:p>
            <a:pPr/>
            <a:r>
              <a:rPr lang="en-US" altLang="zh-CN" sz="2400" b="1" smtClean="0">
                <a:solidFill>
                  <a:srgbClr val="0033CC"/>
                </a:solidFill>
                <a:latin typeface="宋体" panose="02010600030101010101" pitchFamily="2" charset="-122"/>
                <a:ea typeface="宋体" panose="02010600030101010101" pitchFamily="2" charset="-122"/>
              </a:rPr>
              <a:t>1978</a:t>
            </a:r>
            <a:r>
              <a:rPr lang="zh-CN" altLang="en-US" sz="2400" b="1" smtClean="0">
                <a:solidFill>
                  <a:srgbClr val="0033CC"/>
                </a:solidFill>
                <a:latin typeface="宋体" panose="02010600030101010101" pitchFamily="2" charset="-122"/>
                <a:ea typeface="宋体" panose="02010600030101010101" pitchFamily="2" charset="-122"/>
              </a:rPr>
              <a:t>年后新发展：</a:t>
            </a:r>
            <a:endParaRPr lang="zh-CN" altLang="en-US" sz="2400" b="1">
              <a:solidFill>
                <a:srgbClr val="0033CC"/>
              </a:solidFill>
              <a:latin typeface="宋体" panose="02010600030101010101" pitchFamily="2" charset="-122"/>
              <a:ea typeface="宋体" panose="02010600030101010101" pitchFamily="2" charset="-122"/>
            </a:endParaRPr>
          </a:p>
        </p:txBody>
      </p:sp>
      <p:sp>
        <p:nvSpPr>
          <p:cNvPr id="2" name="文本框 1"/>
          <p:cNvSpPr txBox="1"/>
          <p:nvPr/>
        </p:nvSpPr>
        <p:spPr>
          <a:xfrm>
            <a:off x="2491637" y="1660429"/>
            <a:ext cx="3948517" cy="461665"/>
          </a:xfrm>
          <a:prstGeom prst="rect">
            <a:avLst/>
          </a:prstGeom>
          <a:noFill/>
        </p:spPr>
        <p:txBody>
          <a:bodyPr wrap="none" rtlCol="0">
            <a:spAutoFit/>
          </a:bodyPr>
          <a:lstStyle>
            <a:defPPr/>
          </a:lstStyle>
          <a:p>
            <a:pPr/>
            <a:r>
              <a:rPr lang="en-US" altLang="zh-CN" sz="2400" smtClean="0">
                <a:solidFill>
                  <a:srgbClr val="FF0000"/>
                </a:solidFill>
              </a:rPr>
              <a:t>《</a:t>
            </a:r>
            <a:r>
              <a:rPr lang="zh-CN" altLang="en-US" sz="2400" smtClean="0">
                <a:solidFill>
                  <a:srgbClr val="FF0000"/>
                </a:solidFill>
              </a:rPr>
              <a:t>共同纲领</a:t>
            </a:r>
            <a:r>
              <a:rPr lang="en-US" altLang="zh-CN" sz="2400" smtClean="0">
                <a:solidFill>
                  <a:srgbClr val="FF0000"/>
                </a:solidFill>
              </a:rPr>
              <a:t>》</a:t>
            </a:r>
            <a:r>
              <a:rPr lang="zh-CN" altLang="en-US" sz="2400" smtClean="0">
                <a:solidFill>
                  <a:srgbClr val="FF0000"/>
                </a:solidFill>
              </a:rPr>
              <a:t>、</a:t>
            </a:r>
            <a:r>
              <a:rPr lang="en-US" altLang="zh-CN" sz="2400" smtClean="0">
                <a:solidFill>
                  <a:srgbClr val="FF0000"/>
                </a:solidFill>
              </a:rPr>
              <a:t>1954</a:t>
            </a:r>
            <a:r>
              <a:rPr lang="zh-CN" altLang="en-US" sz="2400" smtClean="0">
                <a:solidFill>
                  <a:srgbClr val="FF0000"/>
                </a:solidFill>
              </a:rPr>
              <a:t>年宪法</a:t>
            </a:r>
            <a:endParaRPr lang="zh-CN" altLang="en-US" sz="2400">
              <a:solidFill>
                <a:srgbClr val="FF0000"/>
              </a:solidFill>
            </a:endParaRPr>
          </a:p>
        </p:txBody>
      </p:sp>
      <p:sp>
        <p:nvSpPr>
          <p:cNvPr id="10" name="文本框 9"/>
          <p:cNvSpPr txBox="1"/>
          <p:nvPr/>
        </p:nvSpPr>
        <p:spPr>
          <a:xfrm>
            <a:off x="2491637" y="2399092"/>
            <a:ext cx="5487400" cy="461665"/>
          </a:xfrm>
          <a:prstGeom prst="rect">
            <a:avLst/>
          </a:prstGeom>
          <a:noFill/>
        </p:spPr>
        <p:txBody>
          <a:bodyPr wrap="none" rtlCol="0">
            <a:spAutoFit/>
          </a:bodyPr>
          <a:lstStyle>
            <a:defPPr/>
          </a:lstStyle>
          <a:p>
            <a:pPr/>
            <a:r>
              <a:rPr lang="en-US" altLang="zh-CN" sz="2400" smtClean="0">
                <a:solidFill>
                  <a:srgbClr val="FF0000"/>
                </a:solidFill>
              </a:rPr>
              <a:t>1957</a:t>
            </a:r>
            <a:r>
              <a:rPr lang="zh-CN" altLang="en-US" sz="2400" smtClean="0">
                <a:solidFill>
                  <a:srgbClr val="FF0000"/>
                </a:solidFill>
              </a:rPr>
              <a:t>年反右斗争扩大化、“文革”时期</a:t>
            </a:r>
            <a:endParaRPr lang="zh-CN" altLang="en-US" sz="2400">
              <a:solidFill>
                <a:srgbClr val="FF0000"/>
              </a:solidFill>
            </a:endParaRPr>
          </a:p>
        </p:txBody>
      </p:sp>
      <p:sp>
        <p:nvSpPr>
          <p:cNvPr id="12" name="文本框 11"/>
          <p:cNvSpPr txBox="1"/>
          <p:nvPr/>
        </p:nvSpPr>
        <p:spPr>
          <a:xfrm>
            <a:off x="2358901" y="4449649"/>
            <a:ext cx="6410729" cy="461665"/>
          </a:xfrm>
          <a:prstGeom prst="rect">
            <a:avLst/>
          </a:prstGeom>
          <a:noFill/>
        </p:spPr>
        <p:txBody>
          <a:bodyPr wrap="none" rtlCol="0">
            <a:spAutoFit/>
          </a:bodyPr>
          <a:lstStyle>
            <a:defPPr/>
          </a:lstStyle>
          <a:p>
            <a:pPr/>
            <a:r>
              <a:rPr lang="en-US" altLang="zh-CN" sz="2400" smtClean="0">
                <a:solidFill>
                  <a:srgbClr val="FF0000"/>
                </a:solidFill>
              </a:rPr>
              <a:t>1949</a:t>
            </a:r>
            <a:r>
              <a:rPr lang="zh-CN" altLang="en-US" sz="2400" smtClean="0">
                <a:solidFill>
                  <a:srgbClr val="FF0000"/>
                </a:solidFill>
              </a:rPr>
              <a:t>年中国人民政治协商会议第一次全体会议</a:t>
            </a:r>
            <a:endParaRPr lang="zh-CN" altLang="en-US" sz="2400">
              <a:solidFill>
                <a:srgbClr val="FF0000"/>
              </a:solidFill>
            </a:endParaRPr>
          </a:p>
        </p:txBody>
      </p:sp>
      <p:sp>
        <p:nvSpPr>
          <p:cNvPr id="13" name="文本框 12"/>
          <p:cNvSpPr txBox="1"/>
          <p:nvPr/>
        </p:nvSpPr>
        <p:spPr>
          <a:xfrm>
            <a:off x="3204474" y="5167689"/>
            <a:ext cx="7237879" cy="461665"/>
          </a:xfrm>
          <a:prstGeom prst="rect">
            <a:avLst/>
          </a:prstGeom>
          <a:noFill/>
        </p:spPr>
        <p:txBody>
          <a:bodyPr wrap="none" rtlCol="0">
            <a:spAutoFit/>
          </a:bodyPr>
          <a:lstStyle>
            <a:defPPr/>
          </a:lstStyle>
          <a:p>
            <a:pPr/>
            <a:r>
              <a:rPr lang="zh-CN" altLang="en-US" sz="2400" smtClean="0">
                <a:solidFill>
                  <a:srgbClr val="FF0000"/>
                </a:solidFill>
              </a:rPr>
              <a:t>内容及意义</a:t>
            </a:r>
            <a:r>
              <a:rPr lang="en-US" altLang="zh-CN" sz="2400" smtClean="0">
                <a:solidFill>
                  <a:srgbClr val="FF0000"/>
                </a:solidFill>
              </a:rPr>
              <a:t>;  1982</a:t>
            </a:r>
            <a:r>
              <a:rPr lang="zh-CN" altLang="en-US" sz="2400" smtClean="0">
                <a:solidFill>
                  <a:srgbClr val="FF0000"/>
                </a:solidFill>
              </a:rPr>
              <a:t>年新发展：</a:t>
            </a:r>
            <a:r>
              <a:rPr lang="en-US" altLang="zh-CN" sz="2400" smtClean="0">
                <a:solidFill>
                  <a:srgbClr val="FF0000"/>
                </a:solidFill>
              </a:rPr>
              <a:t>+ </a:t>
            </a:r>
            <a:r>
              <a:rPr lang="zh-CN" altLang="en-US" sz="2400" smtClean="0">
                <a:solidFill>
                  <a:srgbClr val="FF0000"/>
                </a:solidFill>
              </a:rPr>
              <a:t>肝胆相照、荣辱与共</a:t>
            </a:r>
            <a:endParaRPr lang="zh-CN" altLang="en-US" sz="2400">
              <a:solidFill>
                <a:srgbClr val="FF0000"/>
              </a:solidFill>
            </a:endParaRPr>
          </a:p>
        </p:txBody>
      </p:sp>
      <p:sp>
        <p:nvSpPr>
          <p:cNvPr id="15" name="文本框 14"/>
          <p:cNvSpPr txBox="1"/>
          <p:nvPr/>
        </p:nvSpPr>
        <p:spPr>
          <a:xfrm>
            <a:off x="3267357" y="5936664"/>
            <a:ext cx="7263527" cy="461665"/>
          </a:xfrm>
          <a:prstGeom prst="rect">
            <a:avLst/>
          </a:prstGeom>
          <a:noFill/>
        </p:spPr>
        <p:txBody>
          <a:bodyPr wrap="none" rtlCol="0">
            <a:spAutoFit/>
          </a:bodyPr>
          <a:lstStyle>
            <a:defPPr/>
          </a:lstStyle>
          <a:p>
            <a:pPr/>
            <a:r>
              <a:rPr lang="zh-CN" altLang="en-US" sz="2400" smtClean="0">
                <a:solidFill>
                  <a:srgbClr val="FF0000"/>
                </a:solidFill>
              </a:rPr>
              <a:t>改革开放后；进一步明确、提出、成为、入宪及意义</a:t>
            </a:r>
            <a:endParaRPr lang="zh-CN" altLang="en-US" sz="2400">
              <a:solidFill>
                <a:srgbClr val="FF0000"/>
              </a:solidFill>
            </a:endParaRPr>
          </a:p>
        </p:txBody>
      </p:sp>
      <p:sp>
        <p:nvSpPr>
          <p:cNvPr id="16" name="文本框 15"/>
          <p:cNvSpPr txBox="1"/>
          <p:nvPr/>
        </p:nvSpPr>
        <p:spPr>
          <a:xfrm>
            <a:off x="2491637" y="3159724"/>
            <a:ext cx="9417963" cy="461665"/>
          </a:xfrm>
          <a:prstGeom prst="rect">
            <a:avLst/>
          </a:prstGeom>
          <a:noFill/>
        </p:spPr>
        <p:txBody>
          <a:bodyPr wrap="none" rtlCol="0">
            <a:spAutoFit/>
          </a:bodyPr>
          <a:lstStyle>
            <a:defPPr/>
          </a:lstStyle>
          <a:p>
            <a:pPr/>
            <a:r>
              <a:rPr lang="zh-CN" altLang="en-US" sz="2400" smtClean="0">
                <a:solidFill>
                  <a:srgbClr val="FF0000"/>
                </a:solidFill>
              </a:rPr>
              <a:t>改进选举制度；扩大全国人大常委会职权；固定任期；赋予省级</a:t>
            </a:r>
            <a:r>
              <a:rPr lang="en-US" altLang="zh-CN" sz="2400" smtClean="0">
                <a:solidFill>
                  <a:srgbClr val="FF0000"/>
                </a:solidFill>
              </a:rPr>
              <a:t>——</a:t>
            </a:r>
            <a:endParaRPr lang="zh-CN" altLang="en-US" sz="240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after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2" grpId="0"/>
      <p:bldP spid="10" grpId="0"/>
      <p:bldP spid="12" grpId="0"/>
      <p:bldP spid="13" grpId="0"/>
      <p:bldP spid="15" grpId="0"/>
      <p:bldP spid="16"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3" name="Text Box 2"/>
          <p:cNvSpPr txBox="1">
            <a:spLocks noChangeArrowheads="1"/>
          </p:cNvSpPr>
          <p:nvPr/>
        </p:nvSpPr>
        <p:spPr bwMode="auto">
          <a:xfrm>
            <a:off x="4203700" y="120173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lstStyle>
          <a:p>
            <a:pPr/>
            <a:endParaRPr lang="zh-CN" altLang="en-US">
              <a:latin typeface="Arial" panose="020b0604020202020204" pitchFamily="34" charset="0"/>
            </a:endParaRPr>
          </a:p>
        </p:txBody>
      </p:sp>
      <p:sp>
        <p:nvSpPr>
          <p:cNvPr id="5" name="Rectangle 3"/>
          <p:cNvSpPr>
            <a:spLocks noChangeArrowheads="1"/>
          </p:cNvSpPr>
          <p:nvPr/>
        </p:nvSpPr>
        <p:spPr bwMode="auto">
          <a:xfrm>
            <a:off x="1892300" y="790575"/>
            <a:ext cx="8229600" cy="11430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lvl1pPr algn="ctr">
              <a:defRPr sz="4400">
                <a:solidFill>
                  <a:schemeClr val="tx2"/>
                </a:solidFill>
                <a:latin typeface="Times New Roman" panose="02020603050405020304" pitchFamily="18" charset="0"/>
                <a:ea typeface="宋体" panose="02010600030101010101" pitchFamily="2" charset="-122"/>
              </a:defRPr>
            </a:lvl1pPr>
            <a:lvl2pPr algn="ctr">
              <a:defRPr sz="4400">
                <a:solidFill>
                  <a:schemeClr val="tx2"/>
                </a:solidFill>
                <a:latin typeface="Times New Roman" panose="02020603050405020304" pitchFamily="18" charset="0"/>
                <a:ea typeface="宋体" panose="02010600030101010101" pitchFamily="2" charset="-122"/>
              </a:defRPr>
            </a:lvl2pPr>
            <a:lvl3pPr algn="ctr">
              <a:defRPr sz="4400">
                <a:solidFill>
                  <a:schemeClr val="tx2"/>
                </a:solidFill>
                <a:latin typeface="Times New Roman" panose="02020603050405020304" pitchFamily="18" charset="0"/>
                <a:ea typeface="宋体" panose="02010600030101010101" pitchFamily="2" charset="-122"/>
              </a:defRPr>
            </a:lvl3pPr>
            <a:lvl4pPr algn="ctr">
              <a:defRPr sz="4400">
                <a:solidFill>
                  <a:schemeClr val="tx2"/>
                </a:solidFill>
                <a:latin typeface="Times New Roman" panose="02020603050405020304" pitchFamily="18" charset="0"/>
                <a:ea typeface="宋体" panose="02010600030101010101" pitchFamily="2" charset="-122"/>
              </a:defRPr>
            </a:lvl4pPr>
            <a:lvl5pPr algn="ctr">
              <a:defRPr sz="4400">
                <a:solidFill>
                  <a:schemeClr val="tx2"/>
                </a:solidFill>
                <a:latin typeface="Times New Roman" panose="02020603050405020304" pitchFamily="18" charset="0"/>
                <a:ea typeface="宋体" panose="02010600030101010101" pitchFamily="2" charset="-122"/>
              </a:defRPr>
            </a:lvl5pPr>
            <a:lvl6pPr marL="4572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6pPr>
            <a:lvl7pPr marL="9144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7pPr>
            <a:lvl8pPr marL="13716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8pPr>
            <a:lvl9pPr marL="18288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9pPr>
          </a:lstStyle>
          <a:p>
            <a:pPr/>
            <a:r>
              <a:rPr lang="zh-CN" altLang="en-US" sz="5800" b="1">
                <a:solidFill>
                  <a:srgbClr val="FF0000"/>
                </a:solidFill>
              </a:rPr>
              <a:t>连连看</a:t>
            </a:r>
            <a:endParaRPr lang="zh-CN" altLang="en-US" sz="5800" b="1">
              <a:solidFill>
                <a:srgbClr val="FF0000"/>
              </a:solidFill>
            </a:endParaRPr>
          </a:p>
        </p:txBody>
      </p:sp>
      <p:sp>
        <p:nvSpPr>
          <p:cNvPr id="6" name="Text Box 4"/>
          <p:cNvSpPr txBox="1">
            <a:spLocks noChangeArrowheads="1"/>
          </p:cNvSpPr>
          <p:nvPr/>
        </p:nvSpPr>
        <p:spPr bwMode="auto">
          <a:xfrm>
            <a:off x="1847851" y="2349501"/>
            <a:ext cx="504031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4000" b="1">
                <a:latin typeface="Arial" panose="020b0604020202020204" pitchFamily="34" charset="0"/>
              </a:rPr>
              <a:t>人民代表大会</a:t>
            </a:r>
            <a:endParaRPr lang="zh-CN" altLang="en-US" sz="4000" b="1">
              <a:latin typeface="Arial" panose="020b0604020202020204" pitchFamily="34" charset="0"/>
            </a:endParaRPr>
          </a:p>
        </p:txBody>
      </p:sp>
      <p:sp>
        <p:nvSpPr>
          <p:cNvPr id="7" name="Text Box 5"/>
          <p:cNvSpPr txBox="1">
            <a:spLocks noChangeArrowheads="1"/>
          </p:cNvSpPr>
          <p:nvPr/>
        </p:nvSpPr>
        <p:spPr bwMode="auto">
          <a:xfrm>
            <a:off x="1847850" y="3573463"/>
            <a:ext cx="61928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600" b="1">
                <a:latin typeface="Arial" panose="020b0604020202020204" pitchFamily="34" charset="0"/>
              </a:rPr>
              <a:t>全国人民代表大会</a:t>
            </a:r>
            <a:endParaRPr lang="zh-CN" altLang="en-US" sz="3600" b="1">
              <a:latin typeface="Arial" panose="020b0604020202020204" pitchFamily="34" charset="0"/>
            </a:endParaRPr>
          </a:p>
        </p:txBody>
      </p:sp>
      <p:sp>
        <p:nvSpPr>
          <p:cNvPr id="8" name="Text Box 6"/>
          <p:cNvSpPr txBox="1">
            <a:spLocks noChangeArrowheads="1"/>
          </p:cNvSpPr>
          <p:nvPr/>
        </p:nvSpPr>
        <p:spPr bwMode="auto">
          <a:xfrm>
            <a:off x="1703388" y="5013325"/>
            <a:ext cx="54721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600" b="1">
                <a:latin typeface="Arial" panose="020b0604020202020204" pitchFamily="34" charset="0"/>
              </a:rPr>
              <a:t>人民代表大会制度</a:t>
            </a:r>
            <a:endParaRPr lang="zh-CN" altLang="en-US" sz="3600" b="1">
              <a:latin typeface="Arial" panose="020b0604020202020204" pitchFamily="34" charset="0"/>
            </a:endParaRPr>
          </a:p>
        </p:txBody>
      </p:sp>
      <p:sp>
        <p:nvSpPr>
          <p:cNvPr id="9" name="Text Box 7"/>
          <p:cNvSpPr txBox="1">
            <a:spLocks noChangeArrowheads="1"/>
          </p:cNvSpPr>
          <p:nvPr/>
        </p:nvSpPr>
        <p:spPr bwMode="auto">
          <a:xfrm>
            <a:off x="7315200" y="2276475"/>
            <a:ext cx="4464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600" b="1">
                <a:latin typeface="Arial" panose="020b0604020202020204" pitchFamily="34" charset="0"/>
              </a:rPr>
              <a:t>根本的政治制度</a:t>
            </a:r>
            <a:endParaRPr lang="zh-CN" altLang="en-US" sz="3600" b="1">
              <a:latin typeface="Arial" panose="020b0604020202020204" pitchFamily="34" charset="0"/>
            </a:endParaRPr>
          </a:p>
        </p:txBody>
      </p:sp>
      <p:sp>
        <p:nvSpPr>
          <p:cNvPr id="10" name="Text Box 8"/>
          <p:cNvSpPr txBox="1">
            <a:spLocks noChangeArrowheads="1"/>
          </p:cNvSpPr>
          <p:nvPr/>
        </p:nvSpPr>
        <p:spPr bwMode="auto">
          <a:xfrm>
            <a:off x="7543801" y="3500438"/>
            <a:ext cx="5184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600" b="1">
                <a:latin typeface="Arial" panose="020b0604020202020204" pitchFamily="34" charset="0"/>
              </a:rPr>
              <a:t>权力机关</a:t>
            </a:r>
            <a:endParaRPr lang="zh-CN" altLang="en-US" sz="3600" b="1">
              <a:latin typeface="Arial" panose="020b0604020202020204" pitchFamily="34" charset="0"/>
            </a:endParaRPr>
          </a:p>
        </p:txBody>
      </p:sp>
      <p:sp>
        <p:nvSpPr>
          <p:cNvPr id="11" name="Text Box 9"/>
          <p:cNvSpPr txBox="1">
            <a:spLocks noChangeArrowheads="1"/>
          </p:cNvSpPr>
          <p:nvPr/>
        </p:nvSpPr>
        <p:spPr bwMode="auto">
          <a:xfrm>
            <a:off x="7391400" y="4941888"/>
            <a:ext cx="4464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r>
              <a:rPr lang="zh-CN" altLang="en-US" sz="3600" b="1">
                <a:latin typeface="Arial" panose="020b0604020202020204" pitchFamily="34" charset="0"/>
              </a:rPr>
              <a:t>最高权力机关</a:t>
            </a:r>
            <a:endParaRPr lang="zh-CN" altLang="en-US" sz="3600" b="1">
              <a:latin typeface="Arial" panose="020b0604020202020204" pitchFamily="34" charset="0"/>
            </a:endParaRPr>
          </a:p>
        </p:txBody>
      </p:sp>
      <p:sp>
        <p:nvSpPr>
          <p:cNvPr id="12" name="Line 10"/>
          <p:cNvSpPr>
            <a:spLocks noChangeShapeType="1"/>
          </p:cNvSpPr>
          <p:nvPr/>
        </p:nvSpPr>
        <p:spPr bwMode="auto">
          <a:xfrm flipV="1">
            <a:off x="5591175" y="2781301"/>
            <a:ext cx="1944688" cy="2447925"/>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3" name="Line 11"/>
          <p:cNvSpPr>
            <a:spLocks noChangeShapeType="1"/>
          </p:cNvSpPr>
          <p:nvPr/>
        </p:nvSpPr>
        <p:spPr bwMode="auto">
          <a:xfrm>
            <a:off x="5232401" y="2781301"/>
            <a:ext cx="2519363" cy="1152525"/>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
        <p:nvSpPr>
          <p:cNvPr id="14" name="Line 12"/>
          <p:cNvSpPr>
            <a:spLocks noChangeShapeType="1"/>
          </p:cNvSpPr>
          <p:nvPr/>
        </p:nvSpPr>
        <p:spPr bwMode="auto">
          <a:xfrm>
            <a:off x="5591175" y="4076700"/>
            <a:ext cx="1944688" cy="1079500"/>
          </a:xfrm>
          <a:prstGeom prst="line">
            <a:avLst/>
          </a:prstGeom>
          <a:noFill/>
          <a:ln w="508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defPPr/>
          </a:lstStyle>
          <a:p>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additive="base">
                                        <p:cTn id="19" dur="500" fill="hold"/>
                                        <p:tgtEl>
                                          <p:spTgt spid="12"/>
                                        </p:tgtEl>
                                        <p:attrNameLst>
                                          <p:attrName>ppt_x</p:attrName>
                                        </p:attrNameLst>
                                      </p:cBhvr>
                                      <p:tavLst>
                                        <p:tav tm="0">
                                          <p:val>
                                            <p:strVal val="#ppt_x"/>
                                          </p:val>
                                        </p:tav>
                                        <p:tav tm="100000">
                                          <p:val>
                                            <p:strVal val="#ppt_x"/>
                                          </p:val>
                                        </p:tav>
                                      </p:tavLst>
                                    </p:anim>
                                    <p:anim calcmode="lin" valueType="num">
                                      <p:cBhvr additive="base">
                                        <p:cTn id="2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15" name="矩形 14"/>
          <p:cNvSpPr/>
          <p:nvPr/>
        </p:nvSpPr>
        <p:spPr>
          <a:xfrm>
            <a:off x="182217"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6" name="Text Box 5"/>
          <p:cNvSpPr txBox="1">
            <a:spLocks noChangeArrowheads="1"/>
          </p:cNvSpPr>
          <p:nvPr/>
        </p:nvSpPr>
        <p:spPr bwMode="auto">
          <a:xfrm>
            <a:off x="310037" y="631724"/>
            <a:ext cx="11355938"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spcBef>
                <a:spcPct val="50000"/>
              </a:spcBef>
            </a:pPr>
            <a:r>
              <a:rPr lang="zh-CN" altLang="en-US" sz="2400" b="1" smtClean="0">
                <a:latin typeface="黑体" panose="02010609060101010101" pitchFamily="49" charset="-122"/>
                <a:ea typeface="黑体" panose="02010609060101010101" pitchFamily="49" charset="-122"/>
              </a:rPr>
              <a:t>     材</a:t>
            </a:r>
            <a:r>
              <a:rPr lang="zh-CN" altLang="en-US" sz="2400" b="1">
                <a:latin typeface="黑体" panose="02010609060101010101" pitchFamily="49" charset="-122"/>
                <a:ea typeface="黑体" panose="02010609060101010101" pitchFamily="49" charset="-122"/>
              </a:rPr>
              <a:t>料一</a:t>
            </a:r>
            <a:r>
              <a:rPr lang="zh-CN" altLang="en-US" sz="2400" b="1">
                <a:solidFill>
                  <a:srgbClr val="0033CC"/>
                </a:solidFill>
                <a:latin typeface="黑体" panose="02010609060101010101" pitchFamily="49" charset="-122"/>
                <a:ea typeface="黑体" panose="02010609060101010101" pitchFamily="49" charset="-122"/>
              </a:rPr>
              <a:t>：</a:t>
            </a:r>
            <a:r>
              <a:rPr lang="zh-CN" altLang="en-US" sz="2400" b="1">
                <a:solidFill>
                  <a:srgbClr val="0033CC"/>
                </a:solidFill>
                <a:latin typeface="宋体" panose="02010600030101010101" pitchFamily="2" charset="-122"/>
                <a:ea typeface="黑体" panose="02010609060101010101" pitchFamily="49" charset="-122"/>
              </a:rPr>
              <a:t>“</a:t>
            </a:r>
            <a:r>
              <a:rPr lang="zh-CN" altLang="en-US" sz="2400" b="1">
                <a:solidFill>
                  <a:srgbClr val="0033CC"/>
                </a:solidFill>
                <a:latin typeface="黑体" panose="02010609060101010101" pitchFamily="49" charset="-122"/>
                <a:ea typeface="黑体" panose="02010609060101010101" pitchFamily="49" charset="-122"/>
              </a:rPr>
              <a:t>我们的新制度，当然放弃了旧民主主义中所谓的总统制、内阁制那一套陈腐的旧东西，同时我们亦不同于苏联及东欧各国的政权治权合一的制度。根据我们的民主集中制，中国人民把政权掌握在自己的手里，而人民又确确实实有了一个集中行使立法权和行政权的最高权力机关。这是理论与实际一致的一种制度</a:t>
            </a:r>
            <a:r>
              <a:rPr lang="zh-CN" altLang="en-US" sz="2400" b="1" smtClean="0">
                <a:solidFill>
                  <a:srgbClr val="0033CC"/>
                </a:solidFill>
                <a:latin typeface="黑体" panose="02010609060101010101" pitchFamily="49" charset="-122"/>
                <a:ea typeface="黑体" panose="02010609060101010101" pitchFamily="49" charset="-122"/>
              </a:rPr>
              <a:t>。</a:t>
            </a:r>
            <a:r>
              <a:rPr lang="zh-CN" altLang="en-US" sz="2400" b="1" smtClean="0">
                <a:solidFill>
                  <a:srgbClr val="0033CC"/>
                </a:solidFill>
                <a:latin typeface="宋体" panose="02010600030101010101" pitchFamily="2" charset="-122"/>
                <a:ea typeface="黑体" panose="02010609060101010101" pitchFamily="49" charset="-122"/>
              </a:rPr>
              <a:t>”</a:t>
            </a:r>
            <a:r>
              <a:rPr lang="en-US" altLang="zh-CN" sz="2400" b="1">
                <a:solidFill>
                  <a:srgbClr val="0033CC"/>
                </a:solidFill>
                <a:latin typeface="宋体" panose="02010600030101010101" pitchFamily="2" charset="-122"/>
                <a:ea typeface="黑体" panose="02010609060101010101" pitchFamily="49" charset="-122"/>
              </a:rPr>
              <a:t> </a:t>
            </a:r>
            <a:r>
              <a:rPr lang="en-US" altLang="zh-CN" sz="2400" b="1" smtClean="0">
                <a:solidFill>
                  <a:srgbClr val="0033CC"/>
                </a:solidFill>
                <a:latin typeface="宋体" panose="02010600030101010101" pitchFamily="2" charset="-122"/>
                <a:ea typeface="黑体" panose="02010609060101010101" pitchFamily="49" charset="-122"/>
              </a:rPr>
              <a:t>               </a:t>
            </a:r>
            <a:r>
              <a:rPr lang="en-US" altLang="zh-CN" sz="2400" b="1" smtClean="0">
                <a:latin typeface="宋体" panose="02010600030101010101" pitchFamily="2" charset="-122"/>
                <a:ea typeface="黑体" panose="02010609060101010101" pitchFamily="49" charset="-122"/>
              </a:rPr>
              <a:t>——</a:t>
            </a:r>
            <a:r>
              <a:rPr lang="zh-CN" altLang="en-US" sz="2400" b="1">
                <a:latin typeface="黑体" panose="02010609060101010101" pitchFamily="49" charset="-122"/>
                <a:ea typeface="黑体" panose="02010609060101010101" pitchFamily="49" charset="-122"/>
              </a:rPr>
              <a:t>民盟主席张澜</a:t>
            </a:r>
            <a:endParaRPr lang="zh-CN" altLang="en-US" sz="2400" b="1">
              <a:latin typeface="黑体" pitchFamily="49" charset="-122"/>
              <a:ea typeface="黑体" pitchFamily="49" charset="-122"/>
            </a:endParaRPr>
          </a:p>
          <a:p>
            <a:pPr>
              <a:spcBef>
                <a:spcPct val="50000"/>
              </a:spcBef>
            </a:pPr>
            <a:r>
              <a:rPr lang="zh-CN" altLang="en-US" sz="2400" b="1">
                <a:latin typeface="黑体" panose="02010609060101010101" pitchFamily="49" charset="-122"/>
                <a:ea typeface="黑体" panose="02010609060101010101" pitchFamily="49" charset="-122"/>
              </a:rPr>
              <a:t>思考：（</a:t>
            </a:r>
            <a:r>
              <a:rPr lang="en-US" altLang="zh-CN" sz="2400" b="1">
                <a:latin typeface="黑体" panose="02010609060101010101" pitchFamily="49" charset="-122"/>
                <a:ea typeface="黑体" panose="02010609060101010101" pitchFamily="49" charset="-122"/>
              </a:rPr>
              <a:t>1</a:t>
            </a:r>
            <a:r>
              <a:rPr lang="zh-CN" altLang="en-US" sz="2400" b="1">
                <a:latin typeface="黑体" panose="02010609060101010101" pitchFamily="49" charset="-122"/>
                <a:ea typeface="黑体" panose="02010609060101010101" pitchFamily="49" charset="-122"/>
              </a:rPr>
              <a:t>）材料一中的</a:t>
            </a:r>
            <a:r>
              <a:rPr lang="zh-CN" altLang="en-US" sz="2400" b="1">
                <a:ea typeface="黑体" panose="02010609060101010101" pitchFamily="49" charset="-122"/>
              </a:rPr>
              <a:t>“</a:t>
            </a:r>
            <a:r>
              <a:rPr lang="zh-CN" altLang="en-US" sz="2400" b="1">
                <a:latin typeface="黑体" panose="02010609060101010101" pitchFamily="49" charset="-122"/>
                <a:ea typeface="黑体" panose="02010609060101010101" pitchFamily="49" charset="-122"/>
              </a:rPr>
              <a:t>新制度</a:t>
            </a:r>
            <a:r>
              <a:rPr lang="zh-CN" altLang="en-US" sz="2400" b="1">
                <a:ea typeface="黑体" panose="02010609060101010101" pitchFamily="49" charset="-122"/>
              </a:rPr>
              <a:t>”</a:t>
            </a:r>
            <a:r>
              <a:rPr lang="zh-CN" altLang="en-US" sz="2400" b="1">
                <a:latin typeface="黑体" panose="02010609060101010101" pitchFamily="49" charset="-122"/>
                <a:ea typeface="黑体" panose="02010609060101010101" pitchFamily="49" charset="-122"/>
              </a:rPr>
              <a:t>指的是哪项制度？它在我国政治生活中所处的地位</a:t>
            </a:r>
            <a:r>
              <a:rPr lang="zh-CN" altLang="en-US" sz="2400" b="1" smtClean="0">
                <a:latin typeface="黑体" panose="02010609060101010101" pitchFamily="49" charset="-122"/>
                <a:ea typeface="黑体" panose="02010609060101010101" pitchFamily="49" charset="-122"/>
              </a:rPr>
              <a:t>？（</a:t>
            </a:r>
            <a:r>
              <a:rPr lang="en-US" altLang="zh-CN" sz="2400" b="1" smtClean="0">
                <a:latin typeface="黑体" panose="02010609060101010101" pitchFamily="49" charset="-122"/>
                <a:ea typeface="黑体" panose="02010609060101010101" pitchFamily="49" charset="-122"/>
              </a:rPr>
              <a:t>2</a:t>
            </a:r>
            <a:r>
              <a:rPr lang="zh-CN" altLang="en-US" sz="2400" b="1" smtClean="0">
                <a:latin typeface="黑体" panose="02010609060101010101" pitchFamily="49" charset="-122"/>
                <a:ea typeface="黑体" panose="02010609060101010101" pitchFamily="49" charset="-122"/>
              </a:rPr>
              <a:t>）</a:t>
            </a:r>
            <a:r>
              <a:rPr lang="zh-CN" altLang="en-US" sz="2800" b="1" smtClean="0">
                <a:solidFill>
                  <a:prstClr val="black"/>
                </a:solidFill>
                <a:latin typeface="黑体" panose="02010609060101010101" pitchFamily="49" charset="-122"/>
                <a:ea typeface="黑体" panose="02010609060101010101" pitchFamily="49" charset="-122"/>
              </a:rPr>
              <a:t>分</a:t>
            </a:r>
            <a:r>
              <a:rPr lang="zh-CN" altLang="en-US" sz="2800" b="1">
                <a:solidFill>
                  <a:prstClr val="black"/>
                </a:solidFill>
                <a:latin typeface="黑体" panose="02010609060101010101" pitchFamily="49" charset="-122"/>
                <a:ea typeface="黑体" panose="02010609060101010101" pitchFamily="49" charset="-122"/>
              </a:rPr>
              <a:t>析</a:t>
            </a:r>
            <a:r>
              <a:rPr lang="zh-CN" altLang="en-US" sz="2800" b="1">
                <a:solidFill>
                  <a:prstClr val="black"/>
                </a:solidFill>
                <a:latin typeface="宋体" panose="02010600030101010101" pitchFamily="2" charset="-122"/>
                <a:ea typeface="黑体" panose="02010609060101010101" pitchFamily="49" charset="-122"/>
              </a:rPr>
              <a:t>“</a:t>
            </a:r>
            <a:r>
              <a:rPr lang="zh-CN" altLang="en-US" sz="2800" b="1">
                <a:solidFill>
                  <a:prstClr val="black"/>
                </a:solidFill>
                <a:latin typeface="黑体" panose="02010609060101010101" pitchFamily="49" charset="-122"/>
                <a:ea typeface="黑体" panose="02010609060101010101" pitchFamily="49" charset="-122"/>
              </a:rPr>
              <a:t>新制度</a:t>
            </a:r>
            <a:r>
              <a:rPr lang="zh-CN" altLang="en-US" sz="2800" b="1">
                <a:solidFill>
                  <a:prstClr val="black"/>
                </a:solidFill>
                <a:latin typeface="宋体" panose="02010600030101010101" pitchFamily="2" charset="-122"/>
                <a:ea typeface="黑体" panose="02010609060101010101" pitchFamily="49" charset="-122"/>
              </a:rPr>
              <a:t>”</a:t>
            </a:r>
            <a:r>
              <a:rPr lang="zh-CN" altLang="en-US" sz="2800" b="1">
                <a:solidFill>
                  <a:prstClr val="black"/>
                </a:solidFill>
                <a:latin typeface="黑体" panose="02010609060101010101" pitchFamily="49" charset="-122"/>
                <a:ea typeface="黑体" panose="02010609060101010101" pitchFamily="49" charset="-122"/>
              </a:rPr>
              <a:t>与西方三权分立在经济基础、权力主体、权力原则与政权性质等方面的不同</a:t>
            </a:r>
            <a:r>
              <a:rPr lang="zh-CN" altLang="en-US" sz="2800" b="1" smtClean="0">
                <a:solidFill>
                  <a:prstClr val="black"/>
                </a:solidFill>
                <a:latin typeface="黑体" panose="02010609060101010101" pitchFamily="49" charset="-122"/>
                <a:ea typeface="黑体" panose="02010609060101010101" pitchFamily="49" charset="-122"/>
              </a:rPr>
              <a:t>。</a:t>
            </a:r>
            <a:endParaRPr lang="zh-CN" altLang="en-US" sz="2400" b="1">
              <a:latin typeface="黑体" panose="02010609060101010101" pitchFamily="49" charset="-122"/>
              <a:ea typeface="黑体" panose="02010609060101010101" pitchFamily="49" charset="-122"/>
            </a:endParaRPr>
          </a:p>
        </p:txBody>
      </p:sp>
      <p:sp>
        <p:nvSpPr>
          <p:cNvPr id="17" name="Rectangle 7"/>
          <p:cNvSpPr>
            <a:spLocks noChangeArrowheads="1"/>
          </p:cNvSpPr>
          <p:nvPr/>
        </p:nvSpPr>
        <p:spPr bwMode="auto">
          <a:xfrm>
            <a:off x="444528" y="4287535"/>
            <a:ext cx="3083549" cy="2062103"/>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32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制度：</a:t>
            </a:r>
            <a:r>
              <a:rPr lang="zh-CN" altLang="en-US" sz="32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人民代表大会制度</a:t>
            </a:r>
            <a:r>
              <a:rPr lang="zh-CN" altLang="en-US" sz="3200" b="1" smtClean="0">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a:t>
            </a:r>
            <a:endParaRPr lang="en-US" altLang="zh-CN" sz="3200" b="1" smtClean="0">
              <a:solidFill>
                <a:srgbClr val="FF0000"/>
              </a:solidFill>
              <a:effectLst>
                <a:outerShdw blurRad="38100" dist="38100" dir="2700000" algn="tl">
                  <a:srgbClr val="000000"/>
                </a:outerShdw>
              </a:effectLst>
              <a:latin typeface="黑体" pitchFamily="49" charset="-122"/>
              <a:ea typeface="黑体" pitchFamily="49" charset="-122"/>
            </a:endParaRPr>
          </a:p>
          <a:p>
            <a:pPr/>
            <a:r>
              <a:rPr lang="zh-CN" altLang="en-US" sz="3200" b="1" smtClean="0">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地</a:t>
            </a:r>
            <a:r>
              <a:rPr lang="zh-CN" altLang="en-US" sz="3200" b="1">
                <a:solidFill>
                  <a:srgbClr val="0033CC"/>
                </a:solidFill>
                <a:effectLst>
                  <a:outerShdw blurRad="38100" dist="38100" dir="2700000" algn="tl">
                    <a:srgbClr val="000000"/>
                  </a:outerShdw>
                </a:effectLst>
                <a:latin typeface="黑体" panose="02010609060101010101" pitchFamily="49" charset="-122"/>
                <a:ea typeface="黑体" panose="02010609060101010101" pitchFamily="49" charset="-122"/>
              </a:rPr>
              <a:t>位：</a:t>
            </a:r>
            <a:r>
              <a:rPr lang="zh-CN" altLang="en-US" sz="3200" b="1">
                <a:solidFill>
                  <a:srgbClr val="FF0000"/>
                </a:solidFill>
                <a:effectLst>
                  <a:outerShdw blurRad="38100" dist="38100" dir="2700000" algn="tl">
                    <a:srgbClr val="000000"/>
                  </a:outerShdw>
                </a:effectLst>
                <a:latin typeface="黑体" panose="02010609060101010101" pitchFamily="49" charset="-122"/>
                <a:ea typeface="黑体" panose="02010609060101010101" pitchFamily="49" charset="-122"/>
              </a:rPr>
              <a:t>它是我国的根本政治制度。</a:t>
            </a:r>
            <a:endParaRPr lang="zh-CN" altLang="en-US" sz="3200" b="1">
              <a:solidFill>
                <a:srgbClr val="FF0000"/>
              </a:solidFill>
              <a:effectLst>
                <a:outerShdw blurRad="38100" dist="38100" dir="2700000" algn="tl">
                  <a:srgbClr val="000000"/>
                </a:outerShdw>
              </a:effectLst>
              <a:latin typeface="黑体" pitchFamily="49" charset="-122"/>
              <a:ea typeface="黑体" pitchFamily="49" charset="-122"/>
            </a:endParaRPr>
          </a:p>
        </p:txBody>
      </p:sp>
      <p:graphicFrame>
        <p:nvGraphicFramePr>
          <p:cNvPr id="18" name="Group 33"/>
          <p:cNvGraphicFramePr>
            <a:graphicFrameLocks noGrp="1"/>
          </p:cNvGraphicFramePr>
          <p:nvPr>
            <p:ph idx="4294967295"/>
          </p:nvPr>
        </p:nvGraphicFramePr>
        <p:xfrm>
          <a:off x="3699388" y="4011561"/>
          <a:ext cx="8229600" cy="2590800"/>
        </p:xfrm>
        <a:graphic>
          <a:graphicData uri="http://schemas.openxmlformats.org/drawingml/2006/table">
            <a:tbl>
              <a:tblPr/>
              <a:tblGrid>
                <a:gridCol w="1749425"/>
                <a:gridCol w="2982913"/>
                <a:gridCol w="3497262"/>
              </a:tblGrid>
              <a:tr h="460954">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人大制度</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三权分立</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9738">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经济基础</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1" i="0" u="none" strike="noStrike" cap="none" normalizeH="0" baseline="0" smtClean="0">
                        <a:ln>
                          <a:noFill/>
                        </a:ln>
                        <a:solidFill>
                          <a:schemeClr val="tx1"/>
                        </a:solidFill>
                        <a:effectLst/>
                        <a:latin typeface="Arial" panose="020b0604020202020204"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4500">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权力主体</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3063">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原则</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2113">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r>
                        <a:rPr kumimoji="0" lang="zh-CN" altLang="en-US" sz="2800" b="1" i="0" u="none" strike="noStrike" cap="none" normalizeH="0" baseline="0" smtClean="0">
                          <a:ln>
                            <a:noFill/>
                          </a:ln>
                          <a:solidFill>
                            <a:schemeClr val="tx1"/>
                          </a:solidFill>
                          <a:effectLst/>
                          <a:latin typeface="Arial" panose="020b0604020202020204" pitchFamily="34" charset="0"/>
                          <a:ea typeface="黑体" panose="02010609060101010101" pitchFamily="49" charset="-122"/>
                        </a:rPr>
                        <a:t>性质</a:t>
                      </a:r>
                      <a:endParaRPr kumimoji="0" lang="zh-CN" altLang="en-US" sz="2800" b="1" i="0" u="none" strike="noStrike" cap="none" normalizeH="0" baseline="0" smtClean="0">
                        <a:ln>
                          <a:noFill/>
                        </a:ln>
                        <a:solidFill>
                          <a:schemeClr val="tx1"/>
                        </a:solidFill>
                        <a:effectLst/>
                        <a:latin typeface="Arial" panose="020b0604020202020204" pitchFamily="34" charset="0"/>
                        <a:ea typeface="黑体" pitchFamily="49"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a:spcBef>
                          <a:spcPct val="20000"/>
                        </a:spcBef>
                        <a:defRPr sz="2400">
                          <a:solidFill>
                            <a:schemeClr val="tx1"/>
                          </a:solidFill>
                          <a:latin typeface="Arial" panose="020b0604020202020204" pitchFamily="34" charset="0"/>
                          <a:ea typeface="宋体" panose="02010600030101010101" pitchFamily="2" charset="-122"/>
                        </a:defRPr>
                      </a:lvl2pPr>
                      <a:lvl3pPr>
                        <a:spcBef>
                          <a:spcPct val="20000"/>
                        </a:spcBef>
                        <a:defRPr sz="2000">
                          <a:solidFill>
                            <a:schemeClr val="tx1"/>
                          </a:solidFill>
                          <a:latin typeface="Arial" panose="020b0604020202020204" pitchFamily="34" charset="0"/>
                          <a:ea typeface="宋体" panose="02010600030101010101" pitchFamily="2" charset="-122"/>
                        </a:defRPr>
                      </a:lvl3pPr>
                      <a:lvl4pPr>
                        <a:spcBef>
                          <a:spcPct val="20000"/>
                        </a:spcBef>
                        <a:defRPr>
                          <a:solidFill>
                            <a:schemeClr val="tx1"/>
                          </a:solidFill>
                          <a:latin typeface="Arial" panose="020b0604020202020204" pitchFamily="34" charset="0"/>
                          <a:ea typeface="宋体" panose="02010600030101010101" pitchFamily="2" charset="-122"/>
                        </a:defRPr>
                      </a:lvl4pPr>
                      <a:lvl5pPr>
                        <a:spcBef>
                          <a:spcPct val="20000"/>
                        </a:spcBef>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800" b="0" i="0" u="none" strike="noStrike" cap="none" normalizeH="0" baseline="0" smtClean="0">
                        <a:ln>
                          <a:noFill/>
                        </a:ln>
                        <a:solidFill>
                          <a:schemeClr val="tx1"/>
                        </a:solidFill>
                        <a:effectLst/>
                        <a:latin typeface="Arial" panose="020b0604020202020204" pitchFamily="34" charset="0"/>
                        <a:ea typeface="黑体" pitchFamily="49"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9" name="Rectangle 34"/>
          <p:cNvSpPr>
            <a:spLocks noChangeArrowheads="1"/>
          </p:cNvSpPr>
          <p:nvPr/>
        </p:nvSpPr>
        <p:spPr bwMode="auto">
          <a:xfrm>
            <a:off x="5755651" y="4586750"/>
            <a:ext cx="20574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公有制经济</a:t>
            </a:r>
            <a:endParaRPr lang="zh-CN" altLang="en-US" sz="2000" b="1">
              <a:solidFill>
                <a:srgbClr val="FF0000"/>
              </a:solidFill>
              <a:effectLst>
                <a:outerShdw blurRad="38100" dist="38100" dir="2700000" algn="tl">
                  <a:srgbClr val="000000"/>
                </a:outerShdw>
              </a:effectLst>
            </a:endParaRPr>
          </a:p>
        </p:txBody>
      </p:sp>
      <p:sp>
        <p:nvSpPr>
          <p:cNvPr id="20" name="Rectangle 35"/>
          <p:cNvSpPr>
            <a:spLocks noChangeArrowheads="1"/>
          </p:cNvSpPr>
          <p:nvPr/>
        </p:nvSpPr>
        <p:spPr bwMode="auto">
          <a:xfrm>
            <a:off x="8956051" y="4510550"/>
            <a:ext cx="22098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私有制经济</a:t>
            </a:r>
            <a:endParaRPr lang="zh-CN" altLang="en-US" sz="2000" b="1">
              <a:solidFill>
                <a:srgbClr val="FF0000"/>
              </a:solidFill>
              <a:effectLst>
                <a:outerShdw blurRad="38100" dist="38100" dir="2700000" algn="tl">
                  <a:srgbClr val="000000"/>
                </a:outerShdw>
              </a:effectLst>
            </a:endParaRPr>
          </a:p>
        </p:txBody>
      </p:sp>
      <p:sp>
        <p:nvSpPr>
          <p:cNvPr id="21" name="Rectangle 36"/>
          <p:cNvSpPr>
            <a:spLocks noChangeArrowheads="1"/>
          </p:cNvSpPr>
          <p:nvPr/>
        </p:nvSpPr>
        <p:spPr bwMode="auto">
          <a:xfrm>
            <a:off x="5984251" y="5120150"/>
            <a:ext cx="16764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人民群众</a:t>
            </a:r>
            <a:endParaRPr lang="zh-CN" altLang="en-US" sz="2000" b="1">
              <a:solidFill>
                <a:srgbClr val="FF0000"/>
              </a:solidFill>
              <a:effectLst>
                <a:outerShdw blurRad="38100" dist="38100" dir="2700000" algn="tl">
                  <a:srgbClr val="000000"/>
                </a:outerShdw>
              </a:effectLst>
            </a:endParaRPr>
          </a:p>
        </p:txBody>
      </p:sp>
      <p:sp>
        <p:nvSpPr>
          <p:cNvPr id="22" name="Rectangle 37"/>
          <p:cNvSpPr>
            <a:spLocks noChangeArrowheads="1"/>
          </p:cNvSpPr>
          <p:nvPr/>
        </p:nvSpPr>
        <p:spPr bwMode="auto">
          <a:xfrm>
            <a:off x="9108451" y="5120150"/>
            <a:ext cx="16764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资产阶级</a:t>
            </a:r>
            <a:endParaRPr lang="zh-CN" altLang="en-US" sz="2000" b="1">
              <a:solidFill>
                <a:srgbClr val="FF0000"/>
              </a:solidFill>
              <a:effectLst>
                <a:outerShdw blurRad="38100" dist="38100" dir="2700000" algn="tl">
                  <a:srgbClr val="000000"/>
                </a:outerShdw>
              </a:effectLst>
            </a:endParaRPr>
          </a:p>
        </p:txBody>
      </p:sp>
      <p:sp>
        <p:nvSpPr>
          <p:cNvPr id="23" name="Rectangle 38"/>
          <p:cNvSpPr>
            <a:spLocks noChangeArrowheads="1"/>
          </p:cNvSpPr>
          <p:nvPr/>
        </p:nvSpPr>
        <p:spPr bwMode="auto">
          <a:xfrm>
            <a:off x="5984251" y="5577350"/>
            <a:ext cx="16764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民主集中制</a:t>
            </a:r>
            <a:endParaRPr lang="zh-CN" altLang="en-US" sz="2000" b="1">
              <a:solidFill>
                <a:srgbClr val="FF0000"/>
              </a:solidFill>
              <a:effectLst>
                <a:outerShdw blurRad="38100" dist="38100" dir="2700000" algn="tl">
                  <a:srgbClr val="000000"/>
                </a:outerShdw>
              </a:effectLst>
            </a:endParaRPr>
          </a:p>
        </p:txBody>
      </p:sp>
      <p:sp>
        <p:nvSpPr>
          <p:cNvPr id="24" name="Rectangle 39"/>
          <p:cNvSpPr>
            <a:spLocks noChangeArrowheads="1"/>
          </p:cNvSpPr>
          <p:nvPr/>
        </p:nvSpPr>
        <p:spPr bwMode="auto">
          <a:xfrm>
            <a:off x="9032251" y="5653550"/>
            <a:ext cx="16764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分权制衡</a:t>
            </a:r>
            <a:endParaRPr lang="zh-CN" altLang="en-US" sz="2000" b="1">
              <a:solidFill>
                <a:srgbClr val="FF0000"/>
              </a:solidFill>
              <a:effectLst>
                <a:outerShdw blurRad="38100" dist="38100" dir="2700000" algn="tl">
                  <a:srgbClr val="000000"/>
                </a:outerShdw>
              </a:effectLst>
            </a:endParaRPr>
          </a:p>
        </p:txBody>
      </p:sp>
      <p:sp>
        <p:nvSpPr>
          <p:cNvPr id="25" name="Rectangle 40"/>
          <p:cNvSpPr>
            <a:spLocks noChangeArrowheads="1"/>
          </p:cNvSpPr>
          <p:nvPr/>
        </p:nvSpPr>
        <p:spPr bwMode="auto">
          <a:xfrm>
            <a:off x="5908051" y="6110750"/>
            <a:ext cx="19050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社会主义性质</a:t>
            </a:r>
            <a:endParaRPr lang="zh-CN" altLang="en-US" sz="2000" b="1">
              <a:solidFill>
                <a:srgbClr val="FF0000"/>
              </a:solidFill>
              <a:effectLst>
                <a:outerShdw blurRad="38100" dist="38100" dir="2700000" algn="tl">
                  <a:srgbClr val="000000"/>
                </a:outerShdw>
              </a:effectLst>
            </a:endParaRPr>
          </a:p>
        </p:txBody>
      </p:sp>
      <p:sp>
        <p:nvSpPr>
          <p:cNvPr id="26" name="Rectangle 41"/>
          <p:cNvSpPr>
            <a:spLocks noChangeArrowheads="1"/>
          </p:cNvSpPr>
          <p:nvPr/>
        </p:nvSpPr>
        <p:spPr bwMode="auto">
          <a:xfrm>
            <a:off x="8956051" y="6110750"/>
            <a:ext cx="1828800" cy="39687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stStyle>
          <a:p>
            <a:pPr algn="ctr"/>
            <a:r>
              <a:rPr lang="zh-CN" altLang="en-US" sz="2000" b="1">
                <a:solidFill>
                  <a:srgbClr val="FF0000"/>
                </a:solidFill>
                <a:effectLst>
                  <a:outerShdw blurRad="38100" dist="38100" dir="2700000" algn="tl">
                    <a:srgbClr val="000000"/>
                  </a:outerShdw>
                </a:effectLst>
              </a:rPr>
              <a:t>资本主义性质</a:t>
            </a:r>
            <a:endParaRPr lang="zh-CN" altLang="en-US" sz="2000" b="1">
              <a:solidFill>
                <a:srgbClr val="FF0000"/>
              </a:solidFill>
              <a:effectLst>
                <a:outerShdw blurRad="38100" dist="38100" dir="2700000" algn="tl">
                  <a:srgbClr val="000000"/>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blinds(horizontal)">
                                      <p:cBhvr>
                                        <p:cTn id="12" dur="500"/>
                                        <p:tgtEl>
                                          <p:spTgt spid="1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linds(horizontal)">
                                      <p:cBhvr>
                                        <p:cTn id="17" dur="500"/>
                                        <p:tgtEl>
                                          <p:spTgt spid="2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linds(horizontal)">
                                      <p:cBhvr>
                                        <p:cTn id="22" dur="500"/>
                                        <p:tgtEl>
                                          <p:spTgt spid="2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linds(horizontal)">
                                      <p:cBhvr>
                                        <p:cTn id="32" dur="500"/>
                                        <p:tgtEl>
                                          <p:spTgt spid="2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500"/>
                                        <p:tgtEl>
                                          <p:spTgt spid="2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linds(horizontal)">
                                      <p:cBhvr>
                                        <p:cTn id="42" dur="500"/>
                                        <p:tgtEl>
                                          <p:spTgt spid="2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blinds(horizontal)">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P spid="20" grpId="0"/>
      <p:bldP spid="21" grpId="0"/>
      <p:bldP spid="22" grpId="0"/>
      <p:bldP spid="23" grpId="0"/>
      <p:bldP spid="24" grpId="0"/>
      <p:bldP spid="25" grpId="0"/>
      <p:bldP spid="2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3" name="Text Box 2"/>
          <p:cNvSpPr txBox="1">
            <a:spLocks noChangeArrowheads="1"/>
          </p:cNvSpPr>
          <p:nvPr/>
        </p:nvSpPr>
        <p:spPr bwMode="auto">
          <a:xfrm>
            <a:off x="4203700" y="1201738"/>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endParaRPr lang="zh-CN" altLang="en-US"/>
          </a:p>
        </p:txBody>
      </p:sp>
      <p:sp>
        <p:nvSpPr>
          <p:cNvPr id="5" name="Text Box 4"/>
          <p:cNvSpPr txBox="1">
            <a:spLocks noChangeArrowheads="1"/>
          </p:cNvSpPr>
          <p:nvPr/>
        </p:nvSpPr>
        <p:spPr bwMode="auto">
          <a:xfrm>
            <a:off x="1703388" y="1557339"/>
            <a:ext cx="4284662" cy="2014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pPr>
            <a:r>
              <a:rPr lang="zh-CN" altLang="en-US" sz="3600" b="1">
                <a:latin typeface="Arial Black" panose="020b0a04020102020204" pitchFamily="34" charset="0"/>
              </a:rPr>
              <a:t>中共领导的多党合作政治协商制度</a:t>
            </a:r>
            <a:endParaRPr lang="zh-CN" altLang="en-US" sz="3600" b="1">
              <a:latin typeface="Arial Black" panose="020b0a04020102020204" pitchFamily="34" charset="0"/>
            </a:endParaRPr>
          </a:p>
          <a:p>
            <a:pPr>
              <a:spcBef>
                <a:spcPct val="50000"/>
              </a:spcBef>
            </a:pPr>
            <a:endParaRPr lang="zh-CN" altLang="en-US" sz="3600" b="1"/>
          </a:p>
        </p:txBody>
      </p:sp>
      <p:sp>
        <p:nvSpPr>
          <p:cNvPr id="6" name="Text Box 5"/>
          <p:cNvSpPr txBox="1">
            <a:spLocks noChangeArrowheads="1"/>
          </p:cNvSpPr>
          <p:nvPr/>
        </p:nvSpPr>
        <p:spPr bwMode="auto">
          <a:xfrm>
            <a:off x="2424114" y="3068639"/>
            <a:ext cx="3348037"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r>
              <a:rPr lang="zh-CN" altLang="en-US" sz="3600" b="1"/>
              <a:t>全国人民政</a:t>
            </a:r>
            <a:endParaRPr lang="zh-CN" altLang="en-US" sz="3600" b="1"/>
          </a:p>
          <a:p>
            <a:pPr/>
            <a:r>
              <a:rPr lang="zh-CN" altLang="en-US" sz="3600" b="1"/>
              <a:t>治协商会议</a:t>
            </a:r>
            <a:endParaRPr lang="zh-CN" altLang="en-US" sz="3600" b="1"/>
          </a:p>
        </p:txBody>
      </p:sp>
      <p:sp>
        <p:nvSpPr>
          <p:cNvPr id="7" name="Text Box 6"/>
          <p:cNvSpPr txBox="1">
            <a:spLocks noChangeArrowheads="1"/>
          </p:cNvSpPr>
          <p:nvPr/>
        </p:nvSpPr>
        <p:spPr bwMode="auto">
          <a:xfrm>
            <a:off x="2436814" y="4411664"/>
            <a:ext cx="27717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r>
              <a:rPr lang="zh-CN" altLang="en-US" sz="3600" b="1"/>
              <a:t>政治协商</a:t>
            </a:r>
            <a:endParaRPr lang="zh-CN" altLang="en-US" sz="3600" b="1"/>
          </a:p>
          <a:p>
            <a:pPr/>
            <a:r>
              <a:rPr lang="zh-CN" altLang="en-US" sz="3600" b="1"/>
              <a:t>民主监督</a:t>
            </a:r>
            <a:endParaRPr lang="zh-CN" altLang="en-US" sz="3600" b="1"/>
          </a:p>
        </p:txBody>
      </p:sp>
      <p:sp>
        <p:nvSpPr>
          <p:cNvPr id="8" name="Text Box 7"/>
          <p:cNvSpPr txBox="1">
            <a:spLocks noChangeArrowheads="1"/>
          </p:cNvSpPr>
          <p:nvPr/>
        </p:nvSpPr>
        <p:spPr bwMode="auto">
          <a:xfrm>
            <a:off x="7319963" y="2060575"/>
            <a:ext cx="4464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r>
              <a:rPr lang="zh-CN" altLang="en-US" sz="3600" b="1"/>
              <a:t>政协的职能</a:t>
            </a:r>
            <a:endParaRPr lang="zh-CN" altLang="en-US" sz="3600" b="1"/>
          </a:p>
        </p:txBody>
      </p:sp>
      <p:sp>
        <p:nvSpPr>
          <p:cNvPr id="9" name="Text Box 8"/>
          <p:cNvSpPr txBox="1">
            <a:spLocks noChangeArrowheads="1"/>
          </p:cNvSpPr>
          <p:nvPr/>
        </p:nvSpPr>
        <p:spPr bwMode="auto">
          <a:xfrm>
            <a:off x="7680326" y="3429000"/>
            <a:ext cx="51847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r>
              <a:rPr lang="zh-CN" altLang="en-US" sz="3600" b="1"/>
              <a:t>政党制度</a:t>
            </a:r>
            <a:endParaRPr lang="zh-CN" altLang="en-US" sz="3600" b="1"/>
          </a:p>
        </p:txBody>
      </p:sp>
      <p:sp>
        <p:nvSpPr>
          <p:cNvPr id="10" name="Text Box 9"/>
          <p:cNvSpPr txBox="1">
            <a:spLocks noChangeArrowheads="1"/>
          </p:cNvSpPr>
          <p:nvPr/>
        </p:nvSpPr>
        <p:spPr bwMode="auto">
          <a:xfrm>
            <a:off x="7032625" y="4652963"/>
            <a:ext cx="44640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r>
              <a:rPr lang="zh-CN" altLang="en-US" sz="3600" b="1"/>
              <a:t>参政议政的舞台</a:t>
            </a:r>
            <a:endParaRPr lang="zh-CN" altLang="en-US" sz="3600" b="1"/>
          </a:p>
        </p:txBody>
      </p:sp>
      <p:sp>
        <p:nvSpPr>
          <p:cNvPr id="11" name="Line 10"/>
          <p:cNvSpPr>
            <a:spLocks noChangeShapeType="1"/>
          </p:cNvSpPr>
          <p:nvPr/>
        </p:nvSpPr>
        <p:spPr bwMode="auto">
          <a:xfrm flipV="1">
            <a:off x="4943476" y="2492376"/>
            <a:ext cx="2233613" cy="2232025"/>
          </a:xfrm>
          <a:prstGeom prst="line">
            <a:avLst/>
          </a:prstGeom>
          <a:noFill/>
          <a:ln w="508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a:p>
        </p:txBody>
      </p:sp>
      <p:sp>
        <p:nvSpPr>
          <p:cNvPr id="12" name="Line 11"/>
          <p:cNvSpPr>
            <a:spLocks noChangeShapeType="1"/>
          </p:cNvSpPr>
          <p:nvPr/>
        </p:nvSpPr>
        <p:spPr bwMode="auto">
          <a:xfrm>
            <a:off x="5303838" y="2349501"/>
            <a:ext cx="2305050" cy="1368425"/>
          </a:xfrm>
          <a:prstGeom prst="line">
            <a:avLst/>
          </a:prstGeom>
          <a:noFill/>
          <a:ln w="508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a:p>
        </p:txBody>
      </p:sp>
      <p:sp>
        <p:nvSpPr>
          <p:cNvPr id="13" name="Line 12"/>
          <p:cNvSpPr>
            <a:spLocks noChangeShapeType="1"/>
          </p:cNvSpPr>
          <p:nvPr/>
        </p:nvSpPr>
        <p:spPr bwMode="auto">
          <a:xfrm>
            <a:off x="4943475" y="3716338"/>
            <a:ext cx="1944688" cy="1225550"/>
          </a:xfrm>
          <a:prstGeom prst="line">
            <a:avLst/>
          </a:prstGeom>
          <a:noFill/>
          <a:ln w="50800">
            <a:solidFill>
              <a:schemeClr val="tx1"/>
            </a:solidFill>
            <a:round/>
            <a:tailEnd type="triangle" w="med" len="med"/>
          </a:ln>
          <a:extLst>
            <a:ext uri="{909E8E84-426E-40DD-AFC4-6F175D3DCCD1}">
              <a14:hiddenFill xmlns:a14="http://schemas.microsoft.com/office/drawing/2010/main">
                <a:noFill/>
              </a14:hiddenFill>
            </a:ext>
          </a:extLst>
        </p:spPr>
        <p:txBody>
          <a:bodyPr/>
          <a:lstStyle>
            <a:defPPr/>
          </a:lstStyle>
          <a:p>
            <a:pPr/>
            <a:endParaRPr lang="zh-CN" altLang="en-US"/>
          </a:p>
        </p:txBody>
      </p:sp>
      <p:sp>
        <p:nvSpPr>
          <p:cNvPr id="15" name="Rectangle 3"/>
          <p:cNvSpPr>
            <a:spLocks noChangeArrowheads="1"/>
          </p:cNvSpPr>
          <p:nvPr/>
        </p:nvSpPr>
        <p:spPr bwMode="auto">
          <a:xfrm>
            <a:off x="1892300" y="790575"/>
            <a:ext cx="8229600" cy="7286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defPPr/>
            <a:lvl1pPr algn="ctr">
              <a:defRPr sz="4400">
                <a:solidFill>
                  <a:schemeClr val="tx2"/>
                </a:solidFill>
                <a:latin typeface="Times New Roman" panose="02020603050405020304" pitchFamily="18" charset="0"/>
                <a:ea typeface="宋体" panose="02010600030101010101" pitchFamily="2" charset="-122"/>
              </a:defRPr>
            </a:lvl1pPr>
            <a:lvl2pPr algn="ctr">
              <a:defRPr sz="4400">
                <a:solidFill>
                  <a:schemeClr val="tx2"/>
                </a:solidFill>
                <a:latin typeface="Times New Roman" panose="02020603050405020304" pitchFamily="18" charset="0"/>
                <a:ea typeface="宋体" panose="02010600030101010101" pitchFamily="2" charset="-122"/>
              </a:defRPr>
            </a:lvl2pPr>
            <a:lvl3pPr algn="ctr">
              <a:defRPr sz="4400">
                <a:solidFill>
                  <a:schemeClr val="tx2"/>
                </a:solidFill>
                <a:latin typeface="Times New Roman" panose="02020603050405020304" pitchFamily="18" charset="0"/>
                <a:ea typeface="宋体" panose="02010600030101010101" pitchFamily="2" charset="-122"/>
              </a:defRPr>
            </a:lvl3pPr>
            <a:lvl4pPr algn="ctr">
              <a:defRPr sz="4400">
                <a:solidFill>
                  <a:schemeClr val="tx2"/>
                </a:solidFill>
                <a:latin typeface="Times New Roman" panose="02020603050405020304" pitchFamily="18" charset="0"/>
                <a:ea typeface="宋体" panose="02010600030101010101" pitchFamily="2" charset="-122"/>
              </a:defRPr>
            </a:lvl4pPr>
            <a:lvl5pPr algn="ctr">
              <a:defRPr sz="4400">
                <a:solidFill>
                  <a:schemeClr val="tx2"/>
                </a:solidFill>
                <a:latin typeface="Times New Roman" panose="02020603050405020304" pitchFamily="18" charset="0"/>
                <a:ea typeface="宋体" panose="02010600030101010101" pitchFamily="2" charset="-122"/>
              </a:defRPr>
            </a:lvl5pPr>
            <a:lvl6pPr marL="4572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6pPr>
            <a:lvl7pPr marL="9144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7pPr>
            <a:lvl8pPr marL="13716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8pPr>
            <a:lvl9pPr marL="1828800" algn="ctr" fontAlgn="base">
              <a:spcBef>
                <a:spcPct val="0"/>
              </a:spcBef>
              <a:spcAft>
                <a:spcPct val="0"/>
              </a:spcAft>
              <a:defRPr sz="4400">
                <a:solidFill>
                  <a:schemeClr val="tx2"/>
                </a:solidFill>
                <a:latin typeface="Times New Roman" panose="02020603050405020304" pitchFamily="18" charset="0"/>
                <a:ea typeface="宋体" panose="02010600030101010101" pitchFamily="2" charset="-122"/>
              </a:defRPr>
            </a:lvl9pPr>
          </a:lstStyle>
          <a:p>
            <a:pPr/>
            <a:r>
              <a:rPr lang="zh-CN" altLang="en-US" sz="5800" b="1">
                <a:solidFill>
                  <a:srgbClr val="FF0000"/>
                </a:solidFill>
              </a:rPr>
              <a:t>连连看</a:t>
            </a:r>
            <a:endParaRPr lang="zh-CN" altLang="en-US" sz="5800" b="1">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Text Box 4"/>
          <p:cNvSpPr txBox="1">
            <a:spLocks noChangeArrowheads="1"/>
          </p:cNvSpPr>
          <p:nvPr/>
        </p:nvSpPr>
        <p:spPr bwMode="auto">
          <a:xfrm>
            <a:off x="442451" y="346587"/>
            <a:ext cx="11341510" cy="6309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br>
              <a:rPr lang="en-US" altLang="zh-CN" sz="2000"/>
            </a:br>
            <a:r>
              <a:rPr lang="en-US" altLang="zh-CN" sz="2000" smtClean="0"/>
              <a:t>      </a:t>
            </a:r>
            <a:r>
              <a:rPr lang="zh-CN" altLang="en-US" sz="2400" b="1" smtClean="0">
                <a:latin typeface="宋体" panose="02010600030101010101" pitchFamily="2" charset="-122"/>
              </a:rPr>
              <a:t>材</a:t>
            </a:r>
            <a:r>
              <a:rPr lang="zh-CN" altLang="en-US" sz="2400" b="1">
                <a:latin typeface="宋体" panose="02010600030101010101" pitchFamily="2" charset="-122"/>
              </a:rPr>
              <a:t>料一：</a:t>
            </a:r>
            <a:r>
              <a:rPr lang="zh-CN" altLang="en-US" sz="2400" b="1">
                <a:solidFill>
                  <a:srgbClr val="0033CC"/>
                </a:solidFill>
                <a:latin typeface="宋体" panose="02010600030101010101" pitchFamily="2" charset="-122"/>
              </a:rPr>
              <a:t>在人民代表大会制实行后，中国人民政治协商会议不再代行全国人民代表大会的职权，在此以后它应作为独立的统一战线组织而继续存在，今后在国家政治生活、社会生活和对外友好活动中，在进行社会主义现代化建设、维护祖国统一和团结的斗争中，它将进一步发挥重要作用</a:t>
            </a:r>
            <a:r>
              <a:rPr lang="zh-CN" altLang="en-US" sz="2400" b="1" smtClean="0">
                <a:solidFill>
                  <a:srgbClr val="0033CC"/>
                </a:solidFill>
                <a:latin typeface="宋体" panose="02010600030101010101" pitchFamily="2" charset="-122"/>
              </a:rPr>
              <a:t>。</a:t>
            </a:r>
            <a:endParaRPr lang="zh-CN" altLang="en-US" sz="2400" b="1">
              <a:latin typeface="宋体" panose="02010600030101010101" pitchFamily="2" charset="-122"/>
            </a:endParaRPr>
          </a:p>
          <a:p>
            <a:pPr/>
            <a:r>
              <a:rPr lang="zh-CN" altLang="en-US" sz="2400" b="1" smtClean="0">
                <a:latin typeface="宋体" panose="02010600030101010101" pitchFamily="2" charset="-122"/>
              </a:rPr>
              <a:t>   材</a:t>
            </a:r>
            <a:r>
              <a:rPr lang="zh-CN" altLang="en-US" sz="2400" b="1">
                <a:latin typeface="宋体" panose="02010600030101010101" pitchFamily="2" charset="-122"/>
              </a:rPr>
              <a:t>料二</a:t>
            </a:r>
            <a:r>
              <a:rPr lang="zh-CN" altLang="en-US" sz="2400" b="1">
                <a:solidFill>
                  <a:srgbClr val="0033CC"/>
                </a:solidFill>
                <a:latin typeface="宋体" panose="02010600030101010101" pitchFamily="2" charset="-122"/>
              </a:rPr>
              <a:t>：“究竟是一个党好，还是几个党好？现在看来，恐怕是几个党好。不但过去如此，而且将来也可以如此，就是长期共存，互相监督</a:t>
            </a:r>
            <a:r>
              <a:rPr lang="zh-CN" altLang="en-US" sz="2400" b="1" smtClean="0">
                <a:solidFill>
                  <a:srgbClr val="0033CC"/>
                </a:solidFill>
                <a:latin typeface="宋体" panose="02010600030101010101" pitchFamily="2" charset="-122"/>
              </a:rPr>
              <a:t>。”</a:t>
            </a:r>
            <a:r>
              <a:rPr lang="en-US" altLang="zh-CN" sz="2400" b="1" smtClean="0">
                <a:solidFill>
                  <a:srgbClr val="0033CC"/>
                </a:solidFill>
                <a:latin typeface="宋体" panose="02010600030101010101" pitchFamily="2" charset="-122"/>
              </a:rPr>
              <a:t>——</a:t>
            </a:r>
            <a:r>
              <a:rPr lang="zh-CN" altLang="en-US" sz="2400" b="1">
                <a:solidFill>
                  <a:srgbClr val="0033CC"/>
                </a:solidFill>
                <a:latin typeface="宋体" panose="02010600030101010101" pitchFamily="2" charset="-122"/>
              </a:rPr>
              <a:t>毛泽东</a:t>
            </a:r>
            <a:r>
              <a:rPr lang="en-US" altLang="zh-CN" sz="2400" b="1">
                <a:solidFill>
                  <a:srgbClr val="0033CC"/>
                </a:solidFill>
                <a:latin typeface="宋体" panose="02010600030101010101" pitchFamily="2" charset="-122"/>
              </a:rPr>
              <a:t>《</a:t>
            </a:r>
            <a:r>
              <a:rPr lang="zh-CN" altLang="en-US" sz="2400" b="1">
                <a:solidFill>
                  <a:srgbClr val="0033CC"/>
                </a:solidFill>
                <a:latin typeface="宋体" panose="02010600030101010101" pitchFamily="2" charset="-122"/>
              </a:rPr>
              <a:t>论十大关系</a:t>
            </a:r>
            <a:r>
              <a:rPr lang="en-US" altLang="zh-CN" sz="2400" b="1">
                <a:solidFill>
                  <a:srgbClr val="0033CC"/>
                </a:solidFill>
                <a:latin typeface="宋体" panose="02010600030101010101" pitchFamily="2" charset="-122"/>
              </a:rPr>
              <a:t>》</a:t>
            </a:r>
            <a:endParaRPr lang="en-US" altLang="zh-CN" sz="2400" b="1">
              <a:solidFill>
                <a:srgbClr val="0033CC"/>
              </a:solidFill>
              <a:latin typeface="宋体" pitchFamily="2" charset="-122"/>
            </a:endParaRPr>
          </a:p>
          <a:p>
            <a:pPr/>
            <a:r>
              <a:rPr lang="zh-CN" altLang="en-US" sz="2400" b="1" smtClean="0">
                <a:latin typeface="宋体" panose="02010600030101010101" pitchFamily="2" charset="-122"/>
              </a:rPr>
              <a:t>    材</a:t>
            </a:r>
            <a:r>
              <a:rPr lang="zh-CN" altLang="en-US" sz="2400" b="1">
                <a:latin typeface="宋体" panose="02010600030101010101" pitchFamily="2" charset="-122"/>
              </a:rPr>
              <a:t>料三：</a:t>
            </a:r>
            <a:r>
              <a:rPr lang="zh-CN" altLang="en-US" sz="2400" b="1">
                <a:solidFill>
                  <a:srgbClr val="0033CC"/>
                </a:solidFill>
                <a:latin typeface="宋体" panose="02010600030101010101" pitchFamily="2" charset="-122"/>
              </a:rPr>
              <a:t>政协第十一届全国委员会第四次会议期间，政协委员以高度的政治责任感和使命感，认真履行职能，积极通过提案建言献策。截至</a:t>
            </a:r>
            <a:r>
              <a:rPr lang="en-US" altLang="zh-CN" sz="2400" b="1">
                <a:solidFill>
                  <a:srgbClr val="0033CC"/>
                </a:solidFill>
                <a:latin typeface="宋体" panose="02010600030101010101" pitchFamily="2" charset="-122"/>
              </a:rPr>
              <a:t>2011</a:t>
            </a:r>
            <a:r>
              <a:rPr lang="zh-CN" altLang="en-US" sz="2400" b="1">
                <a:solidFill>
                  <a:srgbClr val="0033CC"/>
                </a:solidFill>
                <a:latin typeface="宋体" panose="02010600030101010101" pitchFamily="2" charset="-122"/>
              </a:rPr>
              <a:t>年</a:t>
            </a:r>
            <a:r>
              <a:rPr lang="en-US" altLang="zh-CN" sz="2400" b="1">
                <a:solidFill>
                  <a:srgbClr val="0033CC"/>
                </a:solidFill>
                <a:latin typeface="宋体" panose="02010600030101010101" pitchFamily="2" charset="-122"/>
              </a:rPr>
              <a:t>3</a:t>
            </a:r>
            <a:r>
              <a:rPr lang="zh-CN" altLang="en-US" sz="2400" b="1">
                <a:solidFill>
                  <a:srgbClr val="0033CC"/>
                </a:solidFill>
                <a:latin typeface="宋体" panose="02010600030101010101" pitchFamily="2" charset="-122"/>
              </a:rPr>
              <a:t>月</a:t>
            </a:r>
            <a:r>
              <a:rPr lang="en-US" altLang="zh-CN" sz="2400" b="1">
                <a:solidFill>
                  <a:srgbClr val="0033CC"/>
                </a:solidFill>
                <a:latin typeface="宋体" panose="02010600030101010101" pitchFamily="2" charset="-122"/>
              </a:rPr>
              <a:t>8</a:t>
            </a:r>
            <a:r>
              <a:rPr lang="zh-CN" altLang="en-US" sz="2400" b="1">
                <a:solidFill>
                  <a:srgbClr val="0033CC"/>
                </a:solidFill>
                <a:latin typeface="宋体" panose="02010600030101010101" pitchFamily="2" charset="-122"/>
              </a:rPr>
              <a:t>日下午</a:t>
            </a:r>
            <a:r>
              <a:rPr lang="en-US" altLang="zh-CN" sz="2400" b="1">
                <a:solidFill>
                  <a:srgbClr val="0033CC"/>
                </a:solidFill>
                <a:latin typeface="宋体" panose="02010600030101010101" pitchFamily="2" charset="-122"/>
              </a:rPr>
              <a:t>2</a:t>
            </a:r>
            <a:r>
              <a:rPr lang="zh-CN" altLang="en-US" sz="2400" b="1">
                <a:solidFill>
                  <a:srgbClr val="0033CC"/>
                </a:solidFill>
                <a:latin typeface="宋体" panose="02010600030101010101" pitchFamily="2" charset="-122"/>
              </a:rPr>
              <a:t>时，提案审查委员会共收到提案</a:t>
            </a:r>
            <a:r>
              <a:rPr lang="en-US" altLang="zh-CN" sz="2400" b="1">
                <a:solidFill>
                  <a:srgbClr val="0033CC"/>
                </a:solidFill>
                <a:latin typeface="宋体" panose="02010600030101010101" pitchFamily="2" charset="-122"/>
              </a:rPr>
              <a:t>5762</a:t>
            </a:r>
            <a:r>
              <a:rPr lang="zh-CN" altLang="en-US" sz="2400" b="1">
                <a:solidFill>
                  <a:srgbClr val="0033CC"/>
                </a:solidFill>
                <a:latin typeface="宋体" panose="02010600030101010101" pitchFamily="2" charset="-122"/>
              </a:rPr>
              <a:t>件，参与提案的委员</a:t>
            </a:r>
            <a:r>
              <a:rPr lang="en-US" altLang="zh-CN" sz="2400" b="1">
                <a:solidFill>
                  <a:srgbClr val="0033CC"/>
                </a:solidFill>
                <a:latin typeface="宋体" panose="02010600030101010101" pitchFamily="2" charset="-122"/>
              </a:rPr>
              <a:t>1992</a:t>
            </a:r>
            <a:r>
              <a:rPr lang="zh-CN" altLang="en-US" sz="2400" b="1">
                <a:solidFill>
                  <a:srgbClr val="0033CC"/>
                </a:solidFill>
                <a:latin typeface="宋体" panose="02010600030101010101" pitchFamily="2" charset="-122"/>
              </a:rPr>
              <a:t>人，占委员总数的</a:t>
            </a:r>
            <a:r>
              <a:rPr lang="en-US" altLang="zh-CN" sz="2400" b="1">
                <a:solidFill>
                  <a:srgbClr val="0033CC"/>
                </a:solidFill>
                <a:latin typeface="宋体" panose="02010600030101010101" pitchFamily="2" charset="-122"/>
              </a:rPr>
              <a:t>89.14%</a:t>
            </a:r>
            <a:r>
              <a:rPr lang="zh-CN" altLang="en-US" sz="2400" b="1">
                <a:solidFill>
                  <a:srgbClr val="0033CC"/>
                </a:solidFill>
                <a:latin typeface="宋体" panose="02010600030101010101" pitchFamily="2" charset="-122"/>
              </a:rPr>
              <a:t>。</a:t>
            </a:r>
            <a:br>
              <a:rPr lang="zh-CN" altLang="en-US" sz="2400" b="1">
                <a:solidFill>
                  <a:srgbClr val="0033CC"/>
                </a:solidFill>
                <a:latin typeface="宋体" panose="02010600030101010101" pitchFamily="2" charset="-122"/>
              </a:rPr>
            </a:br>
            <a:r>
              <a:rPr lang="zh-CN" altLang="en-US" sz="2400" b="1">
                <a:latin typeface="宋体" panose="02010600030101010101" pitchFamily="2" charset="-122"/>
              </a:rPr>
              <a:t>思考：</a:t>
            </a:r>
            <a:br>
              <a:rPr lang="zh-CN" altLang="en-US" sz="2400" b="1">
                <a:latin typeface="宋体" panose="02010600030101010101" pitchFamily="2" charset="-122"/>
              </a:rPr>
            </a:br>
            <a:r>
              <a:rPr lang="zh-CN" altLang="en-US" sz="2400" b="1">
                <a:latin typeface="宋体" panose="02010600030101010101" pitchFamily="2" charset="-122"/>
              </a:rPr>
              <a:t>（</a:t>
            </a:r>
            <a:r>
              <a:rPr lang="en-US" altLang="zh-CN" sz="2400" b="1">
                <a:latin typeface="宋体" panose="02010600030101010101" pitchFamily="2" charset="-122"/>
              </a:rPr>
              <a:t>1</a:t>
            </a:r>
            <a:r>
              <a:rPr lang="zh-CN" altLang="en-US" sz="2400" b="1">
                <a:latin typeface="宋体" panose="02010600030101010101" pitchFamily="2" charset="-122"/>
              </a:rPr>
              <a:t>）材料一确立的我国的基本政党制度是什么？中国人民政治协商会议的性质发生了什么变化？</a:t>
            </a:r>
            <a:endParaRPr lang="zh-CN" altLang="en-US" sz="2400" b="1">
              <a:latin typeface="宋体" panose="02010600030101010101" pitchFamily="2" charset="-122"/>
            </a:endParaRPr>
          </a:p>
          <a:p>
            <a:pPr/>
            <a:r>
              <a:rPr lang="zh-CN" altLang="en-US" sz="2400" b="1">
                <a:latin typeface="宋体" panose="02010600030101010101" pitchFamily="2" charset="-122"/>
              </a:rPr>
              <a:t>（</a:t>
            </a:r>
            <a:r>
              <a:rPr lang="en-US" altLang="zh-CN" sz="2400" b="1">
                <a:latin typeface="宋体" panose="02010600030101010101" pitchFamily="2" charset="-122"/>
              </a:rPr>
              <a:t>2</a:t>
            </a:r>
            <a:r>
              <a:rPr lang="zh-CN" altLang="en-US" sz="2400" b="1">
                <a:latin typeface="宋体" panose="02010600030101010101" pitchFamily="2" charset="-122"/>
              </a:rPr>
              <a:t>）材料二指出的对民主党派的基本方针是什么？</a:t>
            </a:r>
            <a:endParaRPr lang="zh-CN" altLang="en-US" sz="2400" b="1">
              <a:latin typeface="宋体" panose="02010600030101010101" pitchFamily="2" charset="-122"/>
            </a:endParaRPr>
          </a:p>
          <a:p>
            <a:pPr/>
            <a:r>
              <a:rPr lang="zh-CN" altLang="en-US" sz="2400" b="1">
                <a:latin typeface="宋体" panose="02010600030101010101" pitchFamily="2" charset="-122"/>
              </a:rPr>
              <a:t>（</a:t>
            </a:r>
            <a:r>
              <a:rPr lang="en-US" altLang="zh-CN" sz="2400" b="1">
                <a:latin typeface="宋体" panose="02010600030101010101" pitchFamily="2" charset="-122"/>
              </a:rPr>
              <a:t>3</a:t>
            </a:r>
            <a:r>
              <a:rPr lang="zh-CN" altLang="en-US" sz="2400" b="1">
                <a:latin typeface="宋体" panose="02010600030101010101" pitchFamily="2" charset="-122"/>
              </a:rPr>
              <a:t>）据材料三，指出政治协商会议的职能是什么？中共领导的多党合作与政治协商制度意义何在</a:t>
            </a:r>
            <a:r>
              <a:rPr lang="zh-CN" altLang="en-US" sz="2400" b="1" smtClean="0">
                <a:latin typeface="宋体" panose="02010600030101010101" pitchFamily="2" charset="-122"/>
              </a:rPr>
              <a:t>？</a:t>
            </a:r>
            <a:endParaRPr lang="zh-CN" altLang="en-US" sz="2400" b="1">
              <a:latin typeface="宋体" panose="02010600030101010101" pitchFamily="2" charset="-122"/>
            </a:endParaRPr>
          </a:p>
        </p:txBody>
      </p:sp>
      <p:sp>
        <p:nvSpPr>
          <p:cNvPr id="5" name="Rectangle 5"/>
          <p:cNvSpPr>
            <a:spLocks noChangeArrowheads="1"/>
          </p:cNvSpPr>
          <p:nvPr/>
        </p:nvSpPr>
        <p:spPr bwMode="auto">
          <a:xfrm>
            <a:off x="442451" y="4476143"/>
            <a:ext cx="11459497" cy="954107"/>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800" b="1">
                <a:solidFill>
                  <a:srgbClr val="FF0000"/>
                </a:solidFill>
                <a:effectLst>
                  <a:outerShdw blurRad="38100" dist="38100" dir="2700000" algn="tl">
                    <a:srgbClr val="000000"/>
                  </a:outerShdw>
                </a:effectLst>
              </a:rPr>
              <a:t>（</a:t>
            </a:r>
            <a:r>
              <a:rPr lang="en-US" altLang="zh-CN" sz="2800" b="1">
                <a:solidFill>
                  <a:srgbClr val="FF0000"/>
                </a:solidFill>
                <a:effectLst>
                  <a:outerShdw blurRad="38100" dist="38100" dir="2700000" algn="tl">
                    <a:srgbClr val="000000"/>
                  </a:outerShdw>
                </a:effectLst>
              </a:rPr>
              <a:t>1</a:t>
            </a:r>
            <a:r>
              <a:rPr lang="zh-CN" altLang="en-US" sz="2800" b="1">
                <a:solidFill>
                  <a:srgbClr val="FF0000"/>
                </a:solidFill>
                <a:effectLst>
                  <a:outerShdw blurRad="38100" dist="38100" dir="2700000" algn="tl">
                    <a:srgbClr val="000000"/>
                  </a:outerShdw>
                </a:effectLst>
              </a:rPr>
              <a:t>）中国共产党领导的多党合作与政治协商制度。变化：由建国初代行人大职能，变为统一战线组织，由立法机构变为协商机</a:t>
            </a:r>
            <a:r>
              <a:rPr lang="zh-CN" altLang="en-US" sz="2800" b="1" smtClean="0">
                <a:solidFill>
                  <a:srgbClr val="FF0000"/>
                </a:solidFill>
                <a:effectLst>
                  <a:outerShdw blurRad="38100" dist="38100" dir="2700000" algn="tl">
                    <a:srgbClr val="000000"/>
                  </a:outerShdw>
                </a:effectLst>
              </a:rPr>
              <a:t>构。</a:t>
            </a:r>
            <a:endParaRPr lang="zh-CN" altLang="en-US" sz="2800" b="1">
              <a:solidFill>
                <a:srgbClr val="FF0000"/>
              </a:solidFill>
              <a:effectLst>
                <a:outerShdw blurRad="38100" dist="38100" dir="2700000" algn="tl">
                  <a:srgbClr val="000000"/>
                </a:outerShdw>
              </a:effectLst>
            </a:endParaRPr>
          </a:p>
        </p:txBody>
      </p:sp>
      <p:sp>
        <p:nvSpPr>
          <p:cNvPr id="6" name="Rectangle 6"/>
          <p:cNvSpPr>
            <a:spLocks noChangeArrowheads="1"/>
          </p:cNvSpPr>
          <p:nvPr/>
        </p:nvSpPr>
        <p:spPr bwMode="auto">
          <a:xfrm>
            <a:off x="442451" y="713655"/>
            <a:ext cx="11341510" cy="1438855"/>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lnSpc>
                <a:spcPts val="3500"/>
              </a:lnSpc>
            </a:pPr>
            <a:r>
              <a:rPr lang="zh-CN" altLang="en-US" sz="2800" b="1">
                <a:solidFill>
                  <a:srgbClr val="FF0000"/>
                </a:solidFill>
                <a:effectLst>
                  <a:outerShdw blurRad="38100" dist="38100" dir="2700000" algn="tl">
                    <a:srgbClr val="000000"/>
                  </a:outerShdw>
                </a:effectLst>
              </a:rPr>
              <a:t>（</a:t>
            </a:r>
            <a:r>
              <a:rPr lang="en-US" altLang="zh-CN" sz="2800" b="1">
                <a:solidFill>
                  <a:srgbClr val="FF0000"/>
                </a:solidFill>
                <a:effectLst>
                  <a:outerShdw blurRad="38100" dist="38100" dir="2700000" algn="tl">
                    <a:srgbClr val="000000"/>
                  </a:outerShdw>
                </a:effectLst>
              </a:rPr>
              <a:t>3</a:t>
            </a:r>
            <a:r>
              <a:rPr lang="zh-CN" altLang="en-US" sz="2800" b="1">
                <a:solidFill>
                  <a:srgbClr val="FF0000"/>
                </a:solidFill>
                <a:effectLst>
                  <a:outerShdw blurRad="38100" dist="38100" dir="2700000" algn="tl">
                    <a:srgbClr val="000000"/>
                  </a:outerShdw>
                </a:effectLst>
              </a:rPr>
              <a:t>）职能：行使政治协商与民主监督职能</a:t>
            </a:r>
            <a:r>
              <a:rPr lang="zh-CN" altLang="en-US" sz="2800" b="1" smtClean="0">
                <a:solidFill>
                  <a:srgbClr val="FF0000"/>
                </a:solidFill>
                <a:effectLst>
                  <a:outerShdw blurRad="38100" dist="38100" dir="2700000" algn="tl">
                    <a:srgbClr val="000000"/>
                  </a:outerShdw>
                </a:effectLst>
              </a:rPr>
              <a:t>。</a:t>
            </a:r>
            <a:endParaRPr lang="en-US" altLang="zh-CN" sz="2800" b="1" smtClean="0">
              <a:solidFill>
                <a:srgbClr val="FF0000"/>
              </a:solidFill>
              <a:effectLst>
                <a:outerShdw blurRad="38100" dist="38100" dir="2700000" algn="tl">
                  <a:srgbClr val="000000"/>
                </a:outerShdw>
              </a:effectLst>
            </a:endParaRPr>
          </a:p>
          <a:p>
            <a:pPr>
              <a:lnSpc>
                <a:spcPts val="3500"/>
              </a:lnSpc>
            </a:pPr>
            <a:r>
              <a:rPr lang="en-US" altLang="zh-CN" sz="2800" b="1">
                <a:solidFill>
                  <a:srgbClr val="FF0000"/>
                </a:solidFill>
                <a:effectLst>
                  <a:outerShdw blurRad="38100" dist="38100" dir="2700000" algn="tl">
                    <a:srgbClr val="000000"/>
                  </a:outerShdw>
                </a:effectLst>
              </a:rPr>
              <a:t> </a:t>
            </a:r>
            <a:r>
              <a:rPr lang="en-US" altLang="zh-CN" sz="2800" b="1" smtClean="0">
                <a:solidFill>
                  <a:srgbClr val="FF0000"/>
                </a:solidFill>
                <a:effectLst>
                  <a:outerShdw blurRad="38100" dist="38100" dir="2700000" algn="tl">
                    <a:srgbClr val="000000"/>
                  </a:outerShdw>
                </a:effectLst>
              </a:rPr>
              <a:t>      </a:t>
            </a:r>
            <a:r>
              <a:rPr lang="zh-CN" altLang="en-US" sz="2800" b="1" smtClean="0">
                <a:solidFill>
                  <a:srgbClr val="FF0000"/>
                </a:solidFill>
                <a:effectLst>
                  <a:outerShdw blurRad="38100" dist="38100" dir="2700000" algn="tl">
                    <a:srgbClr val="000000"/>
                  </a:outerShdw>
                </a:effectLst>
              </a:rPr>
              <a:t>意</a:t>
            </a:r>
            <a:r>
              <a:rPr lang="zh-CN" altLang="en-US" sz="2800" b="1">
                <a:solidFill>
                  <a:srgbClr val="FF0000"/>
                </a:solidFill>
                <a:effectLst>
                  <a:outerShdw blurRad="38100" dist="38100" dir="2700000" algn="tl">
                    <a:srgbClr val="000000"/>
                  </a:outerShdw>
                </a:effectLst>
              </a:rPr>
              <a:t>义：调动了民主人士参政议政的热情</a:t>
            </a:r>
            <a:r>
              <a:rPr lang="zh-CN" altLang="en-US" sz="2800" b="1" smtClean="0">
                <a:solidFill>
                  <a:srgbClr val="FF0000"/>
                </a:solidFill>
                <a:effectLst>
                  <a:outerShdw blurRad="38100" dist="38100" dir="2700000" algn="tl">
                    <a:srgbClr val="000000"/>
                  </a:outerShdw>
                </a:effectLst>
              </a:rPr>
              <a:t>，</a:t>
            </a:r>
            <a:endParaRPr lang="en-US" altLang="zh-CN" sz="2800" b="1" smtClean="0">
              <a:solidFill>
                <a:srgbClr val="FF0000"/>
              </a:solidFill>
              <a:effectLst>
                <a:outerShdw blurRad="38100" dist="38100" dir="2700000" algn="tl">
                  <a:srgbClr val="000000"/>
                </a:outerShdw>
              </a:effectLst>
            </a:endParaRPr>
          </a:p>
          <a:p>
            <a:pPr>
              <a:lnSpc>
                <a:spcPts val="3500"/>
              </a:lnSpc>
            </a:pPr>
            <a:r>
              <a:rPr lang="en-US" altLang="zh-CN" sz="2800" b="1">
                <a:solidFill>
                  <a:srgbClr val="FF0000"/>
                </a:solidFill>
                <a:effectLst>
                  <a:outerShdw blurRad="38100" dist="38100" dir="2700000" algn="tl">
                    <a:srgbClr val="000000"/>
                  </a:outerShdw>
                </a:effectLst>
              </a:rPr>
              <a:t> </a:t>
            </a:r>
            <a:r>
              <a:rPr lang="en-US" altLang="zh-CN" sz="2800" b="1" smtClean="0">
                <a:solidFill>
                  <a:srgbClr val="FF0000"/>
                </a:solidFill>
                <a:effectLst>
                  <a:outerShdw blurRad="38100" dist="38100" dir="2700000" algn="tl">
                    <a:srgbClr val="000000"/>
                  </a:outerShdw>
                </a:effectLst>
              </a:rPr>
              <a:t>              </a:t>
            </a:r>
            <a:r>
              <a:rPr lang="zh-CN" altLang="en-US" sz="2800" b="1" smtClean="0">
                <a:solidFill>
                  <a:srgbClr val="FF0000"/>
                </a:solidFill>
                <a:effectLst>
                  <a:outerShdw blurRad="38100" dist="38100" dir="2700000" algn="tl">
                    <a:srgbClr val="000000"/>
                  </a:outerShdw>
                </a:effectLst>
              </a:rPr>
              <a:t>开</a:t>
            </a:r>
            <a:r>
              <a:rPr lang="zh-CN" altLang="en-US" sz="2800" b="1">
                <a:solidFill>
                  <a:srgbClr val="FF0000"/>
                </a:solidFill>
                <a:effectLst>
                  <a:outerShdw blurRad="38100" dist="38100" dir="2700000" algn="tl">
                    <a:srgbClr val="000000"/>
                  </a:outerShdw>
                </a:effectLst>
              </a:rPr>
              <a:t>创了群策群力共同建设国家的新局面。</a:t>
            </a:r>
            <a:endParaRPr lang="zh-CN" altLang="en-US" sz="2800" b="1">
              <a:solidFill>
                <a:srgbClr val="FF0000"/>
              </a:solidFill>
              <a:effectLst>
                <a:outerShdw blurRad="38100" dist="38100" dir="2700000" algn="tl">
                  <a:srgbClr val="000000"/>
                </a:outerShdw>
              </a:effectLst>
            </a:endParaRPr>
          </a:p>
        </p:txBody>
      </p:sp>
      <p:sp>
        <p:nvSpPr>
          <p:cNvPr id="7" name="Rectangle 7"/>
          <p:cNvSpPr>
            <a:spLocks noChangeArrowheads="1"/>
          </p:cNvSpPr>
          <p:nvPr/>
        </p:nvSpPr>
        <p:spPr bwMode="auto">
          <a:xfrm>
            <a:off x="7396316" y="5312266"/>
            <a:ext cx="4623619" cy="52322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800" b="1">
                <a:solidFill>
                  <a:srgbClr val="FF0000"/>
                </a:solidFill>
                <a:effectLst>
                  <a:outerShdw blurRad="38100" dist="38100" dir="2700000" algn="tl">
                    <a:srgbClr val="000000"/>
                  </a:outerShdw>
                </a:effectLst>
              </a:rPr>
              <a:t>（</a:t>
            </a:r>
            <a:r>
              <a:rPr lang="en-US" altLang="zh-CN" sz="2800" b="1">
                <a:solidFill>
                  <a:srgbClr val="FF0000"/>
                </a:solidFill>
                <a:effectLst>
                  <a:outerShdw blurRad="38100" dist="38100" dir="2700000" algn="tl">
                    <a:srgbClr val="000000"/>
                  </a:outerShdw>
                </a:effectLst>
              </a:rPr>
              <a:t>2</a:t>
            </a:r>
            <a:r>
              <a:rPr lang="zh-CN" altLang="en-US" sz="2800" b="1">
                <a:solidFill>
                  <a:srgbClr val="FF0000"/>
                </a:solidFill>
                <a:effectLst>
                  <a:outerShdw blurRad="38100" dist="38100" dir="2700000" algn="tl">
                    <a:srgbClr val="000000"/>
                  </a:outerShdw>
                </a:effectLst>
              </a:rPr>
              <a:t>）长期共存、互相监督。</a:t>
            </a:r>
            <a:endParaRPr lang="zh-CN" altLang="en-US" sz="2800" b="1">
              <a:solidFill>
                <a:srgbClr val="FF0000"/>
              </a:solidFill>
              <a:effectLst>
                <a:outerShdw blurRad="38100" dist="38100" dir="2700000" algn="tl">
                  <a:srgbClr val="000000"/>
                </a:outerShdw>
              </a:effectLst>
            </a:endParaRPr>
          </a:p>
        </p:txBody>
      </p:sp>
      <p:sp>
        <p:nvSpPr>
          <p:cNvPr id="8" name="矩形 7"/>
          <p:cNvSpPr/>
          <p:nvPr/>
        </p:nvSpPr>
        <p:spPr>
          <a:xfrm>
            <a:off x="182217"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5" name="Text Box 10"/>
          <p:cNvSpPr txBox="1">
            <a:spLocks noChangeArrowheads="1"/>
          </p:cNvSpPr>
          <p:nvPr/>
        </p:nvSpPr>
        <p:spPr bwMode="auto">
          <a:xfrm>
            <a:off x="456893" y="629347"/>
            <a:ext cx="11209082" cy="4154984"/>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400" b="1"/>
              <a:t>阅读材料：</a:t>
            </a:r>
            <a:r>
              <a:rPr lang="zh-CN" altLang="en-US" b="1"/>
              <a:t>      </a:t>
            </a:r>
            <a:endParaRPr lang="zh-CN" altLang="en-US" b="1"/>
          </a:p>
          <a:p>
            <a:pPr/>
            <a:r>
              <a:rPr lang="zh-CN" altLang="en-US" sz="2400" b="1"/>
              <a:t>        </a:t>
            </a:r>
            <a:r>
              <a:rPr lang="zh-CN" altLang="en-US" sz="2400" b="1">
                <a:solidFill>
                  <a:srgbClr val="0033CC"/>
                </a:solidFill>
              </a:rPr>
              <a:t>国家的立法、行政、司法三种权力分别应该有议会、内阁（或总统）和法院掌握</a:t>
            </a:r>
            <a:r>
              <a:rPr lang="zh-CN" altLang="en-US" sz="2400" b="1" smtClean="0">
                <a:solidFill>
                  <a:srgbClr val="0033CC"/>
                </a:solidFill>
              </a:rPr>
              <a:t>，各</a:t>
            </a:r>
            <a:r>
              <a:rPr lang="zh-CN" altLang="en-US" sz="2400" b="1">
                <a:solidFill>
                  <a:srgbClr val="0033CC"/>
                </a:solidFill>
              </a:rPr>
              <a:t>自独立行使职权，又互相制衡</a:t>
            </a:r>
            <a:r>
              <a:rPr lang="zh-CN" altLang="en-US" sz="2400" b="1" smtClean="0">
                <a:solidFill>
                  <a:srgbClr val="0033CC"/>
                </a:solidFill>
              </a:rPr>
              <a:t>。</a:t>
            </a:r>
            <a:r>
              <a:rPr lang="en-US" altLang="zh-CN" sz="2400" b="1" smtClean="0"/>
              <a:t>————</a:t>
            </a:r>
            <a:r>
              <a:rPr lang="zh-CN" altLang="en-US" sz="2400" b="1"/>
              <a:t>孟德斯鸠</a:t>
            </a:r>
            <a:r>
              <a:rPr lang="en-US" altLang="zh-CN" sz="2400" b="1"/>
              <a:t>《</a:t>
            </a:r>
            <a:r>
              <a:rPr lang="zh-CN" altLang="en-US" sz="2400" b="1"/>
              <a:t>论法的精神</a:t>
            </a:r>
            <a:r>
              <a:rPr lang="en-US" altLang="zh-CN" sz="2400" b="1"/>
              <a:t>》</a:t>
            </a:r>
            <a:endParaRPr lang="en-US" altLang="zh-CN" sz="2400" b="1"/>
          </a:p>
          <a:p>
            <a:pPr/>
            <a:r>
              <a:rPr lang="en-US" altLang="zh-CN" sz="2400" b="1"/>
              <a:t>        </a:t>
            </a:r>
            <a:r>
              <a:rPr lang="zh-CN" altLang="en-US" sz="2400" b="1">
                <a:solidFill>
                  <a:srgbClr val="0033CC"/>
                </a:solidFill>
              </a:rPr>
              <a:t>西方的民主就是三权分立，多党竞选，等等。我们并不反对西方国家这样搞，</a:t>
            </a:r>
            <a:r>
              <a:rPr lang="zh-CN" altLang="en-US" sz="2400" b="1" smtClean="0">
                <a:solidFill>
                  <a:srgbClr val="0033CC"/>
                </a:solidFill>
              </a:rPr>
              <a:t>但是</a:t>
            </a:r>
            <a:r>
              <a:rPr lang="zh-CN" altLang="en-US" sz="2400" b="1">
                <a:solidFill>
                  <a:srgbClr val="0033CC"/>
                </a:solidFill>
              </a:rPr>
              <a:t>我们中国大陆不搞多党竞选，不搞三权分立、两院制</a:t>
            </a:r>
            <a:r>
              <a:rPr lang="zh-CN" altLang="en-US" sz="2400" b="1" smtClean="0">
                <a:solidFill>
                  <a:srgbClr val="0033CC"/>
                </a:solidFill>
              </a:rPr>
              <a:t>。</a:t>
            </a:r>
            <a:r>
              <a:rPr lang="en-US" altLang="zh-CN" sz="2400" b="1" smtClean="0"/>
              <a:t>————</a:t>
            </a:r>
            <a:r>
              <a:rPr lang="zh-CN" altLang="en-US" sz="2400" b="1"/>
              <a:t>邓小平</a:t>
            </a:r>
            <a:endParaRPr lang="zh-CN" altLang="en-US" sz="2400" b="1"/>
          </a:p>
          <a:p>
            <a:pPr/>
            <a:r>
              <a:rPr lang="zh-CN" altLang="en-US" sz="2400" b="1"/>
              <a:t>        </a:t>
            </a:r>
            <a:r>
              <a:rPr lang="zh-CN" altLang="en-US" sz="2400" b="1">
                <a:solidFill>
                  <a:srgbClr val="0033CC"/>
                </a:solidFill>
              </a:rPr>
              <a:t>我国实行的共产党领导、多党合作的政党体制是我国政治制度的特点和优点。</a:t>
            </a:r>
            <a:r>
              <a:rPr lang="zh-CN" altLang="en-US" sz="2400" b="1" smtClean="0">
                <a:solidFill>
                  <a:srgbClr val="0033CC"/>
                </a:solidFill>
              </a:rPr>
              <a:t>它根</a:t>
            </a:r>
            <a:r>
              <a:rPr lang="zh-CN" altLang="en-US" sz="2400" b="1">
                <a:solidFill>
                  <a:srgbClr val="0033CC"/>
                </a:solidFill>
              </a:rPr>
              <a:t>本不同于西方资本主义国家的多党制或两党制，也有别于一些社会主义国家实行</a:t>
            </a:r>
            <a:r>
              <a:rPr lang="zh-CN" altLang="en-US" sz="2400" b="1" smtClean="0">
                <a:solidFill>
                  <a:srgbClr val="0033CC"/>
                </a:solidFill>
              </a:rPr>
              <a:t>的一</a:t>
            </a:r>
            <a:r>
              <a:rPr lang="zh-CN" altLang="en-US" sz="2400" b="1">
                <a:solidFill>
                  <a:srgbClr val="0033CC"/>
                </a:solidFill>
              </a:rPr>
              <a:t>党制。</a:t>
            </a:r>
            <a:endParaRPr lang="zh-CN" altLang="en-US" sz="2400" b="1">
              <a:solidFill>
                <a:srgbClr val="0033CC"/>
              </a:solidFill>
            </a:endParaRPr>
          </a:p>
          <a:p>
            <a:pPr/>
            <a:r>
              <a:rPr lang="zh-CN" altLang="en-US" sz="2400" b="1"/>
              <a:t>                  </a:t>
            </a:r>
            <a:r>
              <a:rPr lang="en-US" altLang="zh-CN" b="1" smtClean="0"/>
              <a:t>————《</a:t>
            </a:r>
            <a:r>
              <a:rPr lang="zh-CN" altLang="en-US" b="1"/>
              <a:t>中共中央关于坚持和完善中国共产党领导的多党合作</a:t>
            </a:r>
            <a:r>
              <a:rPr lang="zh-CN" altLang="en-US" b="1" smtClean="0"/>
              <a:t>制和</a:t>
            </a:r>
            <a:r>
              <a:rPr lang="zh-CN" altLang="en-US" b="1"/>
              <a:t>政治协商制度的意见</a:t>
            </a:r>
            <a:r>
              <a:rPr lang="en-US" altLang="zh-CN" b="1" smtClean="0"/>
              <a:t>》</a:t>
            </a:r>
            <a:endParaRPr lang="en-US" altLang="zh-CN" sz="2400" b="1"/>
          </a:p>
          <a:p>
            <a:pPr/>
            <a:r>
              <a:rPr lang="zh-CN" altLang="en-US" sz="2400" b="1" smtClean="0">
                <a:solidFill>
                  <a:srgbClr val="CC0000"/>
                </a:solidFill>
              </a:rPr>
              <a:t> </a:t>
            </a:r>
            <a:endParaRPr lang="en-US" altLang="zh-CN" sz="2400" b="1" smtClean="0">
              <a:solidFill>
                <a:srgbClr val="CC0000"/>
              </a:solidFill>
            </a:endParaRPr>
          </a:p>
          <a:p>
            <a:pPr/>
            <a:r>
              <a:rPr lang="zh-CN" altLang="en-US" sz="2400" b="1" smtClean="0"/>
              <a:t>探</a:t>
            </a:r>
            <a:r>
              <a:rPr lang="zh-CN" altLang="en-US" sz="2400" b="1"/>
              <a:t>究：</a:t>
            </a:r>
            <a:r>
              <a:rPr lang="zh-CN" altLang="en-US" sz="2400" b="1">
                <a:solidFill>
                  <a:srgbClr val="CC0000"/>
                </a:solidFill>
              </a:rPr>
              <a:t>为什么说共产党领导的多党合作制和政治协商制度最适合我国国情？</a:t>
            </a:r>
            <a:endParaRPr lang="zh-CN" altLang="en-US" sz="2400" b="1">
              <a:solidFill>
                <a:srgbClr val="CC0000"/>
              </a:solidFill>
            </a:endParaRPr>
          </a:p>
        </p:txBody>
      </p:sp>
      <p:sp>
        <p:nvSpPr>
          <p:cNvPr id="6" name="Text Box 7"/>
          <p:cNvSpPr txBox="1">
            <a:spLocks noChangeArrowheads="1"/>
          </p:cNvSpPr>
          <p:nvPr/>
        </p:nvSpPr>
        <p:spPr bwMode="auto">
          <a:xfrm>
            <a:off x="166662" y="4858073"/>
            <a:ext cx="11789543" cy="1631216"/>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stStyle>
          <a:p>
            <a:pPr/>
            <a:r>
              <a:rPr lang="zh-CN" altLang="en-US" sz="2000" b="1" smtClean="0"/>
              <a:t>①</a:t>
            </a:r>
            <a:r>
              <a:rPr lang="zh-CN" altLang="en-US" sz="2000" b="1">
                <a:solidFill>
                  <a:srgbClr val="0033CC"/>
                </a:solidFill>
              </a:rPr>
              <a:t>历史上，</a:t>
            </a:r>
            <a:r>
              <a:rPr lang="zh-CN" altLang="en-US" sz="2000" b="1"/>
              <a:t>民主党派作为民族资产阶级政党曾经是中国共产党的同盟军，共同进</a:t>
            </a:r>
            <a:r>
              <a:rPr lang="zh-CN" altLang="en-US" sz="2000" b="1" smtClean="0"/>
              <a:t>行反</a:t>
            </a:r>
            <a:r>
              <a:rPr lang="zh-CN" altLang="en-US" sz="2000" b="1"/>
              <a:t>帝反封的斗争。他们与共产党有着共同的利益。</a:t>
            </a:r>
            <a:r>
              <a:rPr lang="zh-CN" altLang="en-US" sz="2000" b="1">
                <a:solidFill>
                  <a:srgbClr val="0033CC"/>
                </a:solidFill>
              </a:rPr>
              <a:t>三大改造完成后，</a:t>
            </a:r>
            <a:r>
              <a:rPr lang="zh-CN" altLang="en-US" sz="2000" b="1"/>
              <a:t>他们成为社</a:t>
            </a:r>
            <a:r>
              <a:rPr lang="zh-CN" altLang="en-US" sz="2000" b="1" smtClean="0"/>
              <a:t>会主</a:t>
            </a:r>
            <a:r>
              <a:rPr lang="zh-CN" altLang="en-US" sz="2000" b="1"/>
              <a:t>义劳动者政党，热爱并拥护社会主义。</a:t>
            </a:r>
            <a:endParaRPr lang="zh-CN" altLang="en-US" sz="2000" b="1"/>
          </a:p>
          <a:p>
            <a:pPr/>
            <a:r>
              <a:rPr lang="zh-CN" altLang="en-US" sz="2000" b="1"/>
              <a:t>②共产党领导的多党合作和政治协商制度</a:t>
            </a:r>
            <a:r>
              <a:rPr lang="zh-CN" altLang="en-US" sz="2000" b="1">
                <a:solidFill>
                  <a:srgbClr val="0033CC"/>
                </a:solidFill>
              </a:rPr>
              <a:t>有利于</a:t>
            </a:r>
            <a:r>
              <a:rPr lang="zh-CN" altLang="en-US" sz="2000" b="1"/>
              <a:t>发扬社会主义民主，充分调动各</a:t>
            </a:r>
            <a:r>
              <a:rPr lang="zh-CN" altLang="en-US" sz="2000" b="1" smtClean="0"/>
              <a:t>民主</a:t>
            </a:r>
            <a:r>
              <a:rPr lang="zh-CN" altLang="en-US" sz="2000" b="1"/>
              <a:t>党派建设社会主义的积极性；</a:t>
            </a:r>
            <a:r>
              <a:rPr lang="zh-CN" altLang="en-US" sz="2000" b="1">
                <a:solidFill>
                  <a:srgbClr val="0033CC"/>
                </a:solidFill>
              </a:rPr>
              <a:t>有利于</a:t>
            </a:r>
            <a:r>
              <a:rPr lang="zh-CN" altLang="en-US" sz="2000" b="1"/>
              <a:t>党和政府兼听各种意见，做出科学的决策</a:t>
            </a:r>
            <a:r>
              <a:rPr lang="zh-CN" altLang="en-US" sz="2000" b="1" smtClean="0"/>
              <a:t>；</a:t>
            </a:r>
            <a:r>
              <a:rPr lang="zh-CN" altLang="en-US" sz="2000" b="1" smtClean="0">
                <a:solidFill>
                  <a:srgbClr val="0033CC"/>
                </a:solidFill>
              </a:rPr>
              <a:t>有</a:t>
            </a:r>
            <a:r>
              <a:rPr lang="zh-CN" altLang="en-US" sz="2000" b="1">
                <a:solidFill>
                  <a:srgbClr val="0033CC"/>
                </a:solidFill>
              </a:rPr>
              <a:t>利于</a:t>
            </a:r>
            <a:r>
              <a:rPr lang="zh-CN" altLang="en-US" sz="2000" b="1"/>
              <a:t>发扬共产党的优良传统和作风，克服官僚主义；</a:t>
            </a:r>
            <a:r>
              <a:rPr lang="zh-CN" altLang="en-US" sz="2000" b="1">
                <a:solidFill>
                  <a:srgbClr val="0033CC"/>
                </a:solidFill>
              </a:rPr>
              <a:t>有利于</a:t>
            </a:r>
            <a:r>
              <a:rPr lang="zh-CN" altLang="en-US" sz="2000" b="1"/>
              <a:t>形成对共产党监督</a:t>
            </a:r>
            <a:r>
              <a:rPr lang="zh-CN" altLang="en-US" sz="2000" b="1" smtClean="0"/>
              <a:t>机制</a:t>
            </a:r>
            <a:r>
              <a:rPr lang="zh-CN" altLang="en-US" sz="2000" b="1"/>
              <a:t>和党风廉政建设。 </a:t>
            </a:r>
            <a:endParaRPr lang="zh-CN" altLang="en-US" sz="2000" b="1"/>
          </a:p>
        </p:txBody>
      </p:sp>
      <p:sp>
        <p:nvSpPr>
          <p:cNvPr id="7" name="矩形 6"/>
          <p:cNvSpPr/>
          <p:nvPr/>
        </p:nvSpPr>
        <p:spPr>
          <a:xfrm>
            <a:off x="182217"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9" name="Rectangle 3"/>
          <p:cNvSpPr>
            <a:spLocks noGrp="1" noRot="1" noChangeArrowheads="1"/>
          </p:cNvSpPr>
          <p:nvPr>
            <p:ph type="title"/>
          </p:nvPr>
        </p:nvSpPr>
        <p:spPr bwMode="auto">
          <a:xfrm>
            <a:off x="2375822" y="722794"/>
            <a:ext cx="8153400" cy="752168"/>
          </a:xfrm>
          <a:solidFill>
            <a:srgbClr val="FFFF00"/>
          </a:solidFill>
          <a:ln>
            <a:solidFill>
              <a:srgbClr val="000000"/>
            </a:solidFill>
            <a:miter lim="800000"/>
          </a:ln>
        </p:spPr>
        <p:txBody>
          <a:bodyPr vert="horz" wrap="square" lIns="91440" tIns="45720" rIns="91440" bIns="45720" numCol="1" anchor="t" anchorCtr="0" compatLnSpc="1"/>
          <a:lstStyle>
            <a:defPPr/>
          </a:lstStyle>
          <a:p>
            <a:pPr/>
            <a:r>
              <a:rPr lang="zh-CN" altLang="en-US" sz="4000" smtClean="0">
                <a:solidFill>
                  <a:srgbClr val="000000"/>
                </a:solidFill>
              </a:rPr>
              <a:t>拓</a:t>
            </a:r>
            <a:r>
              <a:rPr lang="zh-CN" altLang="en-US" sz="4000">
                <a:solidFill>
                  <a:srgbClr val="000000"/>
                </a:solidFill>
              </a:rPr>
              <a:t>展：中国历史上的不同政体</a:t>
            </a:r>
            <a:endParaRPr lang="zh-CN" altLang="en-US" sz="4000">
              <a:solidFill>
                <a:srgbClr val="000000"/>
              </a:solidFill>
            </a:endParaRPr>
          </a:p>
        </p:txBody>
      </p:sp>
      <p:sp>
        <p:nvSpPr>
          <p:cNvPr id="10" name="Rectangle 4"/>
          <p:cNvSpPr txBox="1">
            <a:spLocks noRot="1" noChangeArrowheads="1"/>
          </p:cNvSpPr>
          <p:nvPr/>
        </p:nvSpPr>
        <p:spPr bwMode="auto">
          <a:xfrm>
            <a:off x="899755" y="1578201"/>
            <a:ext cx="10604090" cy="4920880"/>
          </a:xfrm>
          <a:prstGeom prst="rect">
            <a:avLst/>
          </a:prstGeom>
          <a:solidFill>
            <a:srgbClr val="CCFFFF"/>
          </a:solidFill>
          <a:ln>
            <a:solidFill>
              <a:srgbClr val="000000"/>
            </a:solidFill>
            <a:miter lim="800000"/>
          </a:ln>
        </p:spPr>
        <p:txBody>
          <a:bodyPr vert="horz" wrap="square" lIns="91440" tIns="45720" rIns="91440" bIns="45720" numCol="1" rtlCol="0" anchor="t" anchorCtr="0" compatLnSpc="1">
            <a:noAutofit/>
          </a:bodyPr>
          <a:lstStyle>
            <a:defPPr/>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Tx/>
              <a:buNone/>
            </a:pPr>
            <a:r>
              <a:rPr lang="zh-CN" altLang="en-US" sz="3200" b="1" smtClean="0">
                <a:solidFill>
                  <a:srgbClr val="0033CC"/>
                </a:solidFill>
                <a:latin typeface="黑体" panose="02010609060101010101" pitchFamily="49" charset="-122"/>
                <a:ea typeface="黑体" panose="02010609060101010101" pitchFamily="49" charset="-122"/>
              </a:rPr>
              <a:t>历程：</a:t>
            </a:r>
            <a:endParaRPr lang="en-US" altLang="zh-CN" sz="3200" b="1" smtClean="0">
              <a:solidFill>
                <a:srgbClr val="0033CC"/>
              </a:solidFill>
              <a:latin typeface="黑体" pitchFamily="49" charset="-122"/>
              <a:ea typeface="黑体" pitchFamily="49" charset="-122"/>
            </a:endParaRPr>
          </a:p>
          <a:p>
            <a:pPr>
              <a:lnSpc>
                <a:spcPct val="100000"/>
              </a:lnSpc>
              <a:buFontTx/>
              <a:buNone/>
            </a:pPr>
            <a:r>
              <a:rPr lang="en-US" altLang="zh-CN" sz="3200" b="1">
                <a:solidFill>
                  <a:srgbClr val="0033CC"/>
                </a:solidFill>
                <a:latin typeface="黑体" panose="02010609060101010101" pitchFamily="49" charset="-122"/>
                <a:ea typeface="黑体" panose="02010609060101010101" pitchFamily="49" charset="-122"/>
              </a:rPr>
              <a:t> </a:t>
            </a:r>
            <a:r>
              <a:rPr lang="en-US" altLang="zh-CN" sz="3200" b="1" smtClean="0">
                <a:solidFill>
                  <a:srgbClr val="0033CC"/>
                </a:solidFill>
                <a:latin typeface="黑体" panose="02010609060101010101" pitchFamily="49" charset="-122"/>
                <a:ea typeface="黑体" panose="02010609060101010101" pitchFamily="49" charset="-122"/>
              </a:rPr>
              <a:t>     </a:t>
            </a:r>
            <a:r>
              <a:rPr lang="zh-CN" altLang="en-US" sz="2800" b="1" smtClean="0">
                <a:solidFill>
                  <a:srgbClr val="FF0000"/>
                </a:solidFill>
                <a:latin typeface="黑体" panose="02010609060101010101" pitchFamily="49" charset="-122"/>
                <a:ea typeface="黑体" panose="02010609060101010101" pitchFamily="49" charset="-122"/>
              </a:rPr>
              <a:t>封建君主专制</a:t>
            </a:r>
            <a:r>
              <a:rPr lang="en-US" altLang="zh-CN" sz="2800" b="1" smtClean="0">
                <a:solidFill>
                  <a:srgbClr val="FF0000"/>
                </a:solidFill>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资产阶级共和制政体（未真正</a:t>
            </a:r>
            <a:endParaRPr lang="en-US" altLang="zh-CN" sz="2800" b="1" smtClean="0">
              <a:solidFill>
                <a:srgbClr val="FF0000"/>
              </a:solidFill>
              <a:latin typeface="黑体" pitchFamily="49" charset="-122"/>
              <a:ea typeface="黑体" pitchFamily="49" charset="-122"/>
            </a:endParaRPr>
          </a:p>
          <a:p>
            <a:pPr>
              <a:lnSpc>
                <a:spcPct val="100000"/>
              </a:lnSpc>
              <a:buFontTx/>
              <a:buNone/>
            </a:pPr>
            <a:r>
              <a:rPr lang="en-US" altLang="zh-CN" sz="2800" b="1">
                <a:solidFill>
                  <a:srgbClr val="FF0000"/>
                </a:solidFill>
                <a:latin typeface="黑体" panose="02010609060101010101" pitchFamily="49" charset="-122"/>
                <a:ea typeface="黑体" panose="02010609060101010101" pitchFamily="49" charset="-122"/>
              </a:rPr>
              <a:t> </a:t>
            </a:r>
            <a:r>
              <a:rPr lang="en-US" altLang="zh-CN" sz="2800" b="1" smtClean="0">
                <a:solidFill>
                  <a:srgbClr val="FF0000"/>
                </a:solidFill>
                <a:latin typeface="黑体" panose="02010609060101010101" pitchFamily="49" charset="-122"/>
                <a:ea typeface="黑体" panose="02010609060101010101" pitchFamily="49" charset="-122"/>
              </a:rPr>
              <a:t>      </a:t>
            </a:r>
            <a:r>
              <a:rPr lang="zh-CN" altLang="en-US" sz="2800" b="1" smtClean="0">
                <a:solidFill>
                  <a:srgbClr val="FF0000"/>
                </a:solidFill>
                <a:latin typeface="黑体" panose="02010609060101010101" pitchFamily="49" charset="-122"/>
                <a:ea typeface="黑体" panose="02010609060101010101" pitchFamily="49" charset="-122"/>
              </a:rPr>
              <a:t>实现）</a:t>
            </a:r>
            <a:r>
              <a:rPr lang="en-US" altLang="zh-CN" sz="2800" b="1" smtClean="0">
                <a:solidFill>
                  <a:srgbClr val="FF0000"/>
                </a:solidFill>
                <a:ea typeface="黑体" panose="02010609060101010101" pitchFamily="49" charset="-122"/>
              </a:rPr>
              <a:t>——</a:t>
            </a:r>
            <a:r>
              <a:rPr lang="zh-CN" altLang="en-US" sz="2800" b="1" smtClean="0">
                <a:solidFill>
                  <a:srgbClr val="FF0000"/>
                </a:solidFill>
                <a:latin typeface="黑体" panose="02010609060101010101" pitchFamily="49" charset="-122"/>
                <a:ea typeface="黑体" panose="02010609060101010101" pitchFamily="49" charset="-122"/>
              </a:rPr>
              <a:t>人民代表大会制，人民享有广泛的民主。</a:t>
            </a:r>
            <a:endParaRPr lang="zh-CN" altLang="en-US" sz="2800" b="1" smtClean="0">
              <a:solidFill>
                <a:srgbClr val="FF0000"/>
              </a:solidFill>
              <a:latin typeface="黑体" pitchFamily="49" charset="-122"/>
              <a:ea typeface="黑体" pitchFamily="49" charset="-122"/>
            </a:endParaRPr>
          </a:p>
          <a:p>
            <a:pPr>
              <a:lnSpc>
                <a:spcPct val="100000"/>
              </a:lnSpc>
              <a:buFontTx/>
              <a:buNone/>
            </a:pPr>
            <a:r>
              <a:rPr lang="zh-CN" altLang="en-US" sz="3600" b="1" smtClean="0">
                <a:solidFill>
                  <a:srgbClr val="0033CC"/>
                </a:solidFill>
                <a:latin typeface="黑体" panose="02010609060101010101" pitchFamily="49" charset="-122"/>
                <a:ea typeface="黑体" panose="02010609060101010101" pitchFamily="49" charset="-122"/>
              </a:rPr>
              <a:t>认识：</a:t>
            </a:r>
            <a:endParaRPr lang="zh-CN" altLang="en-US" sz="3600" b="1" smtClean="0">
              <a:solidFill>
                <a:srgbClr val="0033CC"/>
              </a:solidFill>
              <a:latin typeface="黑体" pitchFamily="49" charset="-122"/>
              <a:ea typeface="黑体" pitchFamily="49" charset="-122"/>
            </a:endParaRPr>
          </a:p>
          <a:p>
            <a:pPr>
              <a:lnSpc>
                <a:spcPct val="100000"/>
              </a:lnSpc>
              <a:buFontTx/>
              <a:buNone/>
            </a:pPr>
            <a:r>
              <a:rPr lang="en-US" altLang="zh-CN" sz="2800" b="1" smtClean="0">
                <a:solidFill>
                  <a:srgbClr val="FF0000"/>
                </a:solidFill>
                <a:latin typeface="黑体" panose="02010609060101010101" pitchFamily="49" charset="-122"/>
                <a:ea typeface="黑体" panose="02010609060101010101" pitchFamily="49" charset="-122"/>
              </a:rPr>
              <a:t>1</a:t>
            </a:r>
            <a:r>
              <a:rPr lang="zh-CN" altLang="en-US" sz="2800" b="1" smtClean="0">
                <a:solidFill>
                  <a:srgbClr val="FF0000"/>
                </a:solidFill>
                <a:latin typeface="黑体" panose="02010609060101010101" pitchFamily="49" charset="-122"/>
                <a:ea typeface="黑体" panose="02010609060101010101" pitchFamily="49" charset="-122"/>
              </a:rPr>
              <a:t>、政治体制总的发展趋势是由</a:t>
            </a:r>
            <a:r>
              <a:rPr lang="zh-CN" altLang="en-US" sz="2800" b="1" smtClean="0">
                <a:solidFill>
                  <a:srgbClr val="0000FF"/>
                </a:solidFill>
                <a:latin typeface="黑体" panose="02010609060101010101" pitchFamily="49" charset="-122"/>
                <a:ea typeface="黑体" panose="02010609060101010101" pitchFamily="49" charset="-122"/>
              </a:rPr>
              <a:t>专制</a:t>
            </a:r>
            <a:r>
              <a:rPr lang="zh-CN" altLang="en-US" sz="2800" b="1" smtClean="0">
                <a:solidFill>
                  <a:srgbClr val="FF0000"/>
                </a:solidFill>
                <a:latin typeface="黑体" panose="02010609060101010101" pitchFamily="49" charset="-122"/>
                <a:ea typeface="黑体" panose="02010609060101010101" pitchFamily="49" charset="-122"/>
              </a:rPr>
              <a:t>到</a:t>
            </a:r>
            <a:r>
              <a:rPr lang="zh-CN" altLang="en-US" sz="2800" b="1" smtClean="0">
                <a:solidFill>
                  <a:srgbClr val="0000FF"/>
                </a:solidFill>
                <a:latin typeface="黑体" panose="02010609060101010101" pitchFamily="49" charset="-122"/>
                <a:ea typeface="黑体" panose="02010609060101010101" pitchFamily="49" charset="-122"/>
              </a:rPr>
              <a:t>民主</a:t>
            </a:r>
            <a:r>
              <a:rPr lang="zh-CN" altLang="en-US" sz="2800" b="1" smtClean="0">
                <a:solidFill>
                  <a:srgbClr val="FF0000"/>
                </a:solidFill>
                <a:latin typeface="黑体" panose="02010609060101010101" pitchFamily="49" charset="-122"/>
                <a:ea typeface="黑体" panose="02010609060101010101" pitchFamily="49" charset="-122"/>
              </a:rPr>
              <a:t>、由</a:t>
            </a:r>
            <a:r>
              <a:rPr lang="zh-CN" altLang="en-US" sz="2800" b="1" smtClean="0">
                <a:solidFill>
                  <a:srgbClr val="0000FF"/>
                </a:solidFill>
                <a:latin typeface="黑体" panose="02010609060101010101" pitchFamily="49" charset="-122"/>
                <a:ea typeface="黑体" panose="02010609060101010101" pitchFamily="49" charset="-122"/>
              </a:rPr>
              <a:t>人治</a:t>
            </a:r>
            <a:r>
              <a:rPr lang="zh-CN" altLang="en-US" sz="2800" b="1" smtClean="0">
                <a:solidFill>
                  <a:srgbClr val="FF0000"/>
                </a:solidFill>
                <a:latin typeface="黑体" panose="02010609060101010101" pitchFamily="49" charset="-122"/>
                <a:ea typeface="黑体" panose="02010609060101010101" pitchFamily="49" charset="-122"/>
              </a:rPr>
              <a:t>到</a:t>
            </a:r>
            <a:r>
              <a:rPr lang="zh-CN" altLang="en-US" sz="2800" b="1" smtClean="0">
                <a:solidFill>
                  <a:srgbClr val="0000FF"/>
                </a:solidFill>
                <a:latin typeface="黑体" panose="02010609060101010101" pitchFamily="49" charset="-122"/>
                <a:ea typeface="黑体" panose="02010609060101010101" pitchFamily="49" charset="-122"/>
              </a:rPr>
              <a:t>法治。</a:t>
            </a:r>
            <a:endParaRPr lang="zh-CN" altLang="en-US" sz="2800" b="1" smtClean="0">
              <a:solidFill>
                <a:srgbClr val="0000FF"/>
              </a:solidFill>
              <a:latin typeface="黑体" pitchFamily="49" charset="-122"/>
              <a:ea typeface="黑体" pitchFamily="49" charset="-122"/>
            </a:endParaRPr>
          </a:p>
          <a:p>
            <a:pPr>
              <a:lnSpc>
                <a:spcPct val="100000"/>
              </a:lnSpc>
              <a:buFontTx/>
              <a:buNone/>
            </a:pPr>
            <a:r>
              <a:rPr lang="en-US" altLang="zh-CN" sz="2800" b="1" smtClean="0">
                <a:solidFill>
                  <a:srgbClr val="FF0000"/>
                </a:solidFill>
                <a:latin typeface="黑体" panose="02010609060101010101" pitchFamily="49" charset="-122"/>
                <a:ea typeface="黑体" panose="02010609060101010101" pitchFamily="49" charset="-122"/>
              </a:rPr>
              <a:t>2</a:t>
            </a:r>
            <a:r>
              <a:rPr lang="zh-CN" altLang="en-US" sz="2800" b="1" smtClean="0">
                <a:solidFill>
                  <a:srgbClr val="FF0000"/>
                </a:solidFill>
                <a:latin typeface="黑体" panose="02010609060101010101" pitchFamily="49" charset="-122"/>
                <a:ea typeface="黑体" panose="02010609060101010101" pitchFamily="49" charset="-122"/>
              </a:rPr>
              <a:t>、民族独立是实行民主政治的前提条件</a:t>
            </a:r>
            <a:endParaRPr lang="zh-CN" altLang="en-US" sz="2800" b="1" smtClean="0">
              <a:solidFill>
                <a:srgbClr val="FF0000"/>
              </a:solidFill>
              <a:latin typeface="黑体" panose="02010609060101010101" pitchFamily="49" charset="-122"/>
              <a:ea typeface="黑体" panose="02010609060101010101" pitchFamily="49" charset="-122"/>
            </a:endParaRPr>
          </a:p>
          <a:p>
            <a:pPr>
              <a:lnSpc>
                <a:spcPct val="100000"/>
              </a:lnSpc>
              <a:buFontTx/>
              <a:buNone/>
            </a:pPr>
            <a:r>
              <a:rPr lang="en-US" altLang="zh-CN" sz="2800" b="1" smtClean="0">
                <a:solidFill>
                  <a:srgbClr val="FF0000"/>
                </a:solidFill>
                <a:latin typeface="黑体" panose="02010609060101010101" pitchFamily="49" charset="-122"/>
                <a:ea typeface="黑体" panose="02010609060101010101" pitchFamily="49" charset="-122"/>
              </a:rPr>
              <a:t>3</a:t>
            </a:r>
            <a:r>
              <a:rPr lang="zh-CN" altLang="en-US" sz="2800" b="1" smtClean="0">
                <a:solidFill>
                  <a:srgbClr val="FF0000"/>
                </a:solidFill>
                <a:latin typeface="黑体" panose="02010609060101010101" pitchFamily="49" charset="-122"/>
                <a:ea typeface="黑体" panose="02010609060101010101" pitchFamily="49" charset="-122"/>
              </a:rPr>
              <a:t>、民主政治建设必须符合国情，不能照搬西方模式</a:t>
            </a:r>
            <a:endParaRPr lang="zh-CN" altLang="en-US" sz="2800" b="1" smtClean="0">
              <a:solidFill>
                <a:srgbClr val="FF0000"/>
              </a:solidFill>
              <a:latin typeface="黑体" panose="02010609060101010101" pitchFamily="49" charset="-122"/>
              <a:ea typeface="黑体" panose="02010609060101010101" pitchFamily="49" charset="-122"/>
            </a:endParaRPr>
          </a:p>
          <a:p>
            <a:pPr>
              <a:lnSpc>
                <a:spcPct val="100000"/>
              </a:lnSpc>
              <a:buFontTx/>
              <a:buNone/>
            </a:pPr>
            <a:r>
              <a:rPr lang="en-US" altLang="zh-CN" sz="2800" b="1" smtClean="0">
                <a:solidFill>
                  <a:srgbClr val="FF0000"/>
                </a:solidFill>
                <a:latin typeface="黑体" panose="02010609060101010101" pitchFamily="49" charset="-122"/>
                <a:ea typeface="黑体" panose="02010609060101010101" pitchFamily="49" charset="-122"/>
              </a:rPr>
              <a:t>4</a:t>
            </a:r>
            <a:r>
              <a:rPr lang="zh-CN" altLang="en-US" sz="2800" b="1" smtClean="0">
                <a:solidFill>
                  <a:srgbClr val="FF0000"/>
                </a:solidFill>
                <a:latin typeface="黑体" panose="02010609060101010101" pitchFamily="49" charset="-122"/>
                <a:ea typeface="黑体" panose="02010609060101010101" pitchFamily="49" charset="-122"/>
              </a:rPr>
              <a:t>、在党的领导下民主政治建立并不断发展完善</a:t>
            </a:r>
            <a:endParaRPr lang="zh-CN" altLang="en-US" sz="2800" b="1">
              <a:solidFill>
                <a:srgbClr val="FF0000"/>
              </a:solidFill>
              <a:latin typeface="黑体" pitchFamily="49" charset="-122"/>
              <a:ea typeface="黑体" pitchFamily="49" charset="-122"/>
            </a:endParaRPr>
          </a:p>
        </p:txBody>
      </p:sp>
      <p:sp>
        <p:nvSpPr>
          <p:cNvPr id="11" name="矩形 10"/>
          <p:cNvSpPr/>
          <p:nvPr/>
        </p:nvSpPr>
        <p:spPr>
          <a:xfrm>
            <a:off x="182217"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a:t>
            </a:r>
            <a:r>
              <a:rPr lang="zh-CN" altLang="en-US" sz="2800" b="1" kern="100">
                <a:solidFill>
                  <a:srgbClr val="000000"/>
                </a:solidFill>
                <a:latin typeface="Calibri" panose="020f0502020204030204" pitchFamily="34" charset="0"/>
                <a:ea typeface="宋体" panose="02010600030101010101" pitchFamily="2" charset="-122"/>
                <a:cs typeface="Times New Roman" panose="02020603050405020304" pitchFamily="18" charset="0"/>
              </a:rPr>
              <a:t>探究</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10">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8" name="文本框 7"/>
          <p:cNvSpPr txBox="1"/>
          <p:nvPr/>
        </p:nvSpPr>
        <p:spPr>
          <a:xfrm>
            <a:off x="496793" y="523220"/>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pPr/>
            <a:r>
              <a:rPr lang="zh-CN" altLang="en-US"/>
              <a:t>第</a:t>
            </a:r>
            <a:r>
              <a:rPr lang="en-US" altLang="zh-CN"/>
              <a:t>3</a:t>
            </a:r>
            <a:r>
              <a:rPr lang="zh-CN" altLang="en-US"/>
              <a:t>课  中国建立共和制的曲折历程</a:t>
            </a:r>
            <a:endParaRPr lang="zh-CN" altLang="en-US"/>
          </a:p>
        </p:txBody>
      </p:sp>
      <p:sp>
        <p:nvSpPr>
          <p:cNvPr id="2" name="矩形 1"/>
          <p:cNvSpPr/>
          <p:nvPr/>
        </p:nvSpPr>
        <p:spPr>
          <a:xfrm>
            <a:off x="1471622" y="2365388"/>
            <a:ext cx="9157956" cy="707886"/>
          </a:xfrm>
          <a:prstGeom prst="rect">
            <a:avLst/>
          </a:prstGeom>
        </p:spPr>
        <p:txBody>
          <a:bodyPr wrap="none">
            <a:spAutoFit/>
          </a:bodyPr>
          <a:lstStyle>
            <a:defP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a:solidFill>
                  <a:srgbClr val="0033CC"/>
                </a:solidFill>
                <a:latin typeface="Calibri" panose="020f0502020204030204" pitchFamily="34" charset="0"/>
                <a:ea typeface="宋体" panose="02010600030101010101" pitchFamily="2" charset="-122"/>
                <a:cs typeface="Songti SC"/>
              </a:rPr>
              <a:t>民国建立</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（二）</a:t>
            </a:r>
            <a:r>
              <a:rPr lang="en-US"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smtClean="0">
                <a:solidFill>
                  <a:srgbClr val="0033CC"/>
                </a:solidFill>
                <a:latin typeface="Calibri" panose="020f0502020204030204" pitchFamily="34" charset="0"/>
                <a:ea typeface="宋体" panose="02010600030101010101" pitchFamily="2" charset="-122"/>
                <a:cs typeface="Songti SC"/>
              </a:rPr>
              <a:t>临时约法</a:t>
            </a:r>
            <a:r>
              <a:rPr lang="en-US" altLang="zh-CN" sz="2400" b="1" kern="0" smtClean="0">
                <a:solidFill>
                  <a:srgbClr val="0033CC"/>
                </a:solidFill>
                <a:latin typeface="Calibri" panose="020f0502020204030204" pitchFamily="34" charset="0"/>
                <a:ea typeface="宋体" panose="02010600030101010101" pitchFamily="2" charset="-122"/>
                <a:cs typeface="Songti SC"/>
              </a:rPr>
              <a:t>》</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（三）政党政治的尝试  </a:t>
            </a:r>
            <a:r>
              <a:rPr lang="en-US" altLang="zh-CN" sz="2400" b="1" kern="0" smtClean="0">
                <a:solidFill>
                  <a:srgbClr val="0033CC"/>
                </a:solidFill>
                <a:latin typeface="Calibri" panose="020f0502020204030204" pitchFamily="34" charset="0"/>
                <a:ea typeface="宋体" panose="02010600030101010101" pitchFamily="2" charset="-122"/>
                <a:cs typeface="Songti SC"/>
              </a:rPr>
              <a:t>1</a:t>
            </a:r>
            <a:r>
              <a:rPr lang="zh-CN" altLang="en-US" sz="2400" b="1" kern="0" smtClean="0">
                <a:solidFill>
                  <a:srgbClr val="0033CC"/>
                </a:solidFill>
                <a:latin typeface="Calibri" panose="020f0502020204030204" pitchFamily="34" charset="0"/>
                <a:ea typeface="宋体" panose="02010600030101010101" pitchFamily="2" charset="-122"/>
                <a:cs typeface="Songti SC"/>
              </a:rPr>
              <a:t>、民国初期的党派  </a:t>
            </a:r>
            <a:r>
              <a:rPr lang="en-US" altLang="zh-CN" sz="2400" b="1" kern="0" smtClean="0">
                <a:solidFill>
                  <a:srgbClr val="0033CC"/>
                </a:solidFill>
                <a:latin typeface="Calibri" panose="020f0502020204030204" pitchFamily="34" charset="0"/>
                <a:ea typeface="宋体" panose="02010600030101010101" pitchFamily="2" charset="-122"/>
                <a:cs typeface="Songti SC"/>
              </a:rPr>
              <a:t>2</a:t>
            </a:r>
            <a:r>
              <a:rPr lang="zh-CN" altLang="en-US" sz="2400" b="1" kern="0" smtClean="0">
                <a:solidFill>
                  <a:srgbClr val="0033CC"/>
                </a:solidFill>
                <a:latin typeface="Calibri" panose="020f0502020204030204" pitchFamily="34" charset="0"/>
                <a:ea typeface="宋体" panose="02010600030101010101" pitchFamily="2" charset="-122"/>
                <a:cs typeface="Songti SC"/>
              </a:rPr>
              <a:t>、</a:t>
            </a:r>
            <a:r>
              <a:rPr lang="en-US" altLang="zh-CN" sz="2400" b="1" kern="0" smtClean="0">
                <a:solidFill>
                  <a:srgbClr val="0033CC"/>
                </a:solidFill>
                <a:latin typeface="Calibri" panose="020f0502020204030204" pitchFamily="34" charset="0"/>
                <a:ea typeface="宋体" panose="02010600030101010101" pitchFamily="2" charset="-122"/>
                <a:cs typeface="Songti SC"/>
              </a:rPr>
              <a:t>1928</a:t>
            </a:r>
            <a:r>
              <a:rPr lang="zh-CN" altLang="en-US" sz="2400" b="1" kern="0" smtClean="0">
                <a:solidFill>
                  <a:srgbClr val="0033CC"/>
                </a:solidFill>
                <a:latin typeface="Calibri" panose="020f0502020204030204" pitchFamily="34" charset="0"/>
                <a:ea typeface="宋体" panose="02010600030101010101" pitchFamily="2" charset="-122"/>
                <a:cs typeface="Songti SC"/>
              </a:rPr>
              <a:t>年后的政治</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9" name="矩形 8"/>
          <p:cNvSpPr/>
          <p:nvPr/>
        </p:nvSpPr>
        <p:spPr>
          <a:xfrm>
            <a:off x="1471622" y="3859222"/>
            <a:ext cx="7708842" cy="707886"/>
          </a:xfrm>
          <a:prstGeom prst="rect">
            <a:avLst/>
          </a:prstGeom>
        </p:spPr>
        <p:txBody>
          <a:bodyPr wrap="none">
            <a:spAutoFit/>
          </a:bodyPr>
          <a:lstStyle>
            <a:defP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smtClean="0">
                <a:solidFill>
                  <a:srgbClr val="0033CC"/>
                </a:solidFill>
                <a:latin typeface="Calibri" panose="020f0502020204030204" pitchFamily="34" charset="0"/>
                <a:ea typeface="宋体" panose="02010600030101010101" pitchFamily="2" charset="-122"/>
                <a:cs typeface="Songti SC"/>
              </a:rPr>
              <a:t>中华苏维埃临时中央政府 （二）抗日战争时期</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zh-CN" altLang="en-US" sz="2400" b="1" kern="0" smtClean="0">
                <a:solidFill>
                  <a:srgbClr val="0033CC"/>
                </a:solidFill>
                <a:latin typeface="Calibri" panose="020f0502020204030204" pitchFamily="34" charset="0"/>
                <a:ea typeface="宋体" panose="02010600030101010101" pitchFamily="2" charset="-122"/>
                <a:cs typeface="Songti SC"/>
              </a:rPr>
              <a:t> （三）解放战争时期</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0" name="矩形 9"/>
          <p:cNvSpPr/>
          <p:nvPr/>
        </p:nvSpPr>
        <p:spPr>
          <a:xfrm>
            <a:off x="1574861" y="5388583"/>
            <a:ext cx="6849632" cy="707886"/>
          </a:xfrm>
          <a:prstGeom prst="rect">
            <a:avLst/>
          </a:prstGeom>
        </p:spPr>
        <p:txBody>
          <a:bodyPr wrap="none">
            <a:spAutoFit/>
          </a:bodyPr>
          <a:lstStyle>
            <a:defPPr/>
          </a:lstStyle>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zh-CN" sz="2400" b="1" kern="0">
                <a:solidFill>
                  <a:srgbClr val="0033CC"/>
                </a:solidFill>
                <a:latin typeface="Calibri" panose="020f0502020204030204" pitchFamily="34" charset="0"/>
                <a:ea typeface="宋体" panose="02010600030101010101" pitchFamily="2" charset="-122"/>
                <a:cs typeface="Songti SC"/>
              </a:rPr>
              <a:t>一</a:t>
            </a:r>
            <a:r>
              <a:rPr lang="zh-CN" altLang="zh-CN" sz="2400" b="1" kern="0" smtClean="0">
                <a:solidFill>
                  <a:srgbClr val="0033CC"/>
                </a:solidFill>
                <a:latin typeface="Calibri" panose="020f0502020204030204" pitchFamily="34" charset="0"/>
                <a:ea typeface="宋体" panose="02010600030101010101" pitchFamily="2" charset="-122"/>
                <a:cs typeface="Songti SC"/>
              </a:rPr>
              <a:t>）</a:t>
            </a:r>
            <a:r>
              <a:rPr lang="zh-CN" altLang="en-US" sz="2400" b="1" kern="0" smtClean="0">
                <a:solidFill>
                  <a:srgbClr val="0033CC"/>
                </a:solidFill>
                <a:latin typeface="Calibri" panose="020f0502020204030204" pitchFamily="34" charset="0"/>
                <a:ea typeface="宋体" panose="02010600030101010101" pitchFamily="2" charset="-122"/>
                <a:cs typeface="Songti SC"/>
              </a:rPr>
              <a:t>人民代表大会制度 </a:t>
            </a:r>
            <a:endParaRPr lang="en-US" altLang="zh-CN" sz="2400" b="1" kern="0" smtClea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endParaRPr lang="en-US" altLang="zh-CN" sz="2400" b="1" kern="0">
              <a:solidFill>
                <a:srgbClr val="0033CC"/>
              </a:solidFill>
              <a:latin typeface="Calibri" panose="020f0502020204030204" pitchFamily="34" charset="0"/>
              <a:ea typeface="宋体" panose="02010600030101010101" pitchFamily="2" charset="-122"/>
              <a:cs typeface="Songti SC"/>
            </a:endParaRPr>
          </a:p>
          <a:p>
            <a:pPr indent="267970">
              <a:lnSpc>
                <a:spcPts val="1600"/>
              </a:lnSpc>
            </a:pPr>
            <a:r>
              <a:rPr lang="en-US" altLang="zh-CN" sz="2400" b="1" kern="0" smtClean="0">
                <a:solidFill>
                  <a:srgbClr val="0033CC"/>
                </a:solidFill>
                <a:latin typeface="Calibri" panose="020f0502020204030204" pitchFamily="34" charset="0"/>
                <a:ea typeface="宋体" panose="02010600030101010101" pitchFamily="2" charset="-122"/>
                <a:cs typeface="Songti SC"/>
              </a:rPr>
              <a:t> </a:t>
            </a:r>
            <a:r>
              <a:rPr lang="zh-CN" altLang="en-US" sz="2400" b="1" kern="0" smtClean="0">
                <a:solidFill>
                  <a:srgbClr val="0033CC"/>
                </a:solidFill>
                <a:latin typeface="Calibri" panose="020f0502020204030204" pitchFamily="34" charset="0"/>
                <a:ea typeface="宋体" panose="02010600030101010101" pitchFamily="2" charset="-122"/>
                <a:cs typeface="Songti SC"/>
              </a:rPr>
              <a:t>（二）中共领导下的多党合作和政治协商制度</a:t>
            </a:r>
            <a:endParaRPr lang="zh-CN" altLang="zh-CN" sz="2400" b="1" kern="10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2" name="文本框 11"/>
          <p:cNvSpPr txBox="1"/>
          <p:nvPr/>
        </p:nvSpPr>
        <p:spPr>
          <a:xfrm>
            <a:off x="1209092" y="1591263"/>
            <a:ext cx="6066084" cy="3539430"/>
          </a:xfrm>
          <a:prstGeom prst="rect">
            <a:avLst/>
          </a:prstGeom>
          <a:noFill/>
        </p:spPr>
        <p:txBody>
          <a:bodyPr wrap="none" rtlCol="0">
            <a:spAutoFit/>
          </a:bodyPr>
          <a:lstStyle>
            <a:defPPr/>
          </a:lstStyle>
          <a:p>
            <a:pPr/>
            <a:r>
              <a:rPr lang="zh-CN" altLang="en-US" sz="3200" b="1"/>
              <a:t>一、民国时期的政治制度</a:t>
            </a:r>
            <a:r>
              <a:rPr lang="zh-CN" altLang="zh-CN" sz="3200" b="1" smtClean="0"/>
              <a:t>：</a:t>
            </a:r>
            <a:endParaRPr lang="en-US" altLang="zh-CN" sz="3200" b="1" smtClean="0"/>
          </a:p>
          <a:p>
            <a:pPr/>
            <a:endParaRPr lang="en-US" altLang="zh-CN" sz="3200" smtClean="0"/>
          </a:p>
          <a:p>
            <a:pPr/>
            <a:endParaRPr lang="zh-CN" altLang="zh-CN" sz="3200"/>
          </a:p>
          <a:p>
            <a:pPr/>
            <a:r>
              <a:rPr lang="zh-CN" altLang="en-US" sz="3200" b="1"/>
              <a:t>二、中共在根据地的制度探</a:t>
            </a:r>
            <a:r>
              <a:rPr lang="zh-CN" altLang="en-US" sz="3200" b="1" smtClean="0"/>
              <a:t>索</a:t>
            </a:r>
            <a:r>
              <a:rPr lang="en-US" altLang="zh-CN" sz="3200" b="1" smtClean="0"/>
              <a:t>:</a:t>
            </a:r>
            <a:endParaRPr lang="en-US" altLang="zh-CN" sz="3200" b="1" smtClean="0"/>
          </a:p>
          <a:p>
            <a:pPr/>
            <a:endParaRPr lang="en-US" altLang="zh-CN" sz="3200" smtClean="0"/>
          </a:p>
          <a:p>
            <a:pPr/>
            <a:endParaRPr lang="zh-CN" altLang="zh-CN" sz="3200"/>
          </a:p>
          <a:p>
            <a:pPr/>
            <a:r>
              <a:rPr lang="zh-CN" altLang="en-US" sz="3200" b="1" smtClean="0"/>
              <a:t>三</a:t>
            </a:r>
            <a:r>
              <a:rPr lang="zh-CN" altLang="en-US" sz="3200" b="1"/>
              <a:t>、中华人民共和国的政治制</a:t>
            </a:r>
            <a:r>
              <a:rPr lang="zh-CN" altLang="en-US" sz="3200" b="1" smtClean="0"/>
              <a:t>度</a:t>
            </a:r>
            <a:r>
              <a:rPr lang="en-US" altLang="zh-CN" sz="3200" b="1" smtClean="0"/>
              <a:t>:</a:t>
            </a:r>
            <a:endParaRPr lang="zh-CN" altLang="zh-CN" sz="3200"/>
          </a:p>
        </p:txBody>
      </p:sp>
      <p:sp>
        <p:nvSpPr>
          <p:cNvPr id="13" name="文本框 12"/>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182216" y="0"/>
            <a:ext cx="2348720" cy="523220"/>
          </a:xfrm>
          <a:prstGeom prst="rect">
            <a:avLst/>
          </a:prstGeom>
        </p:spPr>
        <p:txBody>
          <a:bodyPr wrap="none">
            <a:spAutoFit/>
          </a:bodyPr>
          <a:lstStyle>
            <a:defPPr/>
          </a:lstStyle>
          <a:p>
            <a:pPr algn="just">
              <a:spcAft>
                <a:spcPct val="0"/>
              </a:spcAft>
            </a:pP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pPr/>
            <a:r>
              <a:rPr lang="zh-CN" altLang="en-US"/>
              <a:t>第</a:t>
            </a:r>
            <a:r>
              <a:rPr lang="en-US" altLang="zh-CN"/>
              <a:t>3</a:t>
            </a:r>
            <a:r>
              <a:rPr lang="zh-CN" altLang="en-US"/>
              <a:t>课  中国建立共和制的曲折历程</a:t>
            </a:r>
            <a:endParaRPr lang="zh-CN" altLang="en-US"/>
          </a:p>
        </p:txBody>
      </p:sp>
      <p:sp>
        <p:nvSpPr>
          <p:cNvPr id="6" name="Rectangle 14"/>
          <p:cNvSpPr>
            <a:spLocks noChangeArrowheads="1"/>
          </p:cNvSpPr>
          <p:nvPr/>
        </p:nvSpPr>
        <p:spPr bwMode="auto">
          <a:xfrm>
            <a:off x="309717" y="523220"/>
            <a:ext cx="11661057" cy="600164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defPPr/>
            <a:lvl1pPr>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1600">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t>         “辛亥革命在近代中国政治文明历程中具有划时代意义。</a:t>
            </a:r>
            <a:r>
              <a:rPr lang="zh-CN" altLang="en-US" sz="3200" b="1">
                <a:solidFill>
                  <a:srgbClr val="0033CC"/>
                </a:solidFill>
              </a:rPr>
              <a:t>民国取代了帝国，冲破了历代王朝的更迭机制，为中国打开了进步的闸门。</a:t>
            </a:r>
            <a:r>
              <a:rPr lang="zh-CN" altLang="en-US" sz="3200" b="1"/>
              <a:t>辛亥革命以后，中国人民革命的洪流势不可挡。</a:t>
            </a:r>
            <a:r>
              <a:rPr lang="zh-CN" altLang="en-US" sz="3200" b="1">
                <a:solidFill>
                  <a:srgbClr val="0033CC"/>
                </a:solidFill>
              </a:rPr>
              <a:t>在中国共产党领导下，新民主主义革命、社会主义革命、改革开放不断取得胜利。</a:t>
            </a:r>
            <a:r>
              <a:rPr lang="en-US" altLang="zh-CN" sz="3200" b="1"/>
              <a:t>1894</a:t>
            </a:r>
            <a:r>
              <a:rPr lang="zh-CN" altLang="en-US" sz="3200" b="1"/>
              <a:t>年，孙中山先生在风雨如晦的旧中国率先喊出‘振兴中华’的口号。抚今追昔，我们可以告慰中山先生的是，令他忧虑重重的旧中国已经一去不复返了，令他念兹在兹的中国人民的生活已经发生了翻天覆地的变化。中山先生说过：‘世界潮流，浩浩荡荡，顺之则昌，逆之则亡。’他还谆谆告诫后人：‘革命尚未成功，同志仍需努力。’让我们继承辛亥英烈始终不渝的爱国精神，发扬革命先驱与时俱进的革命精神，为中华民族的伟大复兴、为国家的民主与富强贡献自己的力量。”</a:t>
            </a:r>
            <a:endParaRPr lang="zh-CN" altLang="en-US" sz="32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mph" presetSubtype="0" fill="hold" grpId="0" nodeType="clickEffect">
                                  <p:stCondLst>
                                    <p:cond delay="0"/>
                                  </p:stCondLst>
                                  <p:childTnLst>
                                    <p:animScale>
                                      <p:cBhvr>
                                        <p:cTn id="6" dur="2000" fill="hold"/>
                                        <p:tgtEl>
                                          <p:spTgt spid="6"/>
                                        </p:tgtEl>
                                      </p:cBhvr>
                                      <p:by x="150000" y="150000"/>
                                    </p:animScale>
                                  </p:childTnLst>
                                </p:cTn>
                              </p:par>
                            </p:childTnLst>
                          </p:cTn>
                        </p:par>
                      </p:childTnLst>
                    </p:cTn>
                  </p:par>
                  <p:par>
                    <p:cTn id="7" fill="hold" nodeType="clickPar">
                      <p:stCondLst>
                        <p:cond delay="indefinite"/>
                      </p:stCondLst>
                      <p:childTnLst>
                        <p:par>
                          <p:cTn id="8" fill="hold" nodeType="afterGroup">
                            <p:stCondLst>
                              <p:cond delay="0"/>
                            </p:stCondLst>
                            <p:childTnLst>
                              <p:par>
                                <p:cTn id="9" presetID="6" presetClass="emph" presetSubtype="0" fill="hold" grpId="1" nodeType="clickEffect">
                                  <p:stCondLst>
                                    <p:cond delay="0"/>
                                  </p:stCondLst>
                                  <p:childTnLst>
                                    <p:animScale>
                                      <p:cBhvr>
                                        <p:cTn id="10"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Ls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9.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TEMPLATE_CATEGORY" val="custom"/>
  <p:tag name="KSO_WM_TEMPLATE_INDEX" val="20187308"/>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4.xml><?xml version="1.0" encoding="utf-8"?>
<p:tagLst xmlns:p="http://schemas.openxmlformats.org/presentationml/2006/main">
  <p:tag name="KSO_WM_BEAUTIFY_FLAG" val="#wm#"/>
  <p:tag name="KSO_WM_TAG_VERSION" val="1.0"/>
  <p:tag name="KSO_WM_TEMPLATE_CATEGORY" val="custom"/>
  <p:tag name="KSO_WM_TEMPLATE_INDEX" val="20187308"/>
  <p:tag name="KSO_WM_TEMPLATE_SUBCATEGORY" val="0"/>
  <p:tag name="KSO_WM_TEMPLATE_THUMBS_INDEX" val="1"/>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BEAUTIFY_FLAG" val="#wm#"/>
  <p:tag name="KSO_WM_TAG_VERSION" val="1.0"/>
  <p:tag name="KSO_WM_TEMPLATE_CATEGORY" val="custom"/>
  <p:tag name="KSO_WM_TEMPLATE_INDEX" val="20184553"/>
  <p:tag name="KSO_WM_TEMPLATE_JOB_ID" val="2"/>
  <p:tag name="KSO_WM_TEMPLATE_OUTLINE_ID" val="15"/>
  <p:tag name="KSO_WM_TEMPLATE_SCENE_ID" val="1"/>
  <p:tag name="KSO_WM_TEMPLATE_THUMBS_INDEX" val="1、6、10、14、20、26、27、28、29、31"/>
  <p:tag name="KSO_WM_TEMPLATE_TOPIC_DEFAULT" val="1"/>
  <p:tag name="KSO_WM_TEMPLATE_TOPIC_ID" val="2869567"/>
</p:tagLst>
</file>

<file path=ppt/tags/tag77.xml><?xml version="1.0" encoding="utf-8"?>
<p:tagLst xmlns:p="http://schemas.openxmlformats.org/presentationml/2006/main">
  <p:tag name="KSO_WM_BEAUTIFY_FLAG" val="#wm#"/>
  <p:tag name="KSO_WM_SLIDE_ID" val="custom20187308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INDEX" val="20187308"/>
  <p:tag name="KSO_WM_TEMPLATE_SUBCATEGORY" val="0"/>
  <p:tag name="KSO_WM_TEMPLATE_THUMBS_INDEX" val="1"/>
</p:tagLst>
</file>

<file path=ppt/tags/tag78.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Arial"/>
      </a:majorFont>
      <a:minorFont>
        <a:latin typeface="Times New Roman"/>
        <a:ea typeface="宋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224</Paragraphs>
  <Slides>20</Slides>
  <Notes>9</Notes>
  <TotalTime>0</TotalTime>
  <HiddenSlides>0</HiddenSlides>
  <MMClips>0</MMClips>
  <ScaleCrop>0</ScaleCrop>
  <HeadingPairs>
    <vt:vector baseType="variant" size="6">
      <vt:variant>
        <vt:lpstr>Fonts used</vt:lpstr>
      </vt:variant>
      <vt:variant>
        <vt:i4>17</vt:i4>
      </vt:variant>
      <vt:variant>
        <vt:lpstr>Theme</vt:lpstr>
      </vt:variant>
      <vt:variant>
        <vt:i4>1</vt:i4>
      </vt:variant>
      <vt:variant>
        <vt:lpstr>Slide Titles</vt:lpstr>
      </vt:variant>
      <vt:variant>
        <vt:i4>20</vt:i4>
      </vt:variant>
    </vt:vector>
  </HeadingPairs>
  <TitlesOfParts>
    <vt:vector baseType="lpstr" size="38">
      <vt:lpstr>Arial</vt:lpstr>
      <vt:lpstr>微软雅黑</vt:lpstr>
      <vt:lpstr>黑体</vt:lpstr>
      <vt:lpstr>宋体</vt:lpstr>
      <vt:lpstr>Times New Roman</vt:lpstr>
      <vt:lpstr>等线 Light</vt:lpstr>
      <vt:lpstr>等线</vt:lpstr>
      <vt:lpstr>Calibri</vt:lpstr>
      <vt:lpstr>Calibri Light</vt:lpstr>
      <vt:lpstr>Wingdings</vt:lpstr>
      <vt:lpstr>楷体_GB2312</vt:lpstr>
      <vt:lpstr>Tahoma</vt:lpstr>
      <vt:lpstr>仿宋_GB2312</vt:lpstr>
      <vt:lpstr>Songti SC</vt:lpstr>
      <vt:lpstr>华文新魏</vt:lpstr>
      <vt:lpstr>隶书</vt:lpstr>
      <vt:lpstr>Arial Black</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拓展：中国历史上的不同政体</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2020-12-21T11:07:42.083</cp:lastPrinted>
  <dcterms:created xsi:type="dcterms:W3CDTF">2020-12-21T11:07:42Z</dcterms:created>
  <dcterms:modified xsi:type="dcterms:W3CDTF">2020-12-21T03:07:42Z</dcterms:modified>
</cp:coreProperties>
</file>