
<file path=[Content_Types].xml><?xml version="1.0" encoding="utf-8"?>
<Types xmlns="http://schemas.openxmlformats.org/package/2006/content-types">
  <Default Extension="jpeg" ContentType="image/jpeg"/>
  <Default Extension="vml" ContentType="application/vnd.openxmlformats-officedocument.vmlDrawing"/>
  <Default Extension="bin" ContentType="application/vnd.openxmlformats-officedocument.oleObject"/>
  <Default Extension="wav" ContentType="audio/x-wav"/>
  <Default Extension="png" ContentType="image/png"/>
  <Default Extension="emf" ContentType="image/x-emf"/>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1"/>
  </p:notesMasterIdLst>
  <p:sldIdLst>
    <p:sldId id="389" r:id="rId3"/>
    <p:sldId id="292" r:id="rId4"/>
    <p:sldId id="306" r:id="rId5"/>
    <p:sldId id="314" r:id="rId6"/>
    <p:sldId id="269" r:id="rId7"/>
    <p:sldId id="268" r:id="rId8"/>
    <p:sldId id="266" r:id="rId9"/>
    <p:sldId id="270" r:id="rId10"/>
    <p:sldId id="271" r:id="rId11"/>
    <p:sldId id="364" r:id="rId12"/>
    <p:sldId id="304" r:id="rId13"/>
    <p:sldId id="277" r:id="rId14"/>
    <p:sldId id="343" r:id="rId15"/>
    <p:sldId id="344" r:id="rId16"/>
    <p:sldId id="309" r:id="rId17"/>
    <p:sldId id="278" r:id="rId18"/>
    <p:sldId id="280" r:id="rId19"/>
    <p:sldId id="283" r:id="rId20"/>
    <p:sldId id="362" r:id="rId22"/>
    <p:sldId id="365" r:id="rId23"/>
    <p:sldId id="366" r:id="rId24"/>
    <p:sldId id="367" r:id="rId25"/>
    <p:sldId id="368" r:id="rId26"/>
    <p:sldId id="294" r:id="rId27"/>
    <p:sldId id="371" r:id="rId28"/>
    <p:sldId id="369" r:id="rId29"/>
    <p:sldId id="370" r:id="rId30"/>
    <p:sldId id="372" r:id="rId31"/>
    <p:sldId id="373" r:id="rId32"/>
    <p:sldId id="375" r:id="rId33"/>
    <p:sldId id="381" r:id="rId34"/>
    <p:sldId id="299" r:id="rId35"/>
    <p:sldId id="313" r:id="rId36"/>
    <p:sldId id="380" r:id="rId37"/>
    <p:sldId id="376" r:id="rId38"/>
    <p:sldId id="377" r:id="rId39"/>
    <p:sldId id="378" r:id="rId40"/>
    <p:sldId id="379" r:id="rId41"/>
    <p:sldId id="387" r:id="rId42"/>
    <p:sldId id="284" r:id="rId43"/>
    <p:sldId id="383" r:id="rId44"/>
    <p:sldId id="384" r:id="rId45"/>
    <p:sldId id="385" r:id="rId46"/>
    <p:sldId id="386" r:id="rId47"/>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4" d="100"/>
          <a:sy n="84" d="100"/>
        </p:scale>
        <p:origin x="-1152" y="-90"/>
      </p:cViewPr>
      <p:guideLst>
        <p:guide orient="horz" pos="2142"/>
        <p:guide pos="2854"/>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0" Type="http://schemas.openxmlformats.org/officeDocument/2006/relationships/tableStyles" Target="tableStyles.xml"/><Relationship Id="rId5" Type="http://schemas.openxmlformats.org/officeDocument/2006/relationships/slide" Target="slides/slide3.xml"/><Relationship Id="rId49" Type="http://schemas.openxmlformats.org/officeDocument/2006/relationships/viewProps" Target="viewProps.xml"/><Relationship Id="rId48" Type="http://schemas.openxmlformats.org/officeDocument/2006/relationships/presProps" Target="presProps.xml"/><Relationship Id="rId47" Type="http://schemas.openxmlformats.org/officeDocument/2006/relationships/slide" Target="slides/slide44.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slide" Target="slides/slide2.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notesMaster" Target="notesMasters/notesMaster1.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3.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5.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9.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8.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单击</a:t>
            </a:r>
            <a:r>
              <a:rPr lang="en-US" altLang="zh-CN"/>
              <a:t>“</a:t>
            </a:r>
            <a:r>
              <a:rPr lang="zh-CN" altLang="en-US"/>
              <a:t>拓展延伸</a:t>
            </a:r>
            <a:r>
              <a:rPr lang="en-US" altLang="zh-CN"/>
              <a:t>”</a:t>
            </a:r>
            <a:r>
              <a:rPr lang="zh-CN" altLang="en-US"/>
              <a:t>播放视频，引入学生探究拉美独立运动的意义</a:t>
            </a:r>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点击图片，播放视频</a:t>
            </a:r>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05FA5489-208D-45C0-A4E8-216007B492FD}"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07B5385-328E-4EB0-B3C1-F3F5CBBE4350}"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05FA5489-208D-45C0-A4E8-216007B492FD}"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07B5385-328E-4EB0-B3C1-F3F5CBBE4350}"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05FA5489-208D-45C0-A4E8-216007B492FD}"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07B5385-328E-4EB0-B3C1-F3F5CBBE4350}"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05FA5489-208D-45C0-A4E8-216007B492FD}"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07B5385-328E-4EB0-B3C1-F3F5CBBE4350}"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05FA5489-208D-45C0-A4E8-216007B492FD}"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07B5385-328E-4EB0-B3C1-F3F5CBBE4350}"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05FA5489-208D-45C0-A4E8-216007B492FD}"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B5385-328E-4EB0-B3C1-F3F5CBBE4350}"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5FA5489-208D-45C0-A4E8-216007B492FD}"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07B5385-328E-4EB0-B3C1-F3F5CBBE4350}"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05FA5489-208D-45C0-A4E8-216007B492FD}"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07B5385-328E-4EB0-B3C1-F3F5CBBE4350}"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05FA5489-208D-45C0-A4E8-216007B492FD}"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07B5385-328E-4EB0-B3C1-F3F5CBBE4350}"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05FA5489-208D-45C0-A4E8-216007B492FD}"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07B5385-328E-4EB0-B3C1-F3F5CBBE4350}"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05FA5489-208D-45C0-A4E8-216007B492FD}"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07B5385-328E-4EB0-B3C1-F3F5CBBE4350}" type="slidenum">
              <a:rPr lang="zh-CN" altLang="en-US" smtClean="0"/>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1_标题幻灯片">
    <p:spTree>
      <p:nvGrpSpPr>
        <p:cNvPr id="1" name=""/>
        <p:cNvGrpSpPr/>
        <p:nvPr/>
      </p:nvGrpSpPr>
      <p:grpSpPr>
        <a:xfrm>
          <a:off x="0" y="0"/>
          <a:ext cx="0" cy="0"/>
          <a:chOff x="0" y="0"/>
          <a:chExt cx="0" cy="0"/>
        </a:xfrm>
      </p:grpSpPr>
      <p:sp>
        <p:nvSpPr>
          <p:cNvPr id="20" name="Content Placeholder 10"/>
          <p:cNvSpPr>
            <a:spLocks noGrp="1"/>
          </p:cNvSpPr>
          <p:nvPr>
            <p:ph sz="quarter" idx="14"/>
          </p:nvPr>
        </p:nvSpPr>
        <p:spPr>
          <a:xfrm>
            <a:off x="611560" y="1887740"/>
            <a:ext cx="7848872" cy="3474720"/>
          </a:xfrm>
          <a:prstGeom prst="rect">
            <a:avLst/>
          </a:prstGeom>
        </p:spPr>
        <p:txBody>
          <a:bodyPr/>
          <a:lstStyle>
            <a:lvl1pPr marL="45720" indent="0">
              <a:buNone/>
              <a:defRPr sz="3200">
                <a:latin typeface="楷体" panose="02010609060101010101" pitchFamily="49" charset="-122"/>
                <a:ea typeface="楷体" panose="02010609060101010101" pitchFamily="49" charset="-122"/>
              </a:defRPr>
            </a:lvl1pPr>
            <a:lvl2pPr marL="365760" indent="0">
              <a:buNone/>
              <a:defRPr sz="3200">
                <a:latin typeface="楷体" panose="02010609060101010101" pitchFamily="49" charset="-122"/>
                <a:ea typeface="楷体" panose="02010609060101010101" pitchFamily="49" charset="-122"/>
              </a:defRPr>
            </a:lvl2pPr>
            <a:lvl3pPr marL="640080" indent="0">
              <a:buNone/>
              <a:defRPr sz="3200">
                <a:latin typeface="楷体" panose="02010609060101010101" pitchFamily="49" charset="-122"/>
                <a:ea typeface="楷体" panose="02010609060101010101" pitchFamily="49" charset="-122"/>
              </a:defRPr>
            </a:lvl3pPr>
            <a:lvl4pPr>
              <a:defRPr sz="3600">
                <a:latin typeface="楷体" panose="02010609060101010101" pitchFamily="49" charset="-122"/>
                <a:ea typeface="楷体" panose="02010609060101010101" pitchFamily="49" charset="-122"/>
              </a:defRPr>
            </a:lvl4pPr>
            <a:lvl5pPr>
              <a:defRPr sz="3600">
                <a:latin typeface="楷体" panose="02010609060101010101" pitchFamily="49" charset="-122"/>
                <a:ea typeface="楷体" panose="02010609060101010101" pitchFamily="49" charset="-122"/>
              </a:defRPr>
            </a:lvl5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p:txBody>
      </p:sp>
      <p:sp>
        <p:nvSpPr>
          <p:cNvPr id="21" name="Content Placeholder 10"/>
          <p:cNvSpPr>
            <a:spLocks noGrp="1"/>
          </p:cNvSpPr>
          <p:nvPr>
            <p:ph sz="quarter" idx="15"/>
          </p:nvPr>
        </p:nvSpPr>
        <p:spPr>
          <a:xfrm>
            <a:off x="648088" y="764704"/>
            <a:ext cx="5868128" cy="576531"/>
          </a:xfrm>
          <a:prstGeom prst="rect">
            <a:avLst/>
          </a:prstGeom>
        </p:spPr>
        <p:txBody>
          <a:bodyPr/>
          <a:lstStyle>
            <a:lvl1pPr marL="45720" indent="0">
              <a:buNone/>
              <a:defRPr lang="zh-CN" altLang="en-US" sz="4600" b="1" i="0" kern="1200" dirty="0" smtClean="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楷体" panose="02010609060101010101" pitchFamily="49" charset="-122"/>
                <a:ea typeface="楷体" panose="02010609060101010101" pitchFamily="49" charset="-122"/>
                <a:cs typeface="+mj-cs"/>
              </a:defRPr>
            </a:lvl1pPr>
            <a:lvl2pPr>
              <a:defRPr sz="3200">
                <a:latin typeface="楷体" panose="02010609060101010101" pitchFamily="49" charset="-122"/>
                <a:ea typeface="楷体" panose="02010609060101010101" pitchFamily="49" charset="-122"/>
              </a:defRPr>
            </a:lvl2pPr>
            <a:lvl3pPr>
              <a:defRPr sz="3200">
                <a:latin typeface="楷体" panose="02010609060101010101" pitchFamily="49" charset="-122"/>
                <a:ea typeface="楷体" panose="02010609060101010101" pitchFamily="49" charset="-122"/>
              </a:defRPr>
            </a:lvl3pPr>
            <a:lvl4pPr>
              <a:defRPr sz="3600">
                <a:latin typeface="楷体" panose="02010609060101010101" pitchFamily="49" charset="-122"/>
                <a:ea typeface="楷体" panose="02010609060101010101" pitchFamily="49" charset="-122"/>
              </a:defRPr>
            </a:lvl4pPr>
            <a:lvl5pPr>
              <a:defRPr sz="3600">
                <a:latin typeface="楷体" panose="02010609060101010101" pitchFamily="49" charset="-122"/>
                <a:ea typeface="楷体" panose="02010609060101010101" pitchFamily="49" charset="-122"/>
              </a:defRPr>
            </a:lvl5pPr>
          </a:lstStyle>
          <a:p>
            <a:pPr lvl="0"/>
            <a:r>
              <a:rPr lang="zh-CN" altLang="en-US" noProof="1" smtClean="0"/>
              <a:t>单击此处编辑母版文本样式</a:t>
            </a:r>
            <a:endParaRPr lang="zh-CN" altLang="en-US" noProof="1" smtClean="0"/>
          </a:p>
        </p:txBody>
      </p:sp>
      <p:sp>
        <p:nvSpPr>
          <p:cNvPr id="10" name="Footer Placeholder 4"/>
          <p:cNvSpPr>
            <a:spLocks noGrp="1"/>
          </p:cNvSpPr>
          <p:nvPr>
            <p:ph type="ftr" sz="quarter" idx="16"/>
          </p:nvPr>
        </p:nvSpPr>
        <p:spPr/>
        <p:txBody>
          <a:bodyPr/>
          <a:lstStyle>
            <a:lvl1pPr>
              <a:defRPr/>
            </a:lvl1pPr>
          </a:lstStyle>
          <a:p>
            <a:endParaRPr lang="zh-CN" altLang="en-US"/>
          </a:p>
        </p:txBody>
      </p:sp>
      <p:sp>
        <p:nvSpPr>
          <p:cNvPr id="11" name="Slide Number Placeholder 5"/>
          <p:cNvSpPr>
            <a:spLocks noGrp="1"/>
          </p:cNvSpPr>
          <p:nvPr>
            <p:ph type="sldNum" sz="quarter" idx="17"/>
          </p:nvPr>
        </p:nvSpPr>
        <p:spPr/>
        <p:txBody>
          <a:bodyPr/>
          <a:lstStyle>
            <a:lvl1pPr>
              <a:defRPr smtClean="0"/>
            </a:lvl1pPr>
          </a:lstStyle>
          <a:p>
            <a:fld id="{E07B5385-328E-4EB0-B3C1-F3F5CBBE4350}" type="slidenum">
              <a:rPr lang="zh-CN" altLang="en-US" smtClean="0"/>
            </a:fld>
            <a:endParaRPr lang="zh-CN" altLang="en-US"/>
          </a:p>
        </p:txBody>
      </p:sp>
    </p:spTree>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标题，文本与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457200" y="1600200"/>
            <a:ext cx="4038600" cy="4525963"/>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a:xfrm>
            <a:off x="457200" y="6245225"/>
            <a:ext cx="2133600" cy="476250"/>
          </a:xfrm>
        </p:spPr>
        <p:txBody>
          <a:bodyPr/>
          <a:lstStyle>
            <a:lvl1pPr>
              <a:defRPr/>
            </a:lvl1pPr>
          </a:lstStyle>
          <a:p>
            <a:endParaRPr lang="en-US" altLang="zh-CN"/>
          </a:p>
        </p:txBody>
      </p:sp>
      <p:sp>
        <p:nvSpPr>
          <p:cNvPr id="6" name="页脚占位符 5"/>
          <p:cNvSpPr>
            <a:spLocks noGrp="1"/>
          </p:cNvSpPr>
          <p:nvPr>
            <p:ph type="ftr" sz="quarter" idx="11"/>
          </p:nvPr>
        </p:nvSpPr>
        <p:spPr>
          <a:xfrm>
            <a:off x="3124200" y="6245225"/>
            <a:ext cx="2895600" cy="476250"/>
          </a:xfrm>
        </p:spPr>
        <p:txBody>
          <a:bodyPr/>
          <a:lstStyle>
            <a:lvl1pPr>
              <a:defRPr/>
            </a:lvl1pPr>
          </a:lstStyle>
          <a:p>
            <a:endParaRPr lang="en-US" altLang="zh-CN"/>
          </a:p>
        </p:txBody>
      </p:sp>
      <p:sp>
        <p:nvSpPr>
          <p:cNvPr id="7" name="灯片编号占位符 6"/>
          <p:cNvSpPr>
            <a:spLocks noGrp="1"/>
          </p:cNvSpPr>
          <p:nvPr>
            <p:ph type="sldNum" sz="quarter" idx="12"/>
          </p:nvPr>
        </p:nvSpPr>
        <p:spPr>
          <a:xfrm>
            <a:off x="6553200" y="6245225"/>
            <a:ext cx="2133600" cy="476250"/>
          </a:xfrm>
        </p:spPr>
        <p:txBody>
          <a:bodyPr/>
          <a:lstStyle>
            <a:lvl1pPr>
              <a:defRPr/>
            </a:lvl1pPr>
          </a:lstStyle>
          <a:p>
            <a:fld id="{89A71C31-E1FD-41DA-972A-2DF93BA16A86}" type="slidenum">
              <a:rPr lang="en-US" altLang="zh-CN" smtClean="0"/>
            </a:fld>
            <a:endParaRPr lang="en-US" altLang="zh-CN"/>
          </a:p>
        </p:txBody>
      </p:sp>
    </p:spTree>
  </p:cSld>
  <p:clrMapOvr>
    <a:masterClrMapping/>
  </p:clrMapOvr>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5" Type="http://schemas.openxmlformats.org/officeDocument/2006/relationships/theme" Target="../theme/theme1.xml"/><Relationship Id="rId14" Type="http://schemas.openxmlformats.org/officeDocument/2006/relationships/image" Target="../media/image1.png"/><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FA5489-208D-45C0-A4E8-216007B492FD}" type="datetimeFigureOut">
              <a:rPr lang="zh-CN" altLang="en-US" smtClean="0"/>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07B5385-328E-4EB0-B3C1-F3F5CBBE4350}"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image" Target="../media/image2.png"/><Relationship Id="rId1" Type="http://schemas.openxmlformats.org/officeDocument/2006/relationships/hyperlink" Target="&#20248;&#31168;&#25945;&#26696;&#20043;&#65288;1&#65289;&#25289;&#19969;&#32654;&#27954;&#29420;&#31435;&#36816;&#21160;&#23548;&#20837;.mp4" TargetMode="Externa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jpe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pn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5.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6.png"/></Relationships>
</file>

<file path=ppt/slides/_rels/slide9.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image" Target="../media/image7.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1.wav"/><Relationship Id="rId1" Type="http://schemas.openxmlformats.org/officeDocument/2006/relationships/image" Target="../media/image10.pn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11.jpe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2.jpe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2.jpeg"/></Relationships>
</file>

<file path=ppt/slides/_rels/slide15.xml.rels><?xml version="1.0" encoding="UTF-8" standalone="yes"?>
<Relationships xmlns="http://schemas.openxmlformats.org/package/2006/relationships"><Relationship Id="rId4" Type="http://schemas.openxmlformats.org/officeDocument/2006/relationships/vmlDrawing" Target="../drawings/vmlDrawing1.vml"/><Relationship Id="rId3" Type="http://schemas.openxmlformats.org/officeDocument/2006/relationships/slideLayout" Target="../slideLayouts/slideLayout7.xml"/><Relationship Id="rId2" Type="http://schemas.openxmlformats.org/officeDocument/2006/relationships/image" Target="../media/image13.png"/><Relationship Id="rId1" Type="http://schemas.openxmlformats.org/officeDocument/2006/relationships/oleObject" Target="../embeddings/oleObject1.bin"/></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4.jpeg"/><Relationship Id="rId1" Type="http://schemas.openxmlformats.org/officeDocument/2006/relationships/hyperlink" Target="http://tupian.baike.com/doc/&#22810;&#27931;&#38647;&#26031;&#21628;&#22768;/a0_14_22_01300000291746134789226310684_jpg.html?prd=citiao_tuce_zhengwen" TargetMode="External"/></Relationships>
</file>

<file path=ppt/slides/_rels/slide17.xml.rels><?xml version="1.0" encoding="UTF-8" standalone="yes"?>
<Relationships xmlns="http://schemas.openxmlformats.org/package/2006/relationships"><Relationship Id="rId5" Type="http://schemas.openxmlformats.org/officeDocument/2006/relationships/vmlDrawing" Target="../drawings/vmlDrawing2.vml"/><Relationship Id="rId4" Type="http://schemas.openxmlformats.org/officeDocument/2006/relationships/slideLayout" Target="../slideLayouts/slideLayout7.xml"/><Relationship Id="rId3" Type="http://schemas.openxmlformats.org/officeDocument/2006/relationships/image" Target="../media/image16.jpeg"/><Relationship Id="rId2" Type="http://schemas.openxmlformats.org/officeDocument/2006/relationships/image" Target="../media/image15.png"/><Relationship Id="rId1" Type="http://schemas.openxmlformats.org/officeDocument/2006/relationships/oleObject" Target="../embeddings/oleObject2.bin"/></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image" Target="../media/image17.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hyperlink" Target="&#20248;&#31168;&#25945;&#26696;&#20043;&#65288;2&#65289;&#25289;&#32654;&#29420;&#31435;&#36816;&#21160;&#24847;&#20041;.mp4" TargetMode="Externa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image" Target="../media/image18.png"/><Relationship Id="rId1" Type="http://schemas.openxmlformats.org/officeDocument/2006/relationships/hyperlink" Target="&#26032;&#38395;&#30452;&#25773;&#38388;%20111008%20&#22996;&#20869;&#29790;&#25289;%20&#21152;&#25289;&#21152;&#26031;&#29627;&#21033;&#29926;&#23572;&#24191;&#22330;.flv" TargetMode="Externa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image" Target="../media/image19.jpe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image" Target="../media/image21.jpeg"/><Relationship Id="rId1" Type="http://schemas.openxmlformats.org/officeDocument/2006/relationships/image" Target="../media/image20.emf"/></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image" Target="../media/image22.jpeg"/></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hyperlink" Target="&#26893;&#29289;&#21452;&#25480;&#31934;.ram" TargetMode="External"/></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3.pn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5.png"/><Relationship Id="rId1" Type="http://schemas.openxmlformats.org/officeDocument/2006/relationships/image" Target="../media/image23.png"/></Relationships>
</file>

<file path=ppt/slides/_rels/slide29.xml.rels><?xml version="1.0" encoding="UTF-8" standalone="yes"?>
<Relationships xmlns="http://schemas.openxmlformats.org/package/2006/relationships"><Relationship Id="rId4" Type="http://schemas.openxmlformats.org/officeDocument/2006/relationships/notesSlide" Target="../notesSlides/notesSlide4.xml"/><Relationship Id="rId3" Type="http://schemas.openxmlformats.org/officeDocument/2006/relationships/slideLayout" Target="../slideLayouts/slideLayout7.xml"/><Relationship Id="rId2" Type="http://schemas.openxmlformats.org/officeDocument/2006/relationships/image" Target="../media/image24.emf"/><Relationship Id="rId1" Type="http://schemas.openxmlformats.org/officeDocument/2006/relationships/hyperlink" Target="&#20248;&#31168;&#25945;&#26696;&#20043;&#65288;3&#65289;&#21360;&#24230;&#27665;&#26063;&#22823;&#36215;&#20041;.mp4" TargetMode="External"/></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5.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6.jpe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7.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8.png"/></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9.GIF"/></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9.GIF"/></Relationships>
</file>

<file path=ppt/slides/_rels/slide43.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29.GIF"/><Relationship Id="rId2" Type="http://schemas.openxmlformats.org/officeDocument/2006/relationships/image" Target="file:///C:\Users\mekin39\AppData\Local\Temp\FK5%5dX9PXE%60%25ACM%7d$RZ@XMN1.jpg" TargetMode="External"/><Relationship Id="rId1" Type="http://schemas.openxmlformats.org/officeDocument/2006/relationships/image" Target="../media/image30.jpeg"/></Relationships>
</file>

<file path=ppt/slides/_rels/slide4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9.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WordArt 2"/>
          <p:cNvSpPr>
            <a:spLocks noChangeArrowheads="1" noChangeShapeType="1"/>
          </p:cNvSpPr>
          <p:nvPr/>
        </p:nvSpPr>
        <p:spPr bwMode="auto">
          <a:xfrm>
            <a:off x="381000" y="152400"/>
            <a:ext cx="3276600" cy="1754188"/>
          </a:xfrm>
          <a:prstGeom prst="rect">
            <a:avLst/>
          </a:prstGeom>
        </p:spPr>
        <p:txBody>
          <a:bodyPr wrap="none" fromWordArt="1">
            <a:prstTxWarp prst="textDoubleWave1">
              <a:avLst>
                <a:gd name="adj1" fmla="val 6500"/>
                <a:gd name="adj2" fmla="val 0"/>
              </a:avLst>
            </a:prstTxWarp>
          </a:bodyPr>
          <a:lstStyle/>
          <a:p>
            <a:pPr algn="ctr"/>
            <a:r>
              <a:rPr lang="zh-CN" altLang="en-US" sz="3600" b="1" kern="10" spc="-360" dirty="0">
                <a:ln w="12700">
                  <a:solidFill>
                    <a:srgbClr val="000099"/>
                  </a:solidFill>
                  <a:round/>
                </a:ln>
                <a:solidFill>
                  <a:srgbClr val="33CCFF"/>
                </a:solidFill>
                <a:effectLst>
                  <a:outerShdw dist="125724" dir="18900000" algn="ctr" rotWithShape="0">
                    <a:srgbClr val="000099"/>
                  </a:outerShdw>
                </a:effectLst>
                <a:latin typeface="黑体" panose="02010609060101010101" charset="-122"/>
                <a:ea typeface="黑体" panose="02010609060101010101" charset="-122"/>
              </a:rPr>
              <a:t>思考</a:t>
            </a:r>
            <a:endParaRPr lang="zh-CN" altLang="en-US" sz="3600" b="1" kern="10" spc="-360" dirty="0">
              <a:ln w="12700">
                <a:solidFill>
                  <a:srgbClr val="000099"/>
                </a:solidFill>
                <a:round/>
              </a:ln>
              <a:solidFill>
                <a:srgbClr val="33CCFF"/>
              </a:solidFill>
              <a:effectLst>
                <a:outerShdw dist="125724" dir="18900000" algn="ctr" rotWithShape="0">
                  <a:srgbClr val="000099"/>
                </a:outerShdw>
              </a:effectLst>
              <a:latin typeface="黑体" panose="02010609060101010101" charset="-122"/>
              <a:ea typeface="黑体" panose="02010609060101010101" charset="-122"/>
            </a:endParaRPr>
          </a:p>
        </p:txBody>
      </p:sp>
      <p:sp>
        <p:nvSpPr>
          <p:cNvPr id="7171" name="Text Box 3"/>
          <p:cNvSpPr txBox="1">
            <a:spLocks noChangeArrowheads="1"/>
          </p:cNvSpPr>
          <p:nvPr/>
        </p:nvSpPr>
        <p:spPr bwMode="auto">
          <a:xfrm>
            <a:off x="438318" y="1700808"/>
            <a:ext cx="8388350" cy="167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6000" b="1" dirty="0">
                <a:solidFill>
                  <a:srgbClr val="FF0000"/>
                </a:solidFill>
              </a:rPr>
              <a:t>    </a:t>
            </a:r>
            <a:r>
              <a:rPr lang="zh-CN" altLang="en-US" sz="4400" b="1" dirty="0"/>
              <a:t>新航路开辟后,西欧那些国家开始走上对外殖民扩张的道路?</a:t>
            </a:r>
            <a:endParaRPr lang="zh-CN" altLang="en-US" sz="4400" b="1" dirty="0"/>
          </a:p>
        </p:txBody>
      </p:sp>
      <p:sp>
        <p:nvSpPr>
          <p:cNvPr id="4" name="WordArt 4"/>
          <p:cNvSpPr>
            <a:spLocks noChangeArrowheads="1" noChangeShapeType="1" noTextEdit="1"/>
          </p:cNvSpPr>
          <p:nvPr/>
        </p:nvSpPr>
        <p:spPr bwMode="auto">
          <a:xfrm>
            <a:off x="3492499" y="3573016"/>
            <a:ext cx="5038725" cy="935037"/>
          </a:xfrm>
          <a:prstGeom prst="rect">
            <a:avLst/>
          </a:prstGeom>
        </p:spPr>
        <p:txBody>
          <a:bodyPr wrap="none" fromWordArt="1">
            <a:prstTxWarp prst="textPlain">
              <a:avLst>
                <a:gd name="adj" fmla="val 50000"/>
              </a:avLst>
            </a:prstTxWarp>
          </a:bodyPr>
          <a:lstStyle/>
          <a:p>
            <a:pPr algn="ctr"/>
            <a:r>
              <a:rPr lang="zh-CN" altLang="en-US" sz="3600" kern="10" dirty="0" smtClean="0">
                <a:ln w="25400">
                  <a:solidFill>
                    <a:srgbClr val="FF0000"/>
                  </a:solidFill>
                  <a:round/>
                </a:ln>
                <a:solidFill>
                  <a:srgbClr val="FFFFFF"/>
                </a:solidFill>
                <a:latin typeface="华文琥珀" panose="02010800040101010101" charset="-122"/>
                <a:ea typeface="华文琥珀" panose="02010800040101010101" charset="-122"/>
              </a:rPr>
              <a:t>西班牙和葡萄牙</a:t>
            </a:r>
            <a:endParaRPr lang="zh-CN" altLang="en-US" sz="3600" kern="10" dirty="0">
              <a:ln w="25400">
                <a:solidFill>
                  <a:srgbClr val="FF0000"/>
                </a:solidFill>
                <a:round/>
              </a:ln>
              <a:solidFill>
                <a:srgbClr val="FFFFFF"/>
              </a:solidFill>
              <a:latin typeface="华文琥珀" panose="02010800040101010101" charset="-122"/>
              <a:ea typeface="华文琥珀" panose="02010800040101010101" charset="-122"/>
            </a:endParaRPr>
          </a:p>
        </p:txBody>
      </p:sp>
      <p:sp>
        <p:nvSpPr>
          <p:cNvPr id="5" name="WordArt 7"/>
          <p:cNvSpPr>
            <a:spLocks noChangeArrowheads="1" noChangeShapeType="1" noTextEdit="1"/>
          </p:cNvSpPr>
          <p:nvPr/>
        </p:nvSpPr>
        <p:spPr bwMode="auto">
          <a:xfrm>
            <a:off x="1403648" y="4779925"/>
            <a:ext cx="4716016" cy="1879277"/>
          </a:xfrm>
          <a:prstGeom prst="rect">
            <a:avLst/>
          </a:prstGeom>
        </p:spPr>
        <p:txBody>
          <a:bodyPr wrap="none" fromWordArt="1">
            <a:prstTxWarp prst="textSlantUp">
              <a:avLst>
                <a:gd name="adj" fmla="val 32056"/>
              </a:avLst>
            </a:prstTxWarp>
          </a:bodyPr>
          <a:lstStyle/>
          <a:p>
            <a:r>
              <a:rPr lang="zh-CN" altLang="en-US" sz="3600" b="1" kern="10" dirty="0" smtClean="0">
                <a:ln w="9525">
                  <a:solidFill>
                    <a:srgbClr val="CC99FF"/>
                  </a:solidFill>
                  <a:rou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宋体" panose="02010600030101010101" pitchFamily="2" charset="-122"/>
                <a:ea typeface="宋体" panose="02010600030101010101" pitchFamily="2" charset="-122"/>
              </a:rPr>
              <a:t>拉丁美洲（巴西除外）</a:t>
            </a:r>
            <a:endParaRPr lang="zh-CN" altLang="en-US" sz="3600" b="1" kern="10" dirty="0">
              <a:ln w="9525">
                <a:solidFill>
                  <a:srgbClr val="CC99FF"/>
                </a:solidFill>
                <a:rou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宋体" panose="02010600030101010101" pitchFamily="2" charset="-122"/>
              <a:ea typeface="宋体" panose="02010600030101010101" pitchFamily="2" charset="-122"/>
            </a:endParaRPr>
          </a:p>
        </p:txBody>
      </p:sp>
      <p:sp>
        <p:nvSpPr>
          <p:cNvPr id="6" name="WordArt 7"/>
          <p:cNvSpPr>
            <a:spLocks noChangeArrowheads="1" noChangeShapeType="1" noTextEdit="1"/>
          </p:cNvSpPr>
          <p:nvPr/>
        </p:nvSpPr>
        <p:spPr bwMode="auto">
          <a:xfrm>
            <a:off x="7236296" y="4869160"/>
            <a:ext cx="1491977" cy="1700808"/>
          </a:xfrm>
          <a:prstGeom prst="rect">
            <a:avLst/>
          </a:prstGeom>
        </p:spPr>
        <p:txBody>
          <a:bodyPr wrap="none" fromWordArt="1">
            <a:prstTxWarp prst="textSlantUp">
              <a:avLst>
                <a:gd name="adj" fmla="val 32056"/>
              </a:avLst>
            </a:prstTxWarp>
          </a:bodyPr>
          <a:lstStyle/>
          <a:p>
            <a:r>
              <a:rPr lang="zh-CN" altLang="en-US" sz="3600" b="1" kern="10" dirty="0" smtClean="0">
                <a:ln w="9525">
                  <a:solidFill>
                    <a:srgbClr val="CC99FF"/>
                  </a:solidFill>
                  <a:rou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宋体" panose="02010600030101010101" pitchFamily="2" charset="-122"/>
                <a:ea typeface="宋体" panose="02010600030101010101" pitchFamily="2" charset="-122"/>
              </a:rPr>
              <a:t>巴西</a:t>
            </a:r>
            <a:endParaRPr lang="zh-CN" altLang="en-US" sz="3600" b="1" kern="10" dirty="0">
              <a:ln w="9525">
                <a:solidFill>
                  <a:srgbClr val="CC99FF"/>
                </a:solidFill>
                <a:rou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170"/>
                                        </p:tgtEl>
                                        <p:attrNameLst>
                                          <p:attrName>style.visibility</p:attrName>
                                        </p:attrNameLst>
                                      </p:cBhvr>
                                      <p:to>
                                        <p:strVal val="visible"/>
                                      </p:to>
                                    </p:set>
                                    <p:anim calcmode="lin" valueType="num">
                                      <p:cBhvr additive="base">
                                        <p:cTn id="7" dur="500" fill="hold"/>
                                        <p:tgtEl>
                                          <p:spTgt spid="7170"/>
                                        </p:tgtEl>
                                        <p:attrNameLst>
                                          <p:attrName>ppt_x</p:attrName>
                                        </p:attrNameLst>
                                      </p:cBhvr>
                                      <p:tavLst>
                                        <p:tav tm="0">
                                          <p:val>
                                            <p:strVal val="#ppt_x"/>
                                          </p:val>
                                        </p:tav>
                                        <p:tav tm="100000">
                                          <p:val>
                                            <p:strVal val="#ppt_x"/>
                                          </p:val>
                                        </p:tav>
                                      </p:tavLst>
                                    </p:anim>
                                    <p:anim calcmode="lin" valueType="num">
                                      <p:cBhvr additive="base">
                                        <p:cTn id="8" dur="500" fill="hold"/>
                                        <p:tgtEl>
                                          <p:spTgt spid="717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grpId="0" nodeType="clickEffect">
                                  <p:stCondLst>
                                    <p:cond delay="0"/>
                                  </p:stCondLst>
                                  <p:childTnLst>
                                    <p:set>
                                      <p:cBhvr>
                                        <p:cTn id="12" dur="1" fill="hold">
                                          <p:stCondLst>
                                            <p:cond delay="0"/>
                                          </p:stCondLst>
                                        </p:cTn>
                                        <p:tgtEl>
                                          <p:spTgt spid="7171"/>
                                        </p:tgtEl>
                                        <p:attrNameLst>
                                          <p:attrName>style.visibility</p:attrName>
                                        </p:attrNameLst>
                                      </p:cBhvr>
                                      <p:to>
                                        <p:strVal val="visible"/>
                                      </p:to>
                                    </p:set>
                                    <p:animEffect transition="in" filter="randombar(horizontal)">
                                      <p:cBhvr>
                                        <p:cTn id="13" dur="500"/>
                                        <p:tgtEl>
                                          <p:spTgt spid="7171"/>
                                        </p:tgtEl>
                                      </p:cBhvr>
                                    </p:animEffect>
                                  </p:childTnLst>
                                </p:cTn>
                              </p:par>
                            </p:childTnLst>
                          </p:cTn>
                        </p:par>
                      </p:childTnLst>
                    </p:cTn>
                  </p:par>
                  <p:par>
                    <p:cTn id="14" fill="hold">
                      <p:stCondLst>
                        <p:cond delay="indefinite"/>
                      </p:stCondLst>
                      <p:childTnLst>
                        <p:par>
                          <p:cTn id="15" fill="hold">
                            <p:stCondLst>
                              <p:cond delay="0"/>
                            </p:stCondLst>
                            <p:childTnLst>
                              <p:par>
                                <p:cTn id="16" presetID="23" presetClass="entr" presetSubtype="16"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500" fill="hold"/>
                                        <p:tgtEl>
                                          <p:spTgt spid="4"/>
                                        </p:tgtEl>
                                        <p:attrNameLst>
                                          <p:attrName>ppt_w</p:attrName>
                                        </p:attrNameLst>
                                      </p:cBhvr>
                                      <p:tavLst>
                                        <p:tav tm="0">
                                          <p:val>
                                            <p:fltVal val="0"/>
                                          </p:val>
                                        </p:tav>
                                        <p:tav tm="100000">
                                          <p:val>
                                            <p:strVal val="#ppt_w"/>
                                          </p:val>
                                        </p:tav>
                                      </p:tavLst>
                                    </p:anim>
                                    <p:anim calcmode="lin" valueType="num">
                                      <p:cBhvr>
                                        <p:cTn id="19" dur="500" fill="hold"/>
                                        <p:tgtEl>
                                          <p:spTgt spid="4"/>
                                        </p:tgtEl>
                                        <p:attrNameLst>
                                          <p:attrName>ppt_h</p:attrName>
                                        </p:attrNameLst>
                                      </p:cBhvr>
                                      <p:tavLst>
                                        <p:tav tm="0">
                                          <p:val>
                                            <p:fltVal val="0"/>
                                          </p:val>
                                        </p:tav>
                                        <p:tav tm="100000">
                                          <p:val>
                                            <p:strVal val="#ppt_h"/>
                                          </p:val>
                                        </p:tav>
                                      </p:tavLst>
                                    </p:anim>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blinds(horizontal)">
                                      <p:cBhvr>
                                        <p:cTn id="24" dur="500"/>
                                        <p:tgtEl>
                                          <p:spTgt spid="5"/>
                                        </p:tgtEl>
                                      </p:cBhvr>
                                    </p:animEffect>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blinds(horizontal)">
                                      <p:cBhvr>
                                        <p:cTn id="2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animBg="1"/>
      <p:bldP spid="7171" grpId="0" autoUpdateAnimBg="0"/>
      <p:bldP spid="4" grpId="0" animBg="1"/>
      <p:bldP spid="5"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23528" y="548680"/>
            <a:ext cx="8568952" cy="2664296"/>
          </a:xfrm>
        </p:spPr>
        <p:txBody>
          <a:bodyPr/>
          <a:lstStyle/>
          <a:p>
            <a:pPr marL="0" indent="0" algn="ctr">
              <a:buNone/>
            </a:pPr>
            <a:r>
              <a:rPr lang="zh-CN" altLang="en-US" sz="4000" smtClean="0">
                <a:latin typeface="楷体" panose="02010609060101010101" pitchFamily="49" charset="-122"/>
                <a:ea typeface="楷体" panose="02010609060101010101" pitchFamily="49" charset="-122"/>
              </a:rPr>
              <a:t>第一单元 殖民地人民的反抗和资本主义制度的扩张</a:t>
            </a:r>
            <a:br>
              <a:rPr lang="en-US" altLang="zh-CN" sz="4000" smtClean="0">
                <a:latin typeface="楷体" panose="02010609060101010101" pitchFamily="49" charset="-122"/>
                <a:ea typeface="楷体" panose="02010609060101010101" pitchFamily="49" charset="-122"/>
              </a:rPr>
            </a:br>
            <a:br>
              <a:rPr lang="en-US" altLang="zh-CN" sz="4000" smtClean="0">
                <a:latin typeface="楷体" panose="02010609060101010101" pitchFamily="49" charset="-122"/>
                <a:ea typeface="楷体" panose="02010609060101010101" pitchFamily="49" charset="-122"/>
              </a:rPr>
            </a:br>
            <a:r>
              <a:rPr lang="zh-CN" altLang="en-US" sz="4000" smtClean="0">
                <a:latin typeface="楷体" panose="02010609060101010101" pitchFamily="49" charset="-122"/>
                <a:ea typeface="楷体" panose="02010609060101010101" pitchFamily="49" charset="-122"/>
              </a:rPr>
              <a:t>第一课 殖民地人民的反抗斗争</a:t>
            </a:r>
            <a:endParaRPr lang="zh-CN" altLang="en-US" sz="4000" dirty="0">
              <a:latin typeface="楷体" panose="02010609060101010101" pitchFamily="49" charset="-122"/>
              <a:ea typeface="楷体" panose="02010609060101010101" pitchFamily="49" charset="-122"/>
            </a:endParaRPr>
          </a:p>
        </p:txBody>
      </p:sp>
      <p:sp>
        <p:nvSpPr>
          <p:cNvPr id="3" name="矩形 2"/>
          <p:cNvSpPr/>
          <p:nvPr/>
        </p:nvSpPr>
        <p:spPr>
          <a:xfrm>
            <a:off x="323528" y="3649128"/>
            <a:ext cx="8640960" cy="2308324"/>
          </a:xfrm>
          <a:prstGeom prst="rect">
            <a:avLst/>
          </a:prstGeom>
          <a:ln w="28575"/>
        </p:spPr>
        <p:style>
          <a:lnRef idx="2">
            <a:schemeClr val="accent1"/>
          </a:lnRef>
          <a:fillRef idx="1">
            <a:schemeClr val="lt1"/>
          </a:fillRef>
          <a:effectRef idx="0">
            <a:schemeClr val="accent1"/>
          </a:effectRef>
          <a:fontRef idx="minor">
            <a:schemeClr val="dk1"/>
          </a:fontRef>
        </p:style>
        <p:txBody>
          <a:bodyPr wrap="square">
            <a:spAutoFit/>
          </a:bodyPr>
          <a:lstStyle/>
          <a:p>
            <a:r>
              <a:rPr lang="en-US" altLang="zh-CN" sz="2400" b="1" dirty="0">
                <a:latin typeface="楷体" panose="02010609060101010101" pitchFamily="49" charset="-122"/>
                <a:ea typeface="楷体" panose="02010609060101010101" pitchFamily="49" charset="-122"/>
              </a:rPr>
              <a:t>1</a:t>
            </a:r>
            <a:r>
              <a:rPr lang="zh-CN" altLang="en-US" sz="2400" b="1" dirty="0">
                <a:latin typeface="楷体" panose="02010609060101010101" pitchFamily="49" charset="-122"/>
                <a:ea typeface="楷体" panose="02010609060101010101" pitchFamily="49" charset="-122"/>
              </a:rPr>
              <a:t>、认识拉丁美洲民族独立运动和印度民族大起义爆发的历史原因。</a:t>
            </a:r>
            <a:endParaRPr lang="zh-CN" altLang="en-US" sz="2400" b="1" dirty="0">
              <a:latin typeface="楷体" panose="02010609060101010101" pitchFamily="49" charset="-122"/>
              <a:ea typeface="楷体" panose="02010609060101010101" pitchFamily="49" charset="-122"/>
            </a:endParaRPr>
          </a:p>
          <a:p>
            <a:r>
              <a:rPr lang="en-US" altLang="zh-CN" sz="2400" b="1" dirty="0">
                <a:latin typeface="楷体" panose="02010609060101010101" pitchFamily="49" charset="-122"/>
                <a:ea typeface="楷体" panose="02010609060101010101" pitchFamily="49" charset="-122"/>
              </a:rPr>
              <a:t>2</a:t>
            </a:r>
            <a:r>
              <a:rPr lang="zh-CN" altLang="en-US" sz="2400" b="1" dirty="0">
                <a:latin typeface="楷体" panose="02010609060101010101" pitchFamily="49" charset="-122"/>
                <a:ea typeface="楷体" panose="02010609060101010101" pitchFamily="49" charset="-122"/>
              </a:rPr>
              <a:t>、对比分析拉丁美洲民族独立运动和印度民族大起义的异同，理解二者结果不同的根源。</a:t>
            </a:r>
            <a:endParaRPr lang="zh-CN" altLang="en-US" sz="2400" b="1" dirty="0">
              <a:latin typeface="楷体" panose="02010609060101010101" pitchFamily="49" charset="-122"/>
              <a:ea typeface="楷体" panose="02010609060101010101" pitchFamily="49" charset="-122"/>
            </a:endParaRPr>
          </a:p>
          <a:p>
            <a:r>
              <a:rPr lang="en-US" altLang="zh-CN" sz="2400" b="1" dirty="0">
                <a:latin typeface="楷体" panose="02010609060101010101" pitchFamily="49" charset="-122"/>
                <a:ea typeface="楷体" panose="02010609060101010101" pitchFamily="49" charset="-122"/>
              </a:rPr>
              <a:t>3</a:t>
            </a:r>
            <a:r>
              <a:rPr lang="zh-CN" altLang="en-US" sz="2400" b="1" dirty="0">
                <a:latin typeface="楷体" panose="02010609060101010101" pitchFamily="49" charset="-122"/>
                <a:ea typeface="楷体" panose="02010609060101010101" pitchFamily="49" charset="-122"/>
              </a:rPr>
              <a:t>、了解玻利瓦尔和章西女王在反抗殖民统治斗争中的主要事迹及杰出作用</a:t>
            </a:r>
            <a:r>
              <a:rPr lang="en-US" altLang="zh-CN" sz="2400" b="1" dirty="0">
                <a:latin typeface="楷体" panose="02010609060101010101" pitchFamily="49" charset="-122"/>
                <a:ea typeface="楷体" panose="02010609060101010101" pitchFamily="49" charset="-122"/>
              </a:rPr>
              <a:t>,</a:t>
            </a:r>
            <a:r>
              <a:rPr lang="zh-CN" altLang="zh-CN" sz="2400" b="1" dirty="0">
                <a:latin typeface="楷体" panose="02010609060101010101" pitchFamily="49" charset="-122"/>
                <a:ea typeface="楷体" panose="02010609060101010101" pitchFamily="49" charset="-122"/>
              </a:rPr>
              <a:t>体会殖民地国家和人民反抗殖民侵略的正义性。 </a:t>
            </a:r>
            <a:endParaRPr lang="zh-CN" altLang="zh-CN" sz="2400" b="1" dirty="0">
              <a:latin typeface="楷体" panose="02010609060101010101" pitchFamily="49" charset="-122"/>
              <a:ea typeface="楷体" panose="02010609060101010101" pitchFamily="49" charset="-122"/>
            </a:endParaRPr>
          </a:p>
        </p:txBody>
      </p:sp>
      <p:sp>
        <p:nvSpPr>
          <p:cNvPr id="4" name="椭圆 3"/>
          <p:cNvSpPr/>
          <p:nvPr/>
        </p:nvSpPr>
        <p:spPr>
          <a:xfrm>
            <a:off x="2699792" y="2132856"/>
            <a:ext cx="2088232" cy="1224136"/>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内容占位符 3"/>
          <p:cNvSpPr>
            <a:spLocks noGrp="1"/>
          </p:cNvSpPr>
          <p:nvPr>
            <p:ph sz="quarter" idx="14"/>
          </p:nvPr>
        </p:nvSpPr>
        <p:spPr>
          <a:xfrm>
            <a:off x="395867" y="1470162"/>
            <a:ext cx="8424936" cy="4047070"/>
          </a:xfrm>
        </p:spPr>
        <p:txBody>
          <a:bodyPr/>
          <a:lstStyle/>
          <a:p>
            <a:r>
              <a:rPr lang="zh-CN" altLang="en-US" b="1" dirty="0">
                <a:solidFill>
                  <a:srgbClr val="FF0000"/>
                </a:solidFill>
              </a:rPr>
              <a:t>殖民地</a:t>
            </a:r>
            <a:r>
              <a:rPr lang="en-US" altLang="zh-CN" b="1" dirty="0">
                <a:solidFill>
                  <a:srgbClr val="FF0000"/>
                </a:solidFill>
              </a:rPr>
              <a:t>:</a:t>
            </a:r>
            <a:r>
              <a:rPr lang="zh-CN" altLang="en-US" b="1" dirty="0">
                <a:solidFill>
                  <a:schemeClr val="tx2">
                    <a:lumMod val="60000"/>
                    <a:lumOff val="40000"/>
                  </a:schemeClr>
                </a:solidFill>
              </a:rPr>
              <a:t>由宗主国统治</a:t>
            </a:r>
            <a:r>
              <a:rPr lang="en-US" altLang="zh-CN" b="1" dirty="0">
                <a:solidFill>
                  <a:schemeClr val="tx2">
                    <a:lumMod val="60000"/>
                    <a:lumOff val="40000"/>
                  </a:schemeClr>
                </a:solidFill>
              </a:rPr>
              <a:t>,</a:t>
            </a:r>
            <a:r>
              <a:rPr lang="zh-CN" altLang="en-US" b="1" dirty="0">
                <a:solidFill>
                  <a:schemeClr val="tx2">
                    <a:lumMod val="60000"/>
                    <a:lumOff val="40000"/>
                  </a:schemeClr>
                </a:solidFill>
              </a:rPr>
              <a:t>没有政治、经济、军事和外交方面的独立权利，完全受宗主国控制的地区。</a:t>
            </a:r>
            <a:endParaRPr lang="zh-CN" altLang="en-US" b="1" dirty="0">
              <a:solidFill>
                <a:schemeClr val="tx2">
                  <a:lumMod val="60000"/>
                  <a:lumOff val="40000"/>
                </a:schemeClr>
              </a:solidFill>
            </a:endParaRPr>
          </a:p>
          <a:p>
            <a:r>
              <a:rPr lang="zh-CN" altLang="en-US" b="1" dirty="0" smtClean="0">
                <a:solidFill>
                  <a:srgbClr val="FF0000"/>
                </a:solidFill>
              </a:rPr>
              <a:t>殖民主义：</a:t>
            </a:r>
            <a:r>
              <a:rPr lang="zh-CN" altLang="en-US" b="1" dirty="0">
                <a:solidFill>
                  <a:schemeClr val="tx2">
                    <a:lumMod val="60000"/>
                    <a:lumOff val="40000"/>
                  </a:schemeClr>
                </a:solidFill>
              </a:rPr>
              <a:t>资本主义国家把政治经济势力扩张到不发达的国家和地区，掠夺和奴役当地人民</a:t>
            </a:r>
            <a:r>
              <a:rPr lang="zh-CN" altLang="en-US" b="1" dirty="0" smtClean="0">
                <a:solidFill>
                  <a:schemeClr val="tx2">
                    <a:lumMod val="60000"/>
                    <a:lumOff val="40000"/>
                  </a:schemeClr>
                </a:solidFill>
              </a:rPr>
              <a:t>。</a:t>
            </a:r>
            <a:endParaRPr lang="en-US" altLang="zh-CN" b="1" dirty="0" smtClean="0">
              <a:solidFill>
                <a:schemeClr val="tx2">
                  <a:lumMod val="60000"/>
                  <a:lumOff val="40000"/>
                </a:schemeClr>
              </a:solidFill>
            </a:endParaRPr>
          </a:p>
          <a:p>
            <a:r>
              <a:rPr lang="zh-CN" altLang="en-US" b="1" dirty="0" smtClean="0">
                <a:solidFill>
                  <a:srgbClr val="FF0000"/>
                </a:solidFill>
              </a:rPr>
              <a:t>殖民：</a:t>
            </a:r>
            <a:r>
              <a:rPr lang="zh-CN" altLang="en-US" b="1" dirty="0" smtClean="0">
                <a:solidFill>
                  <a:schemeClr val="tx2">
                    <a:lumMod val="60000"/>
                    <a:lumOff val="40000"/>
                  </a:schemeClr>
                </a:solidFill>
              </a:rPr>
              <a:t>是</a:t>
            </a:r>
            <a:r>
              <a:rPr lang="zh-CN" altLang="en-US" b="1" dirty="0">
                <a:solidFill>
                  <a:schemeClr val="tx2">
                    <a:lumMod val="60000"/>
                    <a:lumOff val="40000"/>
                  </a:schemeClr>
                </a:solidFill>
              </a:rPr>
              <a:t>指强国向它所征服的地区移民，并掠夺原当地人民的利益。</a:t>
            </a:r>
            <a:endParaRPr lang="zh-CN" altLang="en-US" b="1" dirty="0">
              <a:solidFill>
                <a:schemeClr val="tx2">
                  <a:lumMod val="60000"/>
                  <a:lumOff val="40000"/>
                </a:schemeClr>
              </a:solidFill>
            </a:endParaRPr>
          </a:p>
        </p:txBody>
      </p:sp>
      <p:sp>
        <p:nvSpPr>
          <p:cNvPr id="5" name="内容占位符 4"/>
          <p:cNvSpPr>
            <a:spLocks noGrp="1"/>
          </p:cNvSpPr>
          <p:nvPr>
            <p:ph sz="quarter" idx="15"/>
          </p:nvPr>
        </p:nvSpPr>
        <p:spPr>
          <a:xfrm>
            <a:off x="467544" y="345065"/>
            <a:ext cx="5868128" cy="923695"/>
          </a:xfrm>
        </p:spPr>
        <p:txBody>
          <a:bodyPr/>
          <a:lstStyle/>
          <a:p>
            <a:r>
              <a:rPr lang="zh-CN" altLang="en-US" dirty="0" smtClean="0"/>
              <a:t>概念讲解</a:t>
            </a:r>
            <a:endParaRPr lang="zh-CN" alt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1245235" y="2224405"/>
            <a:ext cx="7615555" cy="3784600"/>
          </a:xfrm>
          <a:prstGeom prst="rect">
            <a:avLst/>
          </a:prstGeom>
          <a:noFill/>
        </p:spPr>
        <p:txBody>
          <a:bodyPr wrap="square" rtlCol="0">
            <a:spAutoFit/>
          </a:bodyPr>
          <a:lstStyle/>
          <a:p>
            <a:r>
              <a:rPr lang="en-US" altLang="zh-CN" sz="4000" dirty="0">
                <a:solidFill>
                  <a:srgbClr val="FF0000"/>
                </a:solidFill>
                <a:latin typeface="+mn-ea"/>
                <a:cs typeface="+mn-ea"/>
              </a:rPr>
              <a:t>1.</a:t>
            </a:r>
            <a:r>
              <a:rPr lang="zh-CN" altLang="en-US" sz="4000" dirty="0">
                <a:solidFill>
                  <a:srgbClr val="FF0000"/>
                </a:solidFill>
                <a:latin typeface="+mn-ea"/>
                <a:cs typeface="+mn-ea"/>
              </a:rPr>
              <a:t>视频中主要描述了哪一事件？</a:t>
            </a:r>
            <a:endParaRPr lang="zh-CN" altLang="en-US" sz="4000" dirty="0">
              <a:solidFill>
                <a:srgbClr val="FF0000"/>
              </a:solidFill>
              <a:latin typeface="+mn-ea"/>
              <a:cs typeface="+mn-ea"/>
            </a:endParaRPr>
          </a:p>
          <a:p>
            <a:endParaRPr lang="en-US" altLang="zh-CN" sz="4000" dirty="0">
              <a:solidFill>
                <a:srgbClr val="FF0000"/>
              </a:solidFill>
              <a:latin typeface="+mn-ea"/>
              <a:cs typeface="+mn-ea"/>
            </a:endParaRPr>
          </a:p>
          <a:p>
            <a:r>
              <a:rPr lang="en-US" altLang="zh-CN" sz="4000" dirty="0">
                <a:solidFill>
                  <a:srgbClr val="FF0000"/>
                </a:solidFill>
                <a:latin typeface="+mn-ea"/>
                <a:cs typeface="+mn-ea"/>
              </a:rPr>
              <a:t>2.</a:t>
            </a:r>
            <a:r>
              <a:rPr lang="zh-CN" altLang="en-US" sz="4000" dirty="0">
                <a:solidFill>
                  <a:srgbClr val="FF0000"/>
                </a:solidFill>
                <a:latin typeface="+mn-ea"/>
                <a:cs typeface="+mn-ea"/>
              </a:rPr>
              <a:t>这一事件的</a:t>
            </a:r>
            <a:r>
              <a:rPr lang="zh-CN" altLang="en-US" sz="4000" dirty="0">
                <a:solidFill>
                  <a:srgbClr val="FF0000"/>
                </a:solidFill>
                <a:latin typeface="+mn-ea"/>
                <a:cs typeface="+mn-ea"/>
                <a:sym typeface="+mn-ea"/>
              </a:rPr>
              <a:t>发生的背景、</a:t>
            </a:r>
            <a:r>
              <a:rPr lang="zh-CN" altLang="en-US" sz="4000" dirty="0">
                <a:solidFill>
                  <a:srgbClr val="FF0000"/>
                </a:solidFill>
                <a:latin typeface="+mn-ea"/>
                <a:cs typeface="+mn-ea"/>
              </a:rPr>
              <a:t>目的</a:t>
            </a:r>
            <a:r>
              <a:rPr lang="zh-CN" altLang="en-US" sz="4000" dirty="0">
                <a:solidFill>
                  <a:srgbClr val="FF0000"/>
                </a:solidFill>
                <a:latin typeface="+mn-ea"/>
                <a:cs typeface="+mn-ea"/>
                <a:sym typeface="+mn-ea"/>
              </a:rPr>
              <a:t>、</a:t>
            </a:r>
            <a:r>
              <a:rPr lang="zh-CN" altLang="en-US" sz="4000" dirty="0">
                <a:solidFill>
                  <a:srgbClr val="FF0000"/>
                </a:solidFill>
                <a:latin typeface="+mn-ea"/>
                <a:cs typeface="+mn-ea"/>
              </a:rPr>
              <a:t>地位又是什么？</a:t>
            </a:r>
            <a:r>
              <a:rPr lang="en-US" altLang="zh-CN" sz="4000" dirty="0">
                <a:solidFill>
                  <a:srgbClr val="FF0000"/>
                </a:solidFill>
                <a:latin typeface="+mn-ea"/>
                <a:cs typeface="+mn-ea"/>
              </a:rPr>
              <a:t> </a:t>
            </a:r>
            <a:endParaRPr lang="en-US" altLang="zh-CN" sz="4000" dirty="0">
              <a:solidFill>
                <a:srgbClr val="FF0000"/>
              </a:solidFill>
              <a:latin typeface="+mn-ea"/>
              <a:cs typeface="+mn-ea"/>
            </a:endParaRPr>
          </a:p>
          <a:p>
            <a:endParaRPr lang="en-US" altLang="zh-CN" sz="4000" dirty="0">
              <a:solidFill>
                <a:srgbClr val="FF0000"/>
              </a:solidFill>
              <a:latin typeface="+mn-ea"/>
              <a:cs typeface="+mn-ea"/>
            </a:endParaRPr>
          </a:p>
          <a:p>
            <a:r>
              <a:rPr lang="en-US" altLang="zh-CN" sz="4000" dirty="0">
                <a:solidFill>
                  <a:srgbClr val="FF0000"/>
                </a:solidFill>
                <a:latin typeface="+mn-ea"/>
                <a:cs typeface="+mn-ea"/>
              </a:rPr>
              <a:t>3.</a:t>
            </a:r>
            <a:r>
              <a:rPr lang="zh-CN" altLang="en-US" sz="4000" dirty="0">
                <a:solidFill>
                  <a:srgbClr val="FF0000"/>
                </a:solidFill>
                <a:latin typeface="+mn-ea"/>
                <a:cs typeface="+mn-ea"/>
              </a:rPr>
              <a:t>这一事件有什么样的性质？</a:t>
            </a:r>
            <a:endParaRPr lang="zh-CN" altLang="en-US" sz="4000" dirty="0">
              <a:solidFill>
                <a:srgbClr val="FF0000"/>
              </a:solidFill>
              <a:latin typeface="+mn-ea"/>
              <a:cs typeface="+mn-ea"/>
            </a:endParaRPr>
          </a:p>
        </p:txBody>
      </p:sp>
      <p:sp>
        <p:nvSpPr>
          <p:cNvPr id="8" name="AutoShape 22">
            <a:hlinkClick r:id="rId1" action="ppaction://hlinkfile"/>
          </p:cNvPr>
          <p:cNvSpPr/>
          <p:nvPr/>
        </p:nvSpPr>
        <p:spPr>
          <a:xfrm>
            <a:off x="106680" y="906145"/>
            <a:ext cx="1044575" cy="5721350"/>
          </a:xfrm>
          <a:prstGeom prst="verticalScroll">
            <a:avLst>
              <a:gd name="adj" fmla="val 12500"/>
            </a:avLst>
          </a:prstGeom>
          <a:gradFill rotWithShape="0">
            <a:gsLst>
              <a:gs pos="0">
                <a:srgbClr val="BBE0E3"/>
              </a:gs>
              <a:gs pos="100000">
                <a:srgbClr val="FFFFFF"/>
              </a:gs>
            </a:gsLst>
            <a:lin ang="5400000" scaled="1"/>
            <a:tileRect/>
          </a:gradFill>
          <a:ln w="9525" cap="flat" cmpd="sng">
            <a:pattFill prst="pct75">
              <a:fgClr>
                <a:srgbClr val="00CC99"/>
              </a:fgClr>
              <a:bgClr>
                <a:srgbClr val="FFFFFF"/>
              </a:bgClr>
            </a:pattFill>
            <a:prstDash val="solid"/>
            <a:miter/>
            <a:headEnd type="none" w="med" len="med"/>
            <a:tailEnd type="none" w="med" len="med"/>
          </a:ln>
        </p:spPr>
        <p:txBody>
          <a:bodyPr wrap="none" lIns="88244" tIns="44122" rIns="88244" bIns="44122" anchor="ctr"/>
          <a:p>
            <a:pPr algn="ctr" defTabSz="881380"/>
            <a:endParaRPr lang="zh-CN" altLang="zh-CN" sz="3400" b="1" dirty="0">
              <a:latin typeface="Times New Roman" panose="02020603050405020304" pitchFamily="18" charset="0"/>
            </a:endParaRPr>
          </a:p>
        </p:txBody>
      </p:sp>
      <p:sp>
        <p:nvSpPr>
          <p:cNvPr id="9" name="Text Box 24"/>
          <p:cNvSpPr txBox="1"/>
          <p:nvPr/>
        </p:nvSpPr>
        <p:spPr>
          <a:xfrm>
            <a:off x="304483" y="1230313"/>
            <a:ext cx="649287" cy="5237480"/>
          </a:xfrm>
          <a:prstGeom prst="rect">
            <a:avLst/>
          </a:prstGeom>
          <a:noFill/>
          <a:ln w="12700">
            <a:noFill/>
          </a:ln>
        </p:spPr>
        <p:txBody>
          <a:bodyPr lIns="88244" tIns="44122" rIns="88244" bIns="44122">
            <a:spAutoFit/>
          </a:bodyPr>
          <a:p>
            <a:pPr defTabSz="973455">
              <a:lnSpc>
                <a:spcPct val="135000"/>
              </a:lnSpc>
              <a:spcBef>
                <a:spcPct val="50000"/>
              </a:spcBef>
            </a:pPr>
            <a:r>
              <a:rPr lang="zh-CN" altLang="en-US" sz="3100" b="1" dirty="0">
                <a:latin typeface="Times New Roman" panose="02020603050405020304" pitchFamily="18" charset="0"/>
              </a:rPr>
              <a:t>观看视频回答问题</a:t>
            </a:r>
            <a:endParaRPr lang="zh-CN" altLang="en-US" sz="3100" b="1" dirty="0">
              <a:latin typeface="Times New Roman" panose="02020603050405020304" pitchFamily="18" charset="0"/>
            </a:endParaRPr>
          </a:p>
        </p:txBody>
      </p:sp>
      <p:sp>
        <p:nvSpPr>
          <p:cNvPr id="20496" name="矩形 27"/>
          <p:cNvSpPr/>
          <p:nvPr/>
        </p:nvSpPr>
        <p:spPr>
          <a:xfrm>
            <a:off x="3996055" y="189230"/>
            <a:ext cx="4145915" cy="645160"/>
          </a:xfrm>
          <a:prstGeom prst="rect">
            <a:avLst/>
          </a:prstGeom>
          <a:noFill/>
          <a:ln w="9525">
            <a:noFill/>
          </a:ln>
        </p:spPr>
        <p:txBody>
          <a:bodyPr wrap="square">
            <a:spAutoFit/>
          </a:bodyPr>
          <a:p>
            <a:r>
              <a:rPr lang="zh-CN" altLang="en-US" sz="3600" b="1" dirty="0">
                <a:solidFill>
                  <a:srgbClr val="FF0000"/>
                </a:solidFill>
                <a:latin typeface="宋体" panose="02010600030101010101" pitchFamily="2" charset="-122"/>
              </a:rPr>
              <a:t>拉丁美洲独立运动</a:t>
            </a:r>
            <a:endParaRPr lang="zh-CN" altLang="en-US" sz="3600" b="1" dirty="0">
              <a:solidFill>
                <a:srgbClr val="FF0000"/>
              </a:solidFill>
              <a:latin typeface="宋体" panose="02010600030101010101" pitchFamily="2" charset="-122"/>
            </a:endParaRPr>
          </a:p>
        </p:txBody>
      </p:sp>
      <p:pic>
        <p:nvPicPr>
          <p:cNvPr id="20497" name="Picture 56" descr="图片4"/>
          <p:cNvPicPr>
            <a:picLocks noChangeAspect="1"/>
          </p:cNvPicPr>
          <p:nvPr/>
        </p:nvPicPr>
        <p:blipFill>
          <a:blip r:embed="rId2"/>
          <a:stretch>
            <a:fillRect/>
          </a:stretch>
        </p:blipFill>
        <p:spPr>
          <a:xfrm>
            <a:off x="179388" y="44450"/>
            <a:ext cx="3429000" cy="792163"/>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linds(horizontal)">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blinds(horizontal)">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20496"/>
                                        </p:tgtEl>
                                        <p:attrNameLst>
                                          <p:attrName>style.visibility</p:attrName>
                                        </p:attrNameLst>
                                      </p:cBhvr>
                                      <p:to>
                                        <p:strVal val="visible"/>
                                      </p:to>
                                    </p:set>
                                    <p:animEffect transition="in" filter="blinds(horizontal)">
                                      <p:cBhvr>
                                        <p:cTn id="20" dur="500"/>
                                        <p:tgtEl>
                                          <p:spTgt spid="204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P spid="9" grpId="0"/>
      <p:bldP spid="3" grpId="0"/>
      <p:bldP spid="2049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8" name="Picture 6" descr="M17-02"/>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547813" y="159197"/>
            <a:ext cx="4965700" cy="5373687"/>
          </a:xfrm>
          <a:prstGeom prst="rect">
            <a:avLst/>
          </a:prstGeom>
          <a:noFill/>
          <a:ln w="9525">
            <a:solidFill>
              <a:srgbClr val="993300"/>
            </a:solidFill>
            <a:miter lim="800000"/>
            <a:headEnd/>
            <a:tailEnd/>
          </a:ln>
          <a:extLst>
            <a:ext uri="{909E8E84-426E-40DD-AFC4-6F175D3DCCD1}">
              <a14:hiddenFill xmlns:a14="http://schemas.microsoft.com/office/drawing/2010/main">
                <a:solidFill>
                  <a:srgbClr val="FFFFFF"/>
                </a:solidFill>
              </a14:hiddenFill>
            </a:ext>
          </a:extLst>
        </p:spPr>
      </p:pic>
      <p:sp>
        <p:nvSpPr>
          <p:cNvPr id="28679" name="Freeform 7"/>
          <p:cNvSpPr/>
          <p:nvPr/>
        </p:nvSpPr>
        <p:spPr bwMode="auto">
          <a:xfrm>
            <a:off x="3851920" y="2103562"/>
            <a:ext cx="2160588" cy="2016125"/>
          </a:xfrm>
          <a:custGeom>
            <a:avLst/>
            <a:gdLst/>
            <a:ahLst/>
            <a:cxnLst>
              <a:cxn ang="0">
                <a:pos x="413" y="40"/>
              </a:cxn>
              <a:cxn ang="0">
                <a:pos x="451" y="155"/>
              </a:cxn>
              <a:cxn ang="0">
                <a:pos x="346" y="165"/>
              </a:cxn>
              <a:cxn ang="0">
                <a:pos x="259" y="117"/>
              </a:cxn>
              <a:cxn ang="0">
                <a:pos x="163" y="203"/>
              </a:cxn>
              <a:cxn ang="0">
                <a:pos x="182" y="241"/>
              </a:cxn>
              <a:cxn ang="0">
                <a:pos x="173" y="357"/>
              </a:cxn>
              <a:cxn ang="0">
                <a:pos x="0" y="558"/>
              </a:cxn>
              <a:cxn ang="0">
                <a:pos x="125" y="635"/>
              </a:cxn>
              <a:cxn ang="0">
                <a:pos x="211" y="712"/>
              </a:cxn>
              <a:cxn ang="0">
                <a:pos x="307" y="673"/>
              </a:cxn>
              <a:cxn ang="0">
                <a:pos x="413" y="683"/>
              </a:cxn>
              <a:cxn ang="0">
                <a:pos x="451" y="741"/>
              </a:cxn>
              <a:cxn ang="0">
                <a:pos x="576" y="808"/>
              </a:cxn>
              <a:cxn ang="0">
                <a:pos x="662" y="904"/>
              </a:cxn>
              <a:cxn ang="0">
                <a:pos x="768" y="1029"/>
              </a:cxn>
              <a:cxn ang="0">
                <a:pos x="720" y="1125"/>
              </a:cxn>
              <a:cxn ang="0">
                <a:pos x="778" y="1173"/>
              </a:cxn>
              <a:cxn ang="0">
                <a:pos x="864" y="1307"/>
              </a:cxn>
              <a:cxn ang="0">
                <a:pos x="691" y="1461"/>
              </a:cxn>
              <a:cxn ang="0">
                <a:pos x="739" y="1509"/>
              </a:cxn>
              <a:cxn ang="0">
                <a:pos x="797" y="1547"/>
              </a:cxn>
              <a:cxn ang="0">
                <a:pos x="874" y="1643"/>
              </a:cxn>
              <a:cxn ang="0">
                <a:pos x="979" y="1557"/>
              </a:cxn>
              <a:cxn ang="0">
                <a:pos x="1037" y="1489"/>
              </a:cxn>
              <a:cxn ang="0">
                <a:pos x="1123" y="1278"/>
              </a:cxn>
              <a:cxn ang="0">
                <a:pos x="1421" y="1201"/>
              </a:cxn>
              <a:cxn ang="0">
                <a:pos x="1488" y="1134"/>
              </a:cxn>
              <a:cxn ang="0">
                <a:pos x="1555" y="913"/>
              </a:cxn>
              <a:cxn ang="0">
                <a:pos x="1690" y="693"/>
              </a:cxn>
              <a:cxn ang="0">
                <a:pos x="1757" y="597"/>
              </a:cxn>
              <a:cxn ang="0">
                <a:pos x="1738" y="481"/>
              </a:cxn>
              <a:cxn ang="0">
                <a:pos x="1738" y="491"/>
              </a:cxn>
              <a:cxn ang="0">
                <a:pos x="1603" y="414"/>
              </a:cxn>
              <a:cxn ang="0">
                <a:pos x="1334" y="318"/>
              </a:cxn>
              <a:cxn ang="0">
                <a:pos x="1152" y="261"/>
              </a:cxn>
              <a:cxn ang="0">
                <a:pos x="1094" y="97"/>
              </a:cxn>
              <a:cxn ang="0">
                <a:pos x="960" y="59"/>
              </a:cxn>
              <a:cxn ang="0">
                <a:pos x="902" y="126"/>
              </a:cxn>
              <a:cxn ang="0">
                <a:pos x="787" y="97"/>
              </a:cxn>
              <a:cxn ang="0">
                <a:pos x="634" y="88"/>
              </a:cxn>
              <a:cxn ang="0">
                <a:pos x="605" y="1"/>
              </a:cxn>
            </a:cxnLst>
            <a:rect l="0" t="0" r="r" b="b"/>
            <a:pathLst>
              <a:path w="1780" h="1658">
                <a:moveTo>
                  <a:pt x="605" y="1"/>
                </a:moveTo>
                <a:cubicBezTo>
                  <a:pt x="503" y="36"/>
                  <a:pt x="587" y="27"/>
                  <a:pt x="413" y="40"/>
                </a:cubicBezTo>
                <a:cubicBezTo>
                  <a:pt x="463" y="56"/>
                  <a:pt x="459" y="66"/>
                  <a:pt x="432" y="107"/>
                </a:cubicBezTo>
                <a:cubicBezTo>
                  <a:pt x="445" y="115"/>
                  <a:pt x="487" y="129"/>
                  <a:pt x="451" y="155"/>
                </a:cubicBezTo>
                <a:cubicBezTo>
                  <a:pt x="435" y="167"/>
                  <a:pt x="394" y="174"/>
                  <a:pt x="394" y="174"/>
                </a:cubicBezTo>
                <a:cubicBezTo>
                  <a:pt x="378" y="171"/>
                  <a:pt x="361" y="172"/>
                  <a:pt x="346" y="165"/>
                </a:cubicBezTo>
                <a:cubicBezTo>
                  <a:pt x="325" y="155"/>
                  <a:pt x="310" y="133"/>
                  <a:pt x="288" y="126"/>
                </a:cubicBezTo>
                <a:cubicBezTo>
                  <a:pt x="278" y="123"/>
                  <a:pt x="269" y="120"/>
                  <a:pt x="259" y="117"/>
                </a:cubicBezTo>
                <a:cubicBezTo>
                  <a:pt x="258" y="117"/>
                  <a:pt x="203" y="134"/>
                  <a:pt x="202" y="136"/>
                </a:cubicBezTo>
                <a:cubicBezTo>
                  <a:pt x="158" y="214"/>
                  <a:pt x="228" y="181"/>
                  <a:pt x="163" y="203"/>
                </a:cubicBezTo>
                <a:cubicBezTo>
                  <a:pt x="160" y="213"/>
                  <a:pt x="149" y="223"/>
                  <a:pt x="154" y="232"/>
                </a:cubicBezTo>
                <a:cubicBezTo>
                  <a:pt x="158" y="241"/>
                  <a:pt x="174" y="236"/>
                  <a:pt x="182" y="241"/>
                </a:cubicBezTo>
                <a:cubicBezTo>
                  <a:pt x="197" y="250"/>
                  <a:pt x="212" y="276"/>
                  <a:pt x="221" y="289"/>
                </a:cubicBezTo>
                <a:cubicBezTo>
                  <a:pt x="200" y="312"/>
                  <a:pt x="194" y="334"/>
                  <a:pt x="173" y="357"/>
                </a:cubicBezTo>
                <a:cubicBezTo>
                  <a:pt x="153" y="414"/>
                  <a:pt x="111" y="424"/>
                  <a:pt x="58" y="443"/>
                </a:cubicBezTo>
                <a:cubicBezTo>
                  <a:pt x="22" y="478"/>
                  <a:pt x="13" y="510"/>
                  <a:pt x="0" y="558"/>
                </a:cubicBezTo>
                <a:cubicBezTo>
                  <a:pt x="38" y="583"/>
                  <a:pt x="56" y="613"/>
                  <a:pt x="86" y="645"/>
                </a:cubicBezTo>
                <a:cubicBezTo>
                  <a:pt x="99" y="642"/>
                  <a:pt x="112" y="635"/>
                  <a:pt x="125" y="635"/>
                </a:cubicBezTo>
                <a:cubicBezTo>
                  <a:pt x="171" y="635"/>
                  <a:pt x="154" y="679"/>
                  <a:pt x="182" y="702"/>
                </a:cubicBezTo>
                <a:cubicBezTo>
                  <a:pt x="190" y="708"/>
                  <a:pt x="201" y="709"/>
                  <a:pt x="211" y="712"/>
                </a:cubicBezTo>
                <a:cubicBezTo>
                  <a:pt x="237" y="706"/>
                  <a:pt x="262" y="699"/>
                  <a:pt x="288" y="693"/>
                </a:cubicBezTo>
                <a:cubicBezTo>
                  <a:pt x="297" y="691"/>
                  <a:pt x="299" y="678"/>
                  <a:pt x="307" y="673"/>
                </a:cubicBezTo>
                <a:cubicBezTo>
                  <a:pt x="316" y="668"/>
                  <a:pt x="326" y="667"/>
                  <a:pt x="336" y="664"/>
                </a:cubicBezTo>
                <a:cubicBezTo>
                  <a:pt x="381" y="635"/>
                  <a:pt x="384" y="639"/>
                  <a:pt x="413" y="683"/>
                </a:cubicBezTo>
                <a:cubicBezTo>
                  <a:pt x="416" y="699"/>
                  <a:pt x="413" y="717"/>
                  <a:pt x="422" y="731"/>
                </a:cubicBezTo>
                <a:cubicBezTo>
                  <a:pt x="428" y="740"/>
                  <a:pt x="441" y="739"/>
                  <a:pt x="451" y="741"/>
                </a:cubicBezTo>
                <a:cubicBezTo>
                  <a:pt x="496" y="752"/>
                  <a:pt x="519" y="754"/>
                  <a:pt x="557" y="779"/>
                </a:cubicBezTo>
                <a:cubicBezTo>
                  <a:pt x="563" y="789"/>
                  <a:pt x="567" y="801"/>
                  <a:pt x="576" y="808"/>
                </a:cubicBezTo>
                <a:cubicBezTo>
                  <a:pt x="614" y="838"/>
                  <a:pt x="613" y="785"/>
                  <a:pt x="595" y="856"/>
                </a:cubicBezTo>
                <a:cubicBezTo>
                  <a:pt x="610" y="901"/>
                  <a:pt x="620" y="889"/>
                  <a:pt x="662" y="904"/>
                </a:cubicBezTo>
                <a:cubicBezTo>
                  <a:pt x="717" y="959"/>
                  <a:pt x="694" y="936"/>
                  <a:pt x="730" y="971"/>
                </a:cubicBezTo>
                <a:cubicBezTo>
                  <a:pt x="747" y="987"/>
                  <a:pt x="768" y="1029"/>
                  <a:pt x="768" y="1029"/>
                </a:cubicBezTo>
                <a:cubicBezTo>
                  <a:pt x="702" y="1073"/>
                  <a:pt x="717" y="1045"/>
                  <a:pt x="701" y="1096"/>
                </a:cubicBezTo>
                <a:cubicBezTo>
                  <a:pt x="707" y="1106"/>
                  <a:pt x="715" y="1114"/>
                  <a:pt x="720" y="1125"/>
                </a:cubicBezTo>
                <a:cubicBezTo>
                  <a:pt x="725" y="1137"/>
                  <a:pt x="720" y="1155"/>
                  <a:pt x="730" y="1163"/>
                </a:cubicBezTo>
                <a:cubicBezTo>
                  <a:pt x="743" y="1173"/>
                  <a:pt x="762" y="1170"/>
                  <a:pt x="778" y="1173"/>
                </a:cubicBezTo>
                <a:cubicBezTo>
                  <a:pt x="796" y="1199"/>
                  <a:pt x="821" y="1221"/>
                  <a:pt x="835" y="1249"/>
                </a:cubicBezTo>
                <a:cubicBezTo>
                  <a:pt x="878" y="1334"/>
                  <a:pt x="806" y="1219"/>
                  <a:pt x="864" y="1307"/>
                </a:cubicBezTo>
                <a:cubicBezTo>
                  <a:pt x="850" y="1346"/>
                  <a:pt x="817" y="1370"/>
                  <a:pt x="778" y="1384"/>
                </a:cubicBezTo>
                <a:cubicBezTo>
                  <a:pt x="749" y="1411"/>
                  <a:pt x="718" y="1432"/>
                  <a:pt x="691" y="1461"/>
                </a:cubicBezTo>
                <a:cubicBezTo>
                  <a:pt x="688" y="1470"/>
                  <a:pt x="675" y="1482"/>
                  <a:pt x="682" y="1489"/>
                </a:cubicBezTo>
                <a:cubicBezTo>
                  <a:pt x="696" y="1503"/>
                  <a:pt x="720" y="1503"/>
                  <a:pt x="739" y="1509"/>
                </a:cubicBezTo>
                <a:cubicBezTo>
                  <a:pt x="749" y="1512"/>
                  <a:pt x="768" y="1518"/>
                  <a:pt x="768" y="1518"/>
                </a:cubicBezTo>
                <a:cubicBezTo>
                  <a:pt x="778" y="1528"/>
                  <a:pt x="786" y="1538"/>
                  <a:pt x="797" y="1547"/>
                </a:cubicBezTo>
                <a:cubicBezTo>
                  <a:pt x="806" y="1554"/>
                  <a:pt x="820" y="1556"/>
                  <a:pt x="826" y="1566"/>
                </a:cubicBezTo>
                <a:cubicBezTo>
                  <a:pt x="883" y="1658"/>
                  <a:pt x="808" y="1600"/>
                  <a:pt x="874" y="1643"/>
                </a:cubicBezTo>
                <a:cubicBezTo>
                  <a:pt x="904" y="1632"/>
                  <a:pt x="919" y="1615"/>
                  <a:pt x="950" y="1605"/>
                </a:cubicBezTo>
                <a:cubicBezTo>
                  <a:pt x="1026" y="1529"/>
                  <a:pt x="916" y="1645"/>
                  <a:pt x="979" y="1557"/>
                </a:cubicBezTo>
                <a:cubicBezTo>
                  <a:pt x="990" y="1542"/>
                  <a:pt x="1008" y="1533"/>
                  <a:pt x="1018" y="1518"/>
                </a:cubicBezTo>
                <a:cubicBezTo>
                  <a:pt x="1024" y="1508"/>
                  <a:pt x="1031" y="1499"/>
                  <a:pt x="1037" y="1489"/>
                </a:cubicBezTo>
                <a:cubicBezTo>
                  <a:pt x="1073" y="1377"/>
                  <a:pt x="1016" y="1540"/>
                  <a:pt x="1066" y="1441"/>
                </a:cubicBezTo>
                <a:cubicBezTo>
                  <a:pt x="1092" y="1390"/>
                  <a:pt x="1081" y="1320"/>
                  <a:pt x="1123" y="1278"/>
                </a:cubicBezTo>
                <a:cubicBezTo>
                  <a:pt x="1144" y="1257"/>
                  <a:pt x="1185" y="1247"/>
                  <a:pt x="1210" y="1240"/>
                </a:cubicBezTo>
                <a:cubicBezTo>
                  <a:pt x="1280" y="1221"/>
                  <a:pt x="1349" y="1210"/>
                  <a:pt x="1421" y="1201"/>
                </a:cubicBezTo>
                <a:cubicBezTo>
                  <a:pt x="1431" y="1198"/>
                  <a:pt x="1443" y="1199"/>
                  <a:pt x="1450" y="1192"/>
                </a:cubicBezTo>
                <a:cubicBezTo>
                  <a:pt x="1466" y="1176"/>
                  <a:pt x="1488" y="1134"/>
                  <a:pt x="1488" y="1134"/>
                </a:cubicBezTo>
                <a:cubicBezTo>
                  <a:pt x="1495" y="1094"/>
                  <a:pt x="1503" y="1038"/>
                  <a:pt x="1517" y="1000"/>
                </a:cubicBezTo>
                <a:cubicBezTo>
                  <a:pt x="1528" y="970"/>
                  <a:pt x="1545" y="945"/>
                  <a:pt x="1555" y="913"/>
                </a:cubicBezTo>
                <a:cubicBezTo>
                  <a:pt x="1561" y="852"/>
                  <a:pt x="1545" y="799"/>
                  <a:pt x="1603" y="779"/>
                </a:cubicBezTo>
                <a:cubicBezTo>
                  <a:pt x="1626" y="744"/>
                  <a:pt x="1650" y="705"/>
                  <a:pt x="1690" y="693"/>
                </a:cubicBezTo>
                <a:cubicBezTo>
                  <a:pt x="1711" y="671"/>
                  <a:pt x="1726" y="647"/>
                  <a:pt x="1747" y="625"/>
                </a:cubicBezTo>
                <a:cubicBezTo>
                  <a:pt x="1750" y="616"/>
                  <a:pt x="1752" y="605"/>
                  <a:pt x="1757" y="597"/>
                </a:cubicBezTo>
                <a:cubicBezTo>
                  <a:pt x="1762" y="589"/>
                  <a:pt x="1775" y="586"/>
                  <a:pt x="1776" y="577"/>
                </a:cubicBezTo>
                <a:cubicBezTo>
                  <a:pt x="1780" y="544"/>
                  <a:pt x="1760" y="504"/>
                  <a:pt x="1738" y="481"/>
                </a:cubicBezTo>
                <a:cubicBezTo>
                  <a:pt x="1747" y="478"/>
                  <a:pt x="1766" y="462"/>
                  <a:pt x="1766" y="472"/>
                </a:cubicBezTo>
                <a:cubicBezTo>
                  <a:pt x="1766" y="483"/>
                  <a:pt x="1749" y="491"/>
                  <a:pt x="1738" y="491"/>
                </a:cubicBezTo>
                <a:cubicBezTo>
                  <a:pt x="1726" y="491"/>
                  <a:pt x="1702" y="446"/>
                  <a:pt x="1699" y="443"/>
                </a:cubicBezTo>
                <a:cubicBezTo>
                  <a:pt x="1677" y="425"/>
                  <a:pt x="1630" y="423"/>
                  <a:pt x="1603" y="414"/>
                </a:cubicBezTo>
                <a:cubicBezTo>
                  <a:pt x="1575" y="325"/>
                  <a:pt x="1472" y="352"/>
                  <a:pt x="1392" y="347"/>
                </a:cubicBezTo>
                <a:cubicBezTo>
                  <a:pt x="1374" y="341"/>
                  <a:pt x="1347" y="334"/>
                  <a:pt x="1334" y="318"/>
                </a:cubicBezTo>
                <a:cubicBezTo>
                  <a:pt x="1314" y="293"/>
                  <a:pt x="1342" y="277"/>
                  <a:pt x="1296" y="270"/>
                </a:cubicBezTo>
                <a:cubicBezTo>
                  <a:pt x="1249" y="262"/>
                  <a:pt x="1200" y="264"/>
                  <a:pt x="1152" y="261"/>
                </a:cubicBezTo>
                <a:cubicBezTo>
                  <a:pt x="1083" y="237"/>
                  <a:pt x="1105" y="258"/>
                  <a:pt x="1075" y="213"/>
                </a:cubicBezTo>
                <a:cubicBezTo>
                  <a:pt x="1062" y="171"/>
                  <a:pt x="1081" y="137"/>
                  <a:pt x="1094" y="97"/>
                </a:cubicBezTo>
                <a:cubicBezTo>
                  <a:pt x="1066" y="78"/>
                  <a:pt x="1049" y="60"/>
                  <a:pt x="1018" y="49"/>
                </a:cubicBezTo>
                <a:cubicBezTo>
                  <a:pt x="999" y="52"/>
                  <a:pt x="978" y="50"/>
                  <a:pt x="960" y="59"/>
                </a:cubicBezTo>
                <a:cubicBezTo>
                  <a:pt x="925" y="77"/>
                  <a:pt x="954" y="95"/>
                  <a:pt x="931" y="117"/>
                </a:cubicBezTo>
                <a:cubicBezTo>
                  <a:pt x="924" y="124"/>
                  <a:pt x="912" y="123"/>
                  <a:pt x="902" y="126"/>
                </a:cubicBezTo>
                <a:cubicBezTo>
                  <a:pt x="889" y="123"/>
                  <a:pt x="877" y="120"/>
                  <a:pt x="864" y="117"/>
                </a:cubicBezTo>
                <a:cubicBezTo>
                  <a:pt x="838" y="111"/>
                  <a:pt x="787" y="97"/>
                  <a:pt x="787" y="97"/>
                </a:cubicBezTo>
                <a:cubicBezTo>
                  <a:pt x="746" y="111"/>
                  <a:pt x="721" y="141"/>
                  <a:pt x="682" y="155"/>
                </a:cubicBezTo>
                <a:cubicBezTo>
                  <a:pt x="638" y="140"/>
                  <a:pt x="647" y="130"/>
                  <a:pt x="634" y="88"/>
                </a:cubicBezTo>
                <a:cubicBezTo>
                  <a:pt x="631" y="62"/>
                  <a:pt x="635" y="35"/>
                  <a:pt x="624" y="11"/>
                </a:cubicBezTo>
                <a:cubicBezTo>
                  <a:pt x="619" y="0"/>
                  <a:pt x="576" y="1"/>
                  <a:pt x="605" y="1"/>
                </a:cubicBezTo>
                <a:close/>
              </a:path>
            </a:pathLst>
          </a:custGeom>
          <a:solidFill>
            <a:schemeClr val="accent1"/>
          </a:solidFill>
          <a:ln w="9525">
            <a:solidFill>
              <a:schemeClr val="tx1"/>
            </a:solidFill>
            <a:round/>
          </a:ln>
          <a:effectLst/>
        </p:spPr>
        <p:txBody>
          <a:bodyPr/>
          <a:lstStyle/>
          <a:p>
            <a:pPr>
              <a:defRPr/>
            </a:pPr>
            <a:endParaRPr lang="zh-CN" altLang="en-US" sz="3200" b="1">
              <a:effectLst>
                <a:outerShdw blurRad="38100" dist="38100" dir="2700000" algn="tl">
                  <a:srgbClr val="000000">
                    <a:alpha val="43137"/>
                  </a:srgbClr>
                </a:outerShdw>
              </a:effectLst>
              <a:latin typeface="Arial" panose="020B0604020202020204" pitchFamily="34" charset="0"/>
              <a:ea typeface="隶书" panose="02010509060101010101" pitchFamily="49" charset="-122"/>
            </a:endParaRPr>
          </a:p>
        </p:txBody>
      </p:sp>
      <p:grpSp>
        <p:nvGrpSpPr>
          <p:cNvPr id="2" name="Group 10"/>
          <p:cNvGrpSpPr/>
          <p:nvPr/>
        </p:nvGrpSpPr>
        <p:grpSpPr bwMode="auto">
          <a:xfrm>
            <a:off x="1806575" y="686247"/>
            <a:ext cx="3341688" cy="4513262"/>
            <a:chOff x="696" y="365"/>
            <a:chExt cx="3195" cy="3735"/>
          </a:xfrm>
        </p:grpSpPr>
        <p:sp>
          <p:nvSpPr>
            <p:cNvPr id="28680" name="Freeform 8"/>
            <p:cNvSpPr/>
            <p:nvPr/>
          </p:nvSpPr>
          <p:spPr bwMode="auto">
            <a:xfrm>
              <a:off x="696" y="365"/>
              <a:ext cx="3195" cy="3735"/>
            </a:xfrm>
            <a:custGeom>
              <a:avLst/>
              <a:gdLst/>
              <a:ahLst/>
              <a:cxnLst>
                <a:cxn ang="0">
                  <a:pos x="125" y="355"/>
                </a:cxn>
                <a:cxn ang="0">
                  <a:pos x="163" y="355"/>
                </a:cxn>
                <a:cxn ang="0">
                  <a:pos x="144" y="77"/>
                </a:cxn>
                <a:cxn ang="0">
                  <a:pos x="298" y="393"/>
                </a:cxn>
                <a:cxn ang="0">
                  <a:pos x="374" y="528"/>
                </a:cxn>
                <a:cxn ang="0">
                  <a:pos x="758" y="777"/>
                </a:cxn>
                <a:cxn ang="0">
                  <a:pos x="922" y="816"/>
                </a:cxn>
                <a:cxn ang="0">
                  <a:pos x="1171" y="969"/>
                </a:cxn>
                <a:cxn ang="0">
                  <a:pos x="1277" y="1094"/>
                </a:cxn>
                <a:cxn ang="0">
                  <a:pos x="1411" y="1142"/>
                </a:cxn>
                <a:cxn ang="0">
                  <a:pos x="1430" y="1411"/>
                </a:cxn>
                <a:cxn ang="0">
                  <a:pos x="1382" y="1632"/>
                </a:cxn>
                <a:cxn ang="0">
                  <a:pos x="1507" y="1824"/>
                </a:cxn>
                <a:cxn ang="0">
                  <a:pos x="1594" y="1968"/>
                </a:cxn>
                <a:cxn ang="0">
                  <a:pos x="1843" y="2150"/>
                </a:cxn>
                <a:cxn ang="0">
                  <a:pos x="1891" y="2467"/>
                </a:cxn>
                <a:cxn ang="0">
                  <a:pos x="1843" y="3197"/>
                </a:cxn>
                <a:cxn ang="0">
                  <a:pos x="1814" y="3302"/>
                </a:cxn>
                <a:cxn ang="0">
                  <a:pos x="1757" y="3369"/>
                </a:cxn>
                <a:cxn ang="0">
                  <a:pos x="1882" y="3648"/>
                </a:cxn>
                <a:cxn ang="0">
                  <a:pos x="2035" y="3734"/>
                </a:cxn>
                <a:cxn ang="0">
                  <a:pos x="1987" y="3629"/>
                </a:cxn>
                <a:cxn ang="0">
                  <a:pos x="2045" y="3465"/>
                </a:cxn>
                <a:cxn ang="0">
                  <a:pos x="2026" y="3302"/>
                </a:cxn>
                <a:cxn ang="0">
                  <a:pos x="2141" y="3177"/>
                </a:cxn>
                <a:cxn ang="0">
                  <a:pos x="2198" y="3081"/>
                </a:cxn>
                <a:cxn ang="0">
                  <a:pos x="2275" y="3033"/>
                </a:cxn>
                <a:cxn ang="0">
                  <a:pos x="2515" y="2832"/>
                </a:cxn>
                <a:cxn ang="0">
                  <a:pos x="2486" y="2726"/>
                </a:cxn>
                <a:cxn ang="0">
                  <a:pos x="2486" y="2611"/>
                </a:cxn>
                <a:cxn ang="0">
                  <a:pos x="2506" y="2381"/>
                </a:cxn>
                <a:cxn ang="0">
                  <a:pos x="2458" y="2265"/>
                </a:cxn>
                <a:cxn ang="0">
                  <a:pos x="2438" y="2150"/>
                </a:cxn>
                <a:cxn ang="0">
                  <a:pos x="2333" y="2093"/>
                </a:cxn>
                <a:cxn ang="0">
                  <a:pos x="2256" y="1987"/>
                </a:cxn>
                <a:cxn ang="0">
                  <a:pos x="2054" y="1853"/>
                </a:cxn>
                <a:cxn ang="0">
                  <a:pos x="1958" y="1910"/>
                </a:cxn>
                <a:cxn ang="0">
                  <a:pos x="1824" y="1843"/>
                </a:cxn>
                <a:cxn ang="0">
                  <a:pos x="1766" y="1689"/>
                </a:cxn>
                <a:cxn ang="0">
                  <a:pos x="1920" y="1545"/>
                </a:cxn>
                <a:cxn ang="0">
                  <a:pos x="1891" y="1430"/>
                </a:cxn>
                <a:cxn ang="0">
                  <a:pos x="1968" y="1334"/>
                </a:cxn>
                <a:cxn ang="0">
                  <a:pos x="2198" y="1315"/>
                </a:cxn>
                <a:cxn ang="0">
                  <a:pos x="2333" y="1277"/>
                </a:cxn>
                <a:cxn ang="0">
                  <a:pos x="2496" y="1334"/>
                </a:cxn>
                <a:cxn ang="0">
                  <a:pos x="2621" y="1353"/>
                </a:cxn>
                <a:cxn ang="0">
                  <a:pos x="2448" y="1152"/>
                </a:cxn>
                <a:cxn ang="0">
                  <a:pos x="1939" y="950"/>
                </a:cxn>
                <a:cxn ang="0">
                  <a:pos x="1853" y="989"/>
                </a:cxn>
                <a:cxn ang="0">
                  <a:pos x="1670" y="1085"/>
                </a:cxn>
                <a:cxn ang="0">
                  <a:pos x="1805" y="969"/>
                </a:cxn>
                <a:cxn ang="0">
                  <a:pos x="1574" y="1085"/>
                </a:cxn>
                <a:cxn ang="0">
                  <a:pos x="1267" y="825"/>
                </a:cxn>
                <a:cxn ang="0">
                  <a:pos x="1133" y="624"/>
                </a:cxn>
                <a:cxn ang="0">
                  <a:pos x="979" y="585"/>
                </a:cxn>
                <a:cxn ang="0">
                  <a:pos x="816" y="653"/>
                </a:cxn>
                <a:cxn ang="0">
                  <a:pos x="691" y="499"/>
                </a:cxn>
                <a:cxn ang="0">
                  <a:pos x="595" y="259"/>
                </a:cxn>
                <a:cxn ang="0">
                  <a:pos x="374" y="67"/>
                </a:cxn>
                <a:cxn ang="0">
                  <a:pos x="48" y="9"/>
                </a:cxn>
              </a:cxnLst>
              <a:rect l="0" t="0" r="r" b="b"/>
              <a:pathLst>
                <a:path w="2736" h="3744">
                  <a:moveTo>
                    <a:pt x="0" y="0"/>
                  </a:moveTo>
                  <a:cubicBezTo>
                    <a:pt x="12" y="36"/>
                    <a:pt x="31" y="79"/>
                    <a:pt x="58" y="105"/>
                  </a:cubicBezTo>
                  <a:cubicBezTo>
                    <a:pt x="63" y="193"/>
                    <a:pt x="44" y="302"/>
                    <a:pt x="125" y="355"/>
                  </a:cubicBezTo>
                  <a:cubicBezTo>
                    <a:pt x="138" y="374"/>
                    <a:pt x="150" y="394"/>
                    <a:pt x="163" y="413"/>
                  </a:cubicBezTo>
                  <a:cubicBezTo>
                    <a:pt x="169" y="422"/>
                    <a:pt x="182" y="441"/>
                    <a:pt x="182" y="441"/>
                  </a:cubicBezTo>
                  <a:cubicBezTo>
                    <a:pt x="196" y="402"/>
                    <a:pt x="185" y="389"/>
                    <a:pt x="163" y="355"/>
                  </a:cubicBezTo>
                  <a:cubicBezTo>
                    <a:pt x="152" y="296"/>
                    <a:pt x="131" y="240"/>
                    <a:pt x="115" y="182"/>
                  </a:cubicBezTo>
                  <a:cubicBezTo>
                    <a:pt x="107" y="153"/>
                    <a:pt x="86" y="96"/>
                    <a:pt x="86" y="96"/>
                  </a:cubicBezTo>
                  <a:cubicBezTo>
                    <a:pt x="100" y="55"/>
                    <a:pt x="109" y="41"/>
                    <a:pt x="144" y="77"/>
                  </a:cubicBezTo>
                  <a:cubicBezTo>
                    <a:pt x="168" y="145"/>
                    <a:pt x="179" y="215"/>
                    <a:pt x="230" y="269"/>
                  </a:cubicBezTo>
                  <a:cubicBezTo>
                    <a:pt x="240" y="298"/>
                    <a:pt x="267" y="343"/>
                    <a:pt x="288" y="365"/>
                  </a:cubicBezTo>
                  <a:cubicBezTo>
                    <a:pt x="291" y="374"/>
                    <a:pt x="293" y="385"/>
                    <a:pt x="298" y="393"/>
                  </a:cubicBezTo>
                  <a:cubicBezTo>
                    <a:pt x="303" y="401"/>
                    <a:pt x="313" y="405"/>
                    <a:pt x="317" y="413"/>
                  </a:cubicBezTo>
                  <a:cubicBezTo>
                    <a:pt x="326" y="431"/>
                    <a:pt x="325" y="453"/>
                    <a:pt x="336" y="470"/>
                  </a:cubicBezTo>
                  <a:cubicBezTo>
                    <a:pt x="349" y="489"/>
                    <a:pt x="366" y="506"/>
                    <a:pt x="374" y="528"/>
                  </a:cubicBezTo>
                  <a:cubicBezTo>
                    <a:pt x="395" y="588"/>
                    <a:pt x="404" y="649"/>
                    <a:pt x="470" y="672"/>
                  </a:cubicBezTo>
                  <a:cubicBezTo>
                    <a:pt x="511" y="711"/>
                    <a:pt x="620" y="741"/>
                    <a:pt x="672" y="749"/>
                  </a:cubicBezTo>
                  <a:cubicBezTo>
                    <a:pt x="715" y="762"/>
                    <a:pt x="701" y="758"/>
                    <a:pt x="758" y="777"/>
                  </a:cubicBezTo>
                  <a:cubicBezTo>
                    <a:pt x="768" y="780"/>
                    <a:pt x="787" y="787"/>
                    <a:pt x="787" y="787"/>
                  </a:cubicBezTo>
                  <a:cubicBezTo>
                    <a:pt x="855" y="765"/>
                    <a:pt x="826" y="762"/>
                    <a:pt x="874" y="777"/>
                  </a:cubicBezTo>
                  <a:cubicBezTo>
                    <a:pt x="891" y="789"/>
                    <a:pt x="904" y="807"/>
                    <a:pt x="922" y="816"/>
                  </a:cubicBezTo>
                  <a:cubicBezTo>
                    <a:pt x="940" y="825"/>
                    <a:pt x="979" y="835"/>
                    <a:pt x="979" y="835"/>
                  </a:cubicBezTo>
                  <a:cubicBezTo>
                    <a:pt x="999" y="893"/>
                    <a:pt x="1049" y="893"/>
                    <a:pt x="1104" y="902"/>
                  </a:cubicBezTo>
                  <a:cubicBezTo>
                    <a:pt x="1132" y="921"/>
                    <a:pt x="1155" y="938"/>
                    <a:pt x="1171" y="969"/>
                  </a:cubicBezTo>
                  <a:cubicBezTo>
                    <a:pt x="1187" y="1000"/>
                    <a:pt x="1184" y="1021"/>
                    <a:pt x="1210" y="1046"/>
                  </a:cubicBezTo>
                  <a:cubicBezTo>
                    <a:pt x="1213" y="1056"/>
                    <a:pt x="1211" y="1069"/>
                    <a:pt x="1219" y="1075"/>
                  </a:cubicBezTo>
                  <a:cubicBezTo>
                    <a:pt x="1236" y="1087"/>
                    <a:pt x="1258" y="1087"/>
                    <a:pt x="1277" y="1094"/>
                  </a:cubicBezTo>
                  <a:cubicBezTo>
                    <a:pt x="1287" y="1097"/>
                    <a:pt x="1297" y="1099"/>
                    <a:pt x="1306" y="1104"/>
                  </a:cubicBezTo>
                  <a:cubicBezTo>
                    <a:pt x="1316" y="1109"/>
                    <a:pt x="1323" y="1119"/>
                    <a:pt x="1334" y="1123"/>
                  </a:cubicBezTo>
                  <a:cubicBezTo>
                    <a:pt x="1359" y="1132"/>
                    <a:pt x="1386" y="1134"/>
                    <a:pt x="1411" y="1142"/>
                  </a:cubicBezTo>
                  <a:cubicBezTo>
                    <a:pt x="1456" y="1171"/>
                    <a:pt x="1469" y="1158"/>
                    <a:pt x="1517" y="1142"/>
                  </a:cubicBezTo>
                  <a:cubicBezTo>
                    <a:pt x="1582" y="1207"/>
                    <a:pt x="1554" y="1297"/>
                    <a:pt x="1498" y="1353"/>
                  </a:cubicBezTo>
                  <a:cubicBezTo>
                    <a:pt x="1483" y="1397"/>
                    <a:pt x="1468" y="1386"/>
                    <a:pt x="1430" y="1411"/>
                  </a:cubicBezTo>
                  <a:cubicBezTo>
                    <a:pt x="1400" y="1457"/>
                    <a:pt x="1400" y="1513"/>
                    <a:pt x="1382" y="1565"/>
                  </a:cubicBezTo>
                  <a:cubicBezTo>
                    <a:pt x="1392" y="1568"/>
                    <a:pt x="1407" y="1565"/>
                    <a:pt x="1411" y="1574"/>
                  </a:cubicBezTo>
                  <a:cubicBezTo>
                    <a:pt x="1422" y="1601"/>
                    <a:pt x="1396" y="1618"/>
                    <a:pt x="1382" y="1632"/>
                  </a:cubicBezTo>
                  <a:cubicBezTo>
                    <a:pt x="1362" y="1696"/>
                    <a:pt x="1402" y="1727"/>
                    <a:pt x="1459" y="1747"/>
                  </a:cubicBezTo>
                  <a:cubicBezTo>
                    <a:pt x="1470" y="1764"/>
                    <a:pt x="1487" y="1777"/>
                    <a:pt x="1498" y="1795"/>
                  </a:cubicBezTo>
                  <a:cubicBezTo>
                    <a:pt x="1503" y="1804"/>
                    <a:pt x="1502" y="1815"/>
                    <a:pt x="1507" y="1824"/>
                  </a:cubicBezTo>
                  <a:cubicBezTo>
                    <a:pt x="1518" y="1844"/>
                    <a:pt x="1546" y="1881"/>
                    <a:pt x="1546" y="1881"/>
                  </a:cubicBezTo>
                  <a:cubicBezTo>
                    <a:pt x="1567" y="1947"/>
                    <a:pt x="1538" y="1870"/>
                    <a:pt x="1584" y="1939"/>
                  </a:cubicBezTo>
                  <a:cubicBezTo>
                    <a:pt x="1590" y="1947"/>
                    <a:pt x="1587" y="1961"/>
                    <a:pt x="1594" y="1968"/>
                  </a:cubicBezTo>
                  <a:cubicBezTo>
                    <a:pt x="1601" y="1975"/>
                    <a:pt x="1613" y="1974"/>
                    <a:pt x="1622" y="1977"/>
                  </a:cubicBezTo>
                  <a:cubicBezTo>
                    <a:pt x="1639" y="2026"/>
                    <a:pt x="1696" y="2055"/>
                    <a:pt x="1738" y="2083"/>
                  </a:cubicBezTo>
                  <a:cubicBezTo>
                    <a:pt x="1772" y="2105"/>
                    <a:pt x="1806" y="2138"/>
                    <a:pt x="1843" y="2150"/>
                  </a:cubicBezTo>
                  <a:cubicBezTo>
                    <a:pt x="1872" y="2179"/>
                    <a:pt x="1879" y="2203"/>
                    <a:pt x="1901" y="2237"/>
                  </a:cubicBezTo>
                  <a:cubicBezTo>
                    <a:pt x="1919" y="2294"/>
                    <a:pt x="1929" y="2352"/>
                    <a:pt x="1910" y="2409"/>
                  </a:cubicBezTo>
                  <a:cubicBezTo>
                    <a:pt x="1903" y="2428"/>
                    <a:pt x="1897" y="2448"/>
                    <a:pt x="1891" y="2467"/>
                  </a:cubicBezTo>
                  <a:cubicBezTo>
                    <a:pt x="1885" y="2486"/>
                    <a:pt x="1872" y="2525"/>
                    <a:pt x="1872" y="2525"/>
                  </a:cubicBezTo>
                  <a:cubicBezTo>
                    <a:pt x="1912" y="2638"/>
                    <a:pt x="1902" y="2804"/>
                    <a:pt x="1834" y="2909"/>
                  </a:cubicBezTo>
                  <a:cubicBezTo>
                    <a:pt x="1816" y="2995"/>
                    <a:pt x="1778" y="3128"/>
                    <a:pt x="1843" y="3197"/>
                  </a:cubicBezTo>
                  <a:cubicBezTo>
                    <a:pt x="1846" y="3206"/>
                    <a:pt x="1855" y="3215"/>
                    <a:pt x="1853" y="3225"/>
                  </a:cubicBezTo>
                  <a:cubicBezTo>
                    <a:pt x="1851" y="3234"/>
                    <a:pt x="1838" y="3237"/>
                    <a:pt x="1834" y="3245"/>
                  </a:cubicBezTo>
                  <a:cubicBezTo>
                    <a:pt x="1825" y="3263"/>
                    <a:pt x="1821" y="3283"/>
                    <a:pt x="1814" y="3302"/>
                  </a:cubicBezTo>
                  <a:cubicBezTo>
                    <a:pt x="1811" y="3312"/>
                    <a:pt x="1812" y="3324"/>
                    <a:pt x="1805" y="3331"/>
                  </a:cubicBezTo>
                  <a:cubicBezTo>
                    <a:pt x="1798" y="3338"/>
                    <a:pt x="1786" y="3338"/>
                    <a:pt x="1776" y="3341"/>
                  </a:cubicBezTo>
                  <a:cubicBezTo>
                    <a:pt x="1770" y="3350"/>
                    <a:pt x="1757" y="3358"/>
                    <a:pt x="1757" y="3369"/>
                  </a:cubicBezTo>
                  <a:cubicBezTo>
                    <a:pt x="1757" y="3410"/>
                    <a:pt x="1792" y="3448"/>
                    <a:pt x="1805" y="3485"/>
                  </a:cubicBezTo>
                  <a:cubicBezTo>
                    <a:pt x="1814" y="3542"/>
                    <a:pt x="1805" y="3568"/>
                    <a:pt x="1853" y="3600"/>
                  </a:cubicBezTo>
                  <a:cubicBezTo>
                    <a:pt x="1878" y="3681"/>
                    <a:pt x="1842" y="3582"/>
                    <a:pt x="1882" y="3648"/>
                  </a:cubicBezTo>
                  <a:cubicBezTo>
                    <a:pt x="1887" y="3657"/>
                    <a:pt x="1884" y="3670"/>
                    <a:pt x="1891" y="3677"/>
                  </a:cubicBezTo>
                  <a:cubicBezTo>
                    <a:pt x="1919" y="3705"/>
                    <a:pt x="1967" y="3730"/>
                    <a:pt x="2006" y="3744"/>
                  </a:cubicBezTo>
                  <a:cubicBezTo>
                    <a:pt x="2016" y="3741"/>
                    <a:pt x="2032" y="3744"/>
                    <a:pt x="2035" y="3734"/>
                  </a:cubicBezTo>
                  <a:cubicBezTo>
                    <a:pt x="2038" y="3723"/>
                    <a:pt x="2021" y="3715"/>
                    <a:pt x="2016" y="3705"/>
                  </a:cubicBezTo>
                  <a:cubicBezTo>
                    <a:pt x="2012" y="3696"/>
                    <a:pt x="2009" y="3686"/>
                    <a:pt x="2006" y="3677"/>
                  </a:cubicBezTo>
                  <a:cubicBezTo>
                    <a:pt x="2025" y="3623"/>
                    <a:pt x="2019" y="3670"/>
                    <a:pt x="1987" y="3629"/>
                  </a:cubicBezTo>
                  <a:cubicBezTo>
                    <a:pt x="1981" y="3621"/>
                    <a:pt x="1981" y="3610"/>
                    <a:pt x="1978" y="3600"/>
                  </a:cubicBezTo>
                  <a:cubicBezTo>
                    <a:pt x="1985" y="3541"/>
                    <a:pt x="1970" y="3502"/>
                    <a:pt x="2026" y="3485"/>
                  </a:cubicBezTo>
                  <a:cubicBezTo>
                    <a:pt x="2032" y="3478"/>
                    <a:pt x="2038" y="3471"/>
                    <a:pt x="2045" y="3465"/>
                  </a:cubicBezTo>
                  <a:cubicBezTo>
                    <a:pt x="2054" y="3458"/>
                    <a:pt x="2072" y="3457"/>
                    <a:pt x="2074" y="3446"/>
                  </a:cubicBezTo>
                  <a:cubicBezTo>
                    <a:pt x="2090" y="3367"/>
                    <a:pt x="2078" y="3373"/>
                    <a:pt x="2035" y="3360"/>
                  </a:cubicBezTo>
                  <a:cubicBezTo>
                    <a:pt x="2020" y="3336"/>
                    <a:pt x="2004" y="3330"/>
                    <a:pt x="2026" y="3302"/>
                  </a:cubicBezTo>
                  <a:cubicBezTo>
                    <a:pt x="2045" y="3277"/>
                    <a:pt x="2112" y="3264"/>
                    <a:pt x="2112" y="3264"/>
                  </a:cubicBezTo>
                  <a:cubicBezTo>
                    <a:pt x="2115" y="3254"/>
                    <a:pt x="2119" y="3245"/>
                    <a:pt x="2122" y="3235"/>
                  </a:cubicBezTo>
                  <a:cubicBezTo>
                    <a:pt x="2128" y="3216"/>
                    <a:pt x="2141" y="3177"/>
                    <a:pt x="2141" y="3177"/>
                  </a:cubicBezTo>
                  <a:cubicBezTo>
                    <a:pt x="2137" y="3172"/>
                    <a:pt x="2106" y="3131"/>
                    <a:pt x="2112" y="3120"/>
                  </a:cubicBezTo>
                  <a:cubicBezTo>
                    <a:pt x="2116" y="3111"/>
                    <a:pt x="2132" y="3115"/>
                    <a:pt x="2141" y="3110"/>
                  </a:cubicBezTo>
                  <a:cubicBezTo>
                    <a:pt x="2219" y="3071"/>
                    <a:pt x="2124" y="3107"/>
                    <a:pt x="2198" y="3081"/>
                  </a:cubicBezTo>
                  <a:cubicBezTo>
                    <a:pt x="2205" y="3075"/>
                    <a:pt x="2214" y="3070"/>
                    <a:pt x="2218" y="3062"/>
                  </a:cubicBezTo>
                  <a:cubicBezTo>
                    <a:pt x="2224" y="3050"/>
                    <a:pt x="2215" y="3030"/>
                    <a:pt x="2227" y="3024"/>
                  </a:cubicBezTo>
                  <a:cubicBezTo>
                    <a:pt x="2242" y="3017"/>
                    <a:pt x="2259" y="3030"/>
                    <a:pt x="2275" y="3033"/>
                  </a:cubicBezTo>
                  <a:cubicBezTo>
                    <a:pt x="2324" y="3067"/>
                    <a:pt x="2354" y="3062"/>
                    <a:pt x="2410" y="3043"/>
                  </a:cubicBezTo>
                  <a:cubicBezTo>
                    <a:pt x="2445" y="2990"/>
                    <a:pt x="2440" y="2950"/>
                    <a:pt x="2419" y="2889"/>
                  </a:cubicBezTo>
                  <a:cubicBezTo>
                    <a:pt x="2437" y="2838"/>
                    <a:pt x="2471" y="2846"/>
                    <a:pt x="2515" y="2832"/>
                  </a:cubicBezTo>
                  <a:cubicBezTo>
                    <a:pt x="2533" y="2837"/>
                    <a:pt x="2563" y="2857"/>
                    <a:pt x="2563" y="2813"/>
                  </a:cubicBezTo>
                  <a:cubicBezTo>
                    <a:pt x="2563" y="2804"/>
                    <a:pt x="2550" y="2800"/>
                    <a:pt x="2544" y="2793"/>
                  </a:cubicBezTo>
                  <a:cubicBezTo>
                    <a:pt x="2529" y="2774"/>
                    <a:pt x="2510" y="2734"/>
                    <a:pt x="2486" y="2726"/>
                  </a:cubicBezTo>
                  <a:cubicBezTo>
                    <a:pt x="2467" y="2720"/>
                    <a:pt x="2448" y="2713"/>
                    <a:pt x="2429" y="2707"/>
                  </a:cubicBezTo>
                  <a:cubicBezTo>
                    <a:pt x="2419" y="2704"/>
                    <a:pt x="2400" y="2697"/>
                    <a:pt x="2400" y="2697"/>
                  </a:cubicBezTo>
                  <a:cubicBezTo>
                    <a:pt x="2413" y="2648"/>
                    <a:pt x="2439" y="2628"/>
                    <a:pt x="2486" y="2611"/>
                  </a:cubicBezTo>
                  <a:cubicBezTo>
                    <a:pt x="2515" y="2583"/>
                    <a:pt x="2549" y="2557"/>
                    <a:pt x="2582" y="2534"/>
                  </a:cubicBezTo>
                  <a:cubicBezTo>
                    <a:pt x="2571" y="2477"/>
                    <a:pt x="2560" y="2453"/>
                    <a:pt x="2525" y="2409"/>
                  </a:cubicBezTo>
                  <a:cubicBezTo>
                    <a:pt x="2518" y="2400"/>
                    <a:pt x="2516" y="2387"/>
                    <a:pt x="2506" y="2381"/>
                  </a:cubicBezTo>
                  <a:cubicBezTo>
                    <a:pt x="2489" y="2370"/>
                    <a:pt x="2448" y="2361"/>
                    <a:pt x="2448" y="2361"/>
                  </a:cubicBezTo>
                  <a:cubicBezTo>
                    <a:pt x="2433" y="2339"/>
                    <a:pt x="2402" y="2302"/>
                    <a:pt x="2429" y="2275"/>
                  </a:cubicBezTo>
                  <a:cubicBezTo>
                    <a:pt x="2436" y="2268"/>
                    <a:pt x="2448" y="2268"/>
                    <a:pt x="2458" y="2265"/>
                  </a:cubicBezTo>
                  <a:cubicBezTo>
                    <a:pt x="2477" y="2238"/>
                    <a:pt x="2515" y="2219"/>
                    <a:pt x="2477" y="2189"/>
                  </a:cubicBezTo>
                  <a:cubicBezTo>
                    <a:pt x="2469" y="2183"/>
                    <a:pt x="2458" y="2182"/>
                    <a:pt x="2448" y="2179"/>
                  </a:cubicBezTo>
                  <a:cubicBezTo>
                    <a:pt x="2445" y="2169"/>
                    <a:pt x="2446" y="2156"/>
                    <a:pt x="2438" y="2150"/>
                  </a:cubicBezTo>
                  <a:cubicBezTo>
                    <a:pt x="2422" y="2138"/>
                    <a:pt x="2381" y="2131"/>
                    <a:pt x="2381" y="2131"/>
                  </a:cubicBezTo>
                  <a:cubicBezTo>
                    <a:pt x="2375" y="2121"/>
                    <a:pt x="2371" y="2109"/>
                    <a:pt x="2362" y="2102"/>
                  </a:cubicBezTo>
                  <a:cubicBezTo>
                    <a:pt x="2354" y="2096"/>
                    <a:pt x="2339" y="2101"/>
                    <a:pt x="2333" y="2093"/>
                  </a:cubicBezTo>
                  <a:cubicBezTo>
                    <a:pt x="2318" y="2071"/>
                    <a:pt x="2332" y="2035"/>
                    <a:pt x="2314" y="2016"/>
                  </a:cubicBezTo>
                  <a:cubicBezTo>
                    <a:pt x="2307" y="2009"/>
                    <a:pt x="2294" y="2011"/>
                    <a:pt x="2285" y="2006"/>
                  </a:cubicBezTo>
                  <a:cubicBezTo>
                    <a:pt x="2275" y="2001"/>
                    <a:pt x="2266" y="1992"/>
                    <a:pt x="2256" y="1987"/>
                  </a:cubicBezTo>
                  <a:cubicBezTo>
                    <a:pt x="2237" y="1977"/>
                    <a:pt x="2218" y="1967"/>
                    <a:pt x="2198" y="1958"/>
                  </a:cubicBezTo>
                  <a:cubicBezTo>
                    <a:pt x="2180" y="1950"/>
                    <a:pt x="2141" y="1939"/>
                    <a:pt x="2141" y="1939"/>
                  </a:cubicBezTo>
                  <a:cubicBezTo>
                    <a:pt x="2124" y="1890"/>
                    <a:pt x="2104" y="1869"/>
                    <a:pt x="2054" y="1853"/>
                  </a:cubicBezTo>
                  <a:cubicBezTo>
                    <a:pt x="2045" y="1856"/>
                    <a:pt x="2033" y="1855"/>
                    <a:pt x="2026" y="1862"/>
                  </a:cubicBezTo>
                  <a:cubicBezTo>
                    <a:pt x="2019" y="1869"/>
                    <a:pt x="2024" y="1885"/>
                    <a:pt x="2016" y="1891"/>
                  </a:cubicBezTo>
                  <a:cubicBezTo>
                    <a:pt x="1999" y="1903"/>
                    <a:pt x="1958" y="1910"/>
                    <a:pt x="1958" y="1910"/>
                  </a:cubicBezTo>
                  <a:cubicBezTo>
                    <a:pt x="1955" y="1909"/>
                    <a:pt x="1897" y="1897"/>
                    <a:pt x="1891" y="1891"/>
                  </a:cubicBezTo>
                  <a:cubicBezTo>
                    <a:pt x="1884" y="1884"/>
                    <a:pt x="1889" y="1869"/>
                    <a:pt x="1882" y="1862"/>
                  </a:cubicBezTo>
                  <a:cubicBezTo>
                    <a:pt x="1868" y="1848"/>
                    <a:pt x="1842" y="1852"/>
                    <a:pt x="1824" y="1843"/>
                  </a:cubicBezTo>
                  <a:cubicBezTo>
                    <a:pt x="1786" y="1824"/>
                    <a:pt x="1749" y="1806"/>
                    <a:pt x="1718" y="1776"/>
                  </a:cubicBezTo>
                  <a:cubicBezTo>
                    <a:pt x="1701" y="1723"/>
                    <a:pt x="1679" y="1720"/>
                    <a:pt x="1728" y="1699"/>
                  </a:cubicBezTo>
                  <a:cubicBezTo>
                    <a:pt x="1740" y="1694"/>
                    <a:pt x="1753" y="1692"/>
                    <a:pt x="1766" y="1689"/>
                  </a:cubicBezTo>
                  <a:cubicBezTo>
                    <a:pt x="1773" y="1670"/>
                    <a:pt x="1779" y="1651"/>
                    <a:pt x="1786" y="1632"/>
                  </a:cubicBezTo>
                  <a:cubicBezTo>
                    <a:pt x="1792" y="1615"/>
                    <a:pt x="1831" y="1610"/>
                    <a:pt x="1843" y="1603"/>
                  </a:cubicBezTo>
                  <a:cubicBezTo>
                    <a:pt x="1895" y="1574"/>
                    <a:pt x="1890" y="1576"/>
                    <a:pt x="1920" y="1545"/>
                  </a:cubicBezTo>
                  <a:cubicBezTo>
                    <a:pt x="1923" y="1536"/>
                    <a:pt x="1925" y="1525"/>
                    <a:pt x="1930" y="1517"/>
                  </a:cubicBezTo>
                  <a:cubicBezTo>
                    <a:pt x="1935" y="1509"/>
                    <a:pt x="1947" y="1506"/>
                    <a:pt x="1949" y="1497"/>
                  </a:cubicBezTo>
                  <a:cubicBezTo>
                    <a:pt x="1955" y="1467"/>
                    <a:pt x="1909" y="1442"/>
                    <a:pt x="1891" y="1430"/>
                  </a:cubicBezTo>
                  <a:cubicBezTo>
                    <a:pt x="1901" y="1424"/>
                    <a:pt x="1913" y="1421"/>
                    <a:pt x="1920" y="1411"/>
                  </a:cubicBezTo>
                  <a:cubicBezTo>
                    <a:pt x="1933" y="1392"/>
                    <a:pt x="1923" y="1361"/>
                    <a:pt x="1939" y="1344"/>
                  </a:cubicBezTo>
                  <a:cubicBezTo>
                    <a:pt x="1946" y="1337"/>
                    <a:pt x="1958" y="1337"/>
                    <a:pt x="1968" y="1334"/>
                  </a:cubicBezTo>
                  <a:cubicBezTo>
                    <a:pt x="2032" y="1355"/>
                    <a:pt x="2095" y="1386"/>
                    <a:pt x="2160" y="1401"/>
                  </a:cubicBezTo>
                  <a:cubicBezTo>
                    <a:pt x="2169" y="1398"/>
                    <a:pt x="2216" y="1386"/>
                    <a:pt x="2218" y="1373"/>
                  </a:cubicBezTo>
                  <a:cubicBezTo>
                    <a:pt x="2220" y="1353"/>
                    <a:pt x="2198" y="1315"/>
                    <a:pt x="2198" y="1315"/>
                  </a:cubicBezTo>
                  <a:cubicBezTo>
                    <a:pt x="2201" y="1293"/>
                    <a:pt x="2194" y="1266"/>
                    <a:pt x="2208" y="1248"/>
                  </a:cubicBezTo>
                  <a:cubicBezTo>
                    <a:pt x="2221" y="1232"/>
                    <a:pt x="2266" y="1229"/>
                    <a:pt x="2266" y="1229"/>
                  </a:cubicBezTo>
                  <a:cubicBezTo>
                    <a:pt x="2448" y="1245"/>
                    <a:pt x="2354" y="1209"/>
                    <a:pt x="2333" y="1277"/>
                  </a:cubicBezTo>
                  <a:cubicBezTo>
                    <a:pt x="2344" y="1322"/>
                    <a:pt x="2358" y="1340"/>
                    <a:pt x="2390" y="1373"/>
                  </a:cubicBezTo>
                  <a:cubicBezTo>
                    <a:pt x="2419" y="1370"/>
                    <a:pt x="2450" y="1373"/>
                    <a:pt x="2477" y="1363"/>
                  </a:cubicBezTo>
                  <a:cubicBezTo>
                    <a:pt x="2488" y="1359"/>
                    <a:pt x="2487" y="1341"/>
                    <a:pt x="2496" y="1334"/>
                  </a:cubicBezTo>
                  <a:cubicBezTo>
                    <a:pt x="2504" y="1328"/>
                    <a:pt x="2515" y="1328"/>
                    <a:pt x="2525" y="1325"/>
                  </a:cubicBezTo>
                  <a:cubicBezTo>
                    <a:pt x="2538" y="1328"/>
                    <a:pt x="2551" y="1330"/>
                    <a:pt x="2563" y="1334"/>
                  </a:cubicBezTo>
                  <a:cubicBezTo>
                    <a:pt x="2583" y="1340"/>
                    <a:pt x="2621" y="1353"/>
                    <a:pt x="2621" y="1353"/>
                  </a:cubicBezTo>
                  <a:cubicBezTo>
                    <a:pt x="2678" y="1335"/>
                    <a:pt x="2697" y="1298"/>
                    <a:pt x="2736" y="1257"/>
                  </a:cubicBezTo>
                  <a:cubicBezTo>
                    <a:pt x="2708" y="1177"/>
                    <a:pt x="2596" y="1184"/>
                    <a:pt x="2525" y="1171"/>
                  </a:cubicBezTo>
                  <a:cubicBezTo>
                    <a:pt x="2499" y="1166"/>
                    <a:pt x="2473" y="1160"/>
                    <a:pt x="2448" y="1152"/>
                  </a:cubicBezTo>
                  <a:cubicBezTo>
                    <a:pt x="2429" y="1146"/>
                    <a:pt x="2390" y="1133"/>
                    <a:pt x="2390" y="1133"/>
                  </a:cubicBezTo>
                  <a:cubicBezTo>
                    <a:pt x="2353" y="1094"/>
                    <a:pt x="2269" y="1015"/>
                    <a:pt x="2218" y="989"/>
                  </a:cubicBezTo>
                  <a:cubicBezTo>
                    <a:pt x="2146" y="952"/>
                    <a:pt x="2005" y="954"/>
                    <a:pt x="1939" y="950"/>
                  </a:cubicBezTo>
                  <a:cubicBezTo>
                    <a:pt x="1929" y="947"/>
                    <a:pt x="1920" y="944"/>
                    <a:pt x="1910" y="941"/>
                  </a:cubicBezTo>
                  <a:cubicBezTo>
                    <a:pt x="1901" y="938"/>
                    <a:pt x="1891" y="927"/>
                    <a:pt x="1882" y="931"/>
                  </a:cubicBezTo>
                  <a:cubicBezTo>
                    <a:pt x="1863" y="941"/>
                    <a:pt x="1871" y="977"/>
                    <a:pt x="1853" y="989"/>
                  </a:cubicBezTo>
                  <a:cubicBezTo>
                    <a:pt x="1842" y="996"/>
                    <a:pt x="1827" y="995"/>
                    <a:pt x="1814" y="998"/>
                  </a:cubicBezTo>
                  <a:cubicBezTo>
                    <a:pt x="1778" y="1053"/>
                    <a:pt x="1818" y="1007"/>
                    <a:pt x="1757" y="1037"/>
                  </a:cubicBezTo>
                  <a:cubicBezTo>
                    <a:pt x="1624" y="1104"/>
                    <a:pt x="1750" y="1057"/>
                    <a:pt x="1670" y="1085"/>
                  </a:cubicBezTo>
                  <a:cubicBezTo>
                    <a:pt x="1598" y="1059"/>
                    <a:pt x="1689" y="1065"/>
                    <a:pt x="1718" y="1056"/>
                  </a:cubicBezTo>
                  <a:cubicBezTo>
                    <a:pt x="1738" y="999"/>
                    <a:pt x="1713" y="1052"/>
                    <a:pt x="1757" y="1008"/>
                  </a:cubicBezTo>
                  <a:cubicBezTo>
                    <a:pt x="1801" y="964"/>
                    <a:pt x="1748" y="989"/>
                    <a:pt x="1805" y="969"/>
                  </a:cubicBezTo>
                  <a:cubicBezTo>
                    <a:pt x="1827" y="899"/>
                    <a:pt x="1812" y="911"/>
                    <a:pt x="1747" y="921"/>
                  </a:cubicBezTo>
                  <a:cubicBezTo>
                    <a:pt x="1723" y="946"/>
                    <a:pt x="1703" y="959"/>
                    <a:pt x="1670" y="969"/>
                  </a:cubicBezTo>
                  <a:cubicBezTo>
                    <a:pt x="1635" y="1006"/>
                    <a:pt x="1610" y="1049"/>
                    <a:pt x="1574" y="1085"/>
                  </a:cubicBezTo>
                  <a:cubicBezTo>
                    <a:pt x="1479" y="1077"/>
                    <a:pt x="1399" y="1057"/>
                    <a:pt x="1306" y="1046"/>
                  </a:cubicBezTo>
                  <a:cubicBezTo>
                    <a:pt x="1266" y="1008"/>
                    <a:pt x="1274" y="953"/>
                    <a:pt x="1258" y="902"/>
                  </a:cubicBezTo>
                  <a:cubicBezTo>
                    <a:pt x="1261" y="876"/>
                    <a:pt x="1267" y="851"/>
                    <a:pt x="1267" y="825"/>
                  </a:cubicBezTo>
                  <a:cubicBezTo>
                    <a:pt x="1267" y="768"/>
                    <a:pt x="1162" y="777"/>
                    <a:pt x="1123" y="768"/>
                  </a:cubicBezTo>
                  <a:cubicBezTo>
                    <a:pt x="1119" y="765"/>
                    <a:pt x="1076" y="740"/>
                    <a:pt x="1075" y="729"/>
                  </a:cubicBezTo>
                  <a:cubicBezTo>
                    <a:pt x="1069" y="675"/>
                    <a:pt x="1086" y="639"/>
                    <a:pt x="1133" y="624"/>
                  </a:cubicBezTo>
                  <a:cubicBezTo>
                    <a:pt x="1170" y="567"/>
                    <a:pt x="1194" y="573"/>
                    <a:pt x="1142" y="547"/>
                  </a:cubicBezTo>
                  <a:cubicBezTo>
                    <a:pt x="1133" y="543"/>
                    <a:pt x="1123" y="540"/>
                    <a:pt x="1114" y="537"/>
                  </a:cubicBezTo>
                  <a:cubicBezTo>
                    <a:pt x="1056" y="545"/>
                    <a:pt x="1012" y="536"/>
                    <a:pt x="979" y="585"/>
                  </a:cubicBezTo>
                  <a:cubicBezTo>
                    <a:pt x="963" y="636"/>
                    <a:pt x="947" y="635"/>
                    <a:pt x="893" y="653"/>
                  </a:cubicBezTo>
                  <a:cubicBezTo>
                    <a:pt x="883" y="656"/>
                    <a:pt x="864" y="662"/>
                    <a:pt x="864" y="662"/>
                  </a:cubicBezTo>
                  <a:cubicBezTo>
                    <a:pt x="848" y="659"/>
                    <a:pt x="832" y="657"/>
                    <a:pt x="816" y="653"/>
                  </a:cubicBezTo>
                  <a:cubicBezTo>
                    <a:pt x="796" y="648"/>
                    <a:pt x="758" y="633"/>
                    <a:pt x="758" y="633"/>
                  </a:cubicBezTo>
                  <a:cubicBezTo>
                    <a:pt x="739" y="606"/>
                    <a:pt x="721" y="588"/>
                    <a:pt x="710" y="557"/>
                  </a:cubicBezTo>
                  <a:cubicBezTo>
                    <a:pt x="703" y="538"/>
                    <a:pt x="691" y="499"/>
                    <a:pt x="691" y="499"/>
                  </a:cubicBezTo>
                  <a:cubicBezTo>
                    <a:pt x="691" y="499"/>
                    <a:pt x="715" y="371"/>
                    <a:pt x="691" y="336"/>
                  </a:cubicBezTo>
                  <a:cubicBezTo>
                    <a:pt x="679" y="319"/>
                    <a:pt x="656" y="313"/>
                    <a:pt x="643" y="297"/>
                  </a:cubicBezTo>
                  <a:cubicBezTo>
                    <a:pt x="613" y="259"/>
                    <a:pt x="640" y="274"/>
                    <a:pt x="595" y="259"/>
                  </a:cubicBezTo>
                  <a:cubicBezTo>
                    <a:pt x="589" y="240"/>
                    <a:pt x="593" y="212"/>
                    <a:pt x="576" y="201"/>
                  </a:cubicBezTo>
                  <a:cubicBezTo>
                    <a:pt x="535" y="174"/>
                    <a:pt x="503" y="155"/>
                    <a:pt x="461" y="134"/>
                  </a:cubicBezTo>
                  <a:cubicBezTo>
                    <a:pt x="428" y="118"/>
                    <a:pt x="409" y="78"/>
                    <a:pt x="374" y="67"/>
                  </a:cubicBezTo>
                  <a:cubicBezTo>
                    <a:pt x="352" y="60"/>
                    <a:pt x="329" y="61"/>
                    <a:pt x="307" y="57"/>
                  </a:cubicBezTo>
                  <a:cubicBezTo>
                    <a:pt x="252" y="47"/>
                    <a:pt x="199" y="27"/>
                    <a:pt x="144" y="19"/>
                  </a:cubicBezTo>
                  <a:cubicBezTo>
                    <a:pt x="112" y="14"/>
                    <a:pt x="80" y="13"/>
                    <a:pt x="48" y="9"/>
                  </a:cubicBezTo>
                  <a:cubicBezTo>
                    <a:pt x="32" y="7"/>
                    <a:pt x="16" y="3"/>
                    <a:pt x="0" y="0"/>
                  </a:cubicBezTo>
                  <a:close/>
                </a:path>
              </a:pathLst>
            </a:custGeom>
            <a:solidFill>
              <a:srgbClr val="FF6600"/>
            </a:solidFill>
            <a:ln w="9525">
              <a:solidFill>
                <a:schemeClr val="tx1"/>
              </a:solidFill>
              <a:round/>
            </a:ln>
            <a:effectLst/>
          </p:spPr>
          <p:txBody>
            <a:bodyPr/>
            <a:lstStyle/>
            <a:p>
              <a:pPr>
                <a:defRPr/>
              </a:pPr>
              <a:endParaRPr lang="zh-CN" altLang="en-US" sz="3200" b="1">
                <a:effectLst>
                  <a:outerShdw blurRad="38100" dist="38100" dir="2700000" algn="tl">
                    <a:srgbClr val="000000">
                      <a:alpha val="43137"/>
                    </a:srgbClr>
                  </a:outerShdw>
                </a:effectLst>
                <a:latin typeface="Arial" panose="020B0604020202020204" pitchFamily="34" charset="0"/>
                <a:ea typeface="隶书" panose="02010509060101010101" pitchFamily="49" charset="-122"/>
              </a:endParaRPr>
            </a:p>
          </p:txBody>
        </p:sp>
        <p:sp>
          <p:nvSpPr>
            <p:cNvPr id="28681" name="Freeform 9"/>
            <p:cNvSpPr/>
            <p:nvPr/>
          </p:nvSpPr>
          <p:spPr bwMode="auto">
            <a:xfrm>
              <a:off x="2314" y="845"/>
              <a:ext cx="710" cy="222"/>
            </a:xfrm>
            <a:custGeom>
              <a:avLst/>
              <a:gdLst/>
              <a:ahLst/>
              <a:cxnLst>
                <a:cxn ang="0">
                  <a:pos x="0" y="29"/>
                </a:cxn>
                <a:cxn ang="0">
                  <a:pos x="124" y="0"/>
                </a:cxn>
                <a:cxn ang="0">
                  <a:pos x="403" y="38"/>
                </a:cxn>
                <a:cxn ang="0">
                  <a:pos x="528" y="105"/>
                </a:cxn>
                <a:cxn ang="0">
                  <a:pos x="643" y="134"/>
                </a:cxn>
                <a:cxn ang="0">
                  <a:pos x="700" y="153"/>
                </a:cxn>
                <a:cxn ang="0">
                  <a:pos x="691" y="182"/>
                </a:cxn>
                <a:cxn ang="0">
                  <a:pos x="643" y="221"/>
                </a:cxn>
                <a:cxn ang="0">
                  <a:pos x="528" y="211"/>
                </a:cxn>
                <a:cxn ang="0">
                  <a:pos x="499" y="201"/>
                </a:cxn>
                <a:cxn ang="0">
                  <a:pos x="480" y="144"/>
                </a:cxn>
                <a:cxn ang="0">
                  <a:pos x="441" y="105"/>
                </a:cxn>
                <a:cxn ang="0">
                  <a:pos x="268" y="105"/>
                </a:cxn>
                <a:cxn ang="0">
                  <a:pos x="259" y="77"/>
                </a:cxn>
                <a:cxn ang="0">
                  <a:pos x="278" y="57"/>
                </a:cxn>
                <a:cxn ang="0">
                  <a:pos x="249" y="48"/>
                </a:cxn>
                <a:cxn ang="0">
                  <a:pos x="163" y="38"/>
                </a:cxn>
                <a:cxn ang="0">
                  <a:pos x="57" y="9"/>
                </a:cxn>
                <a:cxn ang="0">
                  <a:pos x="0" y="29"/>
                </a:cxn>
              </a:cxnLst>
              <a:rect l="0" t="0" r="r" b="b"/>
              <a:pathLst>
                <a:path w="710" h="221">
                  <a:moveTo>
                    <a:pt x="0" y="29"/>
                  </a:moveTo>
                  <a:cubicBezTo>
                    <a:pt x="78" y="2"/>
                    <a:pt x="37" y="12"/>
                    <a:pt x="124" y="0"/>
                  </a:cubicBezTo>
                  <a:cubicBezTo>
                    <a:pt x="218" y="10"/>
                    <a:pt x="309" y="28"/>
                    <a:pt x="403" y="38"/>
                  </a:cubicBezTo>
                  <a:cubicBezTo>
                    <a:pt x="486" y="66"/>
                    <a:pt x="444" y="45"/>
                    <a:pt x="528" y="105"/>
                  </a:cubicBezTo>
                  <a:cubicBezTo>
                    <a:pt x="555" y="124"/>
                    <a:pt x="612" y="129"/>
                    <a:pt x="643" y="134"/>
                  </a:cubicBezTo>
                  <a:cubicBezTo>
                    <a:pt x="662" y="140"/>
                    <a:pt x="681" y="147"/>
                    <a:pt x="700" y="153"/>
                  </a:cubicBezTo>
                  <a:cubicBezTo>
                    <a:pt x="710" y="156"/>
                    <a:pt x="697" y="174"/>
                    <a:pt x="691" y="182"/>
                  </a:cubicBezTo>
                  <a:cubicBezTo>
                    <a:pt x="678" y="198"/>
                    <a:pt x="657" y="206"/>
                    <a:pt x="643" y="221"/>
                  </a:cubicBezTo>
                  <a:cubicBezTo>
                    <a:pt x="605" y="218"/>
                    <a:pt x="566" y="216"/>
                    <a:pt x="528" y="211"/>
                  </a:cubicBezTo>
                  <a:cubicBezTo>
                    <a:pt x="518" y="210"/>
                    <a:pt x="506" y="208"/>
                    <a:pt x="499" y="201"/>
                  </a:cubicBezTo>
                  <a:cubicBezTo>
                    <a:pt x="495" y="197"/>
                    <a:pt x="483" y="148"/>
                    <a:pt x="480" y="144"/>
                  </a:cubicBezTo>
                  <a:cubicBezTo>
                    <a:pt x="470" y="128"/>
                    <a:pt x="454" y="118"/>
                    <a:pt x="441" y="105"/>
                  </a:cubicBezTo>
                  <a:cubicBezTo>
                    <a:pt x="395" y="154"/>
                    <a:pt x="325" y="125"/>
                    <a:pt x="268" y="105"/>
                  </a:cubicBezTo>
                  <a:cubicBezTo>
                    <a:pt x="265" y="96"/>
                    <a:pt x="257" y="87"/>
                    <a:pt x="259" y="77"/>
                  </a:cubicBezTo>
                  <a:cubicBezTo>
                    <a:pt x="261" y="68"/>
                    <a:pt x="281" y="66"/>
                    <a:pt x="278" y="57"/>
                  </a:cubicBezTo>
                  <a:cubicBezTo>
                    <a:pt x="275" y="47"/>
                    <a:pt x="259" y="50"/>
                    <a:pt x="249" y="48"/>
                  </a:cubicBezTo>
                  <a:cubicBezTo>
                    <a:pt x="221" y="43"/>
                    <a:pt x="192" y="41"/>
                    <a:pt x="163" y="38"/>
                  </a:cubicBezTo>
                  <a:cubicBezTo>
                    <a:pt x="146" y="33"/>
                    <a:pt x="67" y="8"/>
                    <a:pt x="57" y="9"/>
                  </a:cubicBezTo>
                  <a:cubicBezTo>
                    <a:pt x="37" y="11"/>
                    <a:pt x="19" y="22"/>
                    <a:pt x="0" y="29"/>
                  </a:cubicBezTo>
                  <a:close/>
                </a:path>
              </a:pathLst>
            </a:custGeom>
            <a:solidFill>
              <a:srgbClr val="FF6600"/>
            </a:solidFill>
            <a:ln w="9525">
              <a:solidFill>
                <a:schemeClr val="tx1"/>
              </a:solidFill>
              <a:round/>
            </a:ln>
            <a:effectLst/>
          </p:spPr>
          <p:txBody>
            <a:bodyPr/>
            <a:lstStyle/>
            <a:p>
              <a:pPr>
                <a:defRPr/>
              </a:pPr>
              <a:endParaRPr lang="zh-CN" altLang="en-US" sz="3200" b="1">
                <a:effectLst>
                  <a:outerShdw blurRad="38100" dist="38100" dir="2700000" algn="tl">
                    <a:srgbClr val="000000">
                      <a:alpha val="43137"/>
                    </a:srgbClr>
                  </a:outerShdw>
                </a:effectLst>
                <a:latin typeface="Arial" panose="020B0604020202020204" pitchFamily="34" charset="0"/>
                <a:ea typeface="隶书" panose="02010509060101010101" pitchFamily="49" charset="-122"/>
              </a:endParaRPr>
            </a:p>
          </p:txBody>
        </p:sp>
      </p:grpSp>
      <p:sp>
        <p:nvSpPr>
          <p:cNvPr id="93191" name="AutoShape 12"/>
          <p:cNvSpPr/>
          <p:nvPr/>
        </p:nvSpPr>
        <p:spPr bwMode="auto">
          <a:xfrm>
            <a:off x="7092008" y="519237"/>
            <a:ext cx="1655762" cy="2160587"/>
          </a:xfrm>
          <a:prstGeom prst="borderCallout1">
            <a:avLst>
              <a:gd name="adj1" fmla="val 5292"/>
              <a:gd name="adj2" fmla="val -4602"/>
              <a:gd name="adj3" fmla="val 69801"/>
              <a:gd name="adj4" fmla="val -192329"/>
            </a:avLst>
          </a:prstGeom>
          <a:solidFill>
            <a:srgbClr val="000000"/>
          </a:solidFill>
          <a:ln w="38100">
            <a:solidFill>
              <a:schemeClr val="tx1"/>
            </a:solidFill>
            <a:miter lim="800000"/>
          </a:ln>
        </p:spPr>
        <p:txBody>
          <a:bodyPr/>
          <a:lstStyle/>
          <a:p>
            <a:pPr algn="ctr"/>
            <a:r>
              <a:rPr kumimoji="1" lang="zh-CN" altLang="en-US" sz="4000" b="1" dirty="0">
                <a:solidFill>
                  <a:schemeClr val="bg1"/>
                </a:solidFill>
                <a:latin typeface="Times New Roman" panose="02020603050405020304" pitchFamily="18" charset="0"/>
                <a:ea typeface="黑体" panose="02010609060101010101" charset="-122"/>
              </a:rPr>
              <a:t>西班牙殖民地</a:t>
            </a:r>
            <a:endParaRPr kumimoji="1" lang="zh-CN" altLang="en-US" sz="4000" b="1" dirty="0">
              <a:solidFill>
                <a:schemeClr val="bg1"/>
              </a:solidFill>
              <a:latin typeface="Times New Roman" panose="02020603050405020304" pitchFamily="18" charset="0"/>
              <a:ea typeface="黑体" panose="02010609060101010101" charset="-122"/>
            </a:endParaRPr>
          </a:p>
        </p:txBody>
      </p:sp>
      <p:sp>
        <p:nvSpPr>
          <p:cNvPr id="93192" name="AutoShape 13"/>
          <p:cNvSpPr/>
          <p:nvPr/>
        </p:nvSpPr>
        <p:spPr bwMode="auto">
          <a:xfrm>
            <a:off x="6947545" y="3054474"/>
            <a:ext cx="1655763" cy="2144713"/>
          </a:xfrm>
          <a:prstGeom prst="borderCallout1">
            <a:avLst>
              <a:gd name="adj1" fmla="val 5329"/>
              <a:gd name="adj2" fmla="val -4602"/>
              <a:gd name="adj3" fmla="val -6292"/>
              <a:gd name="adj4" fmla="val -114477"/>
            </a:avLst>
          </a:prstGeom>
          <a:solidFill>
            <a:srgbClr val="000000"/>
          </a:solidFill>
          <a:ln w="38100">
            <a:solidFill>
              <a:schemeClr val="tx1"/>
            </a:solidFill>
            <a:miter lim="800000"/>
          </a:ln>
        </p:spPr>
        <p:txBody>
          <a:bodyPr/>
          <a:lstStyle/>
          <a:p>
            <a:pPr algn="ctr"/>
            <a:r>
              <a:rPr kumimoji="1" lang="zh-CN" altLang="en-US" sz="4000" b="1">
                <a:solidFill>
                  <a:schemeClr val="bg1"/>
                </a:solidFill>
                <a:latin typeface="Times New Roman" panose="02020603050405020304" pitchFamily="18" charset="0"/>
                <a:ea typeface="黑体" panose="02010609060101010101" charset="-122"/>
              </a:rPr>
              <a:t>葡萄牙殖民地</a:t>
            </a:r>
            <a:endParaRPr kumimoji="1" lang="zh-CN" altLang="en-US" sz="4000" b="1">
              <a:solidFill>
                <a:schemeClr val="bg1"/>
              </a:solidFill>
              <a:latin typeface="Times New Roman" panose="02020603050405020304" pitchFamily="18" charset="0"/>
              <a:ea typeface="黑体" panose="02010609060101010101" charset="-122"/>
            </a:endParaRPr>
          </a:p>
        </p:txBody>
      </p:sp>
      <p:sp>
        <p:nvSpPr>
          <p:cNvPr id="93193" name="Text Box 9"/>
          <p:cNvSpPr txBox="1">
            <a:spLocks noChangeArrowheads="1"/>
          </p:cNvSpPr>
          <p:nvPr/>
        </p:nvSpPr>
        <p:spPr bwMode="auto">
          <a:xfrm>
            <a:off x="422717" y="102840"/>
            <a:ext cx="859790" cy="5486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eaVert">
            <a:spAutoFit/>
          </a:bodyPr>
          <a:lstStyle/>
          <a:p>
            <a:pPr algn="ctr">
              <a:spcBef>
                <a:spcPct val="50000"/>
              </a:spcBef>
            </a:pPr>
            <a:r>
              <a:rPr kumimoji="1" lang="zh-CN" altLang="en-US" sz="4400" dirty="0">
                <a:latin typeface="楷体" panose="02010609060101010101" pitchFamily="49" charset="-122"/>
                <a:ea typeface="楷体" panose="02010609060101010101" pitchFamily="49" charset="-122"/>
              </a:rPr>
              <a:t>独立前的拉丁美洲</a:t>
            </a:r>
            <a:endParaRPr kumimoji="1" lang="zh-CN" altLang="en-US" sz="4400" dirty="0">
              <a:latin typeface="楷体" panose="02010609060101010101" pitchFamily="49" charset="-122"/>
              <a:ea typeface="楷体" panose="02010609060101010101" pitchFamily="49" charset="-122"/>
            </a:endParaRPr>
          </a:p>
        </p:txBody>
      </p:sp>
      <p:sp>
        <p:nvSpPr>
          <p:cNvPr id="93194" name="Text Box 10"/>
          <p:cNvSpPr txBox="1">
            <a:spLocks noChangeArrowheads="1"/>
          </p:cNvSpPr>
          <p:nvPr/>
        </p:nvSpPr>
        <p:spPr bwMode="auto">
          <a:xfrm>
            <a:off x="5562600" y="2815109"/>
            <a:ext cx="180975" cy="366713"/>
          </a:xfrm>
          <a:prstGeom prst="rect">
            <a:avLst/>
          </a:prstGeom>
          <a:noFill/>
          <a:ln>
            <a:noFill/>
          </a:ln>
          <a:effectLst/>
          <a:extLst>
            <a:ext uri="{909E8E84-426E-40DD-AFC4-6F175D3DCCD1}">
              <a14:hiddenFill xmlns:a14="http://schemas.microsoft.com/office/drawing/2010/main">
                <a:solidFill>
                  <a:schemeClr val="accent1">
                    <a:alpha val="0"/>
                  </a:schemeClr>
                </a:solidFill>
              </a14:hiddenFill>
            </a:ext>
            <a:ext uri="{91240B29-F687-4F45-9708-019B960494DF}">
              <a14:hiddenLine xmlns:a14="http://schemas.microsoft.com/office/drawing/2010/main" w="762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46800" rIns="90000" bIns="46800">
            <a:spAutoFit/>
          </a:bodyPr>
          <a:lstStyle/>
          <a:p>
            <a:pPr>
              <a:spcBef>
                <a:spcPct val="50000"/>
              </a:spcBef>
            </a:pPr>
            <a:endParaRPr lang="zh-CN" altLang="zh-CN"/>
          </a:p>
        </p:txBody>
      </p:sp>
      <p:sp>
        <p:nvSpPr>
          <p:cNvPr id="93195" name="Text Box 11"/>
          <p:cNvSpPr txBox="1">
            <a:spLocks noChangeArrowheads="1"/>
          </p:cNvSpPr>
          <p:nvPr/>
        </p:nvSpPr>
        <p:spPr bwMode="auto">
          <a:xfrm>
            <a:off x="5105400" y="2891309"/>
            <a:ext cx="838200" cy="366713"/>
          </a:xfrm>
          <a:prstGeom prst="rect">
            <a:avLst/>
          </a:prstGeom>
          <a:noFill/>
          <a:ln>
            <a:noFill/>
          </a:ln>
          <a:effectLst/>
          <a:extLst>
            <a:ext uri="{909E8E84-426E-40DD-AFC4-6F175D3DCCD1}">
              <a14:hiddenFill xmlns:a14="http://schemas.microsoft.com/office/drawing/2010/main">
                <a:solidFill>
                  <a:schemeClr val="accent1">
                    <a:alpha val="0"/>
                  </a:schemeClr>
                </a:solidFill>
              </a14:hiddenFill>
            </a:ext>
            <a:ext uri="{91240B29-F687-4F45-9708-019B960494DF}">
              <a14:hiddenLine xmlns:a14="http://schemas.microsoft.com/office/drawing/2010/main" w="762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46800" rIns="90000" bIns="46800">
            <a:spAutoFit/>
          </a:bodyPr>
          <a:lstStyle/>
          <a:p>
            <a:pPr>
              <a:spcBef>
                <a:spcPct val="50000"/>
              </a:spcBef>
            </a:pPr>
            <a:r>
              <a:rPr lang="zh-CN" altLang="en-US" b="1">
                <a:solidFill>
                  <a:srgbClr val="FF3300"/>
                </a:solidFill>
              </a:rPr>
              <a:t>巴 西</a:t>
            </a:r>
            <a:endParaRPr lang="zh-CN" altLang="en-US" b="1">
              <a:solidFill>
                <a:srgbClr val="FF3300"/>
              </a:solidFill>
            </a:endParaRPr>
          </a:p>
        </p:txBody>
      </p:sp>
      <p:sp>
        <p:nvSpPr>
          <p:cNvPr id="12" name="Rectangle 8"/>
          <p:cNvSpPr>
            <a:spLocks noChangeArrowheads="1"/>
          </p:cNvSpPr>
          <p:nvPr/>
        </p:nvSpPr>
        <p:spPr bwMode="auto">
          <a:xfrm>
            <a:off x="422595" y="5517232"/>
            <a:ext cx="8613901" cy="1325620"/>
          </a:xfrm>
          <a:prstGeom prst="rect">
            <a:avLst/>
          </a:prstGeom>
        </p:spPr>
        <p:style>
          <a:lnRef idx="2">
            <a:schemeClr val="dk1"/>
          </a:lnRef>
          <a:fillRef idx="1">
            <a:schemeClr val="lt1"/>
          </a:fillRef>
          <a:effectRef idx="0">
            <a:schemeClr val="dk1"/>
          </a:effectRef>
          <a:fontRef idx="minor">
            <a:schemeClr val="dk1"/>
          </a:fontRef>
        </p:style>
        <p:txBody>
          <a:bodyPr wrap="square" lIns="90000" tIns="46800" rIns="90000" bIns="46800">
            <a:spAutoFit/>
          </a:bodyPr>
          <a:lstStyle/>
          <a:p>
            <a:r>
              <a:rPr lang="zh-CN" altLang="en-US" sz="4000" b="1" dirty="0">
                <a:solidFill>
                  <a:srgbClr val="FF0000"/>
                </a:solidFill>
                <a:effectLst>
                  <a:outerShdw blurRad="38100" dist="38100" dir="2700000" algn="tl">
                    <a:srgbClr val="000000">
                      <a:alpha val="43137"/>
                    </a:srgbClr>
                  </a:outerShdw>
                </a:effectLst>
                <a:latin typeface="黑体" panose="02010609060101010101" charset="-122"/>
                <a:ea typeface="黑体" panose="02010609060101010101" charset="-122"/>
              </a:rPr>
              <a:t>拉丁美洲：</a:t>
            </a:r>
            <a:r>
              <a:rPr lang="zh-CN" altLang="en-US" sz="4000" b="1" dirty="0">
                <a:solidFill>
                  <a:srgbClr val="0000CC"/>
                </a:solidFill>
                <a:effectLst>
                  <a:outerShdw blurRad="38100" dist="38100" dir="2700000" algn="tl">
                    <a:srgbClr val="000000">
                      <a:alpha val="43137"/>
                    </a:srgbClr>
                  </a:outerShdw>
                </a:effectLst>
                <a:latin typeface="黑体" panose="02010609060101010101" charset="-122"/>
                <a:ea typeface="黑体" panose="02010609060101010101" charset="-122"/>
              </a:rPr>
              <a:t>通常用来指</a:t>
            </a:r>
            <a:r>
              <a:rPr lang="zh-CN" altLang="en-US" sz="4000" b="1" dirty="0" smtClean="0">
                <a:solidFill>
                  <a:srgbClr val="0000CC"/>
                </a:solidFill>
                <a:effectLst>
                  <a:outerShdw blurRad="38100" dist="38100" dir="2700000" algn="tl">
                    <a:srgbClr val="000000">
                      <a:alpha val="43137"/>
                    </a:srgbClr>
                  </a:outerShdw>
                </a:effectLst>
                <a:latin typeface="黑体" panose="02010609060101010101" charset="-122"/>
                <a:ea typeface="黑体" panose="02010609060101010101" charset="-122"/>
              </a:rPr>
              <a:t>称</a:t>
            </a:r>
            <a:r>
              <a:rPr lang="en-US" altLang="zh-CN" sz="4000" b="1" dirty="0">
                <a:solidFill>
                  <a:srgbClr val="0000CC"/>
                </a:solidFill>
                <a:effectLst>
                  <a:outerShdw blurRad="38100" dist="38100" dir="2700000" algn="tl">
                    <a:srgbClr val="000000">
                      <a:alpha val="43137"/>
                    </a:srgbClr>
                  </a:outerShdw>
                </a:effectLst>
                <a:latin typeface="黑体" panose="02010609060101010101" charset="-122"/>
                <a:ea typeface="黑体" panose="02010609060101010101" charset="-122"/>
              </a:rPr>
              <a:t>_________</a:t>
            </a:r>
            <a:r>
              <a:rPr lang="zh-CN" altLang="en-US" sz="4000" b="1" dirty="0" smtClean="0">
                <a:solidFill>
                  <a:srgbClr val="0000CC"/>
                </a:solidFill>
                <a:effectLst>
                  <a:outerShdw blurRad="38100" dist="38100" dir="2700000" algn="tl">
                    <a:srgbClr val="000000">
                      <a:alpha val="43137"/>
                    </a:srgbClr>
                  </a:outerShdw>
                </a:effectLst>
                <a:latin typeface="黑体" panose="02010609060101010101" charset="-122"/>
                <a:ea typeface="黑体" panose="02010609060101010101" charset="-122"/>
              </a:rPr>
              <a:t>的</a:t>
            </a:r>
            <a:r>
              <a:rPr lang="zh-CN" altLang="en-US" sz="4000" b="1" dirty="0">
                <a:solidFill>
                  <a:srgbClr val="0000CC"/>
                </a:solidFill>
                <a:effectLst>
                  <a:outerShdw blurRad="38100" dist="38100" dir="2700000" algn="tl">
                    <a:srgbClr val="000000">
                      <a:alpha val="43137"/>
                    </a:srgbClr>
                  </a:outerShdw>
                </a:effectLst>
                <a:latin typeface="黑体" panose="02010609060101010101" charset="-122"/>
                <a:ea typeface="黑体" panose="02010609060101010101" charset="-122"/>
              </a:rPr>
              <a:t>美洲大片的地区 。</a:t>
            </a:r>
            <a:endParaRPr lang="zh-CN" altLang="en-US" sz="4000" b="1" dirty="0">
              <a:solidFill>
                <a:srgbClr val="0000CC"/>
              </a:solidFill>
              <a:effectLst>
                <a:outerShdw blurRad="38100" dist="38100" dir="2700000" algn="tl">
                  <a:srgbClr val="000000">
                    <a:alpha val="43137"/>
                  </a:srgbClr>
                </a:outerShdw>
              </a:effectLst>
              <a:latin typeface="黑体" panose="02010609060101010101" charset="-122"/>
              <a:ea typeface="黑体" panose="02010609060101010101" charset="-122"/>
            </a:endParaRPr>
          </a:p>
        </p:txBody>
      </p:sp>
      <p:sp>
        <p:nvSpPr>
          <p:cNvPr id="3" name="TextBox 2"/>
          <p:cNvSpPr txBox="1"/>
          <p:nvPr/>
        </p:nvSpPr>
        <p:spPr>
          <a:xfrm>
            <a:off x="6263361" y="5589239"/>
            <a:ext cx="2447924" cy="646331"/>
          </a:xfrm>
          <a:prstGeom prst="rect">
            <a:avLst/>
          </a:prstGeom>
          <a:noFill/>
        </p:spPr>
        <p:txBody>
          <a:bodyPr wrap="square" rtlCol="0">
            <a:spAutoFit/>
          </a:bodyPr>
          <a:lstStyle/>
          <a:p>
            <a:r>
              <a:rPr lang="zh-CN" altLang="en-US" sz="3600" dirty="0">
                <a:solidFill>
                  <a:srgbClr val="FF0000"/>
                </a:solidFill>
                <a:latin typeface="华文行楷" panose="02010800040101010101" pitchFamily="2" charset="-122"/>
                <a:ea typeface="华文行楷" panose="02010800040101010101" pitchFamily="2" charset="-122"/>
              </a:rPr>
              <a:t>美国以南</a:t>
            </a:r>
            <a:endParaRPr lang="zh-CN" altLang="en-US" sz="3600" dirty="0">
              <a:solidFill>
                <a:srgbClr val="FF0000"/>
              </a:solidFill>
              <a:latin typeface="华文行楷" panose="02010800040101010101" pitchFamily="2" charset="-122"/>
              <a:ea typeface="华文行楷" panose="020108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afterEffect">
                                  <p:stCondLst>
                                    <p:cond delay="0"/>
                                  </p:stCondLst>
                                  <p:childTnLst>
                                    <p:set>
                                      <p:cBhvr>
                                        <p:cTn id="6" dur="1" fill="hold">
                                          <p:stCondLst>
                                            <p:cond delay="0"/>
                                          </p:stCondLst>
                                        </p:cTn>
                                        <p:tgtEl>
                                          <p:spTgt spid="28678"/>
                                        </p:tgtEl>
                                        <p:attrNameLst>
                                          <p:attrName>style.visibility</p:attrName>
                                        </p:attrNameLst>
                                      </p:cBhvr>
                                      <p:to>
                                        <p:strVal val="visible"/>
                                      </p:to>
                                    </p:set>
                                    <p:animEffect transition="in" filter="diamond(out)">
                                      <p:cBhvr>
                                        <p:cTn id="7" dur="1000"/>
                                        <p:tgtEl>
                                          <p:spTgt spid="2867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up)">
                                      <p:cBhvr>
                                        <p:cTn id="12" dur="3000"/>
                                        <p:tgtEl>
                                          <p:spTgt spid="2"/>
                                        </p:tgtEl>
                                      </p:cBhvr>
                                    </p:animEffect>
                                  </p:childTnLst>
                                </p:cTn>
                              </p:par>
                            </p:childTnLst>
                          </p:cTn>
                        </p:par>
                        <p:par>
                          <p:cTn id="13" fill="hold">
                            <p:stCondLst>
                              <p:cond delay="3000"/>
                            </p:stCondLst>
                            <p:childTnLst>
                              <p:par>
                                <p:cTn id="14" presetID="22" presetClass="entr" presetSubtype="8" fill="hold" grpId="0" nodeType="afterEffect">
                                  <p:stCondLst>
                                    <p:cond delay="0"/>
                                  </p:stCondLst>
                                  <p:childTnLst>
                                    <p:set>
                                      <p:cBhvr>
                                        <p:cTn id="15" dur="1" fill="hold">
                                          <p:stCondLst>
                                            <p:cond delay="0"/>
                                          </p:stCondLst>
                                        </p:cTn>
                                        <p:tgtEl>
                                          <p:spTgt spid="93191"/>
                                        </p:tgtEl>
                                        <p:attrNameLst>
                                          <p:attrName>style.visibility</p:attrName>
                                        </p:attrNameLst>
                                      </p:cBhvr>
                                      <p:to>
                                        <p:strVal val="visible"/>
                                      </p:to>
                                    </p:set>
                                    <p:animEffect transition="in" filter="wipe(left)">
                                      <p:cBhvr>
                                        <p:cTn id="16" dur="1000"/>
                                        <p:tgtEl>
                                          <p:spTgt spid="93191"/>
                                        </p:tgtEl>
                                      </p:cBhvr>
                                    </p:animEffect>
                                  </p:childTnLst>
                                </p:cTn>
                              </p:par>
                            </p:childTnLst>
                          </p:cTn>
                        </p:par>
                        <p:par>
                          <p:cTn id="17" fill="hold">
                            <p:stCondLst>
                              <p:cond delay="4000"/>
                            </p:stCondLst>
                            <p:childTnLst>
                              <p:par>
                                <p:cTn id="18" presetID="22" presetClass="entr" presetSubtype="1" fill="hold" grpId="0" nodeType="afterEffect">
                                  <p:stCondLst>
                                    <p:cond delay="0"/>
                                  </p:stCondLst>
                                  <p:childTnLst>
                                    <p:set>
                                      <p:cBhvr>
                                        <p:cTn id="19" dur="1" fill="hold">
                                          <p:stCondLst>
                                            <p:cond delay="0"/>
                                          </p:stCondLst>
                                        </p:cTn>
                                        <p:tgtEl>
                                          <p:spTgt spid="28679"/>
                                        </p:tgtEl>
                                        <p:attrNameLst>
                                          <p:attrName>style.visibility</p:attrName>
                                        </p:attrNameLst>
                                      </p:cBhvr>
                                      <p:to>
                                        <p:strVal val="visible"/>
                                      </p:to>
                                    </p:set>
                                    <p:animEffect transition="in" filter="wipe(up)">
                                      <p:cBhvr>
                                        <p:cTn id="20" dur="1000"/>
                                        <p:tgtEl>
                                          <p:spTgt spid="28679"/>
                                        </p:tgtEl>
                                      </p:cBhvr>
                                    </p:animEffect>
                                  </p:childTnLst>
                                </p:cTn>
                              </p:par>
                            </p:childTnLst>
                          </p:cTn>
                        </p:par>
                        <p:par>
                          <p:cTn id="21" fill="hold">
                            <p:stCondLst>
                              <p:cond delay="5000"/>
                            </p:stCondLst>
                            <p:childTnLst>
                              <p:par>
                                <p:cTn id="22" presetID="22" presetClass="entr" presetSubtype="8" fill="hold" nodeType="afterEffect">
                                  <p:stCondLst>
                                    <p:cond delay="0"/>
                                  </p:stCondLst>
                                  <p:childTnLst>
                                    <p:set>
                                      <p:cBhvr>
                                        <p:cTn id="23" dur="1" fill="hold">
                                          <p:stCondLst>
                                            <p:cond delay="0"/>
                                          </p:stCondLst>
                                        </p:cTn>
                                        <p:tgtEl>
                                          <p:spTgt spid="93195">
                                            <p:txEl>
                                              <p:pRg st="0" end="0"/>
                                            </p:txEl>
                                          </p:spTgt>
                                        </p:tgtEl>
                                        <p:attrNameLst>
                                          <p:attrName>style.visibility</p:attrName>
                                        </p:attrNameLst>
                                      </p:cBhvr>
                                      <p:to>
                                        <p:strVal val="visible"/>
                                      </p:to>
                                    </p:set>
                                    <p:animEffect transition="in" filter="wipe(left)">
                                      <p:cBhvr>
                                        <p:cTn id="24" dur="1000"/>
                                        <p:tgtEl>
                                          <p:spTgt spid="93195">
                                            <p:txEl>
                                              <p:pRg st="0" end="0"/>
                                            </p:txEl>
                                          </p:spTgt>
                                        </p:tgtEl>
                                      </p:cBhvr>
                                    </p:animEffect>
                                  </p:childTnLst>
                                </p:cTn>
                              </p:par>
                            </p:childTnLst>
                          </p:cTn>
                        </p:par>
                        <p:par>
                          <p:cTn id="25" fill="hold">
                            <p:stCondLst>
                              <p:cond delay="6000"/>
                            </p:stCondLst>
                            <p:childTnLst>
                              <p:par>
                                <p:cTn id="26" presetID="22" presetClass="entr" presetSubtype="8" fill="hold" grpId="0" nodeType="afterEffect">
                                  <p:stCondLst>
                                    <p:cond delay="0"/>
                                  </p:stCondLst>
                                  <p:childTnLst>
                                    <p:set>
                                      <p:cBhvr>
                                        <p:cTn id="27" dur="1" fill="hold">
                                          <p:stCondLst>
                                            <p:cond delay="0"/>
                                          </p:stCondLst>
                                        </p:cTn>
                                        <p:tgtEl>
                                          <p:spTgt spid="93192"/>
                                        </p:tgtEl>
                                        <p:attrNameLst>
                                          <p:attrName>style.visibility</p:attrName>
                                        </p:attrNameLst>
                                      </p:cBhvr>
                                      <p:to>
                                        <p:strVal val="visible"/>
                                      </p:to>
                                    </p:set>
                                    <p:animEffect transition="in" filter="wipe(left)">
                                      <p:cBhvr>
                                        <p:cTn id="28" dur="1000"/>
                                        <p:tgtEl>
                                          <p:spTgt spid="93192"/>
                                        </p:tgtEl>
                                      </p:cBhvr>
                                    </p:animEffect>
                                  </p:childTnLst>
                                </p:cTn>
                              </p:par>
                            </p:childTnLst>
                          </p:cTn>
                        </p:par>
                      </p:childTnLst>
                    </p:cTn>
                  </p:par>
                  <p:par>
                    <p:cTn id="29" fill="hold">
                      <p:stCondLst>
                        <p:cond delay="indefinite"/>
                      </p:stCondLst>
                      <p:childTnLst>
                        <p:par>
                          <p:cTn id="30" fill="hold">
                            <p:stCondLst>
                              <p:cond delay="0"/>
                            </p:stCondLst>
                            <p:childTnLst>
                              <p:par>
                                <p:cTn id="31" presetID="3" presetClass="entr" presetSubtype="10" fill="hold" grpId="0" nodeType="click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blinds(horizontal)">
                                      <p:cBhvr>
                                        <p:cTn id="33" dur="500"/>
                                        <p:tgtEl>
                                          <p:spTgt spid="12"/>
                                        </p:tgtEl>
                                      </p:cBhvr>
                                    </p:animEffect>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3"/>
                                        </p:tgtEl>
                                        <p:attrNameLst>
                                          <p:attrName>style.visibility</p:attrName>
                                        </p:attrNameLst>
                                      </p:cBhvr>
                                      <p:to>
                                        <p:strVal val="visible"/>
                                      </p:to>
                                    </p:set>
                                    <p:anim calcmode="lin" valueType="num">
                                      <p:cBhvr additive="base">
                                        <p:cTn id="38" dur="500" fill="hold"/>
                                        <p:tgtEl>
                                          <p:spTgt spid="3"/>
                                        </p:tgtEl>
                                        <p:attrNameLst>
                                          <p:attrName>ppt_x</p:attrName>
                                        </p:attrNameLst>
                                      </p:cBhvr>
                                      <p:tavLst>
                                        <p:tav tm="0">
                                          <p:val>
                                            <p:strVal val="#ppt_x"/>
                                          </p:val>
                                        </p:tav>
                                        <p:tav tm="100000">
                                          <p:val>
                                            <p:strVal val="#ppt_x"/>
                                          </p:val>
                                        </p:tav>
                                      </p:tavLst>
                                    </p:anim>
                                    <p:anim calcmode="lin" valueType="num">
                                      <p:cBhvr additive="base">
                                        <p:cTn id="3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9" grpId="0" animBg="1"/>
      <p:bldP spid="93191" grpId="0" animBg="1"/>
      <p:bldP spid="93192" grpId="0" animBg="1"/>
      <p:bldP spid="12" grpId="0" animBg="1"/>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6" name="Picture 8" descr="awamericas_map"/>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331640" y="126455"/>
            <a:ext cx="6264696" cy="6731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163" name="AutoShape 9"/>
          <p:cNvSpPr/>
          <p:nvPr/>
        </p:nvSpPr>
        <p:spPr bwMode="auto">
          <a:xfrm>
            <a:off x="6443663" y="1484834"/>
            <a:ext cx="1439862" cy="1008062"/>
          </a:xfrm>
          <a:prstGeom prst="borderCallout1">
            <a:avLst>
              <a:gd name="adj1" fmla="val 11338"/>
              <a:gd name="adj2" fmla="val -5292"/>
              <a:gd name="adj3" fmla="val 105514"/>
              <a:gd name="adj4" fmla="val -129106"/>
            </a:avLst>
          </a:prstGeom>
          <a:solidFill>
            <a:srgbClr val="000000"/>
          </a:solidFill>
          <a:ln w="57150">
            <a:solidFill>
              <a:schemeClr val="tx1"/>
            </a:solidFill>
            <a:miter lim="800000"/>
          </a:ln>
        </p:spPr>
        <p:txBody>
          <a:bodyPr/>
          <a:lstStyle/>
          <a:p>
            <a:pPr algn="ctr"/>
            <a:r>
              <a:rPr kumimoji="1" lang="zh-CN" altLang="en-US" sz="4000" b="1">
                <a:solidFill>
                  <a:schemeClr val="bg1"/>
                </a:solidFill>
                <a:latin typeface="Times New Roman" panose="02020603050405020304" pitchFamily="18" charset="0"/>
                <a:ea typeface="黑体" panose="02010609060101010101" charset="-122"/>
              </a:rPr>
              <a:t>北美</a:t>
            </a:r>
            <a:endParaRPr kumimoji="1" lang="zh-CN" altLang="en-US" sz="4000" b="1">
              <a:solidFill>
                <a:schemeClr val="bg1"/>
              </a:solidFill>
              <a:latin typeface="Times New Roman" panose="02020603050405020304" pitchFamily="18" charset="0"/>
              <a:ea typeface="黑体" panose="02010609060101010101" charset="-122"/>
            </a:endParaRPr>
          </a:p>
        </p:txBody>
      </p:sp>
      <p:sp>
        <p:nvSpPr>
          <p:cNvPr id="92164" name="AutoShape 10"/>
          <p:cNvSpPr/>
          <p:nvPr/>
        </p:nvSpPr>
        <p:spPr bwMode="auto">
          <a:xfrm>
            <a:off x="7308850" y="3429000"/>
            <a:ext cx="1147763" cy="1266825"/>
          </a:xfrm>
          <a:prstGeom prst="borderCallout2">
            <a:avLst>
              <a:gd name="adj1" fmla="val 9023"/>
              <a:gd name="adj2" fmla="val -6639"/>
              <a:gd name="adj3" fmla="val 9023"/>
              <a:gd name="adj4" fmla="val -31259"/>
              <a:gd name="adj5" fmla="val 84208"/>
              <a:gd name="adj6" fmla="val -123792"/>
            </a:avLst>
          </a:prstGeom>
          <a:solidFill>
            <a:schemeClr val="tx1"/>
          </a:solidFill>
          <a:ln w="57150">
            <a:solidFill>
              <a:schemeClr val="tx1"/>
            </a:solidFill>
            <a:miter lim="800000"/>
          </a:ln>
        </p:spPr>
        <p:txBody>
          <a:bodyPr/>
          <a:lstStyle/>
          <a:p>
            <a:pPr algn="ctr"/>
            <a:r>
              <a:rPr kumimoji="1" lang="zh-CN" altLang="en-US" sz="3600" b="1" dirty="0">
                <a:solidFill>
                  <a:schemeClr val="bg1"/>
                </a:solidFill>
                <a:latin typeface="Times New Roman" panose="02020603050405020304" pitchFamily="18" charset="0"/>
                <a:ea typeface="黑体" panose="02010609060101010101" charset="-122"/>
              </a:rPr>
              <a:t>南美</a:t>
            </a:r>
            <a:endParaRPr kumimoji="1" lang="zh-CN" altLang="en-US" sz="3600" b="1" dirty="0">
              <a:solidFill>
                <a:schemeClr val="bg1"/>
              </a:solidFill>
              <a:latin typeface="Times New Roman" panose="02020603050405020304" pitchFamily="18" charset="0"/>
              <a:ea typeface="黑体" panose="02010609060101010101" charset="-122"/>
            </a:endParaRPr>
          </a:p>
        </p:txBody>
      </p:sp>
      <p:grpSp>
        <p:nvGrpSpPr>
          <p:cNvPr id="2" name="Group 23"/>
          <p:cNvGrpSpPr/>
          <p:nvPr/>
        </p:nvGrpSpPr>
        <p:grpSpPr bwMode="auto">
          <a:xfrm>
            <a:off x="467467" y="2780508"/>
            <a:ext cx="4753821" cy="3888586"/>
            <a:chOff x="-214" y="1080"/>
            <a:chExt cx="3593" cy="3076"/>
          </a:xfrm>
        </p:grpSpPr>
        <p:grpSp>
          <p:nvGrpSpPr>
            <p:cNvPr id="92166" name="Group 20"/>
            <p:cNvGrpSpPr/>
            <p:nvPr/>
          </p:nvGrpSpPr>
          <p:grpSpPr bwMode="auto">
            <a:xfrm>
              <a:off x="-214" y="1080"/>
              <a:ext cx="2521" cy="3019"/>
              <a:chOff x="-123" y="1306"/>
              <a:chExt cx="2521" cy="2797"/>
            </a:xfrm>
          </p:grpSpPr>
          <p:grpSp>
            <p:nvGrpSpPr>
              <p:cNvPr id="92167" name="Group 18"/>
              <p:cNvGrpSpPr/>
              <p:nvPr/>
            </p:nvGrpSpPr>
            <p:grpSpPr bwMode="auto">
              <a:xfrm>
                <a:off x="-123" y="1359"/>
                <a:ext cx="662" cy="2744"/>
                <a:chOff x="-123" y="588"/>
                <a:chExt cx="662" cy="2744"/>
              </a:xfrm>
            </p:grpSpPr>
            <p:sp>
              <p:nvSpPr>
                <p:cNvPr id="27664" name="Rectangle 16"/>
                <p:cNvSpPr>
                  <a:spLocks noChangeArrowheads="1"/>
                </p:cNvSpPr>
                <p:nvPr/>
              </p:nvSpPr>
              <p:spPr bwMode="auto">
                <a:xfrm>
                  <a:off x="-123" y="588"/>
                  <a:ext cx="662" cy="2744"/>
                </a:xfrm>
                <a:prstGeom prst="rect">
                  <a:avLst/>
                </a:prstGeom>
                <a:solidFill>
                  <a:srgbClr val="000000"/>
                </a:solidFill>
                <a:ln w="9525">
                  <a:solidFill>
                    <a:schemeClr val="tx1"/>
                  </a:solidFill>
                  <a:miter lim="800000"/>
                </a:ln>
                <a:effectLst/>
              </p:spPr>
              <p:txBody>
                <a:bodyPr wrap="none" anchor="ctr"/>
                <a:lstStyle/>
                <a:p>
                  <a:pPr algn="ctr"/>
                  <a:endParaRPr lang="zh-CN" altLang="zh-CN" sz="3200" b="1">
                    <a:effectLst>
                      <a:outerShdw blurRad="38100" dist="38100" dir="2700000" algn="tl">
                        <a:srgbClr val="FFFFFF"/>
                      </a:outerShdw>
                    </a:effectLst>
                    <a:ea typeface="隶书" panose="02010509060101010101" pitchFamily="49" charset="-122"/>
                  </a:endParaRPr>
                </a:p>
              </p:txBody>
            </p:sp>
            <p:sp>
              <p:nvSpPr>
                <p:cNvPr id="92169" name="Text Box 17"/>
                <p:cNvSpPr txBox="1">
                  <a:spLocks noChangeArrowheads="1"/>
                </p:cNvSpPr>
                <p:nvPr/>
              </p:nvSpPr>
              <p:spPr bwMode="auto">
                <a:xfrm>
                  <a:off x="-14" y="799"/>
                  <a:ext cx="407" cy="2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kumimoji="1" lang="zh-CN" altLang="en-US" sz="4800" b="1" dirty="0">
                      <a:solidFill>
                        <a:schemeClr val="bg1"/>
                      </a:solidFill>
                      <a:effectLst>
                        <a:outerShdw blurRad="38100" dist="38100" dir="2700000" algn="tl">
                          <a:srgbClr val="000000">
                            <a:alpha val="43137"/>
                          </a:srgbClr>
                        </a:outerShdw>
                      </a:effectLst>
                      <a:latin typeface="Times New Roman" panose="02020603050405020304" pitchFamily="18" charset="0"/>
                      <a:ea typeface="黑体" panose="02010609060101010101" charset="-122"/>
                    </a:rPr>
                    <a:t>拉丁美洲</a:t>
                  </a:r>
                  <a:endParaRPr kumimoji="1" lang="zh-CN" altLang="en-US" sz="4800" dirty="0">
                    <a:effectLst>
                      <a:outerShdw blurRad="38100" dist="38100" dir="2700000" algn="tl">
                        <a:srgbClr val="000000">
                          <a:alpha val="43137"/>
                        </a:srgbClr>
                      </a:outerShdw>
                    </a:effectLst>
                    <a:latin typeface="Times New Roman" panose="02020603050405020304" pitchFamily="18" charset="0"/>
                    <a:ea typeface="黑体" panose="02010609060101010101" charset="-122"/>
                  </a:endParaRPr>
                </a:p>
              </p:txBody>
            </p:sp>
          </p:grpSp>
          <p:sp>
            <p:nvSpPr>
              <p:cNvPr id="27667" name="Line 19"/>
              <p:cNvSpPr>
                <a:spLocks noChangeShapeType="1"/>
              </p:cNvSpPr>
              <p:nvPr/>
            </p:nvSpPr>
            <p:spPr bwMode="auto">
              <a:xfrm>
                <a:off x="40" y="1306"/>
                <a:ext cx="2358" cy="0"/>
              </a:xfrm>
              <a:prstGeom prst="line">
                <a:avLst/>
              </a:prstGeom>
              <a:noFill/>
              <a:ln w="38100">
                <a:solidFill>
                  <a:schemeClr val="tx1"/>
                </a:solidFill>
                <a:prstDash val="sysDot"/>
                <a:round/>
              </a:ln>
              <a:effectLst/>
            </p:spPr>
            <p:txBody>
              <a:bodyPr/>
              <a:lstStyle/>
              <a:p>
                <a:pPr>
                  <a:defRPr/>
                </a:pPr>
                <a:endParaRPr lang="zh-CN" altLang="en-US" sz="3200" b="1">
                  <a:effectLst>
                    <a:outerShdw blurRad="38100" dist="38100" dir="2700000" algn="tl">
                      <a:srgbClr val="000000">
                        <a:alpha val="43137"/>
                      </a:srgbClr>
                    </a:outerShdw>
                  </a:effectLst>
                  <a:latin typeface="Arial" panose="020B0604020202020204" pitchFamily="34" charset="0"/>
                  <a:ea typeface="隶书" panose="02010509060101010101" pitchFamily="49" charset="-122"/>
                </a:endParaRPr>
              </a:p>
            </p:txBody>
          </p:sp>
        </p:grpSp>
        <p:sp>
          <p:nvSpPr>
            <p:cNvPr id="27670" name="Line 22"/>
            <p:cNvSpPr>
              <a:spLocks noChangeShapeType="1"/>
            </p:cNvSpPr>
            <p:nvPr/>
          </p:nvSpPr>
          <p:spPr bwMode="auto">
            <a:xfrm>
              <a:off x="159" y="4156"/>
              <a:ext cx="3220" cy="0"/>
            </a:xfrm>
            <a:prstGeom prst="line">
              <a:avLst/>
            </a:prstGeom>
            <a:noFill/>
            <a:ln w="38100">
              <a:solidFill>
                <a:schemeClr val="tx1"/>
              </a:solidFill>
              <a:prstDash val="sysDot"/>
              <a:round/>
            </a:ln>
            <a:effectLst/>
          </p:spPr>
          <p:txBody>
            <a:bodyPr/>
            <a:lstStyle/>
            <a:p>
              <a:pPr>
                <a:defRPr/>
              </a:pPr>
              <a:endParaRPr lang="zh-CN" altLang="en-US" sz="3200" b="1">
                <a:effectLst>
                  <a:outerShdw blurRad="38100" dist="38100" dir="2700000" algn="tl">
                    <a:srgbClr val="000000">
                      <a:alpha val="43137"/>
                    </a:srgbClr>
                  </a:outerShdw>
                </a:effectLst>
                <a:latin typeface="Arial" panose="020B0604020202020204" pitchFamily="34" charset="0"/>
                <a:ea typeface="隶书" panose="02010509060101010101" pitchFamily="49"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32" fill="hold" nodeType="clickEffect">
                                  <p:stCondLst>
                                    <p:cond delay="0"/>
                                  </p:stCondLst>
                                  <p:childTnLst>
                                    <p:set>
                                      <p:cBhvr>
                                        <p:cTn id="6" dur="1" fill="hold">
                                          <p:stCondLst>
                                            <p:cond delay="0"/>
                                          </p:stCondLst>
                                        </p:cTn>
                                        <p:tgtEl>
                                          <p:spTgt spid="27656"/>
                                        </p:tgtEl>
                                        <p:attrNameLst>
                                          <p:attrName>style.visibility</p:attrName>
                                        </p:attrNameLst>
                                      </p:cBhvr>
                                      <p:to>
                                        <p:strVal val="visible"/>
                                      </p:to>
                                    </p:set>
                                    <p:animEffect transition="in" filter="plus(out)">
                                      <p:cBhvr>
                                        <p:cTn id="7" dur="2000"/>
                                        <p:tgtEl>
                                          <p:spTgt spid="2765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2163"/>
                                        </p:tgtEl>
                                        <p:attrNameLst>
                                          <p:attrName>style.visibility</p:attrName>
                                        </p:attrNameLst>
                                      </p:cBhvr>
                                      <p:to>
                                        <p:strVal val="visible"/>
                                      </p:to>
                                    </p:set>
                                    <p:animEffect transition="in" filter="wipe(left)">
                                      <p:cBhvr>
                                        <p:cTn id="12" dur="500"/>
                                        <p:tgtEl>
                                          <p:spTgt spid="9216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2164"/>
                                        </p:tgtEl>
                                        <p:attrNameLst>
                                          <p:attrName>style.visibility</p:attrName>
                                        </p:attrNameLst>
                                      </p:cBhvr>
                                      <p:to>
                                        <p:strVal val="visible"/>
                                      </p:to>
                                    </p:set>
                                    <p:animEffect transition="in" filter="wipe(left)">
                                      <p:cBhvr>
                                        <p:cTn id="17" dur="500"/>
                                        <p:tgtEl>
                                          <p:spTgt spid="9216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2"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wipe(right)">
                                      <p:cBhvr>
                                        <p:cTn id="22"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63" grpId="0" animBg="1"/>
      <p:bldP spid="9216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31" name="Rectangle 19"/>
          <p:cNvSpPr>
            <a:spLocks noChangeArrowheads="1"/>
          </p:cNvSpPr>
          <p:nvPr/>
        </p:nvSpPr>
        <p:spPr bwMode="auto">
          <a:xfrm>
            <a:off x="283210" y="1730375"/>
            <a:ext cx="8533765" cy="34251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ts val="6500"/>
              </a:lnSpc>
            </a:pPr>
            <a:r>
              <a:rPr lang="zh-CN" altLang="en-US" sz="3600" dirty="0" smtClean="0">
                <a:latin typeface="楷体" panose="02010609060101010101" pitchFamily="49" charset="-122"/>
                <a:ea typeface="楷体" panose="02010609060101010101" pitchFamily="49" charset="-122"/>
                <a:cs typeface="楷体" panose="02010609060101010101" pitchFamily="49" charset="-122"/>
              </a:rPr>
              <a:t>（</a:t>
            </a:r>
            <a:r>
              <a:rPr lang="en-US" altLang="zh-CN" sz="3600" dirty="0" smtClean="0">
                <a:latin typeface="楷体" panose="02010609060101010101" pitchFamily="49" charset="-122"/>
                <a:ea typeface="楷体" panose="02010609060101010101" pitchFamily="49" charset="-122"/>
                <a:cs typeface="楷体" panose="02010609060101010101" pitchFamily="49" charset="-122"/>
              </a:rPr>
              <a:t>1</a:t>
            </a:r>
            <a:r>
              <a:rPr lang="zh-CN" altLang="en-US" sz="3600" dirty="0" smtClean="0">
                <a:latin typeface="楷体" panose="02010609060101010101" pitchFamily="49" charset="-122"/>
                <a:ea typeface="楷体" panose="02010609060101010101" pitchFamily="49" charset="-122"/>
                <a:cs typeface="楷体" panose="02010609060101010101" pitchFamily="49" charset="-122"/>
              </a:rPr>
              <a:t>）从</a:t>
            </a:r>
            <a:r>
              <a:rPr lang="en-US" altLang="zh-CN" sz="3600" dirty="0">
                <a:latin typeface="楷体" panose="02010609060101010101" pitchFamily="49" charset="-122"/>
                <a:ea typeface="楷体" panose="02010609060101010101" pitchFamily="49" charset="-122"/>
                <a:cs typeface="楷体" panose="02010609060101010101" pitchFamily="49" charset="-122"/>
              </a:rPr>
              <a:t>16</a:t>
            </a:r>
            <a:r>
              <a:rPr lang="zh-CN" altLang="en-US" sz="3600" dirty="0">
                <a:latin typeface="楷体" panose="02010609060101010101" pitchFamily="49" charset="-122"/>
                <a:ea typeface="楷体" panose="02010609060101010101" pitchFamily="49" charset="-122"/>
                <a:cs typeface="楷体" panose="02010609060101010101" pitchFamily="49" charset="-122"/>
              </a:rPr>
              <a:t>世纪初到</a:t>
            </a:r>
            <a:r>
              <a:rPr lang="en-US" altLang="zh-CN" sz="3600" dirty="0">
                <a:latin typeface="楷体" panose="02010609060101010101" pitchFamily="49" charset="-122"/>
                <a:ea typeface="楷体" panose="02010609060101010101" pitchFamily="49" charset="-122"/>
                <a:cs typeface="楷体" panose="02010609060101010101" pitchFamily="49" charset="-122"/>
              </a:rPr>
              <a:t>19</a:t>
            </a:r>
            <a:r>
              <a:rPr lang="zh-CN" altLang="en-US" sz="3600" dirty="0">
                <a:latin typeface="楷体" panose="02010609060101010101" pitchFamily="49" charset="-122"/>
                <a:ea typeface="楷体" panose="02010609060101010101" pitchFamily="49" charset="-122"/>
                <a:cs typeface="楷体" panose="02010609060101010101" pitchFamily="49" charset="-122"/>
              </a:rPr>
              <a:t>世纪初，拉丁美洲的绝大部分地区</a:t>
            </a:r>
            <a:r>
              <a:rPr lang="zh-CN" altLang="en-US" sz="3600" dirty="0" smtClean="0">
                <a:latin typeface="楷体" panose="02010609060101010101" pitchFamily="49" charset="-122"/>
                <a:ea typeface="楷体" panose="02010609060101010101" pitchFamily="49" charset="-122"/>
                <a:cs typeface="楷体" panose="02010609060101010101" pitchFamily="49" charset="-122"/>
              </a:rPr>
              <a:t>处于</a:t>
            </a:r>
            <a:r>
              <a:rPr lang="zh-CN" altLang="en-US" sz="3600" u="sng" dirty="0" smtClean="0">
                <a:latin typeface="楷体" panose="02010609060101010101" pitchFamily="49" charset="-122"/>
                <a:ea typeface="楷体" panose="02010609060101010101" pitchFamily="49" charset="-122"/>
                <a:cs typeface="楷体" panose="02010609060101010101" pitchFamily="49" charset="-122"/>
              </a:rPr>
              <a:t>        </a:t>
            </a:r>
            <a:r>
              <a:rPr lang="zh-CN" altLang="en-US" sz="3600" dirty="0" smtClean="0">
                <a:latin typeface="楷体" panose="02010609060101010101" pitchFamily="49" charset="-122"/>
                <a:ea typeface="楷体" panose="02010609060101010101" pitchFamily="49" charset="-122"/>
                <a:cs typeface="楷体" panose="02010609060101010101" pitchFamily="49" charset="-122"/>
              </a:rPr>
              <a:t>和</a:t>
            </a:r>
            <a:r>
              <a:rPr lang="zh-CN" altLang="en-US" sz="3600" u="sng" dirty="0" smtClean="0">
                <a:latin typeface="楷体" panose="02010609060101010101" pitchFamily="49" charset="-122"/>
                <a:ea typeface="楷体" panose="02010609060101010101" pitchFamily="49" charset="-122"/>
                <a:cs typeface="楷体" panose="02010609060101010101" pitchFamily="49" charset="-122"/>
              </a:rPr>
              <a:t>      </a:t>
            </a:r>
            <a:r>
              <a:rPr lang="zh-CN" altLang="en-US" sz="3600" dirty="0" smtClean="0">
                <a:latin typeface="楷体" panose="02010609060101010101" pitchFamily="49" charset="-122"/>
                <a:ea typeface="楷体" panose="02010609060101010101" pitchFamily="49" charset="-122"/>
                <a:cs typeface="楷体" panose="02010609060101010101" pitchFamily="49" charset="-122"/>
              </a:rPr>
              <a:t>的</a:t>
            </a:r>
            <a:r>
              <a:rPr lang="zh-CN" altLang="en-US" sz="3600" dirty="0">
                <a:latin typeface="楷体" panose="02010609060101010101" pitchFamily="49" charset="-122"/>
                <a:ea typeface="楷体" panose="02010609060101010101" pitchFamily="49" charset="-122"/>
                <a:cs typeface="楷体" panose="02010609060101010101" pitchFamily="49" charset="-122"/>
              </a:rPr>
              <a:t>殖民统治之下。</a:t>
            </a:r>
            <a:endParaRPr lang="zh-CN" altLang="en-US" sz="3600" dirty="0">
              <a:latin typeface="楷体" panose="02010609060101010101" pitchFamily="49" charset="-122"/>
              <a:ea typeface="楷体" panose="02010609060101010101" pitchFamily="49" charset="-122"/>
              <a:cs typeface="楷体" panose="02010609060101010101" pitchFamily="49" charset="-122"/>
            </a:endParaRPr>
          </a:p>
          <a:p>
            <a:pPr>
              <a:lnSpc>
                <a:spcPts val="6500"/>
              </a:lnSpc>
            </a:pPr>
            <a:r>
              <a:rPr lang="zh-CN" altLang="en-US" sz="3600" dirty="0" smtClean="0">
                <a:latin typeface="楷体" panose="02010609060101010101" pitchFamily="49" charset="-122"/>
                <a:ea typeface="楷体" panose="02010609060101010101" pitchFamily="49" charset="-122"/>
                <a:cs typeface="楷体" panose="02010609060101010101" pitchFamily="49" charset="-122"/>
              </a:rPr>
              <a:t>（</a:t>
            </a:r>
            <a:r>
              <a:rPr lang="en-US" altLang="zh-CN" sz="3600" dirty="0" smtClean="0">
                <a:latin typeface="楷体" panose="02010609060101010101" pitchFamily="49" charset="-122"/>
                <a:ea typeface="楷体" panose="02010609060101010101" pitchFamily="49" charset="-122"/>
                <a:cs typeface="楷体" panose="02010609060101010101" pitchFamily="49" charset="-122"/>
              </a:rPr>
              <a:t>2</a:t>
            </a:r>
            <a:r>
              <a:rPr lang="zh-CN" altLang="en-US" sz="3600" dirty="0" smtClean="0">
                <a:latin typeface="楷体" panose="02010609060101010101" pitchFamily="49" charset="-122"/>
                <a:ea typeface="楷体" panose="02010609060101010101" pitchFamily="49" charset="-122"/>
                <a:cs typeface="楷体" panose="02010609060101010101" pitchFamily="49" charset="-122"/>
              </a:rPr>
              <a:t>）美国</a:t>
            </a:r>
            <a:r>
              <a:rPr lang="zh-CN" altLang="en-US" sz="3600" dirty="0">
                <a:latin typeface="楷体" panose="02010609060101010101" pitchFamily="49" charset="-122"/>
                <a:ea typeface="楷体" panose="02010609060101010101" pitchFamily="49" charset="-122"/>
                <a:cs typeface="楷体" panose="02010609060101010101" pitchFamily="49" charset="-122"/>
              </a:rPr>
              <a:t>独立战争和法国大革命的影响。</a:t>
            </a:r>
            <a:endParaRPr lang="zh-CN" altLang="en-US" sz="3600" dirty="0">
              <a:latin typeface="楷体" panose="02010609060101010101" pitchFamily="49" charset="-122"/>
              <a:ea typeface="楷体" panose="02010609060101010101" pitchFamily="49" charset="-122"/>
              <a:cs typeface="楷体" panose="02010609060101010101" pitchFamily="49" charset="-122"/>
            </a:endParaRPr>
          </a:p>
        </p:txBody>
      </p:sp>
      <p:sp>
        <p:nvSpPr>
          <p:cNvPr id="90120" name="Text Box 8"/>
          <p:cNvSpPr txBox="1">
            <a:spLocks noChangeArrowheads="1"/>
          </p:cNvSpPr>
          <p:nvPr/>
        </p:nvSpPr>
        <p:spPr bwMode="auto">
          <a:xfrm>
            <a:off x="31789" y="1009782"/>
            <a:ext cx="5188284" cy="646430"/>
          </a:xfrm>
          <a:prstGeom prst="rect">
            <a:avLst/>
          </a:prstGeom>
        </p:spPr>
        <p:style>
          <a:lnRef idx="2">
            <a:schemeClr val="dk1"/>
          </a:lnRef>
          <a:fillRef idx="1">
            <a:schemeClr val="lt1"/>
          </a:fillRef>
          <a:effectRef idx="0">
            <a:schemeClr val="dk1"/>
          </a:effectRef>
          <a:fontRef idx="minor">
            <a:schemeClr val="dk1"/>
          </a:fontRef>
        </p:style>
        <p:txBody>
          <a:bodyPr wrap="square" lIns="90000" tIns="46800" rIns="90000" bIns="46800">
            <a:spAutoFit/>
          </a:bodyPr>
          <a:lstStyle/>
          <a:p>
            <a:pPr>
              <a:spcBef>
                <a:spcPct val="50000"/>
              </a:spcBef>
            </a:pPr>
            <a:r>
              <a:rPr lang="zh-CN" altLang="en-US" sz="3600" dirty="0" smtClean="0">
                <a:latin typeface="楷体" panose="02010609060101010101" pitchFamily="49" charset="-122"/>
                <a:ea typeface="楷体" panose="02010609060101010101" pitchFamily="49" charset="-122"/>
              </a:rPr>
              <a:t>拉丁美洲</a:t>
            </a:r>
            <a:r>
              <a:rPr lang="zh-CN" altLang="en-US" sz="3600" dirty="0">
                <a:latin typeface="楷体" panose="02010609060101010101" pitchFamily="49" charset="-122"/>
                <a:ea typeface="楷体" panose="02010609060101010101" pitchFamily="49" charset="-122"/>
              </a:rPr>
              <a:t>独立运动背景：</a:t>
            </a:r>
            <a:endParaRPr lang="zh-CN" altLang="en-US" sz="3600" dirty="0">
              <a:latin typeface="楷体" panose="02010609060101010101" pitchFamily="49" charset="-122"/>
              <a:ea typeface="楷体" panose="02010609060101010101" pitchFamily="49" charset="-122"/>
            </a:endParaRPr>
          </a:p>
        </p:txBody>
      </p:sp>
      <p:sp>
        <p:nvSpPr>
          <p:cNvPr id="16" name="TextBox 15"/>
          <p:cNvSpPr txBox="1">
            <a:spLocks noChangeArrowheads="1"/>
          </p:cNvSpPr>
          <p:nvPr/>
        </p:nvSpPr>
        <p:spPr bwMode="auto">
          <a:xfrm>
            <a:off x="4511675" y="2656840"/>
            <a:ext cx="1760220" cy="706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4000" dirty="0">
                <a:solidFill>
                  <a:srgbClr val="FF0000"/>
                </a:solidFill>
                <a:latin typeface="黑体" panose="02010609060101010101" charset="-122"/>
                <a:ea typeface="黑体" panose="02010609060101010101" charset="-122"/>
              </a:rPr>
              <a:t>西班牙</a:t>
            </a:r>
            <a:endParaRPr lang="zh-CN" altLang="en-US" sz="4000" dirty="0">
              <a:solidFill>
                <a:srgbClr val="FF0000"/>
              </a:solidFill>
              <a:latin typeface="黑体" panose="02010609060101010101" charset="-122"/>
              <a:ea typeface="黑体" panose="02010609060101010101" charset="-122"/>
            </a:endParaRPr>
          </a:p>
        </p:txBody>
      </p:sp>
      <p:sp>
        <p:nvSpPr>
          <p:cNvPr id="17" name="TextBox 16"/>
          <p:cNvSpPr txBox="1">
            <a:spLocks noChangeArrowheads="1"/>
          </p:cNvSpPr>
          <p:nvPr/>
        </p:nvSpPr>
        <p:spPr bwMode="auto">
          <a:xfrm>
            <a:off x="6620121" y="2656564"/>
            <a:ext cx="1750012" cy="706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4000" dirty="0">
                <a:solidFill>
                  <a:srgbClr val="FF0000"/>
                </a:solidFill>
                <a:latin typeface="黑体" panose="02010609060101010101" charset="-122"/>
                <a:ea typeface="黑体" panose="02010609060101010101" charset="-122"/>
              </a:rPr>
              <a:t>葡萄牙</a:t>
            </a:r>
            <a:endParaRPr lang="zh-CN" altLang="en-US" sz="4000" dirty="0">
              <a:solidFill>
                <a:srgbClr val="FF0000"/>
              </a:solidFill>
              <a:latin typeface="黑体" panose="02010609060101010101" charset="-122"/>
              <a:ea typeface="黑体" panose="02010609060101010101" charset="-122"/>
            </a:endParaRPr>
          </a:p>
        </p:txBody>
      </p:sp>
      <p:pic>
        <p:nvPicPr>
          <p:cNvPr id="6" name="Picture 5" descr="图片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79388" y="-171400"/>
            <a:ext cx="3282950" cy="10080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131">
                                            <p:txEl>
                                              <p:pRg st="0" end="0"/>
                                            </p:txEl>
                                          </p:spTgt>
                                        </p:tgtEl>
                                        <p:attrNameLst>
                                          <p:attrName>style.visibility</p:attrName>
                                        </p:attrNameLst>
                                      </p:cBhvr>
                                      <p:to>
                                        <p:strVal val="visible"/>
                                      </p:to>
                                    </p:set>
                                    <p:anim calcmode="lin" valueType="num">
                                      <p:cBhvr additive="base">
                                        <p:cTn id="7" dur="500" fill="hold"/>
                                        <p:tgtEl>
                                          <p:spTgt spid="9013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13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blinds(horizontal)">
                                      <p:cBhvr>
                                        <p:cTn id="13" dur="500"/>
                                        <p:tgtEl>
                                          <p:spTgt spid="16"/>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blinds(horizontal)">
                                      <p:cBhvr>
                                        <p:cTn id="18" dur="500"/>
                                        <p:tgtEl>
                                          <p:spTgt spid="17"/>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90131">
                                            <p:txEl>
                                              <p:pRg st="1" end="1"/>
                                            </p:txEl>
                                          </p:spTgt>
                                        </p:tgtEl>
                                        <p:attrNameLst>
                                          <p:attrName>style.visibility</p:attrName>
                                        </p:attrNameLst>
                                      </p:cBhvr>
                                      <p:to>
                                        <p:strVal val="visible"/>
                                      </p:to>
                                    </p:set>
                                    <p:anim calcmode="lin" valueType="num">
                                      <p:cBhvr additive="base">
                                        <p:cTn id="23" dur="500" fill="hold"/>
                                        <p:tgtEl>
                                          <p:spTgt spid="90131">
                                            <p:txEl>
                                              <p:pRg st="1" end="1"/>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90131">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9" name="Rectangle 5"/>
          <p:cNvSpPr>
            <a:spLocks noChangeArrowheads="1"/>
          </p:cNvSpPr>
          <p:nvPr/>
        </p:nvSpPr>
        <p:spPr bwMode="auto">
          <a:xfrm>
            <a:off x="323215" y="247720"/>
            <a:ext cx="8497888" cy="33381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10000"/>
              </a:lnSpc>
            </a:pPr>
            <a:r>
              <a:rPr kumimoji="1" lang="en-US" altLang="zh-CN" sz="3200" dirty="0" smtClean="0">
                <a:latin typeface="黑体" panose="02010609060101010101" charset="-122"/>
                <a:ea typeface="黑体" panose="02010609060101010101" charset="-122"/>
                <a:cs typeface="Times New Roman" panose="02020603050405020304" pitchFamily="18" charset="0"/>
              </a:rPr>
              <a:t>   </a:t>
            </a:r>
            <a:r>
              <a:rPr kumimoji="1" lang="zh-CN" altLang="en-US" sz="3200" dirty="0" smtClean="0">
                <a:latin typeface="黑体" panose="02010609060101010101" charset="-122"/>
                <a:ea typeface="黑体" panose="02010609060101010101" charset="-122"/>
                <a:cs typeface="Times New Roman" panose="02020603050405020304" pitchFamily="18" charset="0"/>
              </a:rPr>
              <a:t>恩格斯</a:t>
            </a:r>
            <a:r>
              <a:rPr kumimoji="1" lang="zh-CN" altLang="en-US" sz="3200" dirty="0">
                <a:latin typeface="黑体" panose="02010609060101010101" charset="-122"/>
                <a:ea typeface="黑体" panose="02010609060101010101" charset="-122"/>
                <a:cs typeface="Times New Roman" panose="02020603050405020304" pitchFamily="18" charset="0"/>
              </a:rPr>
              <a:t>说：</a:t>
            </a:r>
            <a:r>
              <a:rPr kumimoji="1" lang="zh-CN" altLang="en-US" sz="3200" dirty="0">
                <a:latin typeface="宋体" panose="02010600030101010101" pitchFamily="2" charset="-122"/>
                <a:ea typeface="黑体" panose="02010609060101010101" charset="-122"/>
                <a:cs typeface="Times New Roman" panose="02020603050405020304" pitchFamily="18" charset="0"/>
              </a:rPr>
              <a:t>“</a:t>
            </a:r>
            <a:r>
              <a:rPr kumimoji="1" lang="zh-CN" altLang="en-US" sz="3200" dirty="0">
                <a:latin typeface="黑体" panose="02010609060101010101" charset="-122"/>
                <a:ea typeface="黑体" panose="02010609060101010101" charset="-122"/>
                <a:cs typeface="Times New Roman" panose="02020603050405020304" pitchFamily="18" charset="0"/>
              </a:rPr>
              <a:t>黄金一词是驱使西班牙人横渡大西洋到美洲去的咒语，黄金是白人刚踏上一个新发现的海岸时所要的第一件东西。</a:t>
            </a:r>
            <a:r>
              <a:rPr kumimoji="1" lang="zh-CN" altLang="en-US" sz="3200" dirty="0">
                <a:latin typeface="宋体" panose="02010600030101010101" pitchFamily="2" charset="-122"/>
                <a:ea typeface="黑体" panose="02010609060101010101" charset="-122"/>
                <a:cs typeface="Times New Roman" panose="02020603050405020304" pitchFamily="18" charset="0"/>
              </a:rPr>
              <a:t>”</a:t>
            </a:r>
            <a:endParaRPr kumimoji="1" lang="zh-CN" altLang="en-US" sz="3200" dirty="0">
              <a:latin typeface="黑体" panose="02010609060101010101" charset="-122"/>
              <a:ea typeface="黑体" panose="02010609060101010101" charset="-122"/>
              <a:cs typeface="Times New Roman" panose="02020603050405020304" pitchFamily="18" charset="0"/>
            </a:endParaRPr>
          </a:p>
          <a:p>
            <a:pPr>
              <a:lnSpc>
                <a:spcPct val="110000"/>
              </a:lnSpc>
            </a:pPr>
            <a:r>
              <a:rPr kumimoji="1" lang="zh-CN" altLang="en-US" sz="3200" dirty="0">
                <a:latin typeface="黑体" panose="02010609060101010101" charset="-122"/>
                <a:ea typeface="黑体" panose="02010609060101010101" charset="-122"/>
                <a:cs typeface="Times New Roman" panose="02020603050405020304" pitchFamily="18" charset="0"/>
              </a:rPr>
              <a:t>   西班牙掠去了约</a:t>
            </a:r>
            <a:r>
              <a:rPr kumimoji="1" lang="en-US" altLang="zh-CN" sz="3200" dirty="0">
                <a:latin typeface="黑体" panose="02010609060101010101" charset="-122"/>
                <a:ea typeface="黑体" panose="02010609060101010101" charset="-122"/>
                <a:cs typeface="Times New Roman" panose="02020603050405020304" pitchFamily="18" charset="0"/>
              </a:rPr>
              <a:t>250</a:t>
            </a:r>
            <a:r>
              <a:rPr kumimoji="1" lang="zh-CN" altLang="en-US" sz="3200" dirty="0">
                <a:latin typeface="黑体" panose="02010609060101010101" charset="-122"/>
                <a:ea typeface="黑体" panose="02010609060101010101" charset="-122"/>
                <a:cs typeface="Times New Roman" panose="02020603050405020304" pitchFamily="18" charset="0"/>
              </a:rPr>
              <a:t>万公斤的黄金和</a:t>
            </a:r>
            <a:r>
              <a:rPr kumimoji="1" lang="en-US" altLang="zh-CN" sz="3200" dirty="0">
                <a:latin typeface="黑体" panose="02010609060101010101" charset="-122"/>
                <a:ea typeface="黑体" panose="02010609060101010101" charset="-122"/>
                <a:cs typeface="Times New Roman" panose="02020603050405020304" pitchFamily="18" charset="0"/>
              </a:rPr>
              <a:t>1</a:t>
            </a:r>
            <a:r>
              <a:rPr kumimoji="1" lang="zh-CN" altLang="en-US" sz="3200" dirty="0">
                <a:latin typeface="黑体" panose="02010609060101010101" charset="-122"/>
                <a:ea typeface="黑体" panose="02010609060101010101" charset="-122"/>
                <a:cs typeface="Times New Roman" panose="02020603050405020304" pitchFamily="18" charset="0"/>
              </a:rPr>
              <a:t>亿公斤的白银。葡萄牙从巴西运走至少有价值</a:t>
            </a:r>
            <a:r>
              <a:rPr kumimoji="1" lang="en-US" altLang="zh-CN" sz="3200" dirty="0">
                <a:latin typeface="黑体" panose="02010609060101010101" charset="-122"/>
                <a:ea typeface="黑体" panose="02010609060101010101" charset="-122"/>
                <a:cs typeface="Times New Roman" panose="02020603050405020304" pitchFamily="18" charset="0"/>
              </a:rPr>
              <a:t>6</a:t>
            </a:r>
            <a:r>
              <a:rPr kumimoji="1" lang="zh-CN" altLang="en-US" sz="3200" dirty="0">
                <a:latin typeface="黑体" panose="02010609060101010101" charset="-122"/>
                <a:ea typeface="黑体" panose="02010609060101010101" charset="-122"/>
                <a:cs typeface="Times New Roman" panose="02020603050405020304" pitchFamily="18" charset="0"/>
              </a:rPr>
              <a:t>亿美元的黄金和</a:t>
            </a:r>
            <a:r>
              <a:rPr kumimoji="1" lang="en-US" altLang="zh-CN" sz="3200" dirty="0">
                <a:latin typeface="黑体" panose="02010609060101010101" charset="-122"/>
                <a:ea typeface="黑体" panose="02010609060101010101" charset="-122"/>
                <a:cs typeface="Times New Roman" panose="02020603050405020304" pitchFamily="18" charset="0"/>
              </a:rPr>
              <a:t>3</a:t>
            </a:r>
            <a:r>
              <a:rPr kumimoji="1" lang="zh-CN" altLang="en-US" sz="3200" dirty="0">
                <a:latin typeface="黑体" panose="02010609060101010101" charset="-122"/>
                <a:ea typeface="黑体" panose="02010609060101010101" charset="-122"/>
                <a:cs typeface="Times New Roman" panose="02020603050405020304" pitchFamily="18" charset="0"/>
              </a:rPr>
              <a:t>亿美元的金刚石。</a:t>
            </a:r>
            <a:endParaRPr kumimoji="1" lang="zh-CN" altLang="en-US" sz="3200" dirty="0">
              <a:latin typeface="黑体" panose="02010609060101010101" charset="-122"/>
              <a:ea typeface="黑体" panose="02010609060101010101" charset="-122"/>
              <a:cs typeface="Times New Roman" panose="02020603050405020304" pitchFamily="18" charset="0"/>
            </a:endParaRPr>
          </a:p>
        </p:txBody>
      </p:sp>
      <p:sp>
        <p:nvSpPr>
          <p:cNvPr id="98315" name="Text Box 3"/>
          <p:cNvSpPr txBox="1">
            <a:spLocks noChangeArrowheads="1"/>
          </p:cNvSpPr>
          <p:nvPr/>
        </p:nvSpPr>
        <p:spPr bwMode="auto">
          <a:xfrm>
            <a:off x="6506845" y="4994910"/>
            <a:ext cx="1916430" cy="110680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tyle>
          <a:lnRef idx="2">
            <a:schemeClr val="accent1"/>
          </a:lnRef>
          <a:fillRef idx="1">
            <a:schemeClr val="lt1"/>
          </a:fillRef>
          <a:effectRef idx="0">
            <a:schemeClr val="accent1"/>
          </a:effectRef>
          <a:fontRef idx="minor">
            <a:schemeClr val="dk1"/>
          </a:fontRef>
        </p:style>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lang="zh-CN" altLang="en-US" sz="6600" b="1" dirty="0">
                <a:solidFill>
                  <a:srgbClr val="FF0000"/>
                </a:solidFill>
                <a:effectLst>
                  <a:outerShdw blurRad="38100" dist="38100" dir="2700000" algn="tl">
                    <a:srgbClr val="C0C0C0"/>
                  </a:outerShdw>
                </a:effectLst>
                <a:latin typeface="楷体" panose="02010609060101010101" pitchFamily="49" charset="-122"/>
                <a:ea typeface="楷体" panose="02010609060101010101" pitchFamily="49" charset="-122"/>
              </a:rPr>
              <a:t>掠夺</a:t>
            </a:r>
            <a:endParaRPr lang="zh-CN" altLang="en-US" sz="6600" b="1" dirty="0">
              <a:solidFill>
                <a:srgbClr val="FF0000"/>
              </a:solidFill>
              <a:effectLst>
                <a:outerShdw blurRad="38100" dist="38100" dir="2700000" algn="tl">
                  <a:srgbClr val="C0C0C0"/>
                </a:outerShdw>
              </a:effectLst>
              <a:latin typeface="楷体" panose="02010609060101010101" pitchFamily="49" charset="-122"/>
              <a:ea typeface="楷体" panose="02010609060101010101" pitchFamily="49" charset="-122"/>
            </a:endParaRPr>
          </a:p>
        </p:txBody>
      </p:sp>
      <p:pic>
        <p:nvPicPr>
          <p:cNvPr id="4" name="图片 3"/>
          <p:cNvPicPr>
            <a:picLocks noChangeAspect="1"/>
          </p:cNvPicPr>
          <p:nvPr/>
        </p:nvPicPr>
        <p:blipFill>
          <a:blip r:embed="rId1"/>
          <a:stretch>
            <a:fillRect/>
          </a:stretch>
        </p:blipFill>
        <p:spPr>
          <a:xfrm>
            <a:off x="323215" y="3585845"/>
            <a:ext cx="5021580" cy="3159760"/>
          </a:xfrm>
          <a:prstGeom prst="rect">
            <a:avLst/>
          </a:prstGeom>
          <a:ln>
            <a:noFill/>
          </a:ln>
          <a:effectLst>
            <a:outerShdw blurRad="190500" algn="tl" rotWithShape="0">
              <a:srgbClr val="000000">
                <a:alpha val="70000"/>
              </a:srgbClr>
            </a:outerShdw>
          </a:effectLst>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grpId="0" nodeType="clickEffect">
                                  <p:stCondLst>
                                    <p:cond delay="0"/>
                                  </p:stCondLst>
                                  <p:childTnLst>
                                    <p:set>
                                      <p:cBhvr>
                                        <p:cTn id="12" dur="1" fill="hold">
                                          <p:stCondLst>
                                            <p:cond delay="0"/>
                                          </p:stCondLst>
                                        </p:cTn>
                                        <p:tgtEl>
                                          <p:spTgt spid="98315"/>
                                        </p:tgtEl>
                                        <p:attrNameLst>
                                          <p:attrName>style.visibility</p:attrName>
                                        </p:attrNameLst>
                                      </p:cBhvr>
                                      <p:to>
                                        <p:strVal val="visible"/>
                                      </p:to>
                                    </p:set>
                                    <p:animEffect transition="in" filter="checkerboard(across)">
                                      <p:cBhvr>
                                        <p:cTn id="13" dur="500"/>
                                        <p:tgtEl>
                                          <p:spTgt spid="98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315" grpId="0" bldLvl="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618" name="Picture 2" descr="pic_300166"/>
          <p:cNvPicPr>
            <a:picLocks noChangeAspect="1" noChangeArrowheads="1"/>
          </p:cNvPicPr>
          <p:nvPr/>
        </p:nvPicPr>
        <p:blipFill>
          <a:blip r:embed="rId1">
            <a:extLst>
              <a:ext uri="{28A0092B-C50C-407E-A947-70E740481C1C}">
                <a14:useLocalDpi xmlns:a14="http://schemas.microsoft.com/office/drawing/2010/main" val="0"/>
              </a:ext>
            </a:extLst>
          </a:blip>
          <a:srcRect l="35231" t="16585" r="4462" b="58064"/>
          <a:stretch>
            <a:fillRect/>
          </a:stretch>
        </p:blipFill>
        <p:spPr bwMode="auto">
          <a:xfrm>
            <a:off x="4705350" y="1757680"/>
            <a:ext cx="4371975" cy="2994025"/>
          </a:xfrm>
          <a:prstGeom prst="rect">
            <a:avLst/>
          </a:prstGeom>
          <a:noFill/>
          <a:extLst>
            <a:ext uri="{909E8E84-426E-40DD-AFC4-6F175D3DCCD1}">
              <a14:hiddenFill xmlns:a14="http://schemas.microsoft.com/office/drawing/2010/main">
                <a:solidFill>
                  <a:srgbClr val="FFFFFF"/>
                </a:solidFill>
              </a14:hiddenFill>
            </a:ext>
          </a:extLst>
        </p:spPr>
      </p:pic>
      <p:sp>
        <p:nvSpPr>
          <p:cNvPr id="99332" name="AutoShape 3"/>
          <p:cNvSpPr>
            <a:spLocks noChangeArrowheads="1"/>
          </p:cNvSpPr>
          <p:nvPr/>
        </p:nvSpPr>
        <p:spPr bwMode="auto">
          <a:xfrm>
            <a:off x="56515" y="69850"/>
            <a:ext cx="9020810" cy="1751820"/>
          </a:xfrm>
          <a:prstGeom prst="flowChartAlternateProcess">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indent="0">
              <a:lnSpc>
                <a:spcPct val="115000"/>
              </a:lnSpc>
              <a:buFont typeface="Arial" panose="020B0604020202020204" pitchFamily="34" charset="0"/>
              <a:buNone/>
            </a:pPr>
            <a:r>
              <a:rPr kumimoji="1" lang="zh-CN" altLang="en-US" sz="2800" b="1" dirty="0">
                <a:solidFill>
                  <a:srgbClr val="000066"/>
                </a:solidFill>
                <a:effectLst>
                  <a:outerShdw blurRad="38100" dist="38100" dir="2700000" algn="tl">
                    <a:srgbClr val="C0C0C0"/>
                  </a:outerShdw>
                </a:effectLst>
                <a:latin typeface="黑体" panose="02010609060101010101" charset="-122"/>
                <a:ea typeface="黑体" panose="02010609060101010101" charset="-122"/>
              </a:rPr>
              <a:t>有人估计在西班牙人入侵后</a:t>
            </a:r>
            <a:r>
              <a:rPr kumimoji="1" lang="en-US" altLang="zh-CN" sz="2800" b="1" dirty="0">
                <a:solidFill>
                  <a:srgbClr val="000066"/>
                </a:solidFill>
                <a:effectLst>
                  <a:outerShdw blurRad="38100" dist="38100" dir="2700000" algn="tl">
                    <a:srgbClr val="C0C0C0"/>
                  </a:outerShdw>
                </a:effectLst>
                <a:latin typeface="黑体" panose="02010609060101010101" charset="-122"/>
                <a:ea typeface="黑体" panose="02010609060101010101" charset="-122"/>
              </a:rPr>
              <a:t>12</a:t>
            </a:r>
            <a:r>
              <a:rPr kumimoji="1" lang="zh-CN" altLang="en-US" sz="2800" b="1" dirty="0">
                <a:solidFill>
                  <a:srgbClr val="000066"/>
                </a:solidFill>
                <a:effectLst>
                  <a:outerShdw blurRad="38100" dist="38100" dir="2700000" algn="tl">
                    <a:srgbClr val="C0C0C0"/>
                  </a:outerShdw>
                </a:effectLst>
                <a:latin typeface="黑体" panose="02010609060101010101" charset="-122"/>
                <a:ea typeface="黑体" panose="02010609060101010101" charset="-122"/>
              </a:rPr>
              <a:t>年，墨西哥的印第安人便被屠杀了好几百万。大规模的屠杀很快使西印度群岛上的居民几乎绝迹，这种现象接着在其他地区也出现了。 </a:t>
            </a:r>
            <a:endParaRPr kumimoji="1" lang="zh-CN" altLang="en-US" sz="2800" b="1" dirty="0">
              <a:solidFill>
                <a:srgbClr val="000066"/>
              </a:solidFill>
              <a:effectLst>
                <a:outerShdw blurRad="38100" dist="38100" dir="2700000" algn="tl">
                  <a:srgbClr val="C0C0C0"/>
                </a:outerShdw>
              </a:effectLst>
              <a:latin typeface="黑体" panose="02010609060101010101" charset="-122"/>
              <a:ea typeface="黑体" panose="02010609060101010101" charset="-122"/>
            </a:endParaRPr>
          </a:p>
        </p:txBody>
      </p:sp>
      <p:sp>
        <p:nvSpPr>
          <p:cNvPr id="99331" name="Text Box 2"/>
          <p:cNvSpPr txBox="1">
            <a:spLocks noChangeArrowheads="1"/>
          </p:cNvSpPr>
          <p:nvPr/>
        </p:nvSpPr>
        <p:spPr bwMode="auto">
          <a:xfrm>
            <a:off x="6124575" y="702945"/>
            <a:ext cx="1591945" cy="82994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tyle>
          <a:lnRef idx="2">
            <a:schemeClr val="accent2"/>
          </a:lnRef>
          <a:fillRef idx="1">
            <a:schemeClr val="lt1"/>
          </a:fillRef>
          <a:effectRef idx="0">
            <a:schemeClr val="accent2"/>
          </a:effectRef>
          <a:fontRef idx="minor">
            <a:schemeClr val="dk1"/>
          </a:fontRef>
        </p:style>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lang="zh-CN" altLang="en-US" sz="4800" b="1" dirty="0">
                <a:solidFill>
                  <a:srgbClr val="FF0000"/>
                </a:solidFill>
                <a:effectLst>
                  <a:outerShdw blurRad="38100" dist="38100" dir="2700000" algn="tl">
                    <a:srgbClr val="C0C0C0"/>
                  </a:outerShdw>
                </a:effectLst>
                <a:latin typeface="楷体" panose="02010609060101010101" pitchFamily="49" charset="-122"/>
                <a:ea typeface="楷体" panose="02010609060101010101" pitchFamily="49" charset="-122"/>
              </a:rPr>
              <a:t>屠杀</a:t>
            </a:r>
            <a:endParaRPr lang="zh-CN" altLang="en-US" sz="4800" b="1" dirty="0">
              <a:solidFill>
                <a:srgbClr val="FF0000"/>
              </a:solidFill>
              <a:effectLst>
                <a:outerShdw blurRad="38100" dist="38100" dir="2700000" algn="tl">
                  <a:srgbClr val="C0C0C0"/>
                </a:outerShdw>
              </a:effectLst>
              <a:latin typeface="楷体" panose="02010609060101010101" pitchFamily="49" charset="-122"/>
              <a:ea typeface="楷体" panose="02010609060101010101" pitchFamily="49" charset="-122"/>
            </a:endParaRPr>
          </a:p>
        </p:txBody>
      </p:sp>
      <p:pic>
        <p:nvPicPr>
          <p:cNvPr id="100354" name="Picture 2" descr="西方殖民者在美洲实行种族灭绝政策，在大规模屠杀印第安人后，便从非洲大陆贩卖黑人奴隶。最早从事黑人奴隶贸易的国家就包括葡萄牙。他们将黑人从非洲运到南美的巴西，再卖给殖民当局和殖民统治者。这幅画描绘的就是殖民者在巴西的里约热内卢买卖黑人奴隶的情景，该图现藏于巴西的圣保罗市立图书馆。"/>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515" y="1821180"/>
            <a:ext cx="4486910" cy="2866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0834" name="Picture 2" descr="5"/>
          <p:cNvPicPr>
            <a:picLocks noChangeAspect="1" noChangeArrowheads="1"/>
          </p:cNvPicPr>
          <p:nvPr/>
        </p:nvPicPr>
        <p:blipFill>
          <a:blip r:embed="rId3">
            <a:grayscl/>
            <a:extLst>
              <a:ext uri="{28A0092B-C50C-407E-A947-70E740481C1C}">
                <a14:useLocalDpi xmlns:a14="http://schemas.microsoft.com/office/drawing/2010/main" val="0"/>
              </a:ext>
            </a:extLst>
          </a:blip>
          <a:srcRect t="21643"/>
          <a:stretch>
            <a:fillRect/>
          </a:stretch>
        </p:blipFill>
        <p:spPr bwMode="auto">
          <a:xfrm>
            <a:off x="2413635" y="4011930"/>
            <a:ext cx="4317365" cy="3181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0355" name="Text Box 3"/>
          <p:cNvSpPr txBox="1">
            <a:spLocks noChangeArrowheads="1"/>
          </p:cNvSpPr>
          <p:nvPr/>
        </p:nvSpPr>
        <p:spPr bwMode="auto">
          <a:xfrm>
            <a:off x="3168015" y="3858260"/>
            <a:ext cx="2797175" cy="82994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tyle>
          <a:lnRef idx="2">
            <a:schemeClr val="accent1"/>
          </a:lnRef>
          <a:fillRef idx="1">
            <a:schemeClr val="lt1"/>
          </a:fillRef>
          <a:effectRef idx="0">
            <a:schemeClr val="accent1"/>
          </a:effectRef>
          <a:fontRef idx="minor">
            <a:schemeClr val="dk1"/>
          </a:fontRef>
        </p:style>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lang="zh-CN" altLang="en-US" sz="4800" b="1" dirty="0">
                <a:solidFill>
                  <a:srgbClr val="FF0000"/>
                </a:solidFill>
                <a:effectLst>
                  <a:outerShdw blurRad="38100" dist="38100" dir="2700000" algn="tl">
                    <a:srgbClr val="C0C0C0"/>
                  </a:outerShdw>
                </a:effectLst>
                <a:latin typeface="楷体" panose="02010609060101010101" pitchFamily="49" charset="-122"/>
                <a:ea typeface="楷体" panose="02010609060101010101" pitchFamily="49" charset="-122"/>
              </a:rPr>
              <a:t>强迫劳动</a:t>
            </a:r>
            <a:endParaRPr lang="zh-CN" altLang="en-US" sz="4800" b="1" dirty="0">
              <a:solidFill>
                <a:srgbClr val="FF0000"/>
              </a:solidFill>
              <a:effectLst>
                <a:outerShdw blurRad="38100" dist="38100" dir="2700000" algn="tl">
                  <a:srgbClr val="C0C0C0"/>
                </a:outerShdw>
              </a:effectLst>
              <a:latin typeface="楷体" panose="02010609060101010101" pitchFamily="49" charset="-122"/>
              <a:ea typeface="楷体" panose="020106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9332"/>
                                        </p:tgtEl>
                                        <p:attrNameLst>
                                          <p:attrName>style.visibility</p:attrName>
                                        </p:attrNameLst>
                                      </p:cBhvr>
                                      <p:to>
                                        <p:strVal val="visible"/>
                                      </p:to>
                                    </p:set>
                                    <p:animEffect transition="in" filter="blinds(horizontal)">
                                      <p:cBhvr>
                                        <p:cTn id="7" dur="500"/>
                                        <p:tgtEl>
                                          <p:spTgt spid="9933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Par">
                                  <p:stCondLst>
                                    <p:cond delay="0"/>
                                  </p:stCondLst>
                                  <p:childTnLst>
                                    <p:set>
                                      <p:cBhvr>
                                        <p:cTn id="11" dur="500" fill="hold">
                                          <p:stCondLst>
                                            <p:cond delay="0"/>
                                          </p:stCondLst>
                                        </p:cTn>
                                        <p:tgtEl>
                                          <p:spTgt spid="99331"/>
                                        </p:tgtEl>
                                        <p:attrNameLst>
                                          <p:attrName>style.visibility</p:attrName>
                                        </p:attrNameLst>
                                      </p:cBhvr>
                                      <p:to>
                                        <p:strVal val="visible"/>
                                      </p:to>
                                    </p:set>
                                    <p:animEffect transition="in" filter="blinds(horizontal)">
                                      <p:cBhvr>
                                        <p:cTn id="12" dur="500"/>
                                        <p:tgtEl>
                                          <p:spTgt spid="99331"/>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00354"/>
                                        </p:tgtEl>
                                        <p:attrNameLst>
                                          <p:attrName>style.visibility</p:attrName>
                                        </p:attrNameLst>
                                      </p:cBhvr>
                                      <p:to>
                                        <p:strVal val="visible"/>
                                      </p:to>
                                    </p:set>
                                    <p:animEffect transition="in" filter="blinds(horizontal)">
                                      <p:cBhvr>
                                        <p:cTn id="17" dur="500"/>
                                        <p:tgtEl>
                                          <p:spTgt spid="100354"/>
                                        </p:tgtEl>
                                      </p:cBhvr>
                                    </p:animEffect>
                                  </p:childTnLst>
                                </p:cTn>
                              </p:par>
                              <p:par>
                                <p:cTn id="18" presetID="3" presetClass="entr" presetSubtype="10" fill="hold" nodeType="withEffect">
                                  <p:stCondLst>
                                    <p:cond delay="0"/>
                                  </p:stCondLst>
                                  <p:childTnLst>
                                    <p:set>
                                      <p:cBhvr>
                                        <p:cTn id="19" dur="1" fill="hold">
                                          <p:stCondLst>
                                            <p:cond delay="0"/>
                                          </p:stCondLst>
                                        </p:cTn>
                                        <p:tgtEl>
                                          <p:spTgt spid="111618"/>
                                        </p:tgtEl>
                                        <p:attrNameLst>
                                          <p:attrName>style.visibility</p:attrName>
                                        </p:attrNameLst>
                                      </p:cBhvr>
                                      <p:to>
                                        <p:strVal val="visible"/>
                                      </p:to>
                                    </p:set>
                                    <p:animEffect transition="in" filter="blinds(horizontal)">
                                      <p:cBhvr>
                                        <p:cTn id="20" dur="500"/>
                                        <p:tgtEl>
                                          <p:spTgt spid="111618"/>
                                        </p:tgtEl>
                                      </p:cBhvr>
                                    </p:animEffect>
                                  </p:childTnLst>
                                </p:cTn>
                              </p:par>
                              <p:par>
                                <p:cTn id="21" presetID="3" presetClass="entr" presetSubtype="10" fill="hold" nodeType="withEffect">
                                  <p:stCondLst>
                                    <p:cond delay="0"/>
                                  </p:stCondLst>
                                  <p:childTnLst>
                                    <p:set>
                                      <p:cBhvr>
                                        <p:cTn id="22" dur="1" fill="hold">
                                          <p:stCondLst>
                                            <p:cond delay="0"/>
                                          </p:stCondLst>
                                        </p:cTn>
                                        <p:tgtEl>
                                          <p:spTgt spid="120834"/>
                                        </p:tgtEl>
                                        <p:attrNameLst>
                                          <p:attrName>style.visibility</p:attrName>
                                        </p:attrNameLst>
                                      </p:cBhvr>
                                      <p:to>
                                        <p:strVal val="visible"/>
                                      </p:to>
                                    </p:set>
                                    <p:animEffect transition="in" filter="blinds(horizontal)">
                                      <p:cBhvr>
                                        <p:cTn id="23" dur="500"/>
                                        <p:tgtEl>
                                          <p:spTgt spid="120834"/>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100355"/>
                                        </p:tgtEl>
                                        <p:attrNameLst>
                                          <p:attrName>style.visibility</p:attrName>
                                        </p:attrNameLst>
                                      </p:cBhvr>
                                      <p:to>
                                        <p:strVal val="visible"/>
                                      </p:to>
                                    </p:set>
                                    <p:animEffect transition="in" filter="blinds(horizontal)">
                                      <p:cBhvr>
                                        <p:cTn id="28" dur="500"/>
                                        <p:tgtEl>
                                          <p:spTgt spid="1003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332" grpId="0"/>
      <p:bldP spid="99331" grpId="0" bldLvl="0" animBg="1"/>
      <p:bldP spid="10035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等腰三角形 3"/>
          <p:cNvSpPr/>
          <p:nvPr/>
        </p:nvSpPr>
        <p:spPr>
          <a:xfrm>
            <a:off x="1247775" y="14288"/>
            <a:ext cx="5622925" cy="5761037"/>
          </a:xfrm>
          <a:prstGeom prst="triangle">
            <a:avLst>
              <a:gd name="adj" fmla="val 50519"/>
            </a:avLst>
          </a:prstGeom>
          <a:solidFill>
            <a:srgbClr val="FFC000"/>
          </a:solidFill>
          <a:ln w="9525">
            <a:noFill/>
          </a:ln>
        </p:spPr>
        <p:txBody>
          <a:bodyPr/>
          <a:lstStyle/>
          <a:p>
            <a:pPr>
              <a:buFont typeface="Arial" panose="020B0604020202020204" pitchFamily="34" charset="0"/>
              <a:buNone/>
            </a:pPr>
            <a:endParaRPr lang="zh-CN" altLang="en-US" dirty="0">
              <a:latin typeface="Arial" panose="020B0604020202020204" pitchFamily="34" charset="0"/>
            </a:endParaRPr>
          </a:p>
        </p:txBody>
      </p:sp>
      <p:cxnSp>
        <p:nvCxnSpPr>
          <p:cNvPr id="6" name="直接连接符 5"/>
          <p:cNvCxnSpPr/>
          <p:nvPr/>
        </p:nvCxnSpPr>
        <p:spPr>
          <a:xfrm>
            <a:off x="1157288" y="1552575"/>
            <a:ext cx="7986712" cy="0"/>
          </a:xfrm>
          <a:prstGeom prst="line">
            <a:avLst/>
          </a:prstGeom>
          <a:ln w="38100" cap="flat" cmpd="sng">
            <a:solidFill>
              <a:srgbClr val="C00000"/>
            </a:solidFill>
            <a:prstDash val="dash"/>
            <a:headEnd type="none" w="med" len="med"/>
            <a:tailEnd type="none" w="med" len="med"/>
          </a:ln>
        </p:spPr>
      </p:cxnSp>
      <p:cxnSp>
        <p:nvCxnSpPr>
          <p:cNvPr id="8" name="直接连接符 7"/>
          <p:cNvCxnSpPr/>
          <p:nvPr/>
        </p:nvCxnSpPr>
        <p:spPr>
          <a:xfrm>
            <a:off x="755650" y="2782888"/>
            <a:ext cx="8388350" cy="0"/>
          </a:xfrm>
          <a:prstGeom prst="line">
            <a:avLst/>
          </a:prstGeom>
          <a:ln w="38100" cap="flat" cmpd="sng">
            <a:solidFill>
              <a:srgbClr val="C00000"/>
            </a:solidFill>
            <a:prstDash val="dash"/>
            <a:headEnd type="none" w="med" len="med"/>
            <a:tailEnd type="none" w="med" len="med"/>
          </a:ln>
        </p:spPr>
      </p:cxnSp>
      <p:cxnSp>
        <p:nvCxnSpPr>
          <p:cNvPr id="9" name="直接连接符 8"/>
          <p:cNvCxnSpPr/>
          <p:nvPr/>
        </p:nvCxnSpPr>
        <p:spPr>
          <a:xfrm>
            <a:off x="228600" y="4222750"/>
            <a:ext cx="8915400" cy="0"/>
          </a:xfrm>
          <a:prstGeom prst="line">
            <a:avLst/>
          </a:prstGeom>
          <a:ln w="38100" cap="flat" cmpd="sng">
            <a:solidFill>
              <a:srgbClr val="C00000"/>
            </a:solidFill>
            <a:prstDash val="dash"/>
            <a:headEnd type="none" w="med" len="med"/>
            <a:tailEnd type="none" w="med" len="med"/>
          </a:ln>
        </p:spPr>
      </p:cxnSp>
      <p:sp>
        <p:nvSpPr>
          <p:cNvPr id="10" name="文本框 9"/>
          <p:cNvSpPr txBox="1"/>
          <p:nvPr/>
        </p:nvSpPr>
        <p:spPr>
          <a:xfrm>
            <a:off x="3416300" y="809625"/>
            <a:ext cx="1368425" cy="708025"/>
          </a:xfrm>
          <a:prstGeom prst="rect">
            <a:avLst/>
          </a:prstGeom>
          <a:noFill/>
          <a:ln w="9525">
            <a:noFill/>
          </a:ln>
        </p:spPr>
        <p:txBody>
          <a:bodyPr>
            <a:spAutoFit/>
          </a:bodyPr>
          <a:lstStyle/>
          <a:p>
            <a:pPr algn="ctr"/>
            <a:r>
              <a:rPr lang="zh-CN" altLang="en-US" sz="2000" dirty="0">
                <a:solidFill>
                  <a:srgbClr val="C00000"/>
                </a:solidFill>
                <a:latin typeface="黑体" panose="02010609060101010101" charset="-122"/>
                <a:ea typeface="黑体" panose="02010609060101010101" charset="-122"/>
              </a:rPr>
              <a:t>西班牙</a:t>
            </a:r>
            <a:endParaRPr lang="en-US" altLang="zh-CN" sz="2000" dirty="0">
              <a:solidFill>
                <a:srgbClr val="C00000"/>
              </a:solidFill>
              <a:latin typeface="黑体" panose="02010609060101010101" charset="-122"/>
              <a:ea typeface="黑体" panose="02010609060101010101" charset="-122"/>
            </a:endParaRPr>
          </a:p>
          <a:p>
            <a:pPr algn="ctr"/>
            <a:r>
              <a:rPr lang="zh-CN" altLang="en-US" sz="2000" dirty="0">
                <a:solidFill>
                  <a:srgbClr val="C00000"/>
                </a:solidFill>
                <a:latin typeface="黑体" panose="02010609060101010101" charset="-122"/>
                <a:ea typeface="黑体" panose="02010609060101010101" charset="-122"/>
              </a:rPr>
              <a:t>白人官吏</a:t>
            </a:r>
            <a:endParaRPr lang="zh-CN" altLang="en-US" sz="2000" dirty="0">
              <a:solidFill>
                <a:srgbClr val="C00000"/>
              </a:solidFill>
              <a:latin typeface="黑体" panose="02010609060101010101" charset="-122"/>
              <a:ea typeface="黑体" panose="02010609060101010101" charset="-122"/>
            </a:endParaRPr>
          </a:p>
        </p:txBody>
      </p:sp>
      <p:sp>
        <p:nvSpPr>
          <p:cNvPr id="11" name="文本框 10"/>
          <p:cNvSpPr txBox="1"/>
          <p:nvPr/>
        </p:nvSpPr>
        <p:spPr>
          <a:xfrm>
            <a:off x="4949825" y="625475"/>
            <a:ext cx="3840163" cy="954088"/>
          </a:xfrm>
          <a:prstGeom prst="rect">
            <a:avLst/>
          </a:prstGeom>
          <a:noFill/>
          <a:ln w="9525">
            <a:noFill/>
          </a:ln>
        </p:spPr>
        <p:txBody>
          <a:bodyPr>
            <a:spAutoFit/>
          </a:bodyPr>
          <a:lstStyle/>
          <a:p>
            <a:pPr algn="ctr"/>
            <a:r>
              <a:rPr lang="zh-CN" altLang="en-US" sz="2800" dirty="0">
                <a:latin typeface="黑体" panose="02010609060101010101" charset="-122"/>
                <a:ea typeface="黑体" panose="02010609060101010101" charset="-122"/>
              </a:rPr>
              <a:t>掌握</a:t>
            </a:r>
            <a:endParaRPr lang="en-US" altLang="zh-CN" sz="2800" dirty="0">
              <a:latin typeface="黑体" panose="02010609060101010101" charset="-122"/>
              <a:ea typeface="黑体" panose="02010609060101010101" charset="-122"/>
            </a:endParaRPr>
          </a:p>
          <a:p>
            <a:pPr algn="ctr"/>
            <a:r>
              <a:rPr lang="zh-CN" altLang="en-US" sz="2800" dirty="0">
                <a:latin typeface="黑体" panose="02010609060101010101" charset="-122"/>
                <a:ea typeface="黑体" panose="02010609060101010101" charset="-122"/>
              </a:rPr>
              <a:t>军事、经济、宗教大权</a:t>
            </a:r>
            <a:endParaRPr lang="zh-CN" altLang="en-US" sz="2800" dirty="0">
              <a:latin typeface="黑体" panose="02010609060101010101" charset="-122"/>
              <a:ea typeface="黑体" panose="02010609060101010101" charset="-122"/>
            </a:endParaRPr>
          </a:p>
        </p:txBody>
      </p:sp>
      <p:sp>
        <p:nvSpPr>
          <p:cNvPr id="13" name="文本框 12"/>
          <p:cNvSpPr txBox="1"/>
          <p:nvPr/>
        </p:nvSpPr>
        <p:spPr>
          <a:xfrm>
            <a:off x="1414463" y="1141413"/>
            <a:ext cx="1368425" cy="400050"/>
          </a:xfrm>
          <a:prstGeom prst="rect">
            <a:avLst/>
          </a:prstGeom>
          <a:noFill/>
          <a:ln w="9525">
            <a:noFill/>
          </a:ln>
        </p:spPr>
        <p:txBody>
          <a:bodyPr>
            <a:spAutoFit/>
          </a:bodyPr>
          <a:lstStyle/>
          <a:p>
            <a:pPr algn="ctr"/>
            <a:r>
              <a:rPr lang="en-US" altLang="zh-CN" sz="2000" dirty="0">
                <a:latin typeface="黑体" panose="02010609060101010101" charset="-122"/>
                <a:ea typeface="黑体" panose="02010609060101010101" charset="-122"/>
              </a:rPr>
              <a:t>30</a:t>
            </a:r>
            <a:r>
              <a:rPr lang="zh-CN" altLang="en-US" sz="2000" dirty="0">
                <a:latin typeface="黑体" panose="02010609060101010101" charset="-122"/>
                <a:ea typeface="黑体" panose="02010609060101010101" charset="-122"/>
              </a:rPr>
              <a:t>多万</a:t>
            </a:r>
            <a:endParaRPr lang="zh-CN" altLang="en-US" sz="2000" dirty="0">
              <a:latin typeface="黑体" panose="02010609060101010101" charset="-122"/>
              <a:ea typeface="黑体" panose="02010609060101010101" charset="-122"/>
            </a:endParaRPr>
          </a:p>
        </p:txBody>
      </p:sp>
      <p:sp>
        <p:nvSpPr>
          <p:cNvPr id="14" name="文本框 13"/>
          <p:cNvSpPr txBox="1"/>
          <p:nvPr/>
        </p:nvSpPr>
        <p:spPr>
          <a:xfrm>
            <a:off x="900113" y="2260600"/>
            <a:ext cx="1368425" cy="400050"/>
          </a:xfrm>
          <a:prstGeom prst="rect">
            <a:avLst/>
          </a:prstGeom>
          <a:noFill/>
          <a:ln w="9525">
            <a:noFill/>
          </a:ln>
        </p:spPr>
        <p:txBody>
          <a:bodyPr>
            <a:spAutoFit/>
          </a:bodyPr>
          <a:lstStyle/>
          <a:p>
            <a:pPr algn="ctr"/>
            <a:r>
              <a:rPr lang="en-US" altLang="zh-CN" sz="2000" dirty="0">
                <a:latin typeface="黑体" panose="02010609060101010101" charset="-122"/>
                <a:ea typeface="黑体" panose="02010609060101010101" charset="-122"/>
              </a:rPr>
              <a:t>300</a:t>
            </a:r>
            <a:r>
              <a:rPr lang="zh-CN" altLang="en-US" sz="2000" dirty="0">
                <a:latin typeface="黑体" panose="02010609060101010101" charset="-122"/>
                <a:ea typeface="黑体" panose="02010609060101010101" charset="-122"/>
              </a:rPr>
              <a:t>多万</a:t>
            </a:r>
            <a:endParaRPr lang="zh-CN" altLang="en-US" sz="2000" dirty="0">
              <a:latin typeface="黑体" panose="02010609060101010101" charset="-122"/>
              <a:ea typeface="黑体" panose="02010609060101010101" charset="-122"/>
            </a:endParaRPr>
          </a:p>
        </p:txBody>
      </p:sp>
      <p:sp>
        <p:nvSpPr>
          <p:cNvPr id="15" name="文本框 14"/>
          <p:cNvSpPr txBox="1"/>
          <p:nvPr/>
        </p:nvSpPr>
        <p:spPr>
          <a:xfrm>
            <a:off x="388938" y="3800475"/>
            <a:ext cx="1368425" cy="400050"/>
          </a:xfrm>
          <a:prstGeom prst="rect">
            <a:avLst/>
          </a:prstGeom>
          <a:noFill/>
          <a:ln w="9525">
            <a:noFill/>
          </a:ln>
        </p:spPr>
        <p:txBody>
          <a:bodyPr>
            <a:spAutoFit/>
          </a:bodyPr>
          <a:lstStyle/>
          <a:p>
            <a:pPr algn="ctr"/>
            <a:r>
              <a:rPr lang="en-US" altLang="zh-CN" sz="2000" dirty="0">
                <a:latin typeface="黑体" panose="02010609060101010101" charset="-122"/>
                <a:ea typeface="黑体" panose="02010609060101010101" charset="-122"/>
              </a:rPr>
              <a:t>500</a:t>
            </a:r>
            <a:r>
              <a:rPr lang="zh-CN" altLang="en-US" sz="2000" dirty="0">
                <a:latin typeface="黑体" panose="02010609060101010101" charset="-122"/>
                <a:ea typeface="黑体" panose="02010609060101010101" charset="-122"/>
              </a:rPr>
              <a:t>多万</a:t>
            </a:r>
            <a:endParaRPr lang="zh-CN" altLang="en-US" sz="2000" dirty="0">
              <a:latin typeface="黑体" panose="02010609060101010101" charset="-122"/>
              <a:ea typeface="黑体" panose="02010609060101010101" charset="-122"/>
            </a:endParaRPr>
          </a:p>
        </p:txBody>
      </p:sp>
      <p:sp>
        <p:nvSpPr>
          <p:cNvPr id="16" name="文本框 15"/>
          <p:cNvSpPr txBox="1"/>
          <p:nvPr/>
        </p:nvSpPr>
        <p:spPr>
          <a:xfrm>
            <a:off x="-69850" y="5445443"/>
            <a:ext cx="1368425" cy="401637"/>
          </a:xfrm>
          <a:prstGeom prst="rect">
            <a:avLst/>
          </a:prstGeom>
          <a:noFill/>
          <a:ln w="9525">
            <a:noFill/>
          </a:ln>
        </p:spPr>
        <p:txBody>
          <a:bodyPr>
            <a:spAutoFit/>
          </a:bodyPr>
          <a:lstStyle/>
          <a:p>
            <a:pPr algn="ctr"/>
            <a:r>
              <a:rPr lang="en-US" altLang="zh-CN" sz="2000" dirty="0">
                <a:latin typeface="黑体" panose="02010609060101010101" charset="-122"/>
                <a:ea typeface="黑体" panose="02010609060101010101" charset="-122"/>
              </a:rPr>
              <a:t>800</a:t>
            </a:r>
            <a:r>
              <a:rPr lang="zh-CN" altLang="en-US" sz="2000" dirty="0">
                <a:latin typeface="黑体" panose="02010609060101010101" charset="-122"/>
                <a:ea typeface="黑体" panose="02010609060101010101" charset="-122"/>
              </a:rPr>
              <a:t>多万</a:t>
            </a:r>
            <a:endParaRPr lang="zh-CN" altLang="en-US" sz="2000" dirty="0">
              <a:latin typeface="黑体" panose="02010609060101010101" charset="-122"/>
              <a:ea typeface="黑体" panose="02010609060101010101" charset="-122"/>
            </a:endParaRPr>
          </a:p>
        </p:txBody>
      </p:sp>
      <p:cxnSp>
        <p:nvCxnSpPr>
          <p:cNvPr id="20" name="直接连接符 19"/>
          <p:cNvCxnSpPr/>
          <p:nvPr/>
        </p:nvCxnSpPr>
        <p:spPr>
          <a:xfrm>
            <a:off x="-19050" y="5805805"/>
            <a:ext cx="9163050" cy="0"/>
          </a:xfrm>
          <a:prstGeom prst="line">
            <a:avLst/>
          </a:prstGeom>
          <a:ln w="38100" cap="flat" cmpd="sng">
            <a:solidFill>
              <a:srgbClr val="C00000"/>
            </a:solidFill>
            <a:prstDash val="dash"/>
            <a:headEnd type="none" w="med" len="med"/>
            <a:tailEnd type="none" w="med" len="med"/>
          </a:ln>
        </p:spPr>
      </p:cxnSp>
      <p:sp>
        <p:nvSpPr>
          <p:cNvPr id="25" name="文本框 24"/>
          <p:cNvSpPr txBox="1"/>
          <p:nvPr/>
        </p:nvSpPr>
        <p:spPr>
          <a:xfrm>
            <a:off x="3117850" y="2087563"/>
            <a:ext cx="1952625" cy="584200"/>
          </a:xfrm>
          <a:prstGeom prst="rect">
            <a:avLst/>
          </a:prstGeom>
          <a:noFill/>
          <a:ln w="9525">
            <a:noFill/>
          </a:ln>
        </p:spPr>
        <p:txBody>
          <a:bodyPr>
            <a:spAutoFit/>
          </a:bodyPr>
          <a:lstStyle/>
          <a:p>
            <a:pPr algn="ctr"/>
            <a:r>
              <a:rPr lang="zh-CN" altLang="en-US" sz="3200" dirty="0">
                <a:latin typeface="黑体" panose="02010609060101010101" charset="-122"/>
                <a:ea typeface="黑体" panose="02010609060101010101" charset="-122"/>
              </a:rPr>
              <a:t>土生白人</a:t>
            </a:r>
            <a:endParaRPr lang="zh-CN" altLang="en-US" sz="3200" dirty="0">
              <a:latin typeface="黑体" panose="02010609060101010101" charset="-122"/>
              <a:ea typeface="黑体" panose="02010609060101010101" charset="-122"/>
            </a:endParaRPr>
          </a:p>
        </p:txBody>
      </p:sp>
      <p:sp>
        <p:nvSpPr>
          <p:cNvPr id="26" name="文本框 25"/>
          <p:cNvSpPr txBox="1"/>
          <p:nvPr/>
        </p:nvSpPr>
        <p:spPr>
          <a:xfrm>
            <a:off x="2833688" y="3524250"/>
            <a:ext cx="2451100" cy="646113"/>
          </a:xfrm>
          <a:prstGeom prst="rect">
            <a:avLst/>
          </a:prstGeom>
          <a:noFill/>
          <a:ln w="9525">
            <a:noFill/>
          </a:ln>
        </p:spPr>
        <p:txBody>
          <a:bodyPr>
            <a:spAutoFit/>
          </a:bodyPr>
          <a:lstStyle/>
          <a:p>
            <a:pPr algn="ctr"/>
            <a:r>
              <a:rPr lang="zh-CN" altLang="en-US" sz="3600" dirty="0">
                <a:latin typeface="黑体" panose="02010609060101010101" charset="-122"/>
                <a:ea typeface="黑体" panose="02010609060101010101" charset="-122"/>
              </a:rPr>
              <a:t>混血人种</a:t>
            </a:r>
            <a:endParaRPr lang="zh-CN" altLang="en-US" sz="3600" dirty="0">
              <a:latin typeface="黑体" panose="02010609060101010101" charset="-122"/>
              <a:ea typeface="黑体" panose="02010609060101010101" charset="-122"/>
            </a:endParaRPr>
          </a:p>
        </p:txBody>
      </p:sp>
      <p:sp>
        <p:nvSpPr>
          <p:cNvPr id="27" name="文本框 26"/>
          <p:cNvSpPr txBox="1"/>
          <p:nvPr/>
        </p:nvSpPr>
        <p:spPr>
          <a:xfrm>
            <a:off x="1473200" y="4805363"/>
            <a:ext cx="5172075" cy="708025"/>
          </a:xfrm>
          <a:prstGeom prst="rect">
            <a:avLst/>
          </a:prstGeom>
          <a:noFill/>
          <a:ln w="9525">
            <a:noFill/>
          </a:ln>
        </p:spPr>
        <p:txBody>
          <a:bodyPr>
            <a:spAutoFit/>
          </a:bodyPr>
          <a:lstStyle/>
          <a:p>
            <a:pPr algn="ctr"/>
            <a:r>
              <a:rPr lang="zh-CN" altLang="en-US" sz="4000" dirty="0">
                <a:latin typeface="黑体" panose="02010609060101010101" charset="-122"/>
                <a:ea typeface="黑体" panose="02010609060101010101" charset="-122"/>
              </a:rPr>
              <a:t>印第安人、黑人奴隶</a:t>
            </a:r>
            <a:endParaRPr lang="zh-CN" altLang="en-US" sz="4000" dirty="0">
              <a:latin typeface="黑体" panose="02010609060101010101" charset="-122"/>
              <a:ea typeface="黑体" panose="02010609060101010101" charset="-122"/>
            </a:endParaRPr>
          </a:p>
        </p:txBody>
      </p:sp>
      <p:sp>
        <p:nvSpPr>
          <p:cNvPr id="28" name="文本框 27"/>
          <p:cNvSpPr txBox="1"/>
          <p:nvPr/>
        </p:nvSpPr>
        <p:spPr>
          <a:xfrm>
            <a:off x="5070475" y="1855788"/>
            <a:ext cx="3060700" cy="831850"/>
          </a:xfrm>
          <a:prstGeom prst="rect">
            <a:avLst/>
          </a:prstGeom>
          <a:noFill/>
          <a:ln w="9525">
            <a:noFill/>
          </a:ln>
        </p:spPr>
        <p:txBody>
          <a:bodyPr>
            <a:spAutoFit/>
          </a:bodyPr>
          <a:lstStyle/>
          <a:p>
            <a:pPr algn="ctr"/>
            <a:r>
              <a:rPr lang="zh-CN" altLang="en-US" sz="2400" dirty="0">
                <a:latin typeface="黑体" panose="02010609060101010101" charset="-122"/>
                <a:ea typeface="黑体" panose="02010609060101010101" charset="-122"/>
              </a:rPr>
              <a:t>地主、中下级官吏、</a:t>
            </a:r>
            <a:endParaRPr lang="en-US" altLang="zh-CN" sz="2400" dirty="0">
              <a:latin typeface="黑体" panose="02010609060101010101" charset="-122"/>
              <a:ea typeface="黑体" panose="02010609060101010101" charset="-122"/>
            </a:endParaRPr>
          </a:p>
          <a:p>
            <a:pPr algn="ctr"/>
            <a:r>
              <a:rPr lang="zh-CN" altLang="en-US" sz="2400" dirty="0">
                <a:latin typeface="黑体" panose="02010609060101010101" charset="-122"/>
                <a:ea typeface="黑体" panose="02010609060101010101" charset="-122"/>
              </a:rPr>
              <a:t>医生、律师</a:t>
            </a:r>
            <a:endParaRPr lang="zh-CN" altLang="en-US" sz="2400" dirty="0">
              <a:latin typeface="黑体" panose="02010609060101010101" charset="-122"/>
              <a:ea typeface="黑体" panose="02010609060101010101" charset="-122"/>
            </a:endParaRPr>
          </a:p>
        </p:txBody>
      </p:sp>
      <p:sp>
        <p:nvSpPr>
          <p:cNvPr id="29" name="文本框 28"/>
          <p:cNvSpPr txBox="1"/>
          <p:nvPr/>
        </p:nvSpPr>
        <p:spPr>
          <a:xfrm>
            <a:off x="6070600" y="3386138"/>
            <a:ext cx="1782763" cy="830262"/>
          </a:xfrm>
          <a:prstGeom prst="rect">
            <a:avLst/>
          </a:prstGeom>
          <a:noFill/>
          <a:ln w="9525">
            <a:noFill/>
          </a:ln>
        </p:spPr>
        <p:txBody>
          <a:bodyPr>
            <a:spAutoFit/>
          </a:bodyPr>
          <a:lstStyle/>
          <a:p>
            <a:pPr algn="ctr"/>
            <a:r>
              <a:rPr lang="zh-CN" altLang="en-US" sz="2400" dirty="0">
                <a:latin typeface="黑体" panose="02010609060101010101" charset="-122"/>
                <a:ea typeface="黑体" panose="02010609060101010101" charset="-122"/>
              </a:rPr>
              <a:t>手工业者、小贩、牧民</a:t>
            </a:r>
            <a:endParaRPr lang="zh-CN" altLang="en-US" sz="2400" dirty="0">
              <a:latin typeface="黑体" panose="02010609060101010101" charset="-122"/>
              <a:ea typeface="黑体" panose="02010609060101010101" charset="-122"/>
            </a:endParaRPr>
          </a:p>
        </p:txBody>
      </p:sp>
      <p:sp>
        <p:nvSpPr>
          <p:cNvPr id="30" name="文本框 29"/>
          <p:cNvSpPr txBox="1"/>
          <p:nvPr/>
        </p:nvSpPr>
        <p:spPr>
          <a:xfrm>
            <a:off x="6645275" y="4914900"/>
            <a:ext cx="2090738" cy="830263"/>
          </a:xfrm>
          <a:prstGeom prst="rect">
            <a:avLst/>
          </a:prstGeom>
          <a:noFill/>
          <a:ln w="9525">
            <a:noFill/>
          </a:ln>
        </p:spPr>
        <p:txBody>
          <a:bodyPr>
            <a:spAutoFit/>
          </a:bodyPr>
          <a:lstStyle/>
          <a:p>
            <a:pPr algn="ctr"/>
            <a:r>
              <a:rPr lang="zh-CN" altLang="en-US" sz="2400" dirty="0">
                <a:latin typeface="黑体" panose="02010609060101010101" charset="-122"/>
                <a:ea typeface="黑体" panose="02010609060101010101" charset="-122"/>
              </a:rPr>
              <a:t>佃农、种植园和矿场奴隶</a:t>
            </a:r>
            <a:endParaRPr lang="zh-CN" altLang="en-US" sz="2400" dirty="0">
              <a:latin typeface="黑体" panose="02010609060101010101" charset="-122"/>
              <a:ea typeface="黑体" panose="02010609060101010101" charset="-122"/>
            </a:endParaRPr>
          </a:p>
        </p:txBody>
      </p:sp>
      <p:sp>
        <p:nvSpPr>
          <p:cNvPr id="31" name="文本框 30"/>
          <p:cNvSpPr txBox="1"/>
          <p:nvPr/>
        </p:nvSpPr>
        <p:spPr>
          <a:xfrm>
            <a:off x="1538288" y="5775325"/>
            <a:ext cx="6559550" cy="522288"/>
          </a:xfrm>
          <a:prstGeom prst="rect">
            <a:avLst/>
          </a:prstGeom>
          <a:noFill/>
          <a:ln w="9525">
            <a:noFill/>
          </a:ln>
        </p:spPr>
        <p:txBody>
          <a:bodyPr>
            <a:spAutoFit/>
          </a:bodyPr>
          <a:lstStyle/>
          <a:p>
            <a:pPr algn="ctr"/>
            <a:r>
              <a:rPr lang="zh-CN" altLang="en-US" sz="2800" dirty="0">
                <a:solidFill>
                  <a:srgbClr val="C00000"/>
                </a:solidFill>
                <a:latin typeface="黑体" panose="02010609060101010101" charset="-122"/>
                <a:ea typeface="黑体" panose="02010609060101010101" charset="-122"/>
              </a:rPr>
              <a:t>西属拉美殖民地社会阶层示意图</a:t>
            </a:r>
            <a:endParaRPr lang="zh-CN" altLang="en-US" sz="2800" dirty="0">
              <a:solidFill>
                <a:srgbClr val="C00000"/>
              </a:solidFill>
              <a:latin typeface="黑体" panose="02010609060101010101" charset="-122"/>
              <a:ea typeface="黑体" panose="02010609060101010101" charset="-122"/>
            </a:endParaRPr>
          </a:p>
        </p:txBody>
      </p:sp>
      <p:sp>
        <p:nvSpPr>
          <p:cNvPr id="2" name="WordArt 4"/>
          <p:cNvSpPr>
            <a:spLocks noChangeArrowheads="1" noChangeShapeType="1" noTextEdit="1"/>
          </p:cNvSpPr>
          <p:nvPr/>
        </p:nvSpPr>
        <p:spPr bwMode="auto">
          <a:xfrm>
            <a:off x="116389" y="186999"/>
            <a:ext cx="3240088" cy="69215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3600" b="1" kern="10" dirty="0" smtClean="0">
                <a:ln w="38100">
                  <a:solidFill>
                    <a:srgbClr val="FF0000"/>
                  </a:solidFill>
                  <a:round/>
                </a:ln>
                <a:solidFill>
                  <a:srgbClr val="3333CC"/>
                </a:solidFill>
                <a:latin typeface="隶书" panose="02010509060101010101" pitchFamily="49" charset="-122"/>
                <a:ea typeface="隶书" panose="02010509060101010101" pitchFamily="49" charset="-122"/>
              </a:rPr>
              <a:t>相关史事：</a:t>
            </a:r>
            <a:endParaRPr lang="zh-CN" altLang="en-US" sz="3600" b="1" kern="10" dirty="0">
              <a:ln w="38100">
                <a:solidFill>
                  <a:srgbClr val="FF0000"/>
                </a:solidFill>
                <a:round/>
              </a:ln>
              <a:solidFill>
                <a:srgbClr val="3333CC"/>
              </a:solidFill>
              <a:latin typeface="隶书" panose="02010509060101010101" pitchFamily="49" charset="-122"/>
              <a:ea typeface="隶书" panose="02010509060101010101" pitchFamily="49" charset="-122"/>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fade">
                                      <p:cBhvr>
                                        <p:cTn id="12" dur="500"/>
                                        <p:tgtEl>
                                          <p:spTgt spid="31"/>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left)">
                                      <p:cBhvr>
                                        <p:cTn id="17" dur="500"/>
                                        <p:tgtEl>
                                          <p:spTgt spid="6"/>
                                        </p:tgtEl>
                                      </p:cBhvr>
                                    </p:animEffect>
                                  </p:childTnLst>
                                </p:cTn>
                              </p:par>
                            </p:childTnLst>
                          </p:cTn>
                        </p:par>
                        <p:par>
                          <p:cTn id="18" fill="hold">
                            <p:stCondLst>
                              <p:cond delay="500"/>
                            </p:stCondLst>
                            <p:childTnLst>
                              <p:par>
                                <p:cTn id="19" presetID="10" presetClass="entr" presetSubtype="0"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par>
                          <p:cTn id="22" fill="hold">
                            <p:stCondLst>
                              <p:cond delay="1000"/>
                            </p:stCondLst>
                            <p:childTnLst>
                              <p:par>
                                <p:cTn id="23" presetID="10" presetClass="entr" presetSubtype="0" fill="hold" grpId="0"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500"/>
                                        <p:tgtEl>
                                          <p:spTgt spid="13"/>
                                        </p:tgtEl>
                                      </p:cBhvr>
                                    </p:animEffect>
                                  </p:childTnLst>
                                </p:cTn>
                              </p:par>
                            </p:childTnLst>
                          </p:cTn>
                        </p:par>
                        <p:par>
                          <p:cTn id="26" fill="hold">
                            <p:stCondLst>
                              <p:cond delay="1500"/>
                            </p:stCondLst>
                            <p:childTnLst>
                              <p:par>
                                <p:cTn id="27" presetID="10" presetClass="entr" presetSubtype="0" fill="hold" grpId="0" nodeType="after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500"/>
                                        <p:tgtEl>
                                          <p:spTgt spid="11"/>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nodeType="click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wipe(left)">
                                      <p:cBhvr>
                                        <p:cTn id="34" dur="500"/>
                                        <p:tgtEl>
                                          <p:spTgt spid="8"/>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fade">
                                      <p:cBhvr>
                                        <p:cTn id="38" dur="500"/>
                                        <p:tgtEl>
                                          <p:spTgt spid="25"/>
                                        </p:tgtEl>
                                      </p:cBhvr>
                                    </p:animEffect>
                                  </p:childTnLst>
                                </p:cTn>
                              </p:par>
                            </p:childTnLst>
                          </p:cTn>
                        </p:par>
                        <p:par>
                          <p:cTn id="39" fill="hold">
                            <p:stCondLst>
                              <p:cond delay="1000"/>
                            </p:stCondLst>
                            <p:childTnLst>
                              <p:par>
                                <p:cTn id="40" presetID="10" presetClass="entr" presetSubtype="0" fill="hold" grpId="0" nodeType="after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500"/>
                                        <p:tgtEl>
                                          <p:spTgt spid="14"/>
                                        </p:tgtEl>
                                      </p:cBhvr>
                                    </p:animEffect>
                                  </p:childTnLst>
                                </p:cTn>
                              </p:par>
                            </p:childTnLst>
                          </p:cTn>
                        </p:par>
                        <p:par>
                          <p:cTn id="43" fill="hold">
                            <p:stCondLst>
                              <p:cond delay="1500"/>
                            </p:stCondLst>
                            <p:childTnLst>
                              <p:par>
                                <p:cTn id="44" presetID="10" presetClass="entr" presetSubtype="0" fill="hold" grpId="0" nodeType="after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fade">
                                      <p:cBhvr>
                                        <p:cTn id="46" dur="500"/>
                                        <p:tgtEl>
                                          <p:spTgt spid="28"/>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8" fill="hold" nodeType="click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wipe(left)">
                                      <p:cBhvr>
                                        <p:cTn id="51" dur="500"/>
                                        <p:tgtEl>
                                          <p:spTgt spid="9"/>
                                        </p:tgtEl>
                                      </p:cBhvr>
                                    </p:animEffect>
                                  </p:childTnLst>
                                </p:cTn>
                              </p:par>
                            </p:childTnLst>
                          </p:cTn>
                        </p:par>
                        <p:par>
                          <p:cTn id="52" fill="hold">
                            <p:stCondLst>
                              <p:cond delay="500"/>
                            </p:stCondLst>
                            <p:childTnLst>
                              <p:par>
                                <p:cTn id="53" presetID="10" presetClass="entr" presetSubtype="0" fill="hold" grpId="0" nodeType="afterEffect">
                                  <p:stCondLst>
                                    <p:cond delay="0"/>
                                  </p:stCondLst>
                                  <p:childTnLst>
                                    <p:set>
                                      <p:cBhvr>
                                        <p:cTn id="54" dur="1" fill="hold">
                                          <p:stCondLst>
                                            <p:cond delay="0"/>
                                          </p:stCondLst>
                                        </p:cTn>
                                        <p:tgtEl>
                                          <p:spTgt spid="26"/>
                                        </p:tgtEl>
                                        <p:attrNameLst>
                                          <p:attrName>style.visibility</p:attrName>
                                        </p:attrNameLst>
                                      </p:cBhvr>
                                      <p:to>
                                        <p:strVal val="visible"/>
                                      </p:to>
                                    </p:set>
                                    <p:animEffect transition="in" filter="fade">
                                      <p:cBhvr>
                                        <p:cTn id="55" dur="500"/>
                                        <p:tgtEl>
                                          <p:spTgt spid="26"/>
                                        </p:tgtEl>
                                      </p:cBhvr>
                                    </p:animEffect>
                                  </p:childTnLst>
                                </p:cTn>
                              </p:par>
                            </p:childTnLst>
                          </p:cTn>
                        </p:par>
                        <p:par>
                          <p:cTn id="56" fill="hold">
                            <p:stCondLst>
                              <p:cond delay="1000"/>
                            </p:stCondLst>
                            <p:childTnLst>
                              <p:par>
                                <p:cTn id="57" presetID="10" presetClass="entr" presetSubtype="0" fill="hold" grpId="0" nodeType="afterEffect">
                                  <p:stCondLst>
                                    <p:cond delay="0"/>
                                  </p:stCondLst>
                                  <p:childTnLst>
                                    <p:set>
                                      <p:cBhvr>
                                        <p:cTn id="58" dur="1" fill="hold">
                                          <p:stCondLst>
                                            <p:cond delay="0"/>
                                          </p:stCondLst>
                                        </p:cTn>
                                        <p:tgtEl>
                                          <p:spTgt spid="15"/>
                                        </p:tgtEl>
                                        <p:attrNameLst>
                                          <p:attrName>style.visibility</p:attrName>
                                        </p:attrNameLst>
                                      </p:cBhvr>
                                      <p:to>
                                        <p:strVal val="visible"/>
                                      </p:to>
                                    </p:set>
                                    <p:animEffect transition="in" filter="fade">
                                      <p:cBhvr>
                                        <p:cTn id="59" dur="500"/>
                                        <p:tgtEl>
                                          <p:spTgt spid="15"/>
                                        </p:tgtEl>
                                      </p:cBhvr>
                                    </p:animEffect>
                                  </p:childTnLst>
                                </p:cTn>
                              </p:par>
                            </p:childTnLst>
                          </p:cTn>
                        </p:par>
                        <p:par>
                          <p:cTn id="60" fill="hold">
                            <p:stCondLst>
                              <p:cond delay="1500"/>
                            </p:stCondLst>
                            <p:childTnLst>
                              <p:par>
                                <p:cTn id="61" presetID="10" presetClass="entr" presetSubtype="0" fill="hold" grpId="0" nodeType="afterEffect">
                                  <p:stCondLst>
                                    <p:cond delay="0"/>
                                  </p:stCondLst>
                                  <p:childTnLst>
                                    <p:set>
                                      <p:cBhvr>
                                        <p:cTn id="62" dur="1" fill="hold">
                                          <p:stCondLst>
                                            <p:cond delay="0"/>
                                          </p:stCondLst>
                                        </p:cTn>
                                        <p:tgtEl>
                                          <p:spTgt spid="29"/>
                                        </p:tgtEl>
                                        <p:attrNameLst>
                                          <p:attrName>style.visibility</p:attrName>
                                        </p:attrNameLst>
                                      </p:cBhvr>
                                      <p:to>
                                        <p:strVal val="visible"/>
                                      </p:to>
                                    </p:set>
                                    <p:animEffect transition="in" filter="fade">
                                      <p:cBhvr>
                                        <p:cTn id="63" dur="500"/>
                                        <p:tgtEl>
                                          <p:spTgt spid="29"/>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8" fill="hold" nodeType="clickEffect">
                                  <p:stCondLst>
                                    <p:cond delay="0"/>
                                  </p:stCondLst>
                                  <p:childTnLst>
                                    <p:set>
                                      <p:cBhvr>
                                        <p:cTn id="67" dur="1" fill="hold">
                                          <p:stCondLst>
                                            <p:cond delay="0"/>
                                          </p:stCondLst>
                                        </p:cTn>
                                        <p:tgtEl>
                                          <p:spTgt spid="20"/>
                                        </p:tgtEl>
                                        <p:attrNameLst>
                                          <p:attrName>style.visibility</p:attrName>
                                        </p:attrNameLst>
                                      </p:cBhvr>
                                      <p:to>
                                        <p:strVal val="visible"/>
                                      </p:to>
                                    </p:set>
                                    <p:animEffect transition="in" filter="wipe(left)">
                                      <p:cBhvr>
                                        <p:cTn id="68" dur="500"/>
                                        <p:tgtEl>
                                          <p:spTgt spid="20"/>
                                        </p:tgtEl>
                                      </p:cBhvr>
                                    </p:animEffect>
                                  </p:childTnLst>
                                </p:cTn>
                              </p:par>
                            </p:childTnLst>
                          </p:cTn>
                        </p:par>
                        <p:par>
                          <p:cTn id="69" fill="hold">
                            <p:stCondLst>
                              <p:cond delay="500"/>
                            </p:stCondLst>
                            <p:childTnLst>
                              <p:par>
                                <p:cTn id="70" presetID="10" presetClass="entr" presetSubtype="0" fill="hold" grpId="0" nodeType="afterEffect">
                                  <p:stCondLst>
                                    <p:cond delay="0"/>
                                  </p:stCondLst>
                                  <p:childTnLst>
                                    <p:set>
                                      <p:cBhvr>
                                        <p:cTn id="71" dur="1" fill="hold">
                                          <p:stCondLst>
                                            <p:cond delay="0"/>
                                          </p:stCondLst>
                                        </p:cTn>
                                        <p:tgtEl>
                                          <p:spTgt spid="27"/>
                                        </p:tgtEl>
                                        <p:attrNameLst>
                                          <p:attrName>style.visibility</p:attrName>
                                        </p:attrNameLst>
                                      </p:cBhvr>
                                      <p:to>
                                        <p:strVal val="visible"/>
                                      </p:to>
                                    </p:set>
                                    <p:animEffect transition="in" filter="fade">
                                      <p:cBhvr>
                                        <p:cTn id="72" dur="500"/>
                                        <p:tgtEl>
                                          <p:spTgt spid="27"/>
                                        </p:tgtEl>
                                      </p:cBhvr>
                                    </p:animEffect>
                                  </p:childTnLst>
                                </p:cTn>
                              </p:par>
                            </p:childTnLst>
                          </p:cTn>
                        </p:par>
                        <p:par>
                          <p:cTn id="73" fill="hold">
                            <p:stCondLst>
                              <p:cond delay="1000"/>
                            </p:stCondLst>
                            <p:childTnLst>
                              <p:par>
                                <p:cTn id="74" presetID="10" presetClass="entr" presetSubtype="0" fill="hold" grpId="0" nodeType="afterEffect">
                                  <p:stCondLst>
                                    <p:cond delay="0"/>
                                  </p:stCondLst>
                                  <p:childTnLst>
                                    <p:set>
                                      <p:cBhvr>
                                        <p:cTn id="75" dur="1" fill="hold">
                                          <p:stCondLst>
                                            <p:cond delay="0"/>
                                          </p:stCondLst>
                                        </p:cTn>
                                        <p:tgtEl>
                                          <p:spTgt spid="16"/>
                                        </p:tgtEl>
                                        <p:attrNameLst>
                                          <p:attrName>style.visibility</p:attrName>
                                        </p:attrNameLst>
                                      </p:cBhvr>
                                      <p:to>
                                        <p:strVal val="visible"/>
                                      </p:to>
                                    </p:set>
                                    <p:animEffect transition="in" filter="fade">
                                      <p:cBhvr>
                                        <p:cTn id="76" dur="500"/>
                                        <p:tgtEl>
                                          <p:spTgt spid="16"/>
                                        </p:tgtEl>
                                      </p:cBhvr>
                                    </p:animEffect>
                                  </p:childTnLst>
                                </p:cTn>
                              </p:par>
                            </p:childTnLst>
                          </p:cTn>
                        </p:par>
                        <p:par>
                          <p:cTn id="77" fill="hold">
                            <p:stCondLst>
                              <p:cond delay="1500"/>
                            </p:stCondLst>
                            <p:childTnLst>
                              <p:par>
                                <p:cTn id="78" presetID="10" presetClass="entr" presetSubtype="0" fill="hold" grpId="0" nodeType="afterEffect">
                                  <p:stCondLst>
                                    <p:cond delay="0"/>
                                  </p:stCondLst>
                                  <p:childTnLst>
                                    <p:set>
                                      <p:cBhvr>
                                        <p:cTn id="79" dur="1" fill="hold">
                                          <p:stCondLst>
                                            <p:cond delay="0"/>
                                          </p:stCondLst>
                                        </p:cTn>
                                        <p:tgtEl>
                                          <p:spTgt spid="30"/>
                                        </p:tgtEl>
                                        <p:attrNameLst>
                                          <p:attrName>style.visibility</p:attrName>
                                        </p:attrNameLst>
                                      </p:cBhvr>
                                      <p:to>
                                        <p:strVal val="visible"/>
                                      </p:to>
                                    </p:set>
                                    <p:animEffect transition="in" filter="fade">
                                      <p:cBhvr>
                                        <p:cTn id="80"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10" grpId="0"/>
      <p:bldP spid="11" grpId="0"/>
      <p:bldP spid="13" grpId="0"/>
      <p:bldP spid="14" grpId="0"/>
      <p:bldP spid="15" grpId="0"/>
      <p:bldP spid="16" grpId="0"/>
      <p:bldP spid="25" grpId="0"/>
      <p:bldP spid="26" grpId="0"/>
      <p:bldP spid="27" grpId="0"/>
      <p:bldP spid="28" grpId="0"/>
      <p:bldP spid="29" grpId="0"/>
      <p:bldP spid="30" grpId="0"/>
      <p:bldP spid="3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5"/>
          <p:cNvSpPr txBox="1">
            <a:spLocks noChangeArrowheads="1"/>
          </p:cNvSpPr>
          <p:nvPr/>
        </p:nvSpPr>
        <p:spPr bwMode="auto">
          <a:xfrm>
            <a:off x="324163" y="3169421"/>
            <a:ext cx="8568952" cy="2246769"/>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zh-CN" altLang="en-US" sz="2800" b="1" dirty="0" smtClean="0">
                <a:effectLst>
                  <a:outerShdw blurRad="38100" dist="38100" dir="2700000" algn="tl">
                    <a:srgbClr val="C0C0C0"/>
                  </a:outerShdw>
                </a:effectLst>
                <a:ea typeface="黑体" panose="02010609060101010101" charset="-122"/>
              </a:rPr>
              <a:t>     处于</a:t>
            </a:r>
            <a:r>
              <a:rPr lang="zh-CN" altLang="en-US" sz="2800" b="1" dirty="0">
                <a:effectLst>
                  <a:outerShdw blurRad="38100" dist="38100" dir="2700000" algn="tl">
                    <a:srgbClr val="C0C0C0"/>
                  </a:outerShdw>
                </a:effectLst>
                <a:ea typeface="黑体" panose="02010609060101010101" charset="-122"/>
              </a:rPr>
              <a:t>最上层的是西班牙</a:t>
            </a:r>
            <a:r>
              <a:rPr lang="zh-CN" altLang="en-US" sz="2800" b="1" dirty="0">
                <a:solidFill>
                  <a:srgbClr val="000066"/>
                </a:solidFill>
                <a:effectLst>
                  <a:outerShdw blurRad="38100" dist="38100" dir="2700000" algn="tl">
                    <a:srgbClr val="C0C0C0"/>
                  </a:outerShdw>
                </a:effectLst>
                <a:ea typeface="黑体" panose="02010609060101010101" charset="-122"/>
              </a:rPr>
              <a:t>白人官吏</a:t>
            </a:r>
            <a:r>
              <a:rPr lang="zh-CN" altLang="en-US" sz="2800" b="1" dirty="0">
                <a:effectLst>
                  <a:outerShdw blurRad="38100" dist="38100" dir="2700000" algn="tl">
                    <a:srgbClr val="C0C0C0"/>
                  </a:outerShdw>
                </a:effectLst>
                <a:ea typeface="黑体" panose="02010609060101010101" charset="-122"/>
              </a:rPr>
              <a:t>，其次是</a:t>
            </a:r>
            <a:r>
              <a:rPr lang="zh-CN" altLang="en-US" sz="2800" b="1" dirty="0">
                <a:solidFill>
                  <a:srgbClr val="CC0000"/>
                </a:solidFill>
                <a:effectLst>
                  <a:outerShdw blurRad="38100" dist="38100" dir="2700000" algn="tl">
                    <a:srgbClr val="C0C0C0"/>
                  </a:outerShdw>
                </a:effectLst>
                <a:ea typeface="黑体" panose="02010609060101010101" charset="-122"/>
              </a:rPr>
              <a:t>土生</a:t>
            </a:r>
            <a:r>
              <a:rPr lang="zh-CN" altLang="en-US" sz="2800" b="1" dirty="0" smtClean="0">
                <a:solidFill>
                  <a:srgbClr val="CC0000"/>
                </a:solidFill>
                <a:effectLst>
                  <a:outerShdw blurRad="38100" dist="38100" dir="2700000" algn="tl">
                    <a:srgbClr val="C0C0C0"/>
                  </a:outerShdw>
                </a:effectLst>
                <a:ea typeface="黑体" panose="02010609060101010101" charset="-122"/>
              </a:rPr>
              <a:t>白人，</a:t>
            </a:r>
            <a:r>
              <a:rPr lang="zh-CN" altLang="en-US" sz="2800" b="1" dirty="0" smtClean="0">
                <a:effectLst>
                  <a:outerShdw blurRad="38100" dist="38100" dir="2700000" algn="tl">
                    <a:srgbClr val="C0C0C0"/>
                  </a:outerShdw>
                </a:effectLst>
                <a:ea typeface="黑体" panose="02010609060101010101" charset="-122"/>
              </a:rPr>
              <a:t>混</a:t>
            </a:r>
            <a:r>
              <a:rPr lang="zh-CN" altLang="en-US" sz="2800" b="1" dirty="0">
                <a:effectLst>
                  <a:outerShdw blurRad="38100" dist="38100" dir="2700000" algn="tl">
                    <a:srgbClr val="C0C0C0"/>
                  </a:outerShdw>
                </a:effectLst>
                <a:ea typeface="黑体" panose="02010609060101010101" charset="-122"/>
              </a:rPr>
              <a:t>血人种集团构成了殖民地小资产阶级的基本核心，是反对殖民统治的一支骨干力量。印第安人和黑人处于社会最底层，最受歧视和压迫，成为日后革命军队的主力。</a:t>
            </a:r>
            <a:endParaRPr lang="zh-CN" altLang="en-US" sz="2800" dirty="0">
              <a:ea typeface="黑体" panose="02010609060101010101" charset="-122"/>
            </a:endParaRPr>
          </a:p>
        </p:txBody>
      </p:sp>
      <p:sp>
        <p:nvSpPr>
          <p:cNvPr id="5" name="Rectangle 4"/>
          <p:cNvSpPr>
            <a:spLocks noChangeArrowheads="1"/>
          </p:cNvSpPr>
          <p:nvPr/>
        </p:nvSpPr>
        <p:spPr bwMode="auto">
          <a:xfrm>
            <a:off x="323850" y="5511840"/>
            <a:ext cx="8534400" cy="1198880"/>
          </a:xfrm>
          <a:prstGeom prst="rect">
            <a:avLst/>
          </a:prstGeom>
        </p:spPr>
        <p:style>
          <a:lnRef idx="2">
            <a:schemeClr val="dk1"/>
          </a:lnRef>
          <a:fillRef idx="1">
            <a:schemeClr val="lt1"/>
          </a:fillRef>
          <a:effectRef idx="0">
            <a:schemeClr val="dk1"/>
          </a:effectRef>
          <a:fontRef idx="minor">
            <a:schemeClr val="dk1"/>
          </a:fontRef>
        </p:style>
        <p:txBody>
          <a:bodyPr anchor="ctr">
            <a:spAutoFit/>
          </a:bodyPr>
          <a:lstStyle/>
          <a:p>
            <a:r>
              <a:rPr lang="zh-CN" altLang="en-US" sz="3600" b="1" dirty="0">
                <a:solidFill>
                  <a:srgbClr val="FF0000"/>
                </a:solidFill>
                <a:effectLst>
                  <a:outerShdw blurRad="38100" dist="38100" dir="2700000" algn="tl">
                    <a:srgbClr val="C0C0C0"/>
                  </a:outerShdw>
                </a:effectLst>
                <a:latin typeface="华文行楷" panose="02010800040101010101" pitchFamily="2" charset="-122"/>
                <a:ea typeface="华文行楷" panose="02010800040101010101" pitchFamily="2" charset="-122"/>
              </a:rPr>
              <a:t>哪里有压迫，哪里就有反抗</a:t>
            </a:r>
            <a:r>
              <a:rPr lang="zh-CN" altLang="en-US" sz="3600" b="1" dirty="0">
                <a:solidFill>
                  <a:srgbClr val="FF0000"/>
                </a:solidFill>
                <a:effectLst>
                  <a:outerShdw blurRad="38100" dist="38100" dir="2700000" algn="tl">
                    <a:srgbClr val="C0C0C0"/>
                  </a:outerShdw>
                </a:effectLst>
                <a:ea typeface="黑体" panose="02010609060101010101" charset="-122"/>
              </a:rPr>
              <a:t>，</a:t>
            </a:r>
            <a:r>
              <a:rPr lang="zh-CN" altLang="en-US" sz="3600" b="1" dirty="0">
                <a:solidFill>
                  <a:srgbClr val="0000CC"/>
                </a:solidFill>
                <a:effectLst>
                  <a:outerShdw blurRad="38100" dist="38100" dir="2700000" algn="tl">
                    <a:srgbClr val="C0C0C0"/>
                  </a:outerShdw>
                </a:effectLst>
                <a:ea typeface="黑体" panose="02010609060101010101" charset="-122"/>
              </a:rPr>
              <a:t>这种经济、政治的双重压迫，必然会激起人们的反抗。</a:t>
            </a:r>
            <a:r>
              <a:rPr lang="zh-CN" altLang="en-US" sz="3200" b="1" dirty="0">
                <a:solidFill>
                  <a:srgbClr val="0000CC"/>
                </a:solidFill>
                <a:effectLst>
                  <a:outerShdw blurRad="38100" dist="38100" dir="2700000" algn="tl">
                    <a:srgbClr val="C0C0C0"/>
                  </a:outerShdw>
                </a:effectLst>
                <a:ea typeface="华文仿宋" panose="02010600040101010101" pitchFamily="2" charset="-122"/>
              </a:rPr>
              <a:t> </a:t>
            </a:r>
            <a:endParaRPr lang="zh-CN" altLang="en-US" sz="3200" b="1" dirty="0">
              <a:solidFill>
                <a:srgbClr val="0000CC"/>
              </a:solidFill>
              <a:effectLst>
                <a:outerShdw blurRad="38100" dist="38100" dir="2700000" algn="tl">
                  <a:srgbClr val="C0C0C0"/>
                </a:outerShdw>
              </a:effectLst>
              <a:ea typeface="华文仿宋" panose="02010600040101010101" pitchFamily="2" charset="-122"/>
            </a:endParaRPr>
          </a:p>
        </p:txBody>
      </p:sp>
      <p:sp>
        <p:nvSpPr>
          <p:cNvPr id="2" name="WordArt 4"/>
          <p:cNvSpPr>
            <a:spLocks noChangeArrowheads="1" noChangeShapeType="1" noTextEdit="1"/>
          </p:cNvSpPr>
          <p:nvPr/>
        </p:nvSpPr>
        <p:spPr bwMode="auto">
          <a:xfrm>
            <a:off x="102419" y="1079174"/>
            <a:ext cx="3240088" cy="69215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3600" b="1" kern="10" dirty="0" smtClean="0">
                <a:ln w="38100">
                  <a:solidFill>
                    <a:srgbClr val="FF0000"/>
                  </a:solidFill>
                  <a:round/>
                </a:ln>
                <a:solidFill>
                  <a:srgbClr val="3333CC"/>
                </a:solidFill>
                <a:latin typeface="隶书" panose="02010509060101010101" pitchFamily="49" charset="-122"/>
                <a:ea typeface="隶书" panose="02010509060101010101" pitchFamily="49" charset="-122"/>
              </a:rPr>
              <a:t>相关史事：</a:t>
            </a:r>
            <a:endParaRPr lang="zh-CN" altLang="en-US" sz="3600" b="1" kern="10" dirty="0">
              <a:ln w="38100">
                <a:solidFill>
                  <a:srgbClr val="FF0000"/>
                </a:solidFill>
                <a:round/>
              </a:ln>
              <a:solidFill>
                <a:srgbClr val="3333CC"/>
              </a:solidFill>
              <a:latin typeface="隶书" panose="02010509060101010101" pitchFamily="49" charset="-122"/>
              <a:ea typeface="隶书" panose="02010509060101010101" pitchFamily="49" charset="-122"/>
            </a:endParaRPr>
          </a:p>
        </p:txBody>
      </p:sp>
      <p:pic>
        <p:nvPicPr>
          <p:cNvPr id="3" name="Picture 2" descr="西属拉美殖民地社会阶层示意图"/>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3869055" y="23495"/>
            <a:ext cx="5023485" cy="303403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blinds/>
    <p:sndAc>
      <p:stSnd>
        <p:snd r:embed="rId2" name="coin.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1" name="Rectangle 3"/>
          <p:cNvSpPr>
            <a:spLocks noGrp="1" noChangeArrowheads="1"/>
          </p:cNvSpPr>
          <p:nvPr>
            <p:ph type="title"/>
          </p:nvPr>
        </p:nvSpPr>
        <p:spPr>
          <a:xfrm>
            <a:off x="179705" y="167005"/>
            <a:ext cx="3615055" cy="947420"/>
          </a:xfrm>
        </p:spPr>
        <p:txBody>
          <a:bodyPr>
            <a:normAutofit fontScale="90000"/>
          </a:bodyPr>
          <a:lstStyle/>
          <a:p>
            <a:pPr marL="0" indent="0">
              <a:buNone/>
            </a:pPr>
            <a:r>
              <a:rPr lang="zh-CN" altLang="en-US" sz="5900" dirty="0">
                <a:latin typeface="楷体" panose="02010609060101010101" pitchFamily="49" charset="-122"/>
                <a:ea typeface="楷体" panose="02010609060101010101" pitchFamily="49" charset="-122"/>
              </a:rPr>
              <a:t>海地的独立</a:t>
            </a:r>
            <a:endParaRPr lang="zh-CN" altLang="en-US" sz="5900" dirty="0">
              <a:latin typeface="楷体" panose="02010609060101010101" pitchFamily="49" charset="-122"/>
              <a:ea typeface="楷体" panose="02010609060101010101" pitchFamily="49" charset="-122"/>
            </a:endParaRPr>
          </a:p>
        </p:txBody>
      </p:sp>
      <p:pic>
        <p:nvPicPr>
          <p:cNvPr id="114690" name="Picture 2" descr="9"/>
          <p:cNvPicPr>
            <a:picLocks noGrp="1" noChangeAspect="1" noChangeArrowheads="1"/>
          </p:cNvPicPr>
          <p:nvPr>
            <p:ph sz="half" idx="2"/>
          </p:nvPr>
        </p:nvPicPr>
        <p:blipFill>
          <a:blip r:embed="rId1">
            <a:extLst>
              <a:ext uri="{28A0092B-C50C-407E-A947-70E740481C1C}">
                <a14:useLocalDpi xmlns:a14="http://schemas.microsoft.com/office/drawing/2010/main" val="0"/>
              </a:ext>
            </a:extLst>
          </a:blip>
          <a:srcRect t="18759"/>
          <a:stretch>
            <a:fillRect/>
          </a:stretch>
        </p:blipFill>
        <p:spPr>
          <a:xfrm>
            <a:off x="3990273" y="0"/>
            <a:ext cx="5153727" cy="6858001"/>
          </a:xfrm>
          <a:noFill/>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14692" name="AutoShape 4"/>
          <p:cNvSpPr>
            <a:spLocks noChangeArrowheads="1"/>
          </p:cNvSpPr>
          <p:nvPr/>
        </p:nvSpPr>
        <p:spPr bwMode="auto">
          <a:xfrm>
            <a:off x="539552" y="2276475"/>
            <a:ext cx="4248150" cy="2952750"/>
          </a:xfrm>
          <a:prstGeom prst="irregularSeal2">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buFont typeface="Arial" panose="020B0604020202020204" pitchFamily="34" charset="0"/>
              <a:buNone/>
            </a:pPr>
            <a:r>
              <a:rPr lang="en-US" altLang="zh-CN" sz="6600" b="1">
                <a:effectLst>
                  <a:outerShdw blurRad="38100" dist="38100" dir="2700000" algn="tl">
                    <a:srgbClr val="000000">
                      <a:alpha val="43137"/>
                    </a:srgbClr>
                  </a:outerShdw>
                </a:effectLst>
                <a:latin typeface="黑体" panose="02010609060101010101" charset="-122"/>
                <a:ea typeface="黑体" panose="02010609060101010101" charset="-122"/>
              </a:rPr>
              <a:t>1804</a:t>
            </a:r>
            <a:r>
              <a:rPr lang="zh-CN" altLang="en-US" sz="6600" b="1">
                <a:effectLst>
                  <a:outerShdw blurRad="38100" dist="38100" dir="2700000" algn="tl">
                    <a:srgbClr val="000000">
                      <a:alpha val="43137"/>
                    </a:srgbClr>
                  </a:outerShdw>
                </a:effectLst>
                <a:latin typeface="黑体" panose="02010609060101010101" charset="-122"/>
                <a:ea typeface="黑体" panose="02010609060101010101" charset="-122"/>
              </a:rPr>
              <a:t>年</a:t>
            </a:r>
            <a:endParaRPr lang="zh-CN" altLang="en-US" sz="6600" b="1">
              <a:effectLst>
                <a:outerShdw blurRad="38100" dist="38100" dir="2700000" algn="tl">
                  <a:srgbClr val="000000">
                    <a:alpha val="43137"/>
                  </a:srgbClr>
                </a:outerShdw>
              </a:effectLst>
              <a:latin typeface="黑体" panose="02010609060101010101" charset="-122"/>
              <a:ea typeface="黑体" panose="02010609060101010101" charset="-122"/>
            </a:endParaRPr>
          </a:p>
        </p:txBody>
      </p:sp>
      <p:sp>
        <p:nvSpPr>
          <p:cNvPr id="114693" name="AutoShape 5"/>
          <p:cNvSpPr>
            <a:spLocks noChangeArrowheads="1"/>
          </p:cNvSpPr>
          <p:nvPr/>
        </p:nvSpPr>
        <p:spPr bwMode="auto">
          <a:xfrm>
            <a:off x="0" y="5013176"/>
            <a:ext cx="6948264" cy="936625"/>
          </a:xfrm>
          <a:prstGeom prst="flowChartProcess">
            <a:avLst/>
          </a:prstGeom>
          <a:solidFill>
            <a:srgbClr val="FF0000"/>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buFont typeface="Arial" panose="020B0604020202020204" pitchFamily="34" charset="0"/>
              <a:buNone/>
            </a:pPr>
            <a:r>
              <a:rPr lang="zh-CN" altLang="en-US" sz="4400" b="1" dirty="0">
                <a:solidFill>
                  <a:schemeClr val="bg1"/>
                </a:solidFill>
                <a:effectLst>
                  <a:outerShdw blurRad="38100" dist="38100" dir="2700000" algn="tl">
                    <a:srgbClr val="000000">
                      <a:alpha val="43137"/>
                    </a:srgbClr>
                  </a:outerShdw>
                </a:effectLst>
                <a:ea typeface="黑体" panose="02010609060101010101" charset="-122"/>
              </a:rPr>
              <a:t>美洲第一个独立的国家</a:t>
            </a:r>
            <a:endParaRPr lang="zh-CN" altLang="en-US" sz="4400" b="1" dirty="0">
              <a:solidFill>
                <a:schemeClr val="bg1"/>
              </a:solidFill>
              <a:effectLst>
                <a:outerShdw blurRad="38100" dist="38100" dir="2700000" algn="tl">
                  <a:srgbClr val="000000">
                    <a:alpha val="43137"/>
                  </a:srgbClr>
                </a:outerShdw>
              </a:effectLst>
              <a:ea typeface="黑体" panose="02010609060101010101" charset="-122"/>
            </a:endParaRPr>
          </a:p>
        </p:txBody>
      </p:sp>
      <p:sp>
        <p:nvSpPr>
          <p:cNvPr id="114694" name="AutoShape 6"/>
          <p:cNvSpPr>
            <a:spLocks noChangeArrowheads="1"/>
          </p:cNvSpPr>
          <p:nvPr/>
        </p:nvSpPr>
        <p:spPr bwMode="auto">
          <a:xfrm>
            <a:off x="179512" y="1978219"/>
            <a:ext cx="7920037" cy="1223962"/>
          </a:xfrm>
          <a:prstGeom prst="flowChartProcess">
            <a:avLst/>
          </a:prstGeom>
          <a:solidFill>
            <a:srgbClr val="FF0000"/>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buFont typeface="Arial" panose="020B0604020202020204" pitchFamily="34" charset="0"/>
              <a:buNone/>
            </a:pPr>
            <a:r>
              <a:rPr lang="zh-CN" altLang="en-US" sz="4400" b="1">
                <a:solidFill>
                  <a:schemeClr val="bg1"/>
                </a:solidFill>
                <a:effectLst>
                  <a:outerShdw blurRad="38100" dist="38100" dir="2700000" algn="tl">
                    <a:srgbClr val="000000">
                      <a:alpha val="43137"/>
                    </a:srgbClr>
                  </a:outerShdw>
                </a:effectLst>
                <a:ea typeface="黑体" panose="02010609060101010101" charset="-122"/>
              </a:rPr>
              <a:t>揭开了拉美独立战争的序幕</a:t>
            </a:r>
            <a:endParaRPr lang="zh-CN" altLang="en-US" sz="4400" b="1">
              <a:solidFill>
                <a:schemeClr val="bg1"/>
              </a:solidFill>
              <a:effectLst>
                <a:outerShdw blurRad="38100" dist="38100" dir="2700000" algn="tl">
                  <a:srgbClr val="000000">
                    <a:alpha val="43137"/>
                  </a:srgbClr>
                </a:outerShdw>
              </a:effectLst>
              <a:ea typeface="黑体" panose="0201060906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ntr" presetSubtype="0" fill="hold" grpId="0" nodeType="clickEffect">
                                  <p:stCondLst>
                                    <p:cond delay="0"/>
                                  </p:stCondLst>
                                  <p:childTnLst>
                                    <p:set>
                                      <p:cBhvr>
                                        <p:cTn id="6" dur="1" fill="hold">
                                          <p:stCondLst>
                                            <p:cond delay="0"/>
                                          </p:stCondLst>
                                        </p:cTn>
                                        <p:tgtEl>
                                          <p:spTgt spid="114692"/>
                                        </p:tgtEl>
                                        <p:attrNameLst>
                                          <p:attrName>style.visibility</p:attrName>
                                        </p:attrNameLst>
                                      </p:cBhvr>
                                      <p:to>
                                        <p:strVal val="visible"/>
                                      </p:to>
                                    </p:set>
                                    <p:animEffect transition="in" filter="fade">
                                      <p:cBhvr>
                                        <p:cTn id="7" dur="770" decel="100000"/>
                                        <p:tgtEl>
                                          <p:spTgt spid="114692"/>
                                        </p:tgtEl>
                                      </p:cBhvr>
                                    </p:animEffect>
                                    <p:animScale>
                                      <p:cBhvr>
                                        <p:cTn id="8" dur="770" decel="100000"/>
                                        <p:tgtEl>
                                          <p:spTgt spid="114692"/>
                                        </p:tgtEl>
                                      </p:cBhvr>
                                      <p:from x="10000" y="10000"/>
                                      <p:to x="200000" y="450000"/>
                                    </p:animScale>
                                    <p:animScale>
                                      <p:cBhvr>
                                        <p:cTn id="9" dur="1230" accel="100000" fill="hold">
                                          <p:stCondLst>
                                            <p:cond delay="770"/>
                                          </p:stCondLst>
                                        </p:cTn>
                                        <p:tgtEl>
                                          <p:spTgt spid="114692"/>
                                        </p:tgtEl>
                                      </p:cBhvr>
                                      <p:from x="200000" y="450000"/>
                                      <p:to x="100000" y="100000"/>
                                    </p:animScale>
                                    <p:set>
                                      <p:cBhvr>
                                        <p:cTn id="10" dur="770" fill="hold"/>
                                        <p:tgtEl>
                                          <p:spTgt spid="114692"/>
                                        </p:tgtEl>
                                        <p:attrNameLst>
                                          <p:attrName>ppt_x</p:attrName>
                                        </p:attrNameLst>
                                      </p:cBhvr>
                                      <p:to>
                                        <p:strVal val="(0.5)"/>
                                      </p:to>
                                    </p:set>
                                    <p:anim from="(0.5)" to="(#ppt_x)" calcmode="lin" valueType="num">
                                      <p:cBhvr>
                                        <p:cTn id="11" dur="1230" accel="100000" fill="hold">
                                          <p:stCondLst>
                                            <p:cond delay="770"/>
                                          </p:stCondLst>
                                        </p:cTn>
                                        <p:tgtEl>
                                          <p:spTgt spid="114692"/>
                                        </p:tgtEl>
                                        <p:attrNameLst>
                                          <p:attrName>ppt_x</p:attrName>
                                        </p:attrNameLst>
                                      </p:cBhvr>
                                    </p:anim>
                                    <p:set>
                                      <p:cBhvr>
                                        <p:cTn id="12" dur="770" fill="hold"/>
                                        <p:tgtEl>
                                          <p:spTgt spid="114692"/>
                                        </p:tgtEl>
                                        <p:attrNameLst>
                                          <p:attrName>ppt_y</p:attrName>
                                        </p:attrNameLst>
                                      </p:cBhvr>
                                      <p:to>
                                        <p:strVal val="(#ppt_y+0.4)"/>
                                      </p:to>
                                    </p:set>
                                    <p:anim from="(#ppt_y+0.4)" to="(#ppt_y)" calcmode="lin" valueType="num">
                                      <p:cBhvr>
                                        <p:cTn id="13" dur="1230" accel="100000" fill="hold">
                                          <p:stCondLst>
                                            <p:cond delay="770"/>
                                          </p:stCondLst>
                                        </p:cTn>
                                        <p:tgtEl>
                                          <p:spTgt spid="114692"/>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114693"/>
                                        </p:tgtEl>
                                        <p:attrNameLst>
                                          <p:attrName>style.visibility</p:attrName>
                                        </p:attrNameLst>
                                      </p:cBhvr>
                                      <p:to>
                                        <p:strVal val="visible"/>
                                      </p:to>
                                    </p:set>
                                    <p:anim calcmode="lin" valueType="num">
                                      <p:cBhvr additive="base">
                                        <p:cTn id="18" dur="500" fill="hold"/>
                                        <p:tgtEl>
                                          <p:spTgt spid="114693"/>
                                        </p:tgtEl>
                                        <p:attrNameLst>
                                          <p:attrName>ppt_x</p:attrName>
                                        </p:attrNameLst>
                                      </p:cBhvr>
                                      <p:tavLst>
                                        <p:tav tm="0">
                                          <p:val>
                                            <p:strVal val="0-#ppt_w/2"/>
                                          </p:val>
                                        </p:tav>
                                        <p:tav tm="100000">
                                          <p:val>
                                            <p:strVal val="#ppt_x"/>
                                          </p:val>
                                        </p:tav>
                                      </p:tavLst>
                                    </p:anim>
                                    <p:anim calcmode="lin" valueType="num">
                                      <p:cBhvr additive="base">
                                        <p:cTn id="19" dur="500" fill="hold"/>
                                        <p:tgtEl>
                                          <p:spTgt spid="114693"/>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14694"/>
                                        </p:tgtEl>
                                        <p:attrNameLst>
                                          <p:attrName>style.visibility</p:attrName>
                                        </p:attrNameLst>
                                      </p:cBhvr>
                                      <p:to>
                                        <p:strVal val="visible"/>
                                      </p:to>
                                    </p:set>
                                    <p:anim calcmode="lin" valueType="num">
                                      <p:cBhvr additive="base">
                                        <p:cTn id="24" dur="5000" fill="hold"/>
                                        <p:tgtEl>
                                          <p:spTgt spid="114694"/>
                                        </p:tgtEl>
                                        <p:attrNameLst>
                                          <p:attrName>ppt_x</p:attrName>
                                        </p:attrNameLst>
                                      </p:cBhvr>
                                      <p:tavLst>
                                        <p:tav tm="0">
                                          <p:val>
                                            <p:strVal val="#ppt_x"/>
                                          </p:val>
                                        </p:tav>
                                        <p:tav tm="100000">
                                          <p:val>
                                            <p:strVal val="#ppt_x"/>
                                          </p:val>
                                        </p:tav>
                                      </p:tavLst>
                                    </p:anim>
                                    <p:anim calcmode="lin" valueType="num">
                                      <p:cBhvr additive="base">
                                        <p:cTn id="25" dur="5000" fill="hold"/>
                                        <p:tgtEl>
                                          <p:spTgt spid="11469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692" grpId="0" animBg="1" autoUpdateAnimBg="0"/>
      <p:bldP spid="114693" grpId="0" animBg="1" autoUpdateAnimBg="0"/>
      <p:bldP spid="114694" grpId="0" bldLvl="0" animBg="1"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6" name="WordArt 6"/>
          <p:cNvSpPr>
            <a:spLocks noChangeArrowheads="1" noChangeShapeType="1" noTextEdit="1"/>
          </p:cNvSpPr>
          <p:nvPr/>
        </p:nvSpPr>
        <p:spPr bwMode="auto">
          <a:xfrm>
            <a:off x="401003" y="105887"/>
            <a:ext cx="2303463" cy="1152525"/>
          </a:xfrm>
          <a:prstGeom prst="rect">
            <a:avLst/>
          </a:prstGeom>
        </p:spPr>
        <p:txBody>
          <a:bodyPr wrap="none" numCol="1" fromWordArt="1">
            <a:prstTxWarp prst="textPlain">
              <a:avLst>
                <a:gd name="adj" fmla="val 50000"/>
              </a:avLst>
            </a:prstTxWarp>
          </a:bodyPr>
          <a:lstStyle>
            <a:defPPr>
              <a:defRPr lang="zh-CN"/>
            </a:defPPr>
            <a:lvl1pPr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9pPr>
          </a:lstStyle>
          <a:p>
            <a:pPr algn="ctr"/>
            <a:r>
              <a:rPr lang="zh-CN" altLang="en-US" sz="3600" b="1" kern="10" dirty="0" smtClean="0">
                <a:ln w="12700">
                  <a:solidFill>
                    <a:srgbClr val="EAEAEA"/>
                  </a:solidFill>
                  <a:rou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黑体" panose="02010609060101010101" charset="-122"/>
                <a:ea typeface="黑体" panose="02010609060101010101" charset="-122"/>
                <a:sym typeface="+mn-ea"/>
              </a:rPr>
              <a:t>学友互助：</a:t>
            </a:r>
            <a:endParaRPr lang="zh-CN" altLang="en-US" sz="3600" b="1" kern="10" dirty="0">
              <a:ln w="12700">
                <a:solidFill>
                  <a:srgbClr val="EAEAEA"/>
                </a:solidFill>
                <a:rou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黑体" panose="02010609060101010101" charset="-122"/>
              <a:ea typeface="黑体" panose="02010609060101010101" charset="-122"/>
            </a:endParaRPr>
          </a:p>
        </p:txBody>
      </p:sp>
      <p:sp>
        <p:nvSpPr>
          <p:cNvPr id="44037" name="Text Box 7"/>
          <p:cNvSpPr txBox="1">
            <a:spLocks noChangeArrowheads="1"/>
          </p:cNvSpPr>
          <p:nvPr/>
        </p:nvSpPr>
        <p:spPr bwMode="auto">
          <a:xfrm>
            <a:off x="195898" y="781209"/>
            <a:ext cx="5616575" cy="1198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zh-CN"/>
            </a:defPPr>
            <a:lvl1pPr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9pPr>
          </a:lstStyle>
          <a:p>
            <a:pPr eaLnBrk="1" hangingPunct="1">
              <a:spcBef>
                <a:spcPct val="50000"/>
              </a:spcBef>
            </a:pPr>
            <a:r>
              <a:rPr lang="en-US" altLang="zh-CN" sz="3600" b="1" dirty="0">
                <a:solidFill>
                  <a:srgbClr val="993300"/>
                </a:solidFill>
                <a:latin typeface="Times New Roman" panose="02020603050405020304" pitchFamily="18" charset="0"/>
                <a:ea typeface="黑体" panose="02010609060101010101" charset="-122"/>
              </a:rPr>
              <a:t>                        </a:t>
            </a:r>
            <a:r>
              <a:rPr lang="zh-CN" altLang="en-US" sz="3600" b="1" dirty="0">
                <a:solidFill>
                  <a:srgbClr val="993300"/>
                </a:solidFill>
                <a:latin typeface="Times New Roman" panose="02020603050405020304" pitchFamily="18" charset="0"/>
                <a:ea typeface="黑体" panose="02010609060101010101" charset="-122"/>
              </a:rPr>
              <a:t>结合课本</a:t>
            </a:r>
            <a:r>
              <a:rPr lang="en-US" altLang="zh-CN" sz="3600" b="1" dirty="0">
                <a:solidFill>
                  <a:srgbClr val="993300"/>
                </a:solidFill>
                <a:latin typeface="Times New Roman" panose="02020603050405020304" pitchFamily="18" charset="0"/>
                <a:ea typeface="黑体" panose="02010609060101010101" charset="-122"/>
              </a:rPr>
              <a:t>P2-3</a:t>
            </a:r>
            <a:r>
              <a:rPr lang="zh-CN" altLang="en-US" sz="3600" b="1" dirty="0">
                <a:solidFill>
                  <a:srgbClr val="993300"/>
                </a:solidFill>
                <a:latin typeface="Times New Roman" panose="02020603050405020304" pitchFamily="18" charset="0"/>
                <a:ea typeface="黑体" panose="02010609060101010101" charset="-122"/>
              </a:rPr>
              <a:t>，回答下列问题。</a:t>
            </a:r>
            <a:endParaRPr lang="zh-CN" altLang="en-US" sz="3600" b="1" dirty="0">
              <a:solidFill>
                <a:srgbClr val="993300"/>
              </a:solidFill>
              <a:latin typeface="Times New Roman" panose="02020603050405020304" pitchFamily="18" charset="0"/>
              <a:ea typeface="黑体" panose="02010609060101010101" charset="-122"/>
            </a:endParaRPr>
          </a:p>
        </p:txBody>
      </p:sp>
      <p:pic>
        <p:nvPicPr>
          <p:cNvPr id="13318" name="Picture 6" descr="W020100825477430068885"/>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6778625" y="27305"/>
            <a:ext cx="2308860" cy="3048635"/>
          </a:xfrm>
          <a:prstGeom prst="rect">
            <a:avLst/>
          </a:prstGeom>
          <a:noFill/>
          <a:extLst>
            <a:ext uri="{909E8E84-426E-40DD-AFC4-6F175D3DCCD1}">
              <a14:hiddenFill xmlns:a14="http://schemas.microsoft.com/office/drawing/2010/main">
                <a:solidFill>
                  <a:srgbClr val="FFFFFF"/>
                </a:solidFill>
              </a14:hiddenFill>
            </a:ext>
          </a:extLst>
        </p:spPr>
      </p:pic>
      <p:sp>
        <p:nvSpPr>
          <p:cNvPr id="4" name="文本框 3"/>
          <p:cNvSpPr txBox="1"/>
          <p:nvPr/>
        </p:nvSpPr>
        <p:spPr>
          <a:xfrm>
            <a:off x="96520" y="2081530"/>
            <a:ext cx="8642350" cy="3415030"/>
          </a:xfrm>
          <a:prstGeom prst="rect">
            <a:avLst/>
          </a:prstGeom>
          <a:noFill/>
        </p:spPr>
        <p:txBody>
          <a:bodyPr wrap="square" rtlCol="0">
            <a:spAutoFit/>
          </a:bodyPr>
          <a:lstStyle/>
          <a:p>
            <a:r>
              <a:rPr lang="zh-CN" altLang="en-US" sz="3600">
                <a:latin typeface="宋体" panose="02010600030101010101" pitchFamily="2" charset="-122"/>
                <a:ea typeface="宋体" panose="02010600030101010101" pitchFamily="2" charset="-122"/>
                <a:cs typeface="宋体" panose="02010600030101010101" pitchFamily="2" charset="-122"/>
              </a:rPr>
              <a:t>拉丁美洲独立运动发生于</a:t>
            </a:r>
            <a:r>
              <a:rPr lang="en-US" altLang="zh-CN" sz="3600" b="1"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______</a:t>
            </a:r>
            <a:endParaRPr lang="en-US" altLang="zh-CN" sz="3600" b="1"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endParaRPr>
          </a:p>
          <a:p>
            <a:r>
              <a:rPr lang="zh-CN" altLang="en-US" sz="3600">
                <a:latin typeface="宋体" panose="02010600030101010101" pitchFamily="2" charset="-122"/>
                <a:ea typeface="宋体" panose="02010600030101010101" pitchFamily="2" charset="-122"/>
                <a:cs typeface="宋体" panose="02010600030101010101" pitchFamily="2" charset="-122"/>
              </a:rPr>
              <a:t>结束于</a:t>
            </a:r>
            <a:r>
              <a:rPr lang="en-US" altLang="zh-CN" sz="3600" b="1"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______</a:t>
            </a:r>
            <a:r>
              <a:rPr lang="zh-CN" altLang="en-US" sz="3600" b="1"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a:t>
            </a:r>
            <a:r>
              <a:rPr lang="zh-CN" altLang="en-US" sz="3600"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主要领导人有</a:t>
            </a:r>
            <a:endParaRPr lang="zh-CN" altLang="en-US" sz="3600"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endParaRPr>
          </a:p>
          <a:p>
            <a:r>
              <a:rPr lang="zh-CN" altLang="en-US" sz="3600" u="sng"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       </a:t>
            </a:r>
            <a:r>
              <a:rPr lang="zh-CN" altLang="en-US" sz="3600"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和</a:t>
            </a:r>
            <a:r>
              <a:rPr lang="zh-CN" altLang="en-US" sz="3600" u="sng"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         </a:t>
            </a:r>
            <a:r>
              <a:rPr lang="zh-CN" altLang="en-US" sz="3600"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，被誉为</a:t>
            </a:r>
            <a:r>
              <a:rPr lang="zh-CN" altLang="en-US" sz="3600" u="sng"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           </a:t>
            </a:r>
            <a:r>
              <a:rPr lang="zh-CN" altLang="en-US" sz="3600"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a:t>
            </a:r>
            <a:endParaRPr lang="zh-CN" altLang="en-US" sz="3600"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endParaRPr>
          </a:p>
          <a:p>
            <a:r>
              <a:rPr lang="zh-CN" altLang="en-US" sz="3600"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这场运动的性质是一场反对</a:t>
            </a:r>
            <a:r>
              <a:rPr lang="zh-CN" altLang="en-US" sz="3600" u="sng"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           </a:t>
            </a:r>
            <a:r>
              <a:rPr lang="zh-CN" altLang="en-US" sz="3600"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a:t>
            </a:r>
            <a:endParaRPr lang="zh-CN" altLang="en-US" sz="3600"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endParaRPr>
          </a:p>
          <a:p>
            <a:r>
              <a:rPr lang="zh-CN" altLang="en-US" sz="3600"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争取</a:t>
            </a:r>
            <a:r>
              <a:rPr lang="zh-CN" altLang="en-US" sz="3600" u="sng"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           </a:t>
            </a:r>
            <a:r>
              <a:rPr lang="zh-CN" altLang="en-US" sz="3600"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的运动，范围包括了北起</a:t>
            </a:r>
            <a:endParaRPr lang="zh-CN" altLang="en-US" sz="3600"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endParaRPr>
          </a:p>
          <a:p>
            <a:r>
              <a:rPr lang="zh-CN" altLang="en-US" sz="3600" u="sng"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         </a:t>
            </a:r>
            <a:r>
              <a:rPr lang="zh-CN" altLang="en-US" sz="3600"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，东到</a:t>
            </a:r>
            <a:r>
              <a:rPr lang="zh-CN" altLang="en-US" sz="3600" u="sng"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         </a:t>
            </a:r>
            <a:r>
              <a:rPr lang="zh-CN" altLang="en-US" sz="3600"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的广大地区</a:t>
            </a:r>
            <a:endParaRPr lang="zh-CN" altLang="en-US" sz="3600"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104456" name="Text Box 8"/>
          <p:cNvSpPr txBox="1">
            <a:spLocks noChangeArrowheads="1"/>
          </p:cNvSpPr>
          <p:nvPr/>
        </p:nvSpPr>
        <p:spPr bwMode="auto">
          <a:xfrm>
            <a:off x="5191125" y="1979930"/>
            <a:ext cx="1342390" cy="6756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zh-CN"/>
            </a:defPPr>
            <a:lvl1pPr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9pPr>
          </a:lstStyle>
          <a:p>
            <a:pPr eaLnBrk="1" hangingPunct="1">
              <a:spcBef>
                <a:spcPct val="50000"/>
              </a:spcBef>
            </a:pPr>
            <a:r>
              <a:rPr lang="en-US" altLang="zh-CN" sz="3800" b="1">
                <a:solidFill>
                  <a:srgbClr val="FF0000"/>
                </a:solidFill>
                <a:latin typeface="仿宋" panose="02010609060101010101" charset="-122"/>
                <a:ea typeface="仿宋" panose="02010609060101010101" charset="-122"/>
              </a:rPr>
              <a:t>1816</a:t>
            </a:r>
            <a:endParaRPr lang="en-US" altLang="zh-CN" sz="3800" b="1">
              <a:solidFill>
                <a:srgbClr val="FF0000"/>
              </a:solidFill>
              <a:latin typeface="仿宋" panose="02010609060101010101" charset="-122"/>
              <a:ea typeface="仿宋" panose="02010609060101010101" charset="-122"/>
            </a:endParaRPr>
          </a:p>
        </p:txBody>
      </p:sp>
      <p:sp>
        <p:nvSpPr>
          <p:cNvPr id="5" name="Text Box 8"/>
          <p:cNvSpPr txBox="1">
            <a:spLocks noChangeArrowheads="1"/>
          </p:cNvSpPr>
          <p:nvPr/>
        </p:nvSpPr>
        <p:spPr bwMode="auto">
          <a:xfrm>
            <a:off x="1658620" y="2537460"/>
            <a:ext cx="1342390" cy="6756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zh-CN"/>
            </a:defPPr>
            <a:lvl1pPr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9pPr>
          </a:lstStyle>
          <a:p>
            <a:pPr eaLnBrk="1" hangingPunct="1">
              <a:spcBef>
                <a:spcPct val="50000"/>
              </a:spcBef>
            </a:pPr>
            <a:r>
              <a:rPr lang="en-US" altLang="zh-CN" sz="3800" b="1">
                <a:solidFill>
                  <a:srgbClr val="FF0000"/>
                </a:solidFill>
                <a:latin typeface="仿宋" panose="02010609060101010101" charset="-122"/>
                <a:ea typeface="仿宋" panose="02010609060101010101" charset="-122"/>
              </a:rPr>
              <a:t>1816</a:t>
            </a:r>
            <a:endParaRPr lang="en-US" altLang="zh-CN" sz="3800" b="1">
              <a:solidFill>
                <a:srgbClr val="FF0000"/>
              </a:solidFill>
              <a:latin typeface="仿宋" panose="02010609060101010101" charset="-122"/>
              <a:ea typeface="仿宋" panose="02010609060101010101" charset="-122"/>
            </a:endParaRPr>
          </a:p>
        </p:txBody>
      </p:sp>
      <p:sp>
        <p:nvSpPr>
          <p:cNvPr id="6" name="Text Box 8"/>
          <p:cNvSpPr txBox="1">
            <a:spLocks noChangeArrowheads="1"/>
          </p:cNvSpPr>
          <p:nvPr/>
        </p:nvSpPr>
        <p:spPr bwMode="auto">
          <a:xfrm>
            <a:off x="196215" y="3094990"/>
            <a:ext cx="1715770" cy="6756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zh-CN"/>
            </a:defPPr>
            <a:lvl1pPr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9pPr>
          </a:lstStyle>
          <a:p>
            <a:pPr eaLnBrk="1" hangingPunct="1">
              <a:spcBef>
                <a:spcPct val="50000"/>
              </a:spcBef>
            </a:pPr>
            <a:r>
              <a:rPr lang="zh-CN" altLang="en-US" sz="3800" b="1">
                <a:solidFill>
                  <a:srgbClr val="FF0000"/>
                </a:solidFill>
                <a:latin typeface="仿宋" panose="02010609060101010101" charset="-122"/>
                <a:ea typeface="仿宋" panose="02010609060101010101" charset="-122"/>
              </a:rPr>
              <a:t>圣马丁</a:t>
            </a:r>
            <a:endParaRPr lang="zh-CN" altLang="en-US" sz="3800" b="1">
              <a:solidFill>
                <a:srgbClr val="FF0000"/>
              </a:solidFill>
              <a:latin typeface="仿宋" panose="02010609060101010101" charset="-122"/>
              <a:ea typeface="仿宋" panose="02010609060101010101" charset="-122"/>
            </a:endParaRPr>
          </a:p>
        </p:txBody>
      </p:sp>
      <p:sp>
        <p:nvSpPr>
          <p:cNvPr id="7" name="Text Box 8"/>
          <p:cNvSpPr txBox="1">
            <a:spLocks noChangeArrowheads="1"/>
          </p:cNvSpPr>
          <p:nvPr/>
        </p:nvSpPr>
        <p:spPr bwMode="auto">
          <a:xfrm>
            <a:off x="2260600" y="3078480"/>
            <a:ext cx="2462530" cy="6756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zh-CN"/>
            </a:defPPr>
            <a:lvl1pPr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9pPr>
          </a:lstStyle>
          <a:p>
            <a:pPr eaLnBrk="1" hangingPunct="1">
              <a:spcBef>
                <a:spcPct val="50000"/>
              </a:spcBef>
            </a:pPr>
            <a:r>
              <a:rPr lang="zh-CN" altLang="en-US" sz="3800" b="1">
                <a:solidFill>
                  <a:srgbClr val="FF0000"/>
                </a:solidFill>
                <a:latin typeface="仿宋" panose="02010609060101010101" charset="-122"/>
                <a:ea typeface="仿宋" panose="02010609060101010101" charset="-122"/>
              </a:rPr>
              <a:t>玻利瓦尔</a:t>
            </a:r>
            <a:endParaRPr lang="zh-CN" altLang="en-US" sz="3800" b="1">
              <a:solidFill>
                <a:srgbClr val="FF0000"/>
              </a:solidFill>
              <a:latin typeface="仿宋" panose="02010609060101010101" charset="-122"/>
              <a:ea typeface="仿宋" panose="02010609060101010101" charset="-122"/>
            </a:endParaRPr>
          </a:p>
        </p:txBody>
      </p:sp>
      <p:sp>
        <p:nvSpPr>
          <p:cNvPr id="8" name="Text Box 8"/>
          <p:cNvSpPr txBox="1">
            <a:spLocks noChangeArrowheads="1"/>
          </p:cNvSpPr>
          <p:nvPr/>
        </p:nvSpPr>
        <p:spPr bwMode="auto">
          <a:xfrm>
            <a:off x="5975350" y="3061970"/>
            <a:ext cx="3253740" cy="6756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zh-CN"/>
            </a:defPPr>
            <a:lvl1pPr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9pPr>
          </a:lstStyle>
          <a:p>
            <a:pPr eaLnBrk="1" hangingPunct="1">
              <a:spcBef>
                <a:spcPct val="50000"/>
              </a:spcBef>
            </a:pPr>
            <a:r>
              <a:rPr lang="zh-CN" altLang="en-US" sz="3800" b="1">
                <a:solidFill>
                  <a:srgbClr val="FF0000"/>
                </a:solidFill>
                <a:latin typeface="仿宋" panose="02010609060101010101" charset="-122"/>
                <a:ea typeface="仿宋" panose="02010609060101010101" charset="-122"/>
              </a:rPr>
              <a:t>南美的解放者</a:t>
            </a:r>
            <a:endParaRPr lang="zh-CN" altLang="en-US" sz="3800" b="1">
              <a:solidFill>
                <a:srgbClr val="FF0000"/>
              </a:solidFill>
              <a:latin typeface="仿宋" panose="02010609060101010101" charset="-122"/>
              <a:ea typeface="仿宋" panose="02010609060101010101" charset="-122"/>
            </a:endParaRPr>
          </a:p>
        </p:txBody>
      </p:sp>
      <p:sp>
        <p:nvSpPr>
          <p:cNvPr id="9" name="Text Box 8"/>
          <p:cNvSpPr txBox="1">
            <a:spLocks noChangeArrowheads="1"/>
          </p:cNvSpPr>
          <p:nvPr/>
        </p:nvSpPr>
        <p:spPr bwMode="auto">
          <a:xfrm>
            <a:off x="5600065" y="3619500"/>
            <a:ext cx="3253740" cy="6756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zh-CN"/>
            </a:defPPr>
            <a:lvl1pPr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9pPr>
          </a:lstStyle>
          <a:p>
            <a:pPr eaLnBrk="1" hangingPunct="1">
              <a:spcBef>
                <a:spcPct val="50000"/>
              </a:spcBef>
            </a:pPr>
            <a:r>
              <a:rPr lang="zh-CN" altLang="en-US" sz="3800" b="1">
                <a:solidFill>
                  <a:srgbClr val="FF0000"/>
                </a:solidFill>
                <a:latin typeface="仿宋" panose="02010609060101010101" charset="-122"/>
                <a:ea typeface="仿宋" panose="02010609060101010101" charset="-122"/>
              </a:rPr>
              <a:t>殖民统治</a:t>
            </a:r>
            <a:endParaRPr lang="zh-CN" altLang="en-US" sz="3800" b="1">
              <a:solidFill>
                <a:srgbClr val="FF0000"/>
              </a:solidFill>
              <a:latin typeface="仿宋" panose="02010609060101010101" charset="-122"/>
              <a:ea typeface="仿宋" panose="02010609060101010101" charset="-122"/>
            </a:endParaRPr>
          </a:p>
        </p:txBody>
      </p:sp>
      <p:sp>
        <p:nvSpPr>
          <p:cNvPr id="10" name="Text Box 8"/>
          <p:cNvSpPr txBox="1">
            <a:spLocks noChangeArrowheads="1"/>
          </p:cNvSpPr>
          <p:nvPr/>
        </p:nvSpPr>
        <p:spPr bwMode="auto">
          <a:xfrm>
            <a:off x="1261110" y="4193540"/>
            <a:ext cx="2137410" cy="6756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zh-CN"/>
            </a:defPPr>
            <a:lvl1pPr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9pPr>
          </a:lstStyle>
          <a:p>
            <a:pPr eaLnBrk="1" hangingPunct="1">
              <a:spcBef>
                <a:spcPct val="50000"/>
              </a:spcBef>
            </a:pPr>
            <a:r>
              <a:rPr lang="zh-CN" altLang="en-US" sz="3800" b="1">
                <a:solidFill>
                  <a:srgbClr val="FF0000"/>
                </a:solidFill>
                <a:latin typeface="仿宋" panose="02010609060101010101" charset="-122"/>
                <a:ea typeface="仿宋" panose="02010609060101010101" charset="-122"/>
              </a:rPr>
              <a:t>民族独立</a:t>
            </a:r>
            <a:endParaRPr lang="zh-CN" altLang="en-US" sz="3800" b="1">
              <a:solidFill>
                <a:srgbClr val="FF0000"/>
              </a:solidFill>
              <a:latin typeface="仿宋" panose="02010609060101010101" charset="-122"/>
              <a:ea typeface="仿宋" panose="02010609060101010101" charset="-122"/>
            </a:endParaRPr>
          </a:p>
        </p:txBody>
      </p:sp>
      <p:sp>
        <p:nvSpPr>
          <p:cNvPr id="11" name="Text Box 8"/>
          <p:cNvSpPr txBox="1">
            <a:spLocks noChangeArrowheads="1"/>
          </p:cNvSpPr>
          <p:nvPr/>
        </p:nvSpPr>
        <p:spPr bwMode="auto">
          <a:xfrm>
            <a:off x="24765" y="4751070"/>
            <a:ext cx="2137410" cy="6756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zh-CN"/>
            </a:defPPr>
            <a:lvl1pPr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9pPr>
          </a:lstStyle>
          <a:p>
            <a:pPr eaLnBrk="1" hangingPunct="1">
              <a:spcBef>
                <a:spcPct val="50000"/>
              </a:spcBef>
            </a:pPr>
            <a:r>
              <a:rPr lang="zh-CN" altLang="en-US" sz="3800" b="1">
                <a:solidFill>
                  <a:srgbClr val="FF0000"/>
                </a:solidFill>
                <a:latin typeface="仿宋" panose="02010609060101010101" charset="-122"/>
                <a:ea typeface="仿宋" panose="02010609060101010101" charset="-122"/>
              </a:rPr>
              <a:t>墨西哥</a:t>
            </a:r>
            <a:endParaRPr lang="zh-CN" altLang="en-US" sz="3800" b="1">
              <a:solidFill>
                <a:srgbClr val="FF0000"/>
              </a:solidFill>
              <a:latin typeface="仿宋" panose="02010609060101010101" charset="-122"/>
              <a:ea typeface="仿宋" panose="02010609060101010101" charset="-122"/>
            </a:endParaRPr>
          </a:p>
        </p:txBody>
      </p:sp>
      <p:sp>
        <p:nvSpPr>
          <p:cNvPr id="12" name="Text Box 8"/>
          <p:cNvSpPr txBox="1">
            <a:spLocks noChangeArrowheads="1"/>
          </p:cNvSpPr>
          <p:nvPr/>
        </p:nvSpPr>
        <p:spPr bwMode="auto">
          <a:xfrm>
            <a:off x="3739515" y="4734560"/>
            <a:ext cx="2137410" cy="6756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zh-CN"/>
            </a:defPPr>
            <a:lvl1pPr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9pPr>
          </a:lstStyle>
          <a:p>
            <a:pPr eaLnBrk="1" hangingPunct="1">
              <a:spcBef>
                <a:spcPct val="50000"/>
              </a:spcBef>
            </a:pPr>
            <a:r>
              <a:rPr lang="zh-CN" altLang="en-US" sz="3800" b="1">
                <a:solidFill>
                  <a:srgbClr val="FF0000"/>
                </a:solidFill>
                <a:latin typeface="仿宋" panose="02010609060101010101" charset="-122"/>
                <a:ea typeface="仿宋" panose="02010609060101010101" charset="-122"/>
              </a:rPr>
              <a:t>阿根廷</a:t>
            </a:r>
            <a:endParaRPr lang="zh-CN" altLang="en-US" sz="3800" b="1">
              <a:solidFill>
                <a:srgbClr val="FF0000"/>
              </a:solidFill>
              <a:latin typeface="仿宋" panose="02010609060101010101" charset="-122"/>
              <a:ea typeface="仿宋"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4037"/>
                                        </p:tgtEl>
                                        <p:attrNameLst>
                                          <p:attrName>style.visibility</p:attrName>
                                        </p:attrNameLst>
                                      </p:cBhvr>
                                      <p:to>
                                        <p:strVal val="visible"/>
                                      </p:to>
                                    </p:set>
                                    <p:anim calcmode="lin" valueType="num">
                                      <p:cBhvr additive="base">
                                        <p:cTn id="7" dur="500" fill="hold"/>
                                        <p:tgtEl>
                                          <p:spTgt spid="44037"/>
                                        </p:tgtEl>
                                        <p:attrNameLst>
                                          <p:attrName>ppt_x</p:attrName>
                                        </p:attrNameLst>
                                      </p:cBhvr>
                                      <p:tavLst>
                                        <p:tav tm="0">
                                          <p:val>
                                            <p:strVal val="#ppt_x"/>
                                          </p:val>
                                        </p:tav>
                                        <p:tav tm="100000">
                                          <p:val>
                                            <p:strVal val="#ppt_x"/>
                                          </p:val>
                                        </p:tav>
                                      </p:tavLst>
                                    </p:anim>
                                    <p:anim calcmode="lin" valueType="num">
                                      <p:cBhvr additive="base">
                                        <p:cTn id="8" dur="500" fill="hold"/>
                                        <p:tgtEl>
                                          <p:spTgt spid="4403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 fill="hold">
                                          <p:stCondLst>
                                            <p:cond delay="0"/>
                                          </p:stCondLst>
                                        </p:cTn>
                                        <p:tgtEl>
                                          <p:spTgt spid="13318"/>
                                        </p:tgtEl>
                                        <p:attrNameLst>
                                          <p:attrName>style.visibility</p:attrName>
                                        </p:attrNameLst>
                                      </p:cBhvr>
                                      <p:to>
                                        <p:strVal val="visible"/>
                                      </p:to>
                                    </p:set>
                                    <p:animEffect transition="in" filter="blinds(horizontal)">
                                      <p:cBhvr>
                                        <p:cTn id="13" dur="500"/>
                                        <p:tgtEl>
                                          <p:spTgt spid="13318"/>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4456"/>
                                        </p:tgtEl>
                                        <p:attrNameLst>
                                          <p:attrName>style.visibility</p:attrName>
                                        </p:attrNameLst>
                                      </p:cBhvr>
                                      <p:to>
                                        <p:strVal val="visible"/>
                                      </p:to>
                                    </p:set>
                                    <p:anim calcmode="lin" valueType="num">
                                      <p:cBhvr additive="base">
                                        <p:cTn id="24" dur="500" fill="hold"/>
                                        <p:tgtEl>
                                          <p:spTgt spid="104456"/>
                                        </p:tgtEl>
                                        <p:attrNameLst>
                                          <p:attrName>ppt_x</p:attrName>
                                        </p:attrNameLst>
                                      </p:cBhvr>
                                      <p:tavLst>
                                        <p:tav tm="0">
                                          <p:val>
                                            <p:strVal val="#ppt_x"/>
                                          </p:val>
                                        </p:tav>
                                        <p:tav tm="100000">
                                          <p:val>
                                            <p:strVal val="#ppt_x"/>
                                          </p:val>
                                        </p:tav>
                                      </p:tavLst>
                                    </p:anim>
                                    <p:anim calcmode="lin" valueType="num">
                                      <p:cBhvr additive="base">
                                        <p:cTn id="25" dur="500" fill="hold"/>
                                        <p:tgtEl>
                                          <p:spTgt spid="104456"/>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500" fill="hold"/>
                                        <p:tgtEl>
                                          <p:spTgt spid="5"/>
                                        </p:tgtEl>
                                        <p:attrNameLst>
                                          <p:attrName>ppt_x</p:attrName>
                                        </p:attrNameLst>
                                      </p:cBhvr>
                                      <p:tavLst>
                                        <p:tav tm="0">
                                          <p:val>
                                            <p:strVal val="#ppt_x"/>
                                          </p:val>
                                        </p:tav>
                                        <p:tav tm="100000">
                                          <p:val>
                                            <p:strVal val="#ppt_x"/>
                                          </p:val>
                                        </p:tav>
                                      </p:tavLst>
                                    </p:anim>
                                    <p:anim calcmode="lin" valueType="num">
                                      <p:cBhvr additive="base">
                                        <p:cTn id="31"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6"/>
                                        </p:tgtEl>
                                        <p:attrNameLst>
                                          <p:attrName>style.visibility</p:attrName>
                                        </p:attrNameLst>
                                      </p:cBhvr>
                                      <p:to>
                                        <p:strVal val="visible"/>
                                      </p:to>
                                    </p:set>
                                    <p:anim calcmode="lin" valueType="num">
                                      <p:cBhvr additive="base">
                                        <p:cTn id="36" dur="500" fill="hold"/>
                                        <p:tgtEl>
                                          <p:spTgt spid="6"/>
                                        </p:tgtEl>
                                        <p:attrNameLst>
                                          <p:attrName>ppt_x</p:attrName>
                                        </p:attrNameLst>
                                      </p:cBhvr>
                                      <p:tavLst>
                                        <p:tav tm="0">
                                          <p:val>
                                            <p:strVal val="#ppt_x"/>
                                          </p:val>
                                        </p:tav>
                                        <p:tav tm="100000">
                                          <p:val>
                                            <p:strVal val="#ppt_x"/>
                                          </p:val>
                                        </p:tav>
                                      </p:tavLst>
                                    </p:anim>
                                    <p:anim calcmode="lin" valueType="num">
                                      <p:cBhvr additive="base">
                                        <p:cTn id="37" dur="500" fill="hold"/>
                                        <p:tgtEl>
                                          <p:spTgt spid="6"/>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additive="base">
                                        <p:cTn id="40" dur="500" fill="hold"/>
                                        <p:tgtEl>
                                          <p:spTgt spid="7"/>
                                        </p:tgtEl>
                                        <p:attrNameLst>
                                          <p:attrName>ppt_x</p:attrName>
                                        </p:attrNameLst>
                                      </p:cBhvr>
                                      <p:tavLst>
                                        <p:tav tm="0">
                                          <p:val>
                                            <p:strVal val="#ppt_x"/>
                                          </p:val>
                                        </p:tav>
                                        <p:tav tm="100000">
                                          <p:val>
                                            <p:strVal val="#ppt_x"/>
                                          </p:val>
                                        </p:tav>
                                      </p:tavLst>
                                    </p:anim>
                                    <p:anim calcmode="lin" valueType="num">
                                      <p:cBhvr additive="base">
                                        <p:cTn id="4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grpId="0" nodeType="click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500" fill="hold"/>
                                        <p:tgtEl>
                                          <p:spTgt spid="8"/>
                                        </p:tgtEl>
                                        <p:attrNameLst>
                                          <p:attrName>ppt_x</p:attrName>
                                        </p:attrNameLst>
                                      </p:cBhvr>
                                      <p:tavLst>
                                        <p:tav tm="0">
                                          <p:val>
                                            <p:strVal val="#ppt_x"/>
                                          </p:val>
                                        </p:tav>
                                        <p:tav tm="100000">
                                          <p:val>
                                            <p:strVal val="#ppt_x"/>
                                          </p:val>
                                        </p:tav>
                                      </p:tavLst>
                                    </p:anim>
                                    <p:anim calcmode="lin" valueType="num">
                                      <p:cBhvr additive="base">
                                        <p:cTn id="4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 presetClass="entr" presetSubtype="4" fill="hold" grpId="0" nodeType="click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additive="base">
                                        <p:cTn id="52" dur="500" fill="hold"/>
                                        <p:tgtEl>
                                          <p:spTgt spid="9"/>
                                        </p:tgtEl>
                                        <p:attrNameLst>
                                          <p:attrName>ppt_x</p:attrName>
                                        </p:attrNameLst>
                                      </p:cBhvr>
                                      <p:tavLst>
                                        <p:tav tm="0">
                                          <p:val>
                                            <p:strVal val="#ppt_x"/>
                                          </p:val>
                                        </p:tav>
                                        <p:tav tm="100000">
                                          <p:val>
                                            <p:strVal val="#ppt_x"/>
                                          </p:val>
                                        </p:tav>
                                      </p:tavLst>
                                    </p:anim>
                                    <p:anim calcmode="lin" valueType="num">
                                      <p:cBhvr additive="base">
                                        <p:cTn id="53" dur="500" fill="hold"/>
                                        <p:tgtEl>
                                          <p:spTgt spid="9"/>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10"/>
                                        </p:tgtEl>
                                        <p:attrNameLst>
                                          <p:attrName>style.visibility</p:attrName>
                                        </p:attrNameLst>
                                      </p:cBhvr>
                                      <p:to>
                                        <p:strVal val="visible"/>
                                      </p:to>
                                    </p:set>
                                    <p:anim calcmode="lin" valueType="num">
                                      <p:cBhvr additive="base">
                                        <p:cTn id="56" dur="500" fill="hold"/>
                                        <p:tgtEl>
                                          <p:spTgt spid="10"/>
                                        </p:tgtEl>
                                        <p:attrNameLst>
                                          <p:attrName>ppt_x</p:attrName>
                                        </p:attrNameLst>
                                      </p:cBhvr>
                                      <p:tavLst>
                                        <p:tav tm="0">
                                          <p:val>
                                            <p:strVal val="#ppt_x"/>
                                          </p:val>
                                        </p:tav>
                                        <p:tav tm="100000">
                                          <p:val>
                                            <p:strVal val="#ppt_x"/>
                                          </p:val>
                                        </p:tav>
                                      </p:tavLst>
                                    </p:anim>
                                    <p:anim calcmode="lin" valueType="num">
                                      <p:cBhvr additive="base">
                                        <p:cTn id="57"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2" presetClass="entr" presetSubtype="4" fill="hold" grpId="0" nodeType="click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500" fill="hold"/>
                                        <p:tgtEl>
                                          <p:spTgt spid="11"/>
                                        </p:tgtEl>
                                        <p:attrNameLst>
                                          <p:attrName>ppt_x</p:attrName>
                                        </p:attrNameLst>
                                      </p:cBhvr>
                                      <p:tavLst>
                                        <p:tav tm="0">
                                          <p:val>
                                            <p:strVal val="#ppt_x"/>
                                          </p:val>
                                        </p:tav>
                                        <p:tav tm="100000">
                                          <p:val>
                                            <p:strVal val="#ppt_x"/>
                                          </p:val>
                                        </p:tav>
                                      </p:tavLst>
                                    </p:anim>
                                    <p:anim calcmode="lin" valueType="num">
                                      <p:cBhvr additive="base">
                                        <p:cTn id="63" dur="500" fill="hold"/>
                                        <p:tgtEl>
                                          <p:spTgt spid="11"/>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2"/>
                                        </p:tgtEl>
                                        <p:attrNameLst>
                                          <p:attrName>style.visibility</p:attrName>
                                        </p:attrNameLst>
                                      </p:cBhvr>
                                      <p:to>
                                        <p:strVal val="visible"/>
                                      </p:to>
                                    </p:set>
                                    <p:anim calcmode="lin" valueType="num">
                                      <p:cBhvr additive="base">
                                        <p:cTn id="66" dur="500" fill="hold"/>
                                        <p:tgtEl>
                                          <p:spTgt spid="12"/>
                                        </p:tgtEl>
                                        <p:attrNameLst>
                                          <p:attrName>ppt_x</p:attrName>
                                        </p:attrNameLst>
                                      </p:cBhvr>
                                      <p:tavLst>
                                        <p:tav tm="0">
                                          <p:val>
                                            <p:strVal val="#ppt_x"/>
                                          </p:val>
                                        </p:tav>
                                        <p:tav tm="100000">
                                          <p:val>
                                            <p:strVal val="#ppt_x"/>
                                          </p:val>
                                        </p:tav>
                                      </p:tavLst>
                                    </p:anim>
                                    <p:anim calcmode="lin" valueType="num">
                                      <p:cBhvr additive="base">
                                        <p:cTn id="67"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7" grpId="0" bldLvl="0" animBg="1"/>
      <p:bldP spid="4" grpId="0"/>
      <p:bldP spid="104456" grpId="0" animBg="1"/>
      <p:bldP spid="5" grpId="0" animBg="1"/>
      <p:bldP spid="6" grpId="0" animBg="1"/>
      <p:bldP spid="7" grpId="0" animBg="1"/>
      <p:bldP spid="8" grpId="0" animBg="1"/>
      <p:bldP spid="9" grpId="0" animBg="1"/>
      <p:bldP spid="10" grpId="0" animBg="1"/>
      <p:bldP spid="11" grpId="0" animBg="1"/>
      <p:bldP spid="1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32" name="WordArt 25"/>
          <p:cNvSpPr>
            <a:spLocks noChangeArrowheads="1" noChangeShapeType="1" noTextEdit="1"/>
          </p:cNvSpPr>
          <p:nvPr/>
        </p:nvSpPr>
        <p:spPr bwMode="auto">
          <a:xfrm>
            <a:off x="146050" y="24765"/>
            <a:ext cx="1503680" cy="695325"/>
          </a:xfrm>
          <a:prstGeom prst="rect">
            <a:avLst/>
          </a:prstGeom>
        </p:spPr>
        <p:txBody>
          <a:bodyPr wrap="none" numCol="1" fromWordArt="1">
            <a:prstTxWarp prst="textDoubleWave1">
              <a:avLst>
                <a:gd name="adj1" fmla="val 6500"/>
                <a:gd name="adj2" fmla="val 0"/>
              </a:avLst>
            </a:prstTxWarp>
          </a:bodyPr>
          <a:lstStyle>
            <a:defPPr>
              <a:defRPr lang="zh-CN"/>
            </a:defPPr>
            <a:lvl1pPr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9pPr>
          </a:lstStyle>
          <a:p>
            <a:pPr algn="ctr"/>
            <a:r>
              <a:rPr lang="zh-CN" altLang="en-US" sz="3600" b="1" kern="10">
                <a:ln w="12700">
                  <a:solidFill>
                    <a:srgbClr val="000099"/>
                  </a:solidFill>
                  <a:round/>
                </a:ln>
                <a:solidFill>
                  <a:srgbClr val="33CCFF"/>
                </a:solidFill>
                <a:latin typeface="华文彩云" panose="02010800040101010101" pitchFamily="2" charset="-122"/>
                <a:ea typeface="华文彩云" panose="02010800040101010101" pitchFamily="2" charset="-122"/>
              </a:rPr>
              <a:t>经过</a:t>
            </a:r>
            <a:endParaRPr lang="zh-CN" altLang="en-US" sz="3600" b="1" kern="10">
              <a:ln w="12700">
                <a:solidFill>
                  <a:srgbClr val="000099"/>
                </a:solidFill>
                <a:round/>
              </a:ln>
              <a:solidFill>
                <a:srgbClr val="33CCFF"/>
              </a:solidFill>
              <a:latin typeface="华文彩云" panose="02010800040101010101" pitchFamily="2" charset="-122"/>
              <a:ea typeface="华文彩云" panose="02010800040101010101" pitchFamily="2" charset="-122"/>
            </a:endParaRPr>
          </a:p>
        </p:txBody>
      </p:sp>
      <p:pic>
        <p:nvPicPr>
          <p:cNvPr id="13318" name="Picture 6" descr="W020100825477430068885"/>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4166235" y="253365"/>
            <a:ext cx="4810760" cy="6351905"/>
          </a:xfrm>
          <a:prstGeom prst="rect">
            <a:avLst/>
          </a:prstGeom>
          <a:noFill/>
          <a:extLst>
            <a:ext uri="{909E8E84-426E-40DD-AFC4-6F175D3DCCD1}">
              <a14:hiddenFill xmlns:a14="http://schemas.microsoft.com/office/drawing/2010/main">
                <a:solidFill>
                  <a:srgbClr val="FFFFFF"/>
                </a:solidFill>
              </a14:hiddenFill>
            </a:ext>
          </a:extLst>
        </p:spPr>
      </p:pic>
      <p:sp>
        <p:nvSpPr>
          <p:cNvPr id="4" name="文本框 3"/>
          <p:cNvSpPr txBox="1"/>
          <p:nvPr/>
        </p:nvSpPr>
        <p:spPr>
          <a:xfrm>
            <a:off x="18399" y="720279"/>
            <a:ext cx="4147853" cy="4399915"/>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800" dirty="0" smtClean="0">
                <a:latin typeface="楷体" panose="02010609060101010101" pitchFamily="49" charset="-122"/>
                <a:ea typeface="楷体" panose="02010609060101010101" pitchFamily="49" charset="-122"/>
                <a:cs typeface="楷体" panose="02010609060101010101" pitchFamily="49" charset="-122"/>
              </a:rPr>
              <a:t>（</a:t>
            </a:r>
            <a:r>
              <a:rPr lang="en-US" altLang="zh-CN" sz="2800" dirty="0" smtClean="0">
                <a:latin typeface="楷体" panose="02010609060101010101" pitchFamily="49" charset="-122"/>
                <a:ea typeface="楷体" panose="02010609060101010101" pitchFamily="49" charset="-122"/>
                <a:cs typeface="楷体" panose="02010609060101010101" pitchFamily="49" charset="-122"/>
              </a:rPr>
              <a:t>1</a:t>
            </a:r>
            <a:r>
              <a:rPr lang="zh-CN" altLang="en-US" sz="2800" dirty="0" smtClean="0">
                <a:latin typeface="楷体" panose="02010609060101010101" pitchFamily="49" charset="-122"/>
                <a:ea typeface="楷体" panose="02010609060101010101" pitchFamily="49" charset="-122"/>
                <a:cs typeface="楷体" panose="02010609060101010101" pitchFamily="49" charset="-122"/>
              </a:rPr>
              <a:t>）南美洲北部：</a:t>
            </a:r>
            <a:endParaRPr lang="en-US" altLang="zh-CN" sz="2800" dirty="0" smtClean="0">
              <a:latin typeface="楷体" panose="02010609060101010101" pitchFamily="49" charset="-122"/>
              <a:ea typeface="楷体" panose="02010609060101010101" pitchFamily="49" charset="-122"/>
              <a:cs typeface="楷体" panose="02010609060101010101" pitchFamily="49" charset="-122"/>
            </a:endParaRPr>
          </a:p>
          <a:p>
            <a:r>
              <a:rPr lang="en-US" altLang="zh-CN" sz="2800" dirty="0" smtClean="0">
                <a:solidFill>
                  <a:srgbClr val="FF0000"/>
                </a:solidFill>
                <a:latin typeface="楷体" panose="02010609060101010101" pitchFamily="49" charset="-122"/>
                <a:ea typeface="楷体" panose="02010609060101010101" pitchFamily="49" charset="-122"/>
                <a:cs typeface="楷体" panose="02010609060101010101" pitchFamily="49" charset="-122"/>
              </a:rPr>
              <a:t>1819</a:t>
            </a:r>
            <a:r>
              <a:rPr lang="zh-CN" altLang="en-US" sz="2800" dirty="0" smtClean="0">
                <a:latin typeface="楷体" panose="02010609060101010101" pitchFamily="49" charset="-122"/>
                <a:ea typeface="楷体" panose="02010609060101010101" pitchFamily="49" charset="-122"/>
                <a:cs typeface="楷体" panose="02010609060101010101" pitchFamily="49" charset="-122"/>
              </a:rPr>
              <a:t>年，</a:t>
            </a:r>
            <a:r>
              <a:rPr lang="zh-CN" altLang="en-US" sz="2800" dirty="0" smtClean="0">
                <a:solidFill>
                  <a:srgbClr val="FF0000"/>
                </a:solidFill>
                <a:latin typeface="楷体" panose="02010609060101010101" pitchFamily="49" charset="-122"/>
                <a:ea typeface="楷体" panose="02010609060101010101" pitchFamily="49" charset="-122"/>
                <a:cs typeface="楷体" panose="02010609060101010101" pitchFamily="49" charset="-122"/>
              </a:rPr>
              <a:t>波利维尔</a:t>
            </a:r>
            <a:r>
              <a:rPr lang="zh-CN" altLang="en-US" sz="2800" dirty="0" smtClean="0">
                <a:latin typeface="楷体" panose="02010609060101010101" pitchFamily="49" charset="-122"/>
                <a:ea typeface="楷体" panose="02010609060101010101" pitchFamily="49" charset="-122"/>
                <a:cs typeface="楷体" panose="02010609060101010101" pitchFamily="49" charset="-122"/>
              </a:rPr>
              <a:t>率领队伍，克服艰难险阻，穿越常年积雪的</a:t>
            </a:r>
            <a:r>
              <a:rPr lang="zh-CN" altLang="en-US" sz="2800" dirty="0" smtClean="0">
                <a:solidFill>
                  <a:srgbClr val="FF0000"/>
                </a:solidFill>
                <a:latin typeface="楷体" panose="02010609060101010101" pitchFamily="49" charset="-122"/>
                <a:ea typeface="楷体" panose="02010609060101010101" pitchFamily="49" charset="-122"/>
                <a:cs typeface="楷体" panose="02010609060101010101" pitchFamily="49" charset="-122"/>
              </a:rPr>
              <a:t>安第斯山脉</a:t>
            </a:r>
            <a:r>
              <a:rPr lang="zh-CN" altLang="en-US" sz="2800" dirty="0" smtClean="0">
                <a:latin typeface="楷体" panose="02010609060101010101" pitchFamily="49" charset="-122"/>
                <a:ea typeface="楷体" panose="02010609060101010101" pitchFamily="49" charset="-122"/>
                <a:cs typeface="楷体" panose="02010609060101010101" pitchFamily="49" charset="-122"/>
              </a:rPr>
              <a:t>，大败</a:t>
            </a:r>
            <a:r>
              <a:rPr lang="zh-CN" altLang="en-US" sz="2800" dirty="0" smtClean="0">
                <a:solidFill>
                  <a:srgbClr val="FF0000"/>
                </a:solidFill>
                <a:latin typeface="楷体" panose="02010609060101010101" pitchFamily="49" charset="-122"/>
                <a:ea typeface="楷体" panose="02010609060101010101" pitchFamily="49" charset="-122"/>
                <a:cs typeface="楷体" panose="02010609060101010101" pitchFamily="49" charset="-122"/>
              </a:rPr>
              <a:t>西班牙军队。</a:t>
            </a:r>
            <a:endParaRPr lang="en-US" altLang="zh-CN" sz="2800" dirty="0" smtClean="0">
              <a:solidFill>
                <a:srgbClr val="FF0000"/>
              </a:solidFill>
              <a:latin typeface="楷体" panose="02010609060101010101" pitchFamily="49" charset="-122"/>
              <a:ea typeface="楷体" panose="02010609060101010101" pitchFamily="49" charset="-122"/>
              <a:cs typeface="楷体" panose="02010609060101010101" pitchFamily="49" charset="-122"/>
            </a:endParaRPr>
          </a:p>
          <a:p>
            <a:r>
              <a:rPr lang="zh-CN" altLang="en-US" sz="2800" dirty="0" smtClean="0">
                <a:latin typeface="楷体" panose="02010609060101010101" pitchFamily="49" charset="-122"/>
                <a:ea typeface="楷体" panose="02010609060101010101" pitchFamily="49" charset="-122"/>
                <a:cs typeface="楷体" panose="02010609060101010101" pitchFamily="49" charset="-122"/>
              </a:rPr>
              <a:t>先后解放了</a:t>
            </a:r>
            <a:r>
              <a:rPr lang="zh-CN" altLang="en-US" sz="2800" dirty="0" smtClean="0">
                <a:solidFill>
                  <a:srgbClr val="FF0000"/>
                </a:solidFill>
                <a:latin typeface="楷体" panose="02010609060101010101" pitchFamily="49" charset="-122"/>
                <a:ea typeface="楷体" panose="02010609060101010101" pitchFamily="49" charset="-122"/>
                <a:cs typeface="楷体" panose="02010609060101010101" pitchFamily="49" charset="-122"/>
              </a:rPr>
              <a:t>哥伦比亚</a:t>
            </a:r>
            <a:r>
              <a:rPr lang="zh-CN" altLang="en-US" sz="2800" dirty="0" smtClean="0">
                <a:latin typeface="楷体" panose="02010609060101010101" pitchFamily="49" charset="-122"/>
                <a:ea typeface="楷体" panose="02010609060101010101" pitchFamily="49" charset="-122"/>
                <a:cs typeface="楷体" panose="02010609060101010101" pitchFamily="49" charset="-122"/>
              </a:rPr>
              <a:t>、</a:t>
            </a:r>
            <a:r>
              <a:rPr lang="zh-CN" altLang="en-US" sz="2800" dirty="0" smtClean="0">
                <a:solidFill>
                  <a:srgbClr val="FF0000"/>
                </a:solidFill>
                <a:latin typeface="楷体" panose="02010609060101010101" pitchFamily="49" charset="-122"/>
                <a:ea typeface="楷体" panose="02010609060101010101" pitchFamily="49" charset="-122"/>
                <a:cs typeface="楷体" panose="02010609060101010101" pitchFamily="49" charset="-122"/>
              </a:rPr>
              <a:t>委内瑞拉</a:t>
            </a:r>
            <a:r>
              <a:rPr lang="zh-CN" altLang="en-US" sz="2800" dirty="0" smtClean="0">
                <a:latin typeface="楷体" panose="02010609060101010101" pitchFamily="49" charset="-122"/>
                <a:ea typeface="楷体" panose="02010609060101010101" pitchFamily="49" charset="-122"/>
                <a:cs typeface="楷体" panose="02010609060101010101" pitchFamily="49" charset="-122"/>
              </a:rPr>
              <a:t>和</a:t>
            </a:r>
            <a:r>
              <a:rPr lang="zh-CN" altLang="en-US" sz="2800" dirty="0" smtClean="0">
                <a:solidFill>
                  <a:srgbClr val="FF0000"/>
                </a:solidFill>
                <a:latin typeface="楷体" panose="02010609060101010101" pitchFamily="49" charset="-122"/>
                <a:ea typeface="楷体" panose="02010609060101010101" pitchFamily="49" charset="-122"/>
                <a:cs typeface="楷体" panose="02010609060101010101" pitchFamily="49" charset="-122"/>
              </a:rPr>
              <a:t>厄瓜多尔</a:t>
            </a:r>
            <a:r>
              <a:rPr lang="zh-CN" altLang="en-US" sz="2800" dirty="0" smtClean="0">
                <a:latin typeface="楷体" panose="02010609060101010101" pitchFamily="49" charset="-122"/>
                <a:ea typeface="楷体" panose="02010609060101010101" pitchFamily="49" charset="-122"/>
                <a:cs typeface="楷体" panose="02010609060101010101" pitchFamily="49" charset="-122"/>
              </a:rPr>
              <a:t>等地，</a:t>
            </a:r>
            <a:r>
              <a:rPr lang="zh-CN" altLang="en-US" sz="2800" dirty="0" smtClean="0">
                <a:solidFill>
                  <a:srgbClr val="FF0000"/>
                </a:solidFill>
                <a:latin typeface="楷体" panose="02010609060101010101" pitchFamily="49" charset="-122"/>
                <a:ea typeface="楷体" panose="02010609060101010101" pitchFamily="49" charset="-122"/>
                <a:cs typeface="楷体" panose="02010609060101010101" pitchFamily="49" charset="-122"/>
              </a:rPr>
              <a:t>成立了“大哥伦比亚共和国”</a:t>
            </a:r>
            <a:r>
              <a:rPr lang="zh-CN" altLang="en-US" sz="2800" dirty="0" smtClean="0">
                <a:latin typeface="楷体" panose="02010609060101010101" pitchFamily="49" charset="-122"/>
                <a:ea typeface="楷体" panose="02010609060101010101" pitchFamily="49" charset="-122"/>
                <a:cs typeface="楷体" panose="02010609060101010101" pitchFamily="49" charset="-122"/>
              </a:rPr>
              <a:t>，</a:t>
            </a:r>
            <a:r>
              <a:rPr lang="zh-CN" altLang="en-US" sz="2800" dirty="0" smtClean="0">
                <a:solidFill>
                  <a:srgbClr val="FF0000"/>
                </a:solidFill>
                <a:latin typeface="楷体" panose="02010609060101010101" pitchFamily="49" charset="-122"/>
                <a:ea typeface="楷体" panose="02010609060101010101" pitchFamily="49" charset="-122"/>
                <a:cs typeface="楷体" panose="02010609060101010101" pitchFamily="49" charset="-122"/>
              </a:rPr>
              <a:t>当选总统后</a:t>
            </a:r>
            <a:r>
              <a:rPr lang="zh-CN" altLang="en-US" sz="2800" dirty="0" smtClean="0">
                <a:latin typeface="楷体" panose="02010609060101010101" pitchFamily="49" charset="-122"/>
                <a:ea typeface="楷体" panose="02010609060101010101" pitchFamily="49" charset="-122"/>
                <a:cs typeface="楷体" panose="02010609060101010101" pitchFamily="49" charset="-122"/>
              </a:rPr>
              <a:t>，</a:t>
            </a:r>
            <a:r>
              <a:rPr lang="zh-CN" altLang="en-US" sz="2800" dirty="0" smtClean="0">
                <a:solidFill>
                  <a:srgbClr val="FF0000"/>
                </a:solidFill>
                <a:latin typeface="楷体" panose="02010609060101010101" pitchFamily="49" charset="-122"/>
                <a:ea typeface="楷体" panose="02010609060101010101" pitchFamily="49" charset="-122"/>
                <a:cs typeface="楷体" panose="02010609060101010101" pitchFamily="49" charset="-122"/>
              </a:rPr>
              <a:t>继续领导南美独立战争</a:t>
            </a:r>
            <a:endParaRPr lang="zh-CN" altLang="en-US" sz="2800" dirty="0" smtClean="0">
              <a:solidFill>
                <a:srgbClr val="FF0000"/>
              </a:solidFill>
              <a:latin typeface="楷体" panose="02010609060101010101" pitchFamily="49" charset="-122"/>
              <a:ea typeface="楷体" panose="02010609060101010101" pitchFamily="49" charset="-122"/>
              <a:cs typeface="楷体" panose="02010609060101010101" pitchFamily="49" charset="-122"/>
            </a:endParaRPr>
          </a:p>
        </p:txBody>
      </p:sp>
      <p:sp>
        <p:nvSpPr>
          <p:cNvPr id="5" name="文本框 4"/>
          <p:cNvSpPr txBox="1"/>
          <p:nvPr/>
        </p:nvSpPr>
        <p:spPr>
          <a:xfrm>
            <a:off x="18399" y="5311140"/>
            <a:ext cx="4147853" cy="138366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800" dirty="0" smtClean="0">
                <a:latin typeface="楷体" panose="02010609060101010101" pitchFamily="49" charset="-122"/>
                <a:ea typeface="楷体" panose="02010609060101010101" pitchFamily="49" charset="-122"/>
                <a:cs typeface="楷体" panose="02010609060101010101" pitchFamily="49" charset="-122"/>
              </a:rPr>
              <a:t>（</a:t>
            </a:r>
            <a:r>
              <a:rPr lang="en-US" altLang="zh-CN" sz="2800" dirty="0">
                <a:latin typeface="楷体" panose="02010609060101010101" pitchFamily="49" charset="-122"/>
                <a:ea typeface="楷体" panose="02010609060101010101" pitchFamily="49" charset="-122"/>
                <a:cs typeface="楷体" panose="02010609060101010101" pitchFamily="49" charset="-122"/>
              </a:rPr>
              <a:t>3</a:t>
            </a:r>
            <a:r>
              <a:rPr lang="zh-CN" altLang="en-US" sz="2800" dirty="0" smtClean="0">
                <a:latin typeface="楷体" panose="02010609060101010101" pitchFamily="49" charset="-122"/>
                <a:ea typeface="楷体" panose="02010609060101010101" pitchFamily="49" charset="-122"/>
                <a:cs typeface="楷体" panose="02010609060101010101" pitchFamily="49" charset="-122"/>
              </a:rPr>
              <a:t>）南美洲南部：</a:t>
            </a:r>
            <a:endParaRPr lang="en-US" altLang="zh-CN" sz="2800" dirty="0" smtClean="0">
              <a:latin typeface="楷体" panose="02010609060101010101" pitchFamily="49" charset="-122"/>
              <a:ea typeface="楷体" panose="02010609060101010101" pitchFamily="49" charset="-122"/>
              <a:cs typeface="楷体" panose="02010609060101010101" pitchFamily="49" charset="-122"/>
            </a:endParaRPr>
          </a:p>
          <a:p>
            <a:r>
              <a:rPr lang="zh-CN" altLang="en-US" sz="2800" dirty="0" smtClean="0">
                <a:solidFill>
                  <a:srgbClr val="FF0000"/>
                </a:solidFill>
                <a:latin typeface="楷体" panose="02010609060101010101" pitchFamily="49" charset="-122"/>
                <a:ea typeface="楷体" panose="02010609060101010101" pitchFamily="49" charset="-122"/>
                <a:cs typeface="楷体" panose="02010609060101010101" pitchFamily="49" charset="-122"/>
              </a:rPr>
              <a:t>圣马丁</a:t>
            </a:r>
            <a:r>
              <a:rPr lang="zh-CN" altLang="en-US" sz="2800" dirty="0" smtClean="0">
                <a:latin typeface="楷体" panose="02010609060101010101" pitchFamily="49" charset="-122"/>
                <a:ea typeface="楷体" panose="02010609060101010101" pitchFamily="49" charset="-122"/>
                <a:cs typeface="楷体" panose="02010609060101010101" pitchFamily="49" charset="-122"/>
              </a:rPr>
              <a:t>先后领导了阿根廷、智利、秘鲁的独立战争。</a:t>
            </a:r>
            <a:endParaRPr lang="zh-CN" altLang="en-US" sz="2800" dirty="0" smtClean="0">
              <a:latin typeface="楷体" panose="02010609060101010101" pitchFamily="49" charset="-122"/>
              <a:ea typeface="楷体" panose="02010609060101010101" pitchFamily="49" charset="-122"/>
              <a:cs typeface="楷体" panose="020106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3318"/>
                                        </p:tgtEl>
                                        <p:attrNameLst>
                                          <p:attrName>style.visibility</p:attrName>
                                        </p:attrNameLst>
                                      </p:cBhvr>
                                      <p:to>
                                        <p:strVal val="visible"/>
                                      </p:to>
                                    </p:set>
                                    <p:animEffect transition="in" filter="blinds(horizontal)">
                                      <p:cBhvr>
                                        <p:cTn id="7" dur="500"/>
                                        <p:tgtEl>
                                          <p:spTgt spid="1331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16386" name="Object 2"/>
          <p:cNvGraphicFramePr>
            <a:graphicFrameLocks noChangeAspect="1"/>
          </p:cNvGraphicFramePr>
          <p:nvPr/>
        </p:nvGraphicFramePr>
        <p:xfrm>
          <a:off x="0" y="0"/>
          <a:ext cx="5518150" cy="6858000"/>
        </p:xfrm>
        <a:graphic>
          <a:graphicData uri="http://schemas.openxmlformats.org/presentationml/2006/ole">
            <mc:AlternateContent xmlns:mc="http://schemas.openxmlformats.org/markup-compatibility/2006">
              <mc:Choice xmlns:v="urn:schemas-microsoft-com:vml" Requires="v">
                <p:oleObj spid="_x0000_s9248" name="" r:id="rId1" imgW="3336290" imgH="4163695" progId="PBrush">
                  <p:embed/>
                </p:oleObj>
              </mc:Choice>
              <mc:Fallback>
                <p:oleObj name="" r:id="rId1" imgW="3336290" imgH="4163695" progId="PBrush">
                  <p:embed/>
                  <p:pic>
                    <p:nvPicPr>
                      <p:cNvPr id="0" name="图片 923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51815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6387" name="Text Box 3"/>
          <p:cNvSpPr txBox="1">
            <a:spLocks noChangeArrowheads="1"/>
          </p:cNvSpPr>
          <p:nvPr/>
        </p:nvSpPr>
        <p:spPr bwMode="auto">
          <a:xfrm>
            <a:off x="7391400" y="260648"/>
            <a:ext cx="1447800" cy="5578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6000" b="1" dirty="0">
                <a:solidFill>
                  <a:srgbClr val="000404"/>
                </a:solidFill>
                <a:latin typeface="Times New Roman" panose="02020603050405020304" pitchFamily="18" charset="0"/>
                <a:ea typeface="华文新魏" panose="02010800040101010101" pitchFamily="2" charset="-122"/>
              </a:rPr>
              <a:t>拉美独立国家</a:t>
            </a:r>
            <a:endParaRPr lang="zh-CN" altLang="en-US" sz="6000" b="1" dirty="0">
              <a:solidFill>
                <a:srgbClr val="000404"/>
              </a:solidFill>
              <a:latin typeface="Times New Roman" panose="02020603050405020304" pitchFamily="18" charset="0"/>
              <a:ea typeface="华文新魏" panose="02010800040101010101" pitchFamily="2" charset="-122"/>
            </a:endParaRPr>
          </a:p>
        </p:txBody>
      </p:sp>
      <p:sp>
        <p:nvSpPr>
          <p:cNvPr id="16388" name="Text Box 4"/>
          <p:cNvSpPr txBox="1">
            <a:spLocks noChangeArrowheads="1"/>
          </p:cNvSpPr>
          <p:nvPr/>
        </p:nvSpPr>
        <p:spPr bwMode="auto">
          <a:xfrm rot="20573436">
            <a:off x="1157288" y="457200"/>
            <a:ext cx="671512" cy="1371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p>
            <a:pPr>
              <a:spcBef>
                <a:spcPct val="50000"/>
              </a:spcBef>
            </a:pPr>
            <a:r>
              <a:rPr lang="zh-CN" altLang="en-US" sz="3200" b="1">
                <a:solidFill>
                  <a:srgbClr val="FF0000"/>
                </a:solidFill>
                <a:latin typeface="Times New Roman" panose="02020603050405020304" pitchFamily="18" charset="0"/>
              </a:rPr>
              <a:t>墨西哥</a:t>
            </a:r>
            <a:endParaRPr lang="zh-CN" altLang="en-US" sz="2400">
              <a:solidFill>
                <a:srgbClr val="FF0000"/>
              </a:solidFill>
              <a:latin typeface="Times New Roman" panose="02020603050405020304" pitchFamily="18" charset="0"/>
            </a:endParaRPr>
          </a:p>
        </p:txBody>
      </p:sp>
      <p:sp>
        <p:nvSpPr>
          <p:cNvPr id="16389" name="WordArt 5"/>
          <p:cNvSpPr>
            <a:spLocks noChangeArrowheads="1" noChangeShapeType="1"/>
          </p:cNvSpPr>
          <p:nvPr/>
        </p:nvSpPr>
        <p:spPr bwMode="auto">
          <a:xfrm rot="5400000">
            <a:off x="3048000" y="4800600"/>
            <a:ext cx="1143000" cy="533400"/>
          </a:xfrm>
          <a:prstGeom prst="rect">
            <a:avLst/>
          </a:prstGeom>
          <a:extLst>
            <a:ext uri="{AF507438-7753-43E0-B8FC-AC1667EBCBE1}">
              <a14:hiddenEffects xmlns:a14="http://schemas.microsoft.com/office/drawing/2010/main">
                <a:effectLst/>
              </a14:hiddenEffects>
            </a:ext>
          </a:extLst>
        </p:spPr>
        <p:txBody>
          <a:bodyPr vert="eaVert" wrap="none" fromWordArt="1">
            <a:prstTxWarp prst="textPlain">
              <a:avLst>
                <a:gd name="adj" fmla="val 50000"/>
              </a:avLst>
            </a:prstTxWarp>
          </a:bodyPr>
          <a:lstStyle/>
          <a:p>
            <a:pPr algn="ctr" fontAlgn="auto"/>
            <a:r>
              <a:rPr lang="zh-CN" altLang="en-US" sz="3600">
                <a:ln w="9525">
                  <a:solidFill>
                    <a:srgbClr val="FF0000"/>
                  </a:solidFill>
                  <a:round/>
                </a:ln>
                <a:solidFill>
                  <a:srgbClr val="FF0000"/>
                </a:solidFill>
                <a:latin typeface="宋体" panose="02010600030101010101" pitchFamily="2" charset="-122"/>
                <a:ea typeface="宋体" panose="02010600030101010101" pitchFamily="2" charset="-122"/>
              </a:rPr>
              <a:t>阿根廷</a:t>
            </a:r>
            <a:endParaRPr lang="zh-CN" altLang="en-US" sz="3600">
              <a:ln w="9525">
                <a:solidFill>
                  <a:srgbClr val="FF0000"/>
                </a:solidFill>
                <a:round/>
              </a:ln>
              <a:solidFill>
                <a:srgbClr val="FF0000"/>
              </a:solidFill>
              <a:latin typeface="宋体" panose="02010600030101010101" pitchFamily="2" charset="-122"/>
              <a:ea typeface="宋体" panose="02010600030101010101" pitchFamily="2" charset="-122"/>
            </a:endParaRPr>
          </a:p>
        </p:txBody>
      </p:sp>
      <p:sp>
        <p:nvSpPr>
          <p:cNvPr id="16390" name="WordArt 6"/>
          <p:cNvSpPr>
            <a:spLocks noChangeArrowheads="1" noChangeShapeType="1"/>
          </p:cNvSpPr>
          <p:nvPr/>
        </p:nvSpPr>
        <p:spPr bwMode="auto">
          <a:xfrm>
            <a:off x="4117975" y="3276600"/>
            <a:ext cx="914400" cy="60960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3600">
                <a:ln w="9525">
                  <a:solidFill>
                    <a:srgbClr val="000000"/>
                  </a:solidFill>
                  <a:round/>
                </a:ln>
                <a:latin typeface="宋体" panose="02010600030101010101" pitchFamily="2" charset="-122"/>
                <a:ea typeface="宋体" panose="02010600030101010101" pitchFamily="2" charset="-122"/>
              </a:rPr>
              <a:t>巴西</a:t>
            </a:r>
            <a:endParaRPr lang="zh-CN" altLang="en-US" sz="3600">
              <a:ln w="9525">
                <a:solidFill>
                  <a:srgbClr val="000000"/>
                </a:solidFill>
                <a:round/>
              </a:ln>
              <a:latin typeface="宋体" panose="02010600030101010101" pitchFamily="2" charset="-122"/>
              <a:ea typeface="宋体" panose="02010600030101010101" pitchFamily="2" charset="-122"/>
            </a:endParaRPr>
          </a:p>
        </p:txBody>
      </p:sp>
      <p:sp>
        <p:nvSpPr>
          <p:cNvPr id="16391" name="AutoShape 7"/>
          <p:cNvSpPr>
            <a:spLocks noChangeArrowheads="1"/>
          </p:cNvSpPr>
          <p:nvPr/>
        </p:nvSpPr>
        <p:spPr bwMode="auto">
          <a:xfrm>
            <a:off x="4495800" y="304800"/>
            <a:ext cx="2286000" cy="838200"/>
          </a:xfrm>
          <a:prstGeom prst="wedgeRoundRectCallout">
            <a:avLst>
              <a:gd name="adj1" fmla="val -86806"/>
              <a:gd name="adj2" fmla="val 107909"/>
              <a:gd name="adj3" fmla="val 16667"/>
            </a:avLst>
          </a:prstGeom>
          <a:solidFill>
            <a:schemeClr val="bg1"/>
          </a:solidFill>
          <a:ln w="38100">
            <a:solidFill>
              <a:srgbClr val="000099"/>
            </a:solidFill>
            <a:miter lim="800000"/>
          </a:ln>
        </p:spPr>
        <p:txBody>
          <a:bodyPr wrap="none" anchor="ctr"/>
          <a:lstStyle/>
          <a:p>
            <a:pPr algn="ctr"/>
            <a:r>
              <a:rPr lang="zh-CN" altLang="en-US" sz="4800" b="1" dirty="0">
                <a:solidFill>
                  <a:srgbClr val="FF0000"/>
                </a:solidFill>
                <a:effectLst>
                  <a:outerShdw blurRad="38100" dist="38100" dir="2700000" algn="tl">
                    <a:srgbClr val="000000">
                      <a:alpha val="43137"/>
                    </a:srgbClr>
                  </a:outerShdw>
                </a:effectLst>
                <a:latin typeface="黑体" panose="02010609060101010101" charset="-122"/>
                <a:ea typeface="黑体" panose="02010609060101010101" charset="-122"/>
              </a:rPr>
              <a:t>海地</a:t>
            </a:r>
            <a:endParaRPr lang="zh-CN" altLang="en-US" sz="4800" b="1" dirty="0">
              <a:solidFill>
                <a:srgbClr val="FF0000"/>
              </a:solidFill>
              <a:effectLst>
                <a:outerShdw blurRad="38100" dist="38100" dir="2700000" algn="tl">
                  <a:srgbClr val="000000">
                    <a:alpha val="43137"/>
                  </a:srgbClr>
                </a:outerShdw>
              </a:effectLst>
              <a:latin typeface="黑体" panose="02010609060101010101" charset="-122"/>
              <a:ea typeface="黑体" panose="02010609060101010101" charset="-122"/>
            </a:endParaRPr>
          </a:p>
        </p:txBody>
      </p:sp>
      <p:sp>
        <p:nvSpPr>
          <p:cNvPr id="16392" name="AutoShape 8"/>
          <p:cNvSpPr>
            <a:spLocks noChangeArrowheads="1"/>
          </p:cNvSpPr>
          <p:nvPr/>
        </p:nvSpPr>
        <p:spPr bwMode="auto">
          <a:xfrm>
            <a:off x="4495800" y="5486399"/>
            <a:ext cx="2438400" cy="625475"/>
          </a:xfrm>
          <a:prstGeom prst="wedgeRoundRectCallout">
            <a:avLst>
              <a:gd name="adj1" fmla="val -59963"/>
              <a:gd name="adj2" fmla="val -162204"/>
              <a:gd name="adj3" fmla="val 16667"/>
            </a:avLst>
          </a:prstGeom>
          <a:solidFill>
            <a:schemeClr val="accent1"/>
          </a:solidFill>
          <a:ln w="9525">
            <a:solidFill>
              <a:schemeClr val="tx1"/>
            </a:solidFill>
            <a:miter lim="800000"/>
          </a:ln>
        </p:spPr>
        <p:txBody>
          <a:bodyPr wrap="none" anchor="ctr"/>
          <a:lstStyle/>
          <a:p>
            <a:pPr algn="ctr"/>
            <a:r>
              <a:rPr lang="zh-CN" altLang="en-US" sz="4000" b="1" dirty="0">
                <a:effectLst>
                  <a:outerShdw blurRad="38100" dist="38100" dir="2700000" algn="tl">
                    <a:srgbClr val="000000">
                      <a:alpha val="43137"/>
                    </a:srgbClr>
                  </a:outerShdw>
                </a:effectLst>
                <a:latin typeface="黑体" panose="02010609060101010101" charset="-122"/>
                <a:ea typeface="黑体" panose="02010609060101010101" charset="-122"/>
              </a:rPr>
              <a:t>巴拉圭</a:t>
            </a:r>
            <a:endParaRPr lang="zh-CN" altLang="en-US" sz="4000" b="1" dirty="0">
              <a:effectLst>
                <a:outerShdw blurRad="38100" dist="38100" dir="2700000" algn="tl">
                  <a:srgbClr val="000000">
                    <a:alpha val="43137"/>
                  </a:srgbClr>
                </a:outerShdw>
              </a:effectLst>
              <a:latin typeface="黑体" panose="02010609060101010101" charset="-122"/>
              <a:ea typeface="黑体" panose="02010609060101010101" charset="-122"/>
            </a:endParaRPr>
          </a:p>
        </p:txBody>
      </p:sp>
      <p:sp>
        <p:nvSpPr>
          <p:cNvPr id="16393" name="AutoShape 9"/>
          <p:cNvSpPr>
            <a:spLocks noChangeArrowheads="1"/>
          </p:cNvSpPr>
          <p:nvPr/>
        </p:nvSpPr>
        <p:spPr bwMode="auto">
          <a:xfrm>
            <a:off x="5334000" y="4653136"/>
            <a:ext cx="2057400" cy="680864"/>
          </a:xfrm>
          <a:prstGeom prst="wedgeRoundRectCallout">
            <a:avLst>
              <a:gd name="adj1" fmla="val -111806"/>
              <a:gd name="adj2" fmla="val -106305"/>
              <a:gd name="adj3" fmla="val 16667"/>
            </a:avLst>
          </a:prstGeom>
          <a:solidFill>
            <a:schemeClr val="accent1"/>
          </a:solidFill>
          <a:ln w="9525">
            <a:solidFill>
              <a:schemeClr val="tx1"/>
            </a:solidFill>
            <a:miter lim="800000"/>
          </a:ln>
        </p:spPr>
        <p:txBody>
          <a:bodyPr wrap="none" anchor="ctr"/>
          <a:lstStyle/>
          <a:p>
            <a:pPr algn="ctr"/>
            <a:r>
              <a:rPr lang="zh-CN" altLang="en-US" sz="4000" b="1" dirty="0">
                <a:effectLst>
                  <a:outerShdw blurRad="38100" dist="38100" dir="2700000" algn="tl">
                    <a:srgbClr val="000000">
                      <a:alpha val="43137"/>
                    </a:srgbClr>
                  </a:outerShdw>
                </a:effectLst>
                <a:latin typeface="黑体" panose="02010609060101010101" charset="-122"/>
                <a:ea typeface="黑体" panose="02010609060101010101" charset="-122"/>
              </a:rPr>
              <a:t>乌拉圭</a:t>
            </a:r>
            <a:endParaRPr lang="zh-CN" altLang="en-US" sz="4000" b="1" dirty="0">
              <a:effectLst>
                <a:outerShdw blurRad="38100" dist="38100" dir="2700000" algn="tl">
                  <a:srgbClr val="000000">
                    <a:alpha val="43137"/>
                  </a:srgbClr>
                </a:outerShdw>
              </a:effectLst>
              <a:latin typeface="黑体" panose="02010609060101010101" charset="-122"/>
              <a:ea typeface="黑体" panose="02010609060101010101" charset="-122"/>
            </a:endParaRPr>
          </a:p>
        </p:txBody>
      </p:sp>
      <p:sp>
        <p:nvSpPr>
          <p:cNvPr id="16394" name="AutoShape 10"/>
          <p:cNvSpPr>
            <a:spLocks noChangeArrowheads="1"/>
          </p:cNvSpPr>
          <p:nvPr/>
        </p:nvSpPr>
        <p:spPr bwMode="auto">
          <a:xfrm>
            <a:off x="381000" y="4038600"/>
            <a:ext cx="2362200" cy="614536"/>
          </a:xfrm>
          <a:prstGeom prst="wedgeRoundRectCallout">
            <a:avLst>
              <a:gd name="adj1" fmla="val 73991"/>
              <a:gd name="adj2" fmla="val -88194"/>
              <a:gd name="adj3" fmla="val 16667"/>
            </a:avLst>
          </a:prstGeom>
          <a:solidFill>
            <a:schemeClr val="accent1"/>
          </a:solidFill>
          <a:ln w="9525">
            <a:solidFill>
              <a:schemeClr val="tx1"/>
            </a:solidFill>
            <a:miter lim="800000"/>
          </a:ln>
        </p:spPr>
        <p:txBody>
          <a:bodyPr wrap="none" anchor="ctr"/>
          <a:lstStyle/>
          <a:p>
            <a:pPr algn="ctr"/>
            <a:r>
              <a:rPr lang="zh-CN" altLang="en-US" sz="4000" b="1" dirty="0">
                <a:effectLst>
                  <a:outerShdw blurRad="38100" dist="38100" dir="2700000" algn="tl">
                    <a:srgbClr val="000000">
                      <a:alpha val="43137"/>
                    </a:srgbClr>
                  </a:outerShdw>
                </a:effectLst>
                <a:latin typeface="黑体" panose="02010609060101010101" charset="-122"/>
                <a:ea typeface="黑体" panose="02010609060101010101" charset="-122"/>
              </a:rPr>
              <a:t>玻利维亚</a:t>
            </a:r>
            <a:endParaRPr lang="zh-CN" altLang="en-US" sz="3600" dirty="0">
              <a:effectLst>
                <a:outerShdw blurRad="38100" dist="38100" dir="2700000" algn="tl">
                  <a:srgbClr val="000000">
                    <a:alpha val="43137"/>
                  </a:srgbClr>
                </a:outerShdw>
              </a:effectLst>
              <a:latin typeface="黑体" panose="02010609060101010101" charset="-122"/>
              <a:ea typeface="黑体" panose="02010609060101010101" charset="-122"/>
            </a:endParaRPr>
          </a:p>
        </p:txBody>
      </p:sp>
      <p:sp>
        <p:nvSpPr>
          <p:cNvPr id="16395" name="AutoShape 11"/>
          <p:cNvSpPr>
            <a:spLocks noChangeArrowheads="1"/>
          </p:cNvSpPr>
          <p:nvPr/>
        </p:nvSpPr>
        <p:spPr bwMode="auto">
          <a:xfrm>
            <a:off x="457200" y="4876800"/>
            <a:ext cx="1905000" cy="609600"/>
          </a:xfrm>
          <a:prstGeom prst="wedgeRoundRectCallout">
            <a:avLst>
              <a:gd name="adj1" fmla="val 92750"/>
              <a:gd name="adj2" fmla="val -2431"/>
              <a:gd name="adj3" fmla="val 16667"/>
            </a:avLst>
          </a:prstGeom>
          <a:solidFill>
            <a:schemeClr val="accent1"/>
          </a:solidFill>
          <a:ln w="9525">
            <a:solidFill>
              <a:schemeClr val="tx1"/>
            </a:solidFill>
            <a:miter lim="800000"/>
          </a:ln>
        </p:spPr>
        <p:txBody>
          <a:bodyPr wrap="none" anchor="ctr"/>
          <a:lstStyle/>
          <a:p>
            <a:pPr algn="ctr"/>
            <a:r>
              <a:rPr lang="zh-CN" altLang="en-US" sz="4000" b="1" dirty="0">
                <a:effectLst>
                  <a:outerShdw blurRad="38100" dist="38100" dir="2700000" algn="tl">
                    <a:srgbClr val="000000">
                      <a:alpha val="43137"/>
                    </a:srgbClr>
                  </a:outerShdw>
                </a:effectLst>
                <a:latin typeface="黑体" panose="02010609060101010101" charset="-122"/>
                <a:ea typeface="黑体" panose="02010609060101010101" charset="-122"/>
              </a:rPr>
              <a:t>智利</a:t>
            </a:r>
            <a:endParaRPr lang="zh-CN" altLang="en-US" sz="4000" b="1" dirty="0">
              <a:effectLst>
                <a:outerShdw blurRad="38100" dist="38100" dir="2700000" algn="tl">
                  <a:srgbClr val="000000">
                    <a:alpha val="43137"/>
                  </a:srgbClr>
                </a:outerShdw>
              </a:effectLst>
              <a:latin typeface="黑体" panose="02010609060101010101" charset="-122"/>
              <a:ea typeface="黑体" panose="02010609060101010101" charset="-122"/>
            </a:endParaRPr>
          </a:p>
        </p:txBody>
      </p:sp>
      <p:sp>
        <p:nvSpPr>
          <p:cNvPr id="16396" name="AutoShape 12"/>
          <p:cNvSpPr>
            <a:spLocks noChangeArrowheads="1"/>
          </p:cNvSpPr>
          <p:nvPr/>
        </p:nvSpPr>
        <p:spPr bwMode="auto">
          <a:xfrm>
            <a:off x="533400" y="3140968"/>
            <a:ext cx="1524000" cy="592832"/>
          </a:xfrm>
          <a:prstGeom prst="wedgeRoundRectCallout">
            <a:avLst>
              <a:gd name="adj1" fmla="val 125940"/>
              <a:gd name="adj2" fmla="val -5833"/>
              <a:gd name="adj3" fmla="val 16667"/>
            </a:avLst>
          </a:prstGeom>
          <a:solidFill>
            <a:schemeClr val="accent1"/>
          </a:solidFill>
          <a:ln w="9525">
            <a:solidFill>
              <a:schemeClr val="tx1"/>
            </a:solidFill>
            <a:miter lim="800000"/>
          </a:ln>
        </p:spPr>
        <p:txBody>
          <a:bodyPr wrap="none" anchor="ctr"/>
          <a:lstStyle/>
          <a:p>
            <a:pPr algn="ctr"/>
            <a:r>
              <a:rPr lang="zh-CN" altLang="en-US" sz="3600" b="1" dirty="0">
                <a:effectLst>
                  <a:outerShdw blurRad="38100" dist="38100" dir="2700000" algn="tl">
                    <a:srgbClr val="000000">
                      <a:alpha val="43137"/>
                    </a:srgbClr>
                  </a:outerShdw>
                </a:effectLst>
                <a:latin typeface="黑体" panose="02010609060101010101" charset="-122"/>
                <a:ea typeface="黑体" panose="02010609060101010101" charset="-122"/>
              </a:rPr>
              <a:t>秘鲁</a:t>
            </a:r>
            <a:endParaRPr lang="zh-CN" altLang="en-US" sz="3600" b="1" dirty="0">
              <a:effectLst>
                <a:outerShdw blurRad="38100" dist="38100" dir="2700000" algn="tl">
                  <a:srgbClr val="000000">
                    <a:alpha val="43137"/>
                  </a:srgbClr>
                </a:outerShdw>
              </a:effectLst>
              <a:latin typeface="黑体" panose="02010609060101010101" charset="-122"/>
              <a:ea typeface="黑体" panose="02010609060101010101" charset="-122"/>
            </a:endParaRPr>
          </a:p>
        </p:txBody>
      </p:sp>
      <p:sp>
        <p:nvSpPr>
          <p:cNvPr id="16397" name="WordArt 13"/>
          <p:cNvSpPr>
            <a:spLocks noChangeArrowheads="1" noChangeShapeType="1"/>
          </p:cNvSpPr>
          <p:nvPr/>
        </p:nvSpPr>
        <p:spPr bwMode="auto">
          <a:xfrm rot="19537302">
            <a:off x="2438400" y="2362200"/>
            <a:ext cx="1828800" cy="457200"/>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Up">
              <a:avLst>
                <a:gd name="adj" fmla="val 10800000"/>
              </a:avLst>
            </a:prstTxWarp>
          </a:bodyPr>
          <a:lstStyle/>
          <a:p>
            <a:pPr algn="ctr"/>
            <a:r>
              <a:rPr lang="zh-CN" altLang="en-US" sz="3600" kern="10">
                <a:ln w="9525">
                  <a:solidFill>
                    <a:srgbClr val="FF0000"/>
                  </a:solidFill>
                  <a:round/>
                </a:ln>
                <a:solidFill>
                  <a:srgbClr val="FF0000"/>
                </a:solidFill>
                <a:latin typeface="宋体" panose="02010600030101010101" pitchFamily="2" charset="-122"/>
                <a:ea typeface="宋体" panose="02010600030101010101" pitchFamily="2" charset="-122"/>
              </a:rPr>
              <a:t>哥伦比亚</a:t>
            </a:r>
            <a:endParaRPr lang="zh-CN" altLang="en-US" sz="3600" kern="10">
              <a:ln w="9525">
                <a:solidFill>
                  <a:srgbClr val="FF0000"/>
                </a:solidFill>
                <a:round/>
              </a:ln>
              <a:solidFill>
                <a:srgbClr val="FF0000"/>
              </a:solidFill>
              <a:latin typeface="宋体" panose="02010600030101010101" pitchFamily="2" charset="-122"/>
              <a:ea typeface="宋体" panose="02010600030101010101" pitchFamily="2" charset="-122"/>
            </a:endParaRPr>
          </a:p>
        </p:txBody>
      </p:sp>
      <p:sp>
        <p:nvSpPr>
          <p:cNvPr id="16398" name="AutoShape 14"/>
          <p:cNvSpPr>
            <a:spLocks noChangeArrowheads="1"/>
          </p:cNvSpPr>
          <p:nvPr/>
        </p:nvSpPr>
        <p:spPr bwMode="auto">
          <a:xfrm>
            <a:off x="228600" y="2362200"/>
            <a:ext cx="1828800" cy="562744"/>
          </a:xfrm>
          <a:prstGeom prst="wedgeRoundRectCallout">
            <a:avLst>
              <a:gd name="adj1" fmla="val 67190"/>
              <a:gd name="adj2" fmla="val -105903"/>
              <a:gd name="adj3" fmla="val 16667"/>
            </a:avLst>
          </a:prstGeom>
          <a:solidFill>
            <a:schemeClr val="accent1"/>
          </a:solidFill>
          <a:ln w="9525">
            <a:solidFill>
              <a:schemeClr val="tx1"/>
            </a:solidFill>
            <a:miter lim="800000"/>
          </a:ln>
        </p:spPr>
        <p:txBody>
          <a:bodyPr wrap="none" anchor="ctr"/>
          <a:lstStyle/>
          <a:p>
            <a:pPr algn="ctr"/>
            <a:r>
              <a:rPr lang="zh-CN" altLang="en-US" sz="3600" b="1" dirty="0">
                <a:effectLst>
                  <a:outerShdw blurRad="38100" dist="38100" dir="2700000" algn="tl">
                    <a:srgbClr val="000000">
                      <a:alpha val="43137"/>
                    </a:srgbClr>
                  </a:outerShdw>
                </a:effectLst>
                <a:latin typeface="黑体" panose="02010609060101010101" charset="-122"/>
                <a:ea typeface="黑体" panose="02010609060101010101" charset="-122"/>
              </a:rPr>
              <a:t>中美省</a:t>
            </a:r>
            <a:endParaRPr lang="zh-CN" altLang="en-US" sz="3600" b="1" dirty="0">
              <a:effectLst>
                <a:outerShdw blurRad="38100" dist="38100" dir="2700000" algn="tl">
                  <a:srgbClr val="000000">
                    <a:alpha val="43137"/>
                  </a:srgbClr>
                </a:outerShdw>
              </a:effectLst>
              <a:latin typeface="黑体" panose="02010609060101010101" charset="-122"/>
              <a:ea typeface="黑体" panose="02010609060101010101" charset="-122"/>
            </a:endParaRPr>
          </a:p>
        </p:txBody>
      </p:sp>
    </p:spTree>
  </p:cSld>
  <p:clrMapOvr>
    <a:masterClrMapping/>
  </p:clrMapOvr>
  <p:transition>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16386"/>
                                        </p:tgtEl>
                                        <p:attrNameLst>
                                          <p:attrName>style.visibility</p:attrName>
                                        </p:attrNameLst>
                                      </p:cBhvr>
                                      <p:to>
                                        <p:strVal val="visible"/>
                                      </p:to>
                                    </p:set>
                                    <p:animEffect transition="in" filter="barn(outHorizontal)">
                                      <p:cBhvr>
                                        <p:cTn id="7" dur="500"/>
                                        <p:tgtEl>
                                          <p:spTgt spid="16386"/>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16387"/>
                                        </p:tgtEl>
                                        <p:attrNameLst>
                                          <p:attrName>style.visibility</p:attrName>
                                        </p:attrNameLst>
                                      </p:cBhvr>
                                      <p:to>
                                        <p:strVal val="visible"/>
                                      </p:to>
                                    </p:set>
                                    <p:animEffect transition="in" filter="dissolve">
                                      <p:cBhvr>
                                        <p:cTn id="11" dur="500"/>
                                        <p:tgtEl>
                                          <p:spTgt spid="16387"/>
                                        </p:tgtEl>
                                      </p:cBhvr>
                                    </p:animEffect>
                                  </p:childTnLst>
                                </p:cTn>
                              </p:par>
                            </p:childTnLst>
                          </p:cTn>
                        </p:par>
                        <p:par>
                          <p:cTn id="12" fill="hold">
                            <p:stCondLst>
                              <p:cond delay="1000"/>
                            </p:stCondLst>
                            <p:childTnLst>
                              <p:par>
                                <p:cTn id="13" presetID="18" presetClass="entr" presetSubtype="12" fill="hold" grpId="0" nodeType="afterEffect">
                                  <p:stCondLst>
                                    <p:cond delay="0"/>
                                  </p:stCondLst>
                                  <p:childTnLst>
                                    <p:set>
                                      <p:cBhvr>
                                        <p:cTn id="14" dur="1" fill="hold">
                                          <p:stCondLst>
                                            <p:cond delay="0"/>
                                          </p:stCondLst>
                                        </p:cTn>
                                        <p:tgtEl>
                                          <p:spTgt spid="16391"/>
                                        </p:tgtEl>
                                        <p:attrNameLst>
                                          <p:attrName>style.visibility</p:attrName>
                                        </p:attrNameLst>
                                      </p:cBhvr>
                                      <p:to>
                                        <p:strVal val="visible"/>
                                      </p:to>
                                    </p:set>
                                    <p:animEffect transition="in" filter="strips(downLeft)">
                                      <p:cBhvr>
                                        <p:cTn id="15" dur="500"/>
                                        <p:tgtEl>
                                          <p:spTgt spid="16391"/>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16388"/>
                                        </p:tgtEl>
                                        <p:attrNameLst>
                                          <p:attrName>style.visibility</p:attrName>
                                        </p:attrNameLst>
                                      </p:cBhvr>
                                      <p:to>
                                        <p:strVal val="visible"/>
                                      </p:to>
                                    </p:set>
                                    <p:animEffect transition="in" filter="wipe(up)">
                                      <p:cBhvr>
                                        <p:cTn id="19" dur="500"/>
                                        <p:tgtEl>
                                          <p:spTgt spid="16388"/>
                                        </p:tgtEl>
                                      </p:cBhvr>
                                    </p:animEffect>
                                  </p:childTnLst>
                                </p:cTn>
                              </p:par>
                            </p:childTnLst>
                          </p:cTn>
                        </p:par>
                        <p:par>
                          <p:cTn id="20" fill="hold">
                            <p:stCondLst>
                              <p:cond delay="2000"/>
                            </p:stCondLst>
                            <p:childTnLst>
                              <p:par>
                                <p:cTn id="21" presetID="22" presetClass="entr" presetSubtype="1" fill="hold" grpId="0" nodeType="afterEffect">
                                  <p:stCondLst>
                                    <p:cond delay="0"/>
                                  </p:stCondLst>
                                  <p:childTnLst>
                                    <p:set>
                                      <p:cBhvr>
                                        <p:cTn id="22" dur="1" fill="hold">
                                          <p:stCondLst>
                                            <p:cond delay="0"/>
                                          </p:stCondLst>
                                        </p:cTn>
                                        <p:tgtEl>
                                          <p:spTgt spid="16389"/>
                                        </p:tgtEl>
                                        <p:attrNameLst>
                                          <p:attrName>style.visibility</p:attrName>
                                        </p:attrNameLst>
                                      </p:cBhvr>
                                      <p:to>
                                        <p:strVal val="visible"/>
                                      </p:to>
                                    </p:set>
                                    <p:animEffect transition="in" filter="wipe(up)">
                                      <p:cBhvr>
                                        <p:cTn id="23" dur="500"/>
                                        <p:tgtEl>
                                          <p:spTgt spid="16389"/>
                                        </p:tgtEl>
                                      </p:cBhvr>
                                    </p:animEffect>
                                  </p:childTnLst>
                                </p:cTn>
                              </p:par>
                            </p:childTnLst>
                          </p:cTn>
                        </p:par>
                        <p:par>
                          <p:cTn id="24" fill="hold">
                            <p:stCondLst>
                              <p:cond delay="2500"/>
                            </p:stCondLst>
                            <p:childTnLst>
                              <p:par>
                                <p:cTn id="25" presetID="4" presetClass="entr" presetSubtype="16" fill="hold" grpId="0" nodeType="afterEffect">
                                  <p:stCondLst>
                                    <p:cond delay="0"/>
                                  </p:stCondLst>
                                  <p:childTnLst>
                                    <p:set>
                                      <p:cBhvr>
                                        <p:cTn id="26" dur="1" fill="hold">
                                          <p:stCondLst>
                                            <p:cond delay="0"/>
                                          </p:stCondLst>
                                        </p:cTn>
                                        <p:tgtEl>
                                          <p:spTgt spid="16397"/>
                                        </p:tgtEl>
                                        <p:attrNameLst>
                                          <p:attrName>style.visibility</p:attrName>
                                        </p:attrNameLst>
                                      </p:cBhvr>
                                      <p:to>
                                        <p:strVal val="visible"/>
                                      </p:to>
                                    </p:set>
                                    <p:animEffect transition="in" filter="box(in)">
                                      <p:cBhvr>
                                        <p:cTn id="27" dur="500"/>
                                        <p:tgtEl>
                                          <p:spTgt spid="16397"/>
                                        </p:tgtEl>
                                      </p:cBhvr>
                                    </p:animEffect>
                                  </p:childTnLst>
                                </p:cTn>
                              </p:par>
                            </p:childTnLst>
                          </p:cTn>
                        </p:par>
                        <p:par>
                          <p:cTn id="28" fill="hold">
                            <p:stCondLst>
                              <p:cond delay="3000"/>
                            </p:stCondLst>
                            <p:childTnLst>
                              <p:par>
                                <p:cTn id="29" presetID="9" presetClass="entr" presetSubtype="0" fill="hold" grpId="0" nodeType="afterEffect">
                                  <p:stCondLst>
                                    <p:cond delay="0"/>
                                  </p:stCondLst>
                                  <p:childTnLst>
                                    <p:set>
                                      <p:cBhvr>
                                        <p:cTn id="30" dur="1" fill="hold">
                                          <p:stCondLst>
                                            <p:cond delay="0"/>
                                          </p:stCondLst>
                                        </p:cTn>
                                        <p:tgtEl>
                                          <p:spTgt spid="16390"/>
                                        </p:tgtEl>
                                        <p:attrNameLst>
                                          <p:attrName>style.visibility</p:attrName>
                                        </p:attrNameLst>
                                      </p:cBhvr>
                                      <p:to>
                                        <p:strVal val="visible"/>
                                      </p:to>
                                    </p:set>
                                    <p:animEffect transition="in" filter="dissolve">
                                      <p:cBhvr>
                                        <p:cTn id="31" dur="500"/>
                                        <p:tgtEl>
                                          <p:spTgt spid="16390"/>
                                        </p:tgtEl>
                                      </p:cBhvr>
                                    </p:animEffect>
                                  </p:childTnLst>
                                </p:cTn>
                              </p:par>
                            </p:childTnLst>
                          </p:cTn>
                        </p:par>
                        <p:par>
                          <p:cTn id="32" fill="hold">
                            <p:stCondLst>
                              <p:cond delay="3500"/>
                            </p:stCondLst>
                            <p:childTnLst>
                              <p:par>
                                <p:cTn id="33" presetID="9" presetClass="entr" presetSubtype="0" fill="hold" grpId="0" nodeType="afterEffect">
                                  <p:stCondLst>
                                    <p:cond delay="0"/>
                                  </p:stCondLst>
                                  <p:childTnLst>
                                    <p:set>
                                      <p:cBhvr>
                                        <p:cTn id="34" dur="1" fill="hold">
                                          <p:stCondLst>
                                            <p:cond delay="0"/>
                                          </p:stCondLst>
                                        </p:cTn>
                                        <p:tgtEl>
                                          <p:spTgt spid="16392"/>
                                        </p:tgtEl>
                                        <p:attrNameLst>
                                          <p:attrName>style.visibility</p:attrName>
                                        </p:attrNameLst>
                                      </p:cBhvr>
                                      <p:to>
                                        <p:strVal val="visible"/>
                                      </p:to>
                                    </p:set>
                                    <p:animEffect transition="in" filter="dissolve">
                                      <p:cBhvr>
                                        <p:cTn id="35" dur="500"/>
                                        <p:tgtEl>
                                          <p:spTgt spid="16392"/>
                                        </p:tgtEl>
                                      </p:cBhvr>
                                    </p:animEffect>
                                  </p:childTnLst>
                                </p:cTn>
                              </p:par>
                            </p:childTnLst>
                          </p:cTn>
                        </p:par>
                        <p:par>
                          <p:cTn id="36" fill="hold">
                            <p:stCondLst>
                              <p:cond delay="4000"/>
                            </p:stCondLst>
                            <p:childTnLst>
                              <p:par>
                                <p:cTn id="37" presetID="9" presetClass="entr" presetSubtype="0" fill="hold" grpId="0" nodeType="afterEffect">
                                  <p:stCondLst>
                                    <p:cond delay="0"/>
                                  </p:stCondLst>
                                  <p:childTnLst>
                                    <p:set>
                                      <p:cBhvr>
                                        <p:cTn id="38" dur="1" fill="hold">
                                          <p:stCondLst>
                                            <p:cond delay="0"/>
                                          </p:stCondLst>
                                        </p:cTn>
                                        <p:tgtEl>
                                          <p:spTgt spid="16393"/>
                                        </p:tgtEl>
                                        <p:attrNameLst>
                                          <p:attrName>style.visibility</p:attrName>
                                        </p:attrNameLst>
                                      </p:cBhvr>
                                      <p:to>
                                        <p:strVal val="visible"/>
                                      </p:to>
                                    </p:set>
                                    <p:animEffect transition="in" filter="dissolve">
                                      <p:cBhvr>
                                        <p:cTn id="39" dur="500"/>
                                        <p:tgtEl>
                                          <p:spTgt spid="16393"/>
                                        </p:tgtEl>
                                      </p:cBhvr>
                                    </p:animEffect>
                                  </p:childTnLst>
                                </p:cTn>
                              </p:par>
                            </p:childTnLst>
                          </p:cTn>
                        </p:par>
                        <p:par>
                          <p:cTn id="40" fill="hold">
                            <p:stCondLst>
                              <p:cond delay="4500"/>
                            </p:stCondLst>
                            <p:childTnLst>
                              <p:par>
                                <p:cTn id="41" presetID="9" presetClass="entr" presetSubtype="0" fill="hold" grpId="0" nodeType="afterEffect">
                                  <p:stCondLst>
                                    <p:cond delay="0"/>
                                  </p:stCondLst>
                                  <p:childTnLst>
                                    <p:set>
                                      <p:cBhvr>
                                        <p:cTn id="42" dur="1" fill="hold">
                                          <p:stCondLst>
                                            <p:cond delay="0"/>
                                          </p:stCondLst>
                                        </p:cTn>
                                        <p:tgtEl>
                                          <p:spTgt spid="16394"/>
                                        </p:tgtEl>
                                        <p:attrNameLst>
                                          <p:attrName>style.visibility</p:attrName>
                                        </p:attrNameLst>
                                      </p:cBhvr>
                                      <p:to>
                                        <p:strVal val="visible"/>
                                      </p:to>
                                    </p:set>
                                    <p:animEffect transition="in" filter="dissolve">
                                      <p:cBhvr>
                                        <p:cTn id="43" dur="500"/>
                                        <p:tgtEl>
                                          <p:spTgt spid="16394"/>
                                        </p:tgtEl>
                                      </p:cBhvr>
                                    </p:animEffect>
                                  </p:childTnLst>
                                </p:cTn>
                              </p:par>
                            </p:childTnLst>
                          </p:cTn>
                        </p:par>
                        <p:par>
                          <p:cTn id="44" fill="hold">
                            <p:stCondLst>
                              <p:cond delay="5000"/>
                            </p:stCondLst>
                            <p:childTnLst>
                              <p:par>
                                <p:cTn id="45" presetID="9" presetClass="entr" presetSubtype="0" fill="hold" grpId="0" nodeType="afterEffect">
                                  <p:stCondLst>
                                    <p:cond delay="0"/>
                                  </p:stCondLst>
                                  <p:childTnLst>
                                    <p:set>
                                      <p:cBhvr>
                                        <p:cTn id="46" dur="1" fill="hold">
                                          <p:stCondLst>
                                            <p:cond delay="0"/>
                                          </p:stCondLst>
                                        </p:cTn>
                                        <p:tgtEl>
                                          <p:spTgt spid="16395"/>
                                        </p:tgtEl>
                                        <p:attrNameLst>
                                          <p:attrName>style.visibility</p:attrName>
                                        </p:attrNameLst>
                                      </p:cBhvr>
                                      <p:to>
                                        <p:strVal val="visible"/>
                                      </p:to>
                                    </p:set>
                                    <p:animEffect transition="in" filter="dissolve">
                                      <p:cBhvr>
                                        <p:cTn id="47" dur="500"/>
                                        <p:tgtEl>
                                          <p:spTgt spid="16395"/>
                                        </p:tgtEl>
                                      </p:cBhvr>
                                    </p:animEffect>
                                  </p:childTnLst>
                                </p:cTn>
                              </p:par>
                            </p:childTnLst>
                          </p:cTn>
                        </p:par>
                        <p:par>
                          <p:cTn id="48" fill="hold">
                            <p:stCondLst>
                              <p:cond delay="5500"/>
                            </p:stCondLst>
                            <p:childTnLst>
                              <p:par>
                                <p:cTn id="49" presetID="9" presetClass="entr" presetSubtype="0" fill="hold" grpId="0" nodeType="afterEffect">
                                  <p:stCondLst>
                                    <p:cond delay="0"/>
                                  </p:stCondLst>
                                  <p:childTnLst>
                                    <p:set>
                                      <p:cBhvr>
                                        <p:cTn id="50" dur="1" fill="hold">
                                          <p:stCondLst>
                                            <p:cond delay="0"/>
                                          </p:stCondLst>
                                        </p:cTn>
                                        <p:tgtEl>
                                          <p:spTgt spid="16396"/>
                                        </p:tgtEl>
                                        <p:attrNameLst>
                                          <p:attrName>style.visibility</p:attrName>
                                        </p:attrNameLst>
                                      </p:cBhvr>
                                      <p:to>
                                        <p:strVal val="visible"/>
                                      </p:to>
                                    </p:set>
                                    <p:animEffect transition="in" filter="dissolve">
                                      <p:cBhvr>
                                        <p:cTn id="51" dur="500"/>
                                        <p:tgtEl>
                                          <p:spTgt spid="16396"/>
                                        </p:tgtEl>
                                      </p:cBhvr>
                                    </p:animEffect>
                                  </p:childTnLst>
                                </p:cTn>
                              </p:par>
                            </p:childTnLst>
                          </p:cTn>
                        </p:par>
                        <p:par>
                          <p:cTn id="52" fill="hold">
                            <p:stCondLst>
                              <p:cond delay="6000"/>
                            </p:stCondLst>
                            <p:childTnLst>
                              <p:par>
                                <p:cTn id="53" presetID="9" presetClass="entr" presetSubtype="0" fill="hold" grpId="0" nodeType="afterEffect">
                                  <p:stCondLst>
                                    <p:cond delay="0"/>
                                  </p:stCondLst>
                                  <p:childTnLst>
                                    <p:set>
                                      <p:cBhvr>
                                        <p:cTn id="54" dur="1" fill="hold">
                                          <p:stCondLst>
                                            <p:cond delay="0"/>
                                          </p:stCondLst>
                                        </p:cTn>
                                        <p:tgtEl>
                                          <p:spTgt spid="16398"/>
                                        </p:tgtEl>
                                        <p:attrNameLst>
                                          <p:attrName>style.visibility</p:attrName>
                                        </p:attrNameLst>
                                      </p:cBhvr>
                                      <p:to>
                                        <p:strVal val="visible"/>
                                      </p:to>
                                    </p:set>
                                    <p:animEffect transition="in" filter="dissolve">
                                      <p:cBhvr>
                                        <p:cTn id="55" dur="500"/>
                                        <p:tgtEl>
                                          <p:spTgt spid="163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autoUpdateAnimBg="0"/>
      <p:bldP spid="16388" grpId="0" autoUpdateAnimBg="0"/>
      <p:bldP spid="16389" grpId="0" animBg="1"/>
      <p:bldP spid="16390" grpId="0" animBg="1"/>
      <p:bldP spid="16391" grpId="0" animBg="1" autoUpdateAnimBg="0"/>
      <p:bldP spid="16392" grpId="0" animBg="1" autoUpdateAnimBg="0"/>
      <p:bldP spid="16393" grpId="0" animBg="1" autoUpdateAnimBg="0"/>
      <p:bldP spid="16394" grpId="0" animBg="1" autoUpdateAnimBg="0"/>
      <p:bldP spid="16395" grpId="0" animBg="1" autoUpdateAnimBg="0"/>
      <p:bldP spid="16396" grpId="0" animBg="1" autoUpdateAnimBg="0"/>
      <p:bldP spid="16397" grpId="0" animBg="1"/>
      <p:bldP spid="16398" grpId="0" animBg="1"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27" name="Picture 7" descr="多洛雷斯呼声">
            <a:hlinkClick r:id="rId1" tooltip="多洛雷斯呼声"/>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528" y="908720"/>
            <a:ext cx="4801005" cy="3456384"/>
          </a:xfrm>
          <a:prstGeom prst="rect">
            <a:avLst/>
          </a:prstGeom>
          <a:noFill/>
          <a:extLst>
            <a:ext uri="{909E8E84-426E-40DD-AFC4-6F175D3DCCD1}">
              <a14:hiddenFill xmlns:a14="http://schemas.microsoft.com/office/drawing/2010/main">
                <a:solidFill>
                  <a:srgbClr val="FFFFFF"/>
                </a:solidFill>
              </a14:hiddenFill>
            </a:ext>
          </a:extLst>
        </p:spPr>
      </p:pic>
      <p:sp>
        <p:nvSpPr>
          <p:cNvPr id="133125" name="Rectangle 5"/>
          <p:cNvSpPr>
            <a:spLocks noChangeArrowheads="1"/>
          </p:cNvSpPr>
          <p:nvPr/>
        </p:nvSpPr>
        <p:spPr bwMode="auto">
          <a:xfrm>
            <a:off x="4499992" y="404664"/>
            <a:ext cx="4392613" cy="40318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altLang="zh-CN" sz="3200" b="1" dirty="0">
                <a:solidFill>
                  <a:srgbClr val="000066"/>
                </a:solidFill>
                <a:effectLst>
                  <a:outerShdw blurRad="38100" dist="38100" dir="2700000" algn="tl">
                    <a:srgbClr val="C0C0C0"/>
                  </a:outerShdw>
                </a:effectLst>
                <a:latin typeface="黑体" panose="02010609060101010101" charset="-122"/>
                <a:ea typeface="黑体" panose="02010609060101010101" charset="-122"/>
              </a:rPr>
              <a:t>1810</a:t>
            </a:r>
            <a:r>
              <a:rPr lang="zh-CN" altLang="en-US" sz="3200" b="1" dirty="0">
                <a:solidFill>
                  <a:srgbClr val="000066"/>
                </a:solidFill>
                <a:effectLst>
                  <a:outerShdw blurRad="38100" dist="38100" dir="2700000" algn="tl">
                    <a:srgbClr val="C0C0C0"/>
                  </a:outerShdw>
                </a:effectLst>
                <a:latin typeface="黑体" panose="02010609060101010101" charset="-122"/>
                <a:ea typeface="黑体" panose="02010609060101010101" charset="-122"/>
              </a:rPr>
              <a:t>年</a:t>
            </a:r>
            <a:r>
              <a:rPr lang="en-US" altLang="zh-CN" sz="3200" b="1" dirty="0">
                <a:solidFill>
                  <a:srgbClr val="000066"/>
                </a:solidFill>
                <a:effectLst>
                  <a:outerShdw blurRad="38100" dist="38100" dir="2700000" algn="tl">
                    <a:srgbClr val="C0C0C0"/>
                  </a:outerShdw>
                </a:effectLst>
                <a:latin typeface="黑体" panose="02010609060101010101" charset="-122"/>
                <a:ea typeface="黑体" panose="02010609060101010101" charset="-122"/>
              </a:rPr>
              <a:t>9</a:t>
            </a:r>
            <a:r>
              <a:rPr lang="zh-CN" altLang="en-US" sz="3200" b="1" dirty="0">
                <a:solidFill>
                  <a:srgbClr val="000066"/>
                </a:solidFill>
                <a:effectLst>
                  <a:outerShdw blurRad="38100" dist="38100" dir="2700000" algn="tl">
                    <a:srgbClr val="C0C0C0"/>
                  </a:outerShdw>
                </a:effectLst>
                <a:latin typeface="黑体" panose="02010609060101010101" charset="-122"/>
                <a:ea typeface="黑体" panose="02010609060101010101" charset="-122"/>
              </a:rPr>
              <a:t>月</a:t>
            </a:r>
            <a:r>
              <a:rPr lang="en-US" altLang="zh-CN" sz="3200" b="1" dirty="0">
                <a:solidFill>
                  <a:srgbClr val="000066"/>
                </a:solidFill>
                <a:effectLst>
                  <a:outerShdw blurRad="38100" dist="38100" dir="2700000" algn="tl">
                    <a:srgbClr val="C0C0C0"/>
                  </a:outerShdw>
                </a:effectLst>
                <a:latin typeface="黑体" panose="02010609060101010101" charset="-122"/>
                <a:ea typeface="黑体" panose="02010609060101010101" charset="-122"/>
              </a:rPr>
              <a:t>16</a:t>
            </a:r>
            <a:r>
              <a:rPr lang="zh-CN" altLang="en-US" sz="3200" b="1" dirty="0">
                <a:solidFill>
                  <a:srgbClr val="000066"/>
                </a:solidFill>
                <a:effectLst>
                  <a:outerShdw blurRad="38100" dist="38100" dir="2700000" algn="tl">
                    <a:srgbClr val="C0C0C0"/>
                  </a:outerShdw>
                </a:effectLst>
                <a:latin typeface="黑体" panose="02010609060101010101" charset="-122"/>
                <a:ea typeface="黑体" panose="02010609060101010101" charset="-122"/>
              </a:rPr>
              <a:t>日伊达尔戈在墨西哥发动的反西班牙起义。他向聚集起来的印第安人说：“你们愿意自由吗？三百年前，可恨的西班牙人夺去了我们祖先的土地，你们愿意夺回来吗？</a:t>
            </a:r>
            <a:r>
              <a:rPr lang="zh-CN" altLang="en-US" sz="3200" b="1" dirty="0" smtClean="0">
                <a:solidFill>
                  <a:srgbClr val="000066"/>
                </a:solidFill>
                <a:effectLst>
                  <a:outerShdw blurRad="38100" dist="38100" dir="2700000" algn="tl">
                    <a:srgbClr val="C0C0C0"/>
                  </a:outerShdw>
                </a:effectLst>
                <a:latin typeface="黑体" panose="02010609060101010101" charset="-122"/>
                <a:ea typeface="黑体" panose="02010609060101010101" charset="-122"/>
              </a:rPr>
              <a:t>”</a:t>
            </a:r>
            <a:endParaRPr lang="en-US" altLang="zh-CN" sz="3200" b="1" dirty="0">
              <a:solidFill>
                <a:srgbClr val="000066"/>
              </a:solidFill>
              <a:effectLst>
                <a:outerShdw blurRad="38100" dist="38100" dir="2700000" algn="tl">
                  <a:srgbClr val="C0C0C0"/>
                </a:outerShdw>
              </a:effectLst>
              <a:latin typeface="黑体" panose="02010609060101010101" charset="-122"/>
              <a:ea typeface="黑体" panose="02010609060101010101" charset="-122"/>
            </a:endParaRPr>
          </a:p>
        </p:txBody>
      </p:sp>
      <p:sp>
        <p:nvSpPr>
          <p:cNvPr id="133133" name="Rectangle 13"/>
          <p:cNvSpPr>
            <a:spLocks noChangeArrowheads="1"/>
          </p:cNvSpPr>
          <p:nvPr/>
        </p:nvSpPr>
        <p:spPr bwMode="auto">
          <a:xfrm>
            <a:off x="35496" y="211287"/>
            <a:ext cx="4698722"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4400" b="1" dirty="0" smtClean="0">
                <a:solidFill>
                  <a:srgbClr val="CC0000"/>
                </a:solidFill>
                <a:effectLst>
                  <a:outerShdw blurRad="38100" dist="38100" dir="2700000" algn="tl">
                    <a:srgbClr val="C0C0C0"/>
                  </a:outerShdw>
                </a:effectLst>
                <a:latin typeface="华文隶书" panose="02010800040101010101" pitchFamily="2" charset="-122"/>
                <a:ea typeface="华文隶书" panose="02010800040101010101" pitchFamily="2" charset="-122"/>
              </a:rPr>
              <a:t>“</a:t>
            </a:r>
            <a:r>
              <a:rPr lang="zh-CN" altLang="en-US" sz="4400" b="1" dirty="0" smtClean="0">
                <a:solidFill>
                  <a:srgbClr val="CC0000"/>
                </a:solidFill>
                <a:effectLst>
                  <a:outerShdw blurRad="38100" dist="38100" dir="2700000" algn="tl">
                    <a:srgbClr val="C0C0C0"/>
                  </a:outerShdw>
                </a:effectLst>
                <a:latin typeface="华文隶书" panose="02010800040101010101" pitchFamily="2" charset="-122"/>
                <a:ea typeface="华文隶书" panose="02010800040101010101" pitchFamily="2" charset="-122"/>
              </a:rPr>
              <a:t>多洛雷斯呼声</a:t>
            </a:r>
            <a:r>
              <a:rPr lang="en-US" altLang="zh-CN" sz="4400" b="1" dirty="0" smtClean="0">
                <a:solidFill>
                  <a:srgbClr val="CC0000"/>
                </a:solidFill>
                <a:effectLst>
                  <a:outerShdw blurRad="38100" dist="38100" dir="2700000" algn="tl">
                    <a:srgbClr val="C0C0C0"/>
                  </a:outerShdw>
                </a:effectLst>
                <a:latin typeface="华文隶书" panose="02010800040101010101" pitchFamily="2" charset="-122"/>
                <a:ea typeface="华文隶书" panose="02010800040101010101" pitchFamily="2" charset="-122"/>
              </a:rPr>
              <a:t>”</a:t>
            </a:r>
            <a:endParaRPr lang="zh-CN" altLang="en-US" sz="4400" b="1" dirty="0">
              <a:solidFill>
                <a:srgbClr val="CC0000"/>
              </a:solidFill>
              <a:effectLst>
                <a:outerShdw blurRad="38100" dist="38100" dir="2700000" algn="tl">
                  <a:srgbClr val="C0C0C0"/>
                </a:outerShdw>
              </a:effectLst>
              <a:latin typeface="华文隶书" panose="02010800040101010101" pitchFamily="2" charset="-122"/>
              <a:ea typeface="华文隶书" panose="02010800040101010101" pitchFamily="2" charset="-122"/>
            </a:endParaRPr>
          </a:p>
        </p:txBody>
      </p:sp>
      <p:sp>
        <p:nvSpPr>
          <p:cNvPr id="133135" name="Rectangle 15"/>
          <p:cNvSpPr>
            <a:spLocks noChangeArrowheads="1"/>
          </p:cNvSpPr>
          <p:nvPr/>
        </p:nvSpPr>
        <p:spPr bwMode="auto">
          <a:xfrm>
            <a:off x="395288" y="4365104"/>
            <a:ext cx="8496300" cy="20621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3200" b="1" dirty="0">
                <a:solidFill>
                  <a:srgbClr val="000066"/>
                </a:solidFill>
                <a:effectLst>
                  <a:outerShdw blurRad="38100" dist="38100" dir="2700000" algn="tl">
                    <a:srgbClr val="C0C0C0"/>
                  </a:outerShdw>
                </a:effectLst>
                <a:latin typeface="黑体" panose="02010609060101010101" charset="-122"/>
                <a:ea typeface="黑体" panose="02010609060101010101" charset="-122"/>
              </a:rPr>
              <a:t>人们同声回答：“绞死这些西班牙强盗</a:t>
            </a:r>
            <a:r>
              <a:rPr lang="en-US" altLang="zh-CN" sz="3200" b="1" dirty="0" smtClean="0">
                <a:solidFill>
                  <a:srgbClr val="000066"/>
                </a:solidFill>
                <a:effectLst>
                  <a:outerShdw blurRad="38100" dist="38100" dir="2700000" algn="tl">
                    <a:srgbClr val="C0C0C0"/>
                  </a:outerShdw>
                </a:effectLst>
                <a:latin typeface="黑体" panose="02010609060101010101" charset="-122"/>
                <a:ea typeface="黑体" panose="02010609060101010101" charset="-122"/>
              </a:rPr>
              <a:t>!”</a:t>
            </a:r>
            <a:r>
              <a:rPr lang="zh-CN" altLang="en-US" sz="3200" b="1" dirty="0" smtClean="0">
                <a:solidFill>
                  <a:srgbClr val="000066"/>
                </a:solidFill>
                <a:effectLst>
                  <a:outerShdw blurRad="38100" dist="38100" dir="2700000" algn="tl">
                    <a:srgbClr val="C0C0C0"/>
                  </a:outerShdw>
                </a:effectLst>
                <a:latin typeface="黑体" panose="02010609060101010101" charset="-122"/>
                <a:ea typeface="黑体" panose="02010609060101010101" charset="-122"/>
              </a:rPr>
              <a:t>接着</a:t>
            </a:r>
            <a:r>
              <a:rPr lang="zh-CN" altLang="en-US" sz="3200" b="1" dirty="0">
                <a:solidFill>
                  <a:srgbClr val="000066"/>
                </a:solidFill>
                <a:effectLst>
                  <a:outerShdw blurRad="38100" dist="38100" dir="2700000" algn="tl">
                    <a:srgbClr val="C0C0C0"/>
                  </a:outerShdw>
                </a:effectLst>
                <a:latin typeface="黑体" panose="02010609060101010101" charset="-122"/>
                <a:ea typeface="黑体" panose="02010609060101010101" charset="-122"/>
              </a:rPr>
              <a:t>，他领导群众高呼：“美洲万岁</a:t>
            </a:r>
            <a:r>
              <a:rPr lang="en-US" altLang="zh-CN" sz="3200" b="1" dirty="0">
                <a:solidFill>
                  <a:srgbClr val="000066"/>
                </a:solidFill>
                <a:effectLst>
                  <a:outerShdw blurRad="38100" dist="38100" dir="2700000" algn="tl">
                    <a:srgbClr val="C0C0C0"/>
                  </a:outerShdw>
                </a:effectLst>
                <a:latin typeface="黑体" panose="02010609060101010101" charset="-122"/>
                <a:ea typeface="黑体" panose="02010609060101010101" charset="-122"/>
              </a:rPr>
              <a:t>!</a:t>
            </a:r>
            <a:r>
              <a:rPr lang="zh-CN" altLang="en-US" sz="3200" b="1" dirty="0">
                <a:solidFill>
                  <a:srgbClr val="000066"/>
                </a:solidFill>
                <a:effectLst>
                  <a:outerShdw blurRad="38100" dist="38100" dir="2700000" algn="tl">
                    <a:srgbClr val="C0C0C0"/>
                  </a:outerShdw>
                </a:effectLst>
                <a:latin typeface="黑体" panose="02010609060101010101" charset="-122"/>
                <a:ea typeface="黑体" panose="02010609060101010101" charset="-122"/>
              </a:rPr>
              <a:t>打倒坏政府</a:t>
            </a:r>
            <a:r>
              <a:rPr lang="en-US" altLang="zh-CN" sz="3200" b="1" dirty="0">
                <a:solidFill>
                  <a:srgbClr val="000066"/>
                </a:solidFill>
                <a:effectLst>
                  <a:outerShdw blurRad="38100" dist="38100" dir="2700000" algn="tl">
                    <a:srgbClr val="C0C0C0"/>
                  </a:outerShdw>
                </a:effectLst>
                <a:latin typeface="黑体" panose="02010609060101010101" charset="-122"/>
                <a:ea typeface="黑体" panose="02010609060101010101" charset="-122"/>
              </a:rPr>
              <a:t>!” </a:t>
            </a:r>
            <a:r>
              <a:rPr lang="zh-CN" altLang="en-US" sz="3200" b="1" dirty="0">
                <a:solidFill>
                  <a:srgbClr val="000066"/>
                </a:solidFill>
                <a:effectLst>
                  <a:outerShdw blurRad="38100" dist="38100" dir="2700000" algn="tl">
                    <a:srgbClr val="C0C0C0"/>
                  </a:outerShdw>
                </a:effectLst>
                <a:latin typeface="黑体" panose="02010609060101010101" charset="-122"/>
                <a:ea typeface="黑体" panose="02010609060101010101" charset="-122"/>
              </a:rPr>
              <a:t>这就是墨西哥史上著名的“多洛雷斯呼声”它标志着墨西哥独立运动的开始。 </a:t>
            </a:r>
            <a:endParaRPr lang="zh-CN" altLang="en-US" sz="3200" b="1" dirty="0">
              <a:solidFill>
                <a:srgbClr val="000066"/>
              </a:solidFill>
              <a:effectLst>
                <a:outerShdw blurRad="38100" dist="38100" dir="2700000" algn="tl">
                  <a:srgbClr val="C0C0C0"/>
                </a:outerShdw>
              </a:effectLst>
              <a:latin typeface="黑体" panose="02010609060101010101" charset="-122"/>
              <a:ea typeface="黑体"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4450" name="Object 3"/>
          <p:cNvGraphicFramePr>
            <a:graphicFrameLocks noChangeAspect="1"/>
          </p:cNvGraphicFramePr>
          <p:nvPr/>
        </p:nvGraphicFramePr>
        <p:xfrm>
          <a:off x="111211" y="1486049"/>
          <a:ext cx="4460789" cy="5013176"/>
        </p:xfrm>
        <a:graphic>
          <a:graphicData uri="http://schemas.openxmlformats.org/presentationml/2006/ole">
            <mc:AlternateContent xmlns:mc="http://schemas.openxmlformats.org/markup-compatibility/2006">
              <mc:Choice xmlns:v="urn:schemas-microsoft-com:vml" Requires="v">
                <p:oleObj spid="_x0000_s2084" name="BMP 图象" r:id="rId1" imgW="2936875" imgH="3021965" progId="Paint.Picture">
                  <p:embed/>
                </p:oleObj>
              </mc:Choice>
              <mc:Fallback>
                <p:oleObj name="BMP 图象" r:id="rId1" imgW="2936875" imgH="3021965" progId="Paint.Picture">
                  <p:embed/>
                  <p:pic>
                    <p:nvPicPr>
                      <p:cNvPr id="0" name="图片 207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211" y="1486049"/>
                        <a:ext cx="4460789" cy="5013176"/>
                      </a:xfrm>
                      <a:prstGeom prst="rect">
                        <a:avLst/>
                      </a:prstGeom>
                      <a:noFill/>
                      <a:ln>
                        <a:noFill/>
                      </a:ln>
                      <a:effectLst/>
                    </p:spPr>
                  </p:pic>
                </p:oleObj>
              </mc:Fallback>
            </mc:AlternateContent>
          </a:graphicData>
        </a:graphic>
      </p:graphicFrame>
      <p:sp>
        <p:nvSpPr>
          <p:cNvPr id="104451" name="Rectangle 4"/>
          <p:cNvSpPr>
            <a:spLocks noGrp="1" noChangeArrowheads="1"/>
          </p:cNvSpPr>
          <p:nvPr>
            <p:ph type="title" idx="4294967295"/>
          </p:nvPr>
        </p:nvSpPr>
        <p:spPr>
          <a:xfrm>
            <a:off x="0" y="622300"/>
            <a:ext cx="9144000" cy="685800"/>
          </a:xfrm>
          <a:prstGeom prst="rect">
            <a:avLst/>
          </a:prstGeom>
        </p:spPr>
        <p:txBody>
          <a:bodyPr anchor="b">
            <a:noAutofit/>
          </a:bodyPr>
          <a:lstStyle/>
          <a:p>
            <a:pPr>
              <a:spcBef>
                <a:spcPct val="50000"/>
              </a:spcBef>
            </a:pPr>
            <a:r>
              <a:rPr lang="en-US" altLang="zh-CN" b="1" dirty="0">
                <a:solidFill>
                  <a:srgbClr val="FF0000"/>
                </a:solidFill>
                <a:effectLst>
                  <a:outerShdw blurRad="38100" dist="38100" dir="2700000" algn="tl">
                    <a:srgbClr val="C0C0C0"/>
                  </a:outerShdw>
                </a:effectLst>
                <a:latin typeface="宋体" panose="02010600030101010101" pitchFamily="2" charset="-122"/>
                <a:ea typeface="隶书" panose="02010509060101010101" pitchFamily="49" charset="-122"/>
              </a:rPr>
              <a:t>“</a:t>
            </a:r>
            <a:r>
              <a:rPr lang="zh-CN" altLang="en-US" b="1" dirty="0">
                <a:solidFill>
                  <a:srgbClr val="FF0000"/>
                </a:solidFill>
                <a:effectLst>
                  <a:outerShdw blurRad="38100" dist="38100" dir="2700000" algn="tl">
                    <a:srgbClr val="C0C0C0"/>
                  </a:outerShdw>
                </a:effectLst>
                <a:latin typeface="隶书" panose="02010509060101010101" pitchFamily="49" charset="-122"/>
                <a:ea typeface="隶书" panose="02010509060101010101" pitchFamily="49" charset="-122"/>
              </a:rPr>
              <a:t>南美的解放者</a:t>
            </a:r>
            <a:r>
              <a:rPr lang="zh-CN" altLang="en-US" b="1" dirty="0">
                <a:solidFill>
                  <a:srgbClr val="FF0000"/>
                </a:solidFill>
                <a:effectLst>
                  <a:outerShdw blurRad="38100" dist="38100" dir="2700000" algn="tl">
                    <a:srgbClr val="C0C0C0"/>
                  </a:outerShdw>
                </a:effectLst>
                <a:latin typeface="宋体" panose="02010600030101010101" pitchFamily="2" charset="-122"/>
                <a:ea typeface="隶书" panose="02010509060101010101" pitchFamily="49" charset="-122"/>
              </a:rPr>
              <a:t>”</a:t>
            </a:r>
            <a:r>
              <a:rPr lang="en-US" altLang="zh-CN" b="1" dirty="0">
                <a:solidFill>
                  <a:srgbClr val="FF0000"/>
                </a:solidFill>
                <a:effectLst>
                  <a:outerShdw blurRad="38100" dist="38100" dir="2700000" algn="tl">
                    <a:srgbClr val="C0C0C0"/>
                  </a:outerShdw>
                </a:effectLst>
                <a:latin typeface="宋体" panose="02010600030101010101" pitchFamily="2" charset="-122"/>
                <a:ea typeface="隶书" panose="02010509060101010101" pitchFamily="49" charset="-122"/>
              </a:rPr>
              <a:t>——</a:t>
            </a:r>
            <a:r>
              <a:rPr lang="zh-CN" altLang="en-US" b="1" dirty="0">
                <a:solidFill>
                  <a:srgbClr val="FF0000"/>
                </a:solidFill>
                <a:effectLst>
                  <a:outerShdw blurRad="38100" dist="38100" dir="2700000" algn="tl">
                    <a:srgbClr val="C0C0C0"/>
                  </a:outerShdw>
                </a:effectLst>
                <a:latin typeface="隶书" panose="02010509060101010101" pitchFamily="49" charset="-122"/>
                <a:ea typeface="隶书" panose="02010509060101010101" pitchFamily="49" charset="-122"/>
              </a:rPr>
              <a:t>玻利瓦尔</a:t>
            </a:r>
            <a:endParaRPr lang="zh-CN" altLang="en-US" b="1" dirty="0">
              <a:solidFill>
                <a:srgbClr val="FF0000"/>
              </a:solidFill>
              <a:effectLst>
                <a:outerShdw blurRad="38100" dist="38100" dir="2700000" algn="tl">
                  <a:srgbClr val="C0C0C0"/>
                </a:outerShdw>
              </a:effectLst>
              <a:latin typeface="隶书" panose="02010509060101010101" pitchFamily="49" charset="-122"/>
              <a:ea typeface="隶书" panose="02010509060101010101" pitchFamily="49" charset="-122"/>
            </a:endParaRPr>
          </a:p>
        </p:txBody>
      </p:sp>
      <p:pic>
        <p:nvPicPr>
          <p:cNvPr id="104452" name="Picture 6" descr="玻利瓦尔"/>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06960" y="1486050"/>
            <a:ext cx="4436470" cy="5013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7" name="Text Box 4"/>
          <p:cNvSpPr txBox="1">
            <a:spLocks noChangeArrowheads="1"/>
          </p:cNvSpPr>
          <p:nvPr/>
        </p:nvSpPr>
        <p:spPr bwMode="auto">
          <a:xfrm>
            <a:off x="2906142" y="1052736"/>
            <a:ext cx="6202362" cy="5307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95000"/>
              </a:lnSpc>
            </a:pPr>
            <a:r>
              <a:rPr lang="en-US" altLang="zh-CN" sz="3200" b="1" dirty="0">
                <a:solidFill>
                  <a:srgbClr val="000066"/>
                </a:solidFill>
                <a:effectLst>
                  <a:outerShdw blurRad="38100" dist="38100" dir="2700000" algn="tl">
                    <a:srgbClr val="000000">
                      <a:alpha val="43137"/>
                    </a:srgbClr>
                  </a:outerShdw>
                </a:effectLst>
                <a:latin typeface="黑体" panose="02010609060101010101" charset="-122"/>
                <a:ea typeface="黑体" panose="02010609060101010101" charset="-122"/>
              </a:rPr>
              <a:t>    </a:t>
            </a:r>
            <a:r>
              <a:rPr kumimoji="1" lang="zh-CN" altLang="en-US" sz="3200" b="1" dirty="0">
                <a:solidFill>
                  <a:srgbClr val="000066"/>
                </a:solidFill>
                <a:effectLst>
                  <a:outerShdw blurRad="38100" dist="38100" dir="2700000" algn="tl">
                    <a:srgbClr val="000000">
                      <a:alpha val="43137"/>
                    </a:srgbClr>
                  </a:outerShdw>
                </a:effectLst>
                <a:latin typeface="黑体" panose="02010609060101010101" charset="-122"/>
                <a:ea typeface="黑体" panose="02010609060101010101" charset="-122"/>
              </a:rPr>
              <a:t>圣马丁是南美解放运动的领导人之一，他一生大部分时间都致力于南美的解放斗争。</a:t>
            </a:r>
            <a:r>
              <a:rPr kumimoji="1" lang="en-US" altLang="zh-CN" sz="3200" b="1" dirty="0">
                <a:solidFill>
                  <a:srgbClr val="000066"/>
                </a:solidFill>
                <a:effectLst>
                  <a:outerShdw blurRad="38100" dist="38100" dir="2700000" algn="tl">
                    <a:srgbClr val="000000">
                      <a:alpha val="43137"/>
                    </a:srgbClr>
                  </a:outerShdw>
                </a:effectLst>
                <a:latin typeface="黑体" panose="02010609060101010101" charset="-122"/>
                <a:ea typeface="黑体" panose="02010609060101010101" charset="-122"/>
              </a:rPr>
              <a:t>1818</a:t>
            </a:r>
            <a:r>
              <a:rPr kumimoji="1" lang="zh-CN" altLang="en-US" sz="3200" b="1" dirty="0">
                <a:solidFill>
                  <a:srgbClr val="000066"/>
                </a:solidFill>
                <a:effectLst>
                  <a:outerShdw blurRad="38100" dist="38100" dir="2700000" algn="tl">
                    <a:srgbClr val="000000">
                      <a:alpha val="43137"/>
                    </a:srgbClr>
                  </a:outerShdw>
                </a:effectLst>
                <a:latin typeface="黑体" panose="02010609060101010101" charset="-122"/>
                <a:ea typeface="黑体" panose="02010609060101010101" charset="-122"/>
              </a:rPr>
              <a:t>年解放了智利。</a:t>
            </a:r>
            <a:r>
              <a:rPr kumimoji="1" lang="en-US" altLang="zh-CN" sz="3200" b="1" dirty="0">
                <a:solidFill>
                  <a:srgbClr val="000066"/>
                </a:solidFill>
                <a:effectLst>
                  <a:outerShdw blurRad="38100" dist="38100" dir="2700000" algn="tl">
                    <a:srgbClr val="000000">
                      <a:alpha val="43137"/>
                    </a:srgbClr>
                  </a:outerShdw>
                </a:effectLst>
                <a:latin typeface="黑体" panose="02010609060101010101" charset="-122"/>
                <a:ea typeface="黑体" panose="02010609060101010101" charset="-122"/>
              </a:rPr>
              <a:t>1821</a:t>
            </a:r>
            <a:r>
              <a:rPr kumimoji="1" lang="zh-CN" altLang="en-US" sz="3200" b="1" dirty="0">
                <a:solidFill>
                  <a:srgbClr val="000066"/>
                </a:solidFill>
                <a:effectLst>
                  <a:outerShdw blurRad="38100" dist="38100" dir="2700000" algn="tl">
                    <a:srgbClr val="000000">
                      <a:alpha val="43137"/>
                    </a:srgbClr>
                  </a:outerShdw>
                </a:effectLst>
                <a:latin typeface="黑体" panose="02010609060101010101" charset="-122"/>
                <a:ea typeface="黑体" panose="02010609060101010101" charset="-122"/>
              </a:rPr>
              <a:t>年，圣马丁率部进入秘鲁，秘鲁宣告独立。不久，</a:t>
            </a:r>
            <a:r>
              <a:rPr kumimoji="1" lang="zh-CN" altLang="en-US" sz="3200" b="1" dirty="0">
                <a:solidFill>
                  <a:srgbClr val="CC0000"/>
                </a:solidFill>
                <a:effectLst>
                  <a:outerShdw blurRad="38100" dist="38100" dir="2700000" algn="tl">
                    <a:srgbClr val="000000">
                      <a:alpha val="43137"/>
                    </a:srgbClr>
                  </a:outerShdw>
                </a:effectLst>
                <a:latin typeface="黑体" panose="02010609060101010101" charset="-122"/>
                <a:ea typeface="黑体" panose="02010609060101010101" charset="-122"/>
              </a:rPr>
              <a:t>圣马丁将军队指挥权交给玻利瓦尔</a:t>
            </a:r>
            <a:r>
              <a:rPr kumimoji="1" lang="zh-CN" altLang="en-US" sz="3200" b="1" dirty="0">
                <a:solidFill>
                  <a:srgbClr val="000066"/>
                </a:solidFill>
                <a:effectLst>
                  <a:outerShdw blurRad="38100" dist="38100" dir="2700000" algn="tl">
                    <a:srgbClr val="000000">
                      <a:alpha val="43137"/>
                    </a:srgbClr>
                  </a:outerShdw>
                </a:effectLst>
                <a:latin typeface="黑体" panose="02010609060101010101" charset="-122"/>
                <a:ea typeface="黑体" panose="02010609060101010101" charset="-122"/>
              </a:rPr>
              <a:t>，悄然隐退，在欧洲度过了余生。</a:t>
            </a:r>
            <a:endParaRPr kumimoji="1" lang="zh-CN" altLang="en-US" sz="3200" b="1" dirty="0">
              <a:solidFill>
                <a:srgbClr val="000066"/>
              </a:solidFill>
              <a:effectLst>
                <a:outerShdw blurRad="38100" dist="38100" dir="2700000" algn="tl">
                  <a:srgbClr val="000000">
                    <a:alpha val="43137"/>
                  </a:srgbClr>
                </a:outerShdw>
              </a:effectLst>
              <a:latin typeface="黑体" panose="02010609060101010101" charset="-122"/>
              <a:ea typeface="黑体" panose="02010609060101010101" charset="-122"/>
            </a:endParaRPr>
          </a:p>
          <a:p>
            <a:pPr>
              <a:lnSpc>
                <a:spcPct val="95000"/>
              </a:lnSpc>
            </a:pPr>
            <a:r>
              <a:rPr kumimoji="1" lang="zh-CN" altLang="en-US" sz="3200" b="1" dirty="0">
                <a:solidFill>
                  <a:srgbClr val="000066"/>
                </a:solidFill>
                <a:effectLst>
                  <a:outerShdw blurRad="38100" dist="38100" dir="2700000" algn="tl">
                    <a:srgbClr val="000000">
                      <a:alpha val="43137"/>
                    </a:srgbClr>
                  </a:outerShdw>
                </a:effectLst>
                <a:latin typeface="黑体" panose="02010609060101010101" charset="-122"/>
                <a:ea typeface="黑体" panose="02010609060101010101" charset="-122"/>
              </a:rPr>
              <a:t>    </a:t>
            </a:r>
            <a:r>
              <a:rPr kumimoji="1" lang="en-US" altLang="zh-CN" sz="3200" b="1" dirty="0">
                <a:solidFill>
                  <a:srgbClr val="000066"/>
                </a:solidFill>
                <a:effectLst>
                  <a:outerShdw blurRad="38100" dist="38100" dir="2700000" algn="tl">
                    <a:srgbClr val="000000">
                      <a:alpha val="43137"/>
                    </a:srgbClr>
                  </a:outerShdw>
                </a:effectLst>
                <a:latin typeface="黑体" panose="02010609060101010101" charset="-122"/>
                <a:ea typeface="黑体" panose="02010609060101010101" charset="-122"/>
              </a:rPr>
              <a:t>1878</a:t>
            </a:r>
            <a:r>
              <a:rPr kumimoji="1" lang="zh-CN" altLang="en-US" sz="3200" b="1" dirty="0">
                <a:solidFill>
                  <a:srgbClr val="000066"/>
                </a:solidFill>
                <a:effectLst>
                  <a:outerShdw blurRad="38100" dist="38100" dir="2700000" algn="tl">
                    <a:srgbClr val="000000">
                      <a:alpha val="43137"/>
                    </a:srgbClr>
                  </a:outerShdw>
                </a:effectLst>
                <a:latin typeface="黑体" panose="02010609060101010101" charset="-122"/>
                <a:ea typeface="黑体" panose="02010609060101010101" charset="-122"/>
              </a:rPr>
              <a:t>年，阿根廷、智利、秘鲁三国在圣马丁诞生</a:t>
            </a:r>
            <a:r>
              <a:rPr kumimoji="1" lang="en-US" altLang="zh-CN" sz="3200" b="1" dirty="0">
                <a:solidFill>
                  <a:srgbClr val="000066"/>
                </a:solidFill>
                <a:effectLst>
                  <a:outerShdw blurRad="38100" dist="38100" dir="2700000" algn="tl">
                    <a:srgbClr val="000000">
                      <a:alpha val="43137"/>
                    </a:srgbClr>
                  </a:outerShdw>
                </a:effectLst>
                <a:latin typeface="黑体" panose="02010609060101010101" charset="-122"/>
                <a:ea typeface="黑体" panose="02010609060101010101" charset="-122"/>
              </a:rPr>
              <a:t>100</a:t>
            </a:r>
            <a:r>
              <a:rPr kumimoji="1" lang="zh-CN" altLang="en-US" sz="3200" b="1" dirty="0">
                <a:solidFill>
                  <a:srgbClr val="000066"/>
                </a:solidFill>
                <a:effectLst>
                  <a:outerShdw blurRad="38100" dist="38100" dir="2700000" algn="tl">
                    <a:srgbClr val="000000">
                      <a:alpha val="43137"/>
                    </a:srgbClr>
                  </a:outerShdw>
                </a:effectLst>
                <a:latin typeface="黑体" panose="02010609060101010101" charset="-122"/>
                <a:ea typeface="黑体" panose="02010609060101010101" charset="-122"/>
              </a:rPr>
              <a:t>周年时，共尊他为</a:t>
            </a:r>
            <a:r>
              <a:rPr kumimoji="1" lang="zh-CN" altLang="en-US" sz="4000" b="1" dirty="0">
                <a:solidFill>
                  <a:srgbClr val="CC0000"/>
                </a:solidFill>
                <a:effectLst>
                  <a:outerShdw blurRad="38100" dist="38100" dir="2700000" algn="tl">
                    <a:srgbClr val="000000">
                      <a:alpha val="43137"/>
                    </a:srgbClr>
                  </a:outerShdw>
                </a:effectLst>
                <a:latin typeface="宋体" panose="02010600030101010101" pitchFamily="2" charset="-122"/>
                <a:ea typeface="黑体" panose="02010609060101010101" charset="-122"/>
              </a:rPr>
              <a:t>“</a:t>
            </a:r>
            <a:r>
              <a:rPr kumimoji="1" lang="zh-CN" altLang="en-US" sz="4000" b="1" dirty="0">
                <a:solidFill>
                  <a:srgbClr val="CC0000"/>
                </a:solidFill>
                <a:effectLst>
                  <a:outerShdw blurRad="38100" dist="38100" dir="2700000" algn="tl">
                    <a:srgbClr val="000000">
                      <a:alpha val="43137"/>
                    </a:srgbClr>
                  </a:outerShdw>
                </a:effectLst>
                <a:latin typeface="黑体" panose="02010609060101010101" charset="-122"/>
                <a:ea typeface="黑体" panose="02010609060101010101" charset="-122"/>
              </a:rPr>
              <a:t>祖国之父</a:t>
            </a:r>
            <a:r>
              <a:rPr kumimoji="1" lang="zh-CN" altLang="en-US" sz="4000" b="1" dirty="0">
                <a:solidFill>
                  <a:srgbClr val="CC0000"/>
                </a:solidFill>
                <a:effectLst>
                  <a:outerShdw blurRad="38100" dist="38100" dir="2700000" algn="tl">
                    <a:srgbClr val="000000">
                      <a:alpha val="43137"/>
                    </a:srgbClr>
                  </a:outerShdw>
                </a:effectLst>
                <a:latin typeface="宋体" panose="02010600030101010101" pitchFamily="2" charset="-122"/>
                <a:ea typeface="黑体" panose="02010609060101010101" charset="-122"/>
              </a:rPr>
              <a:t>”</a:t>
            </a:r>
            <a:r>
              <a:rPr kumimoji="1" lang="zh-CN" altLang="en-US" sz="3200" b="1" dirty="0">
                <a:solidFill>
                  <a:srgbClr val="000066"/>
                </a:solidFill>
                <a:effectLst>
                  <a:outerShdw blurRad="38100" dist="38100" dir="2700000" algn="tl">
                    <a:srgbClr val="000000">
                      <a:alpha val="43137"/>
                    </a:srgbClr>
                  </a:outerShdw>
                </a:effectLst>
                <a:latin typeface="黑体" panose="02010609060101010101" charset="-122"/>
                <a:ea typeface="黑体" panose="02010609060101010101" charset="-122"/>
              </a:rPr>
              <a:t>。</a:t>
            </a:r>
            <a:endParaRPr kumimoji="1" lang="zh-CN" altLang="en-US" sz="3200" b="1" dirty="0">
              <a:solidFill>
                <a:srgbClr val="000066"/>
              </a:solidFill>
              <a:effectLst>
                <a:outerShdw blurRad="38100" dist="38100" dir="2700000" algn="tl">
                  <a:srgbClr val="000000">
                    <a:alpha val="43137"/>
                  </a:srgbClr>
                </a:outerShdw>
              </a:effectLst>
              <a:latin typeface="黑体" panose="02010609060101010101" charset="-122"/>
              <a:ea typeface="黑体" panose="02010609060101010101" charset="-122"/>
            </a:endParaRPr>
          </a:p>
        </p:txBody>
      </p:sp>
      <p:pic>
        <p:nvPicPr>
          <p:cNvPr id="108548" name="Picture 5" descr="圣马丁"/>
          <p:cNvPicPr>
            <a:picLocks noChangeAspect="1" noChangeArrowheads="1"/>
          </p:cNvPicPr>
          <p:nvPr/>
        </p:nvPicPr>
        <p:blipFill>
          <a:blip r:embed="rId1">
            <a:extLst>
              <a:ext uri="{28A0092B-C50C-407E-A947-70E740481C1C}">
                <a14:useLocalDpi xmlns:a14="http://schemas.microsoft.com/office/drawing/2010/main" val="0"/>
              </a:ext>
            </a:extLst>
          </a:blip>
          <a:srcRect l="3365" t="1889" r="3976"/>
          <a:stretch>
            <a:fillRect/>
          </a:stretch>
        </p:blipFill>
        <p:spPr bwMode="auto">
          <a:xfrm>
            <a:off x="1191" y="1556791"/>
            <a:ext cx="2904951" cy="435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矩形 1"/>
          <p:cNvSpPr/>
          <p:nvPr/>
        </p:nvSpPr>
        <p:spPr>
          <a:xfrm>
            <a:off x="13121" y="-12868"/>
            <a:ext cx="6008465" cy="1569660"/>
          </a:xfrm>
          <a:prstGeom prst="rect">
            <a:avLst/>
          </a:prstGeom>
        </p:spPr>
        <p:txBody>
          <a:bodyPr wrap="square">
            <a:spAutoFit/>
          </a:bodyPr>
          <a:lstStyle/>
          <a:p>
            <a:pPr lvl="0"/>
            <a:r>
              <a:rPr lang="en-US" altLang="zh-CN" sz="4800" b="1" dirty="0">
                <a:solidFill>
                  <a:srgbClr val="FF0000"/>
                </a:solidFill>
                <a:effectLst>
                  <a:outerShdw blurRad="38100" dist="38100" dir="2700000" algn="tl">
                    <a:srgbClr val="C0C0C0"/>
                  </a:outerShdw>
                </a:effectLst>
                <a:latin typeface="隶书" panose="02010509060101010101" pitchFamily="49" charset="-122"/>
                <a:ea typeface="隶书" panose="02010509060101010101" pitchFamily="49" charset="-122"/>
              </a:rPr>
              <a:t>“</a:t>
            </a:r>
            <a:r>
              <a:rPr lang="zh-CN" altLang="en-US" sz="4800" b="1" dirty="0">
                <a:solidFill>
                  <a:srgbClr val="FF0000"/>
                </a:solidFill>
                <a:effectLst>
                  <a:outerShdw blurRad="38100" dist="38100" dir="2700000" algn="tl">
                    <a:srgbClr val="C0C0C0"/>
                  </a:outerShdw>
                </a:effectLst>
                <a:latin typeface="隶书" panose="02010509060101010101" pitchFamily="49" charset="-122"/>
                <a:ea typeface="隶书" panose="02010509060101010101" pitchFamily="49" charset="-122"/>
              </a:rPr>
              <a:t>南美的解放者”</a:t>
            </a:r>
            <a:endParaRPr lang="en-US" altLang="zh-CN" sz="4800" b="1" dirty="0">
              <a:solidFill>
                <a:srgbClr val="FF0000"/>
              </a:solidFill>
              <a:effectLst>
                <a:outerShdw blurRad="38100" dist="38100" dir="2700000" algn="tl">
                  <a:srgbClr val="C0C0C0"/>
                </a:outerShdw>
              </a:effectLst>
              <a:latin typeface="隶书" panose="02010509060101010101" pitchFamily="49" charset="-122"/>
              <a:ea typeface="隶书" panose="02010509060101010101" pitchFamily="49" charset="-122"/>
            </a:endParaRPr>
          </a:p>
          <a:p>
            <a:pPr lvl="0"/>
            <a:r>
              <a:rPr lang="en-US" altLang="zh-CN" sz="4800" b="1" dirty="0">
                <a:solidFill>
                  <a:srgbClr val="FF0000"/>
                </a:solidFill>
                <a:effectLst>
                  <a:outerShdw blurRad="38100" dist="38100" dir="2700000" algn="tl">
                    <a:srgbClr val="C0C0C0"/>
                  </a:outerShdw>
                </a:effectLst>
                <a:latin typeface="隶书" panose="02010509060101010101" pitchFamily="49" charset="-122"/>
                <a:ea typeface="隶书" panose="02010509060101010101" pitchFamily="49" charset="-122"/>
              </a:rPr>
              <a:t>——</a:t>
            </a:r>
            <a:r>
              <a:rPr lang="zh-CN" altLang="en-US" sz="4800" b="1" dirty="0">
                <a:solidFill>
                  <a:srgbClr val="FF0000"/>
                </a:solidFill>
                <a:effectLst>
                  <a:outerShdw blurRad="38100" dist="38100" dir="2700000" algn="tl">
                    <a:srgbClr val="C0C0C0"/>
                  </a:outerShdw>
                </a:effectLst>
                <a:latin typeface="隶书" panose="02010509060101010101" pitchFamily="49" charset="-122"/>
                <a:ea typeface="隶书" panose="02010509060101010101" pitchFamily="49" charset="-122"/>
              </a:rPr>
              <a:t>圣马丁</a:t>
            </a:r>
            <a:endParaRPr lang="zh-CN" altLang="en-US" sz="4800" b="1" dirty="0">
              <a:solidFill>
                <a:srgbClr val="FF0000"/>
              </a:solidFill>
              <a:effectLst>
                <a:outerShdw blurRad="38100" dist="38100" dir="2700000" algn="tl">
                  <a:srgbClr val="C0C0C0"/>
                </a:outerShdw>
              </a:effectLst>
              <a:latin typeface="隶书" panose="02010509060101010101" pitchFamily="49" charset="-122"/>
              <a:ea typeface="隶书" panose="020105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6" name="WordArt 6">
            <a:hlinkClick r:id="rId1" action="ppaction://hlinkfile"/>
          </p:cNvPr>
          <p:cNvSpPr>
            <a:spLocks noChangeArrowheads="1" noChangeShapeType="1" noTextEdit="1"/>
          </p:cNvSpPr>
          <p:nvPr/>
        </p:nvSpPr>
        <p:spPr bwMode="auto">
          <a:xfrm>
            <a:off x="401003" y="105887"/>
            <a:ext cx="2303463" cy="1152525"/>
          </a:xfrm>
          <a:prstGeom prst="rect">
            <a:avLst/>
          </a:prstGeom>
        </p:spPr>
        <p:txBody>
          <a:bodyPr wrap="none" numCol="1" fromWordArt="1">
            <a:prstTxWarp prst="textPlain">
              <a:avLst>
                <a:gd name="adj" fmla="val 50000"/>
              </a:avLst>
            </a:prstTxWarp>
          </a:bodyPr>
          <a:lstStyle>
            <a:defPPr>
              <a:defRPr lang="zh-CN"/>
            </a:defPPr>
            <a:lvl1pPr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9pPr>
          </a:lstStyle>
          <a:p>
            <a:pPr algn="ctr"/>
            <a:r>
              <a:rPr lang="zh-CN" altLang="en-US" sz="3600" b="1" kern="10" dirty="0" smtClean="0">
                <a:ln w="12700">
                  <a:solidFill>
                    <a:srgbClr val="EAEAEA"/>
                  </a:solidFill>
                  <a:rou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黑体" panose="02010609060101010101" charset="-122"/>
                <a:ea typeface="黑体" panose="02010609060101010101" charset="-122"/>
                <a:sym typeface="+mn-ea"/>
              </a:rPr>
              <a:t>拓展延伸：</a:t>
            </a:r>
            <a:endParaRPr lang="zh-CN" altLang="en-US" sz="3600" b="1" kern="10" dirty="0">
              <a:ln w="12700">
                <a:solidFill>
                  <a:srgbClr val="EAEAEA"/>
                </a:solidFill>
                <a:rou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黑体" panose="02010609060101010101" charset="-122"/>
              <a:ea typeface="黑体" panose="02010609060101010101" charset="-122"/>
            </a:endParaRPr>
          </a:p>
        </p:txBody>
      </p:sp>
      <p:sp>
        <p:nvSpPr>
          <p:cNvPr id="2" name="矩形 1"/>
          <p:cNvSpPr/>
          <p:nvPr/>
        </p:nvSpPr>
        <p:spPr>
          <a:xfrm>
            <a:off x="3156371" y="267167"/>
            <a:ext cx="6008465" cy="829945"/>
          </a:xfrm>
          <a:prstGeom prst="rect">
            <a:avLst/>
          </a:prstGeom>
        </p:spPr>
        <p:txBody>
          <a:bodyPr wrap="square">
            <a:spAutoFit/>
          </a:bodyPr>
          <a:lstStyle/>
          <a:p>
            <a:pPr lvl="0"/>
            <a:r>
              <a:rPr lang="zh-CN" altLang="en-US" sz="4800" b="1" dirty="0">
                <a:solidFill>
                  <a:srgbClr val="FF0000"/>
                </a:solidFill>
                <a:effectLst>
                  <a:outerShdw blurRad="38100" dist="38100" dir="2700000" algn="tl">
                    <a:srgbClr val="C0C0C0"/>
                  </a:outerShdw>
                </a:effectLst>
                <a:latin typeface="隶书" panose="02010509060101010101" pitchFamily="49" charset="-122"/>
                <a:ea typeface="隶书" panose="02010509060101010101" pitchFamily="49" charset="-122"/>
              </a:rPr>
              <a:t>拉美独立运动的意义</a:t>
            </a:r>
            <a:endParaRPr lang="zh-CN" altLang="en-US" sz="4800" b="1" dirty="0">
              <a:solidFill>
                <a:srgbClr val="FF0000"/>
              </a:solidFill>
              <a:effectLst>
                <a:outerShdw blurRad="38100" dist="38100" dir="2700000" algn="tl">
                  <a:srgbClr val="C0C0C0"/>
                </a:outerShdw>
              </a:effectLst>
              <a:latin typeface="隶书" panose="02010509060101010101" pitchFamily="49" charset="-122"/>
              <a:ea typeface="隶书" panose="02010509060101010101" pitchFamily="49" charset="-122"/>
            </a:endParaRPr>
          </a:p>
        </p:txBody>
      </p:sp>
      <p:sp>
        <p:nvSpPr>
          <p:cNvPr id="86021" name="Text Box 5"/>
          <p:cNvSpPr txBox="1"/>
          <p:nvPr/>
        </p:nvSpPr>
        <p:spPr>
          <a:xfrm>
            <a:off x="755650" y="2550160"/>
            <a:ext cx="7465695" cy="1938020"/>
          </a:xfrm>
          <a:prstGeom prst="rect">
            <a:avLst/>
          </a:prstGeom>
          <a:noFill/>
          <a:ln w="9525">
            <a:noFill/>
          </a:ln>
        </p:spPr>
        <p:txBody>
          <a:bodyPr wrap="square" anchor="t">
            <a:spAutoFit/>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r>
              <a:rPr lang="zh-CN" altLang="en-US" sz="4000" b="1" dirty="0">
                <a:latin typeface="+mn-ea"/>
                <a:ea typeface="+mn-ea"/>
              </a:rPr>
              <a:t>彻底</a:t>
            </a:r>
            <a:r>
              <a:rPr lang="zh-CN" altLang="en-US" sz="4000" b="1" dirty="0">
                <a:solidFill>
                  <a:srgbClr val="0000FF"/>
                </a:solidFill>
                <a:latin typeface="+mn-ea"/>
                <a:ea typeface="+mn-ea"/>
              </a:rPr>
              <a:t>摧毁</a:t>
            </a:r>
            <a:r>
              <a:rPr lang="zh-CN" altLang="en-US" sz="4000" b="1" dirty="0">
                <a:latin typeface="+mn-ea"/>
                <a:ea typeface="+mn-ea"/>
              </a:rPr>
              <a:t>了西班牙和葡萄牙的殖民统治，</a:t>
            </a:r>
            <a:r>
              <a:rPr lang="zh-CN" altLang="en-US" sz="4000" b="1" dirty="0">
                <a:solidFill>
                  <a:srgbClr val="0000FF"/>
                </a:solidFill>
                <a:latin typeface="+mn-ea"/>
                <a:ea typeface="+mn-ea"/>
              </a:rPr>
              <a:t>出现</a:t>
            </a:r>
            <a:r>
              <a:rPr lang="zh-CN" altLang="en-US" sz="4000" b="1" dirty="0">
                <a:latin typeface="+mn-ea"/>
                <a:ea typeface="+mn-ea"/>
              </a:rPr>
              <a:t>新兴独立国家，</a:t>
            </a:r>
            <a:r>
              <a:rPr lang="zh-CN" altLang="en-US" sz="4000" b="1" dirty="0">
                <a:solidFill>
                  <a:srgbClr val="0000FF"/>
                </a:solidFill>
                <a:latin typeface="+mn-ea"/>
                <a:ea typeface="+mn-ea"/>
              </a:rPr>
              <a:t>鼓舞了</a:t>
            </a:r>
            <a:r>
              <a:rPr lang="zh-CN" altLang="en-US" sz="4000" b="1" dirty="0">
                <a:latin typeface="+mn-ea"/>
                <a:ea typeface="+mn-ea"/>
              </a:rPr>
              <a:t>世界殖民地人民的斗争</a:t>
            </a:r>
            <a:r>
              <a:rPr lang="en-US" altLang="zh-CN" sz="4000" b="1" dirty="0">
                <a:latin typeface="+mn-ea"/>
                <a:ea typeface="+mn-ea"/>
              </a:rPr>
              <a:t>.</a:t>
            </a:r>
            <a:endParaRPr lang="en-US" altLang="zh-CN" sz="4000" b="1" dirty="0">
              <a:latin typeface="+mn-ea"/>
              <a:ea typeface="+mn-ea"/>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6021"/>
                                        </p:tgtEl>
                                        <p:attrNameLst>
                                          <p:attrName>style.visibility</p:attrName>
                                        </p:attrNameLst>
                                      </p:cBhvr>
                                      <p:to>
                                        <p:strVal val="visible"/>
                                      </p:to>
                                    </p:set>
                                    <p:animEffect transition="in" filter="blinds(horizontal)">
                                      <p:cBhvr>
                                        <p:cTn id="7" dur="500"/>
                                        <p:tgtEl>
                                          <p:spTgt spid="860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02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707904" y="4437112"/>
            <a:ext cx="4536504" cy="926976"/>
          </a:xfrm>
        </p:spPr>
        <p:txBody>
          <a:bodyPr>
            <a:normAutofit fontScale="90000"/>
          </a:bodyPr>
          <a:lstStyle/>
          <a:p>
            <a:r>
              <a:rPr lang="zh-CN" altLang="en-US" dirty="0">
                <a:latin typeface="楷体" panose="02010609060101010101" pitchFamily="49" charset="-122"/>
                <a:ea typeface="楷体" panose="02010609060101010101" pitchFamily="49" charset="-122"/>
              </a:rPr>
              <a:t>二</a:t>
            </a:r>
            <a:r>
              <a:rPr lang="en-US" altLang="zh-CN" dirty="0">
                <a:latin typeface="楷体" panose="02010609060101010101" pitchFamily="49" charset="-122"/>
                <a:ea typeface="楷体" panose="02010609060101010101" pitchFamily="49" charset="-122"/>
              </a:rPr>
              <a:t>.</a:t>
            </a:r>
            <a:r>
              <a:rPr lang="zh-CN" altLang="en-US" dirty="0">
                <a:latin typeface="楷体" panose="02010609060101010101" pitchFamily="49" charset="-122"/>
                <a:ea typeface="楷体" panose="02010609060101010101" pitchFamily="49" charset="-122"/>
              </a:rPr>
              <a:t>印度民族大起义</a:t>
            </a:r>
            <a:endParaRPr lang="zh-CN" altLang="en-US" dirty="0">
              <a:latin typeface="楷体" panose="02010609060101010101" pitchFamily="49" charset="-122"/>
              <a:ea typeface="楷体" panose="02010609060101010101" pitchFamily="49" charset="-122"/>
            </a:endParaRPr>
          </a:p>
        </p:txBody>
      </p:sp>
      <p:sp>
        <p:nvSpPr>
          <p:cNvPr id="28677" name="WordArt 10">
            <a:hlinkClick r:id="rId1" action="ppaction://hlinkfile"/>
          </p:cNvPr>
          <p:cNvSpPr>
            <a:spLocks noTextEdit="1"/>
          </p:cNvSpPr>
          <p:nvPr/>
        </p:nvSpPr>
        <p:spPr>
          <a:xfrm>
            <a:off x="-43180" y="373380"/>
            <a:ext cx="9053830" cy="2574290"/>
          </a:xfrm>
          <a:prstGeom prst="rect">
            <a:avLst/>
          </a:prstGeom>
        </p:spPr>
        <p:txBody>
          <a:bodyPr wrap="none" numCol="1" fromWordArt="1">
            <a:prstTxWarp prst="textDoubleWave1">
              <a:avLst>
                <a:gd name="adj1" fmla="val 6500"/>
                <a:gd name="adj2" fmla="val 0"/>
              </a:avLst>
            </a:prstTxWarp>
            <a:normAutofit/>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lgn="ctr"/>
            <a:r>
              <a:rPr lang="zh-CN" altLang="en-US" sz="4400" b="1" spc="-440" dirty="0">
                <a:ln w="12700" cap="flat" cmpd="sng">
                  <a:solidFill>
                    <a:srgbClr val="000099"/>
                  </a:solidFill>
                  <a:prstDash val="solid"/>
                  <a:round/>
                  <a:headEnd type="none" w="med" len="med"/>
                  <a:tailEnd type="none" w="med" len="med"/>
                </a:ln>
                <a:solidFill>
                  <a:srgbClr val="33CCFF"/>
                </a:solidFill>
                <a:effectLst>
                  <a:outerShdw dist="125724" dir="18900000" algn="ctr" rotWithShape="0">
                    <a:srgbClr val="000099"/>
                  </a:outerShdw>
                </a:effectLst>
                <a:latin typeface="华文新魏" panose="02010800040101010101" pitchFamily="2" charset="-122"/>
                <a:ea typeface="华文新魏" panose="02010800040101010101" pitchFamily="2" charset="-122"/>
              </a:rPr>
              <a:t>受到西班牙和葡萄牙殖民掠夺的拉丁美洲</a:t>
            </a:r>
            <a:endParaRPr lang="zh-CN" altLang="en-US" sz="4400" b="1" spc="-440" dirty="0">
              <a:ln w="12700" cap="flat" cmpd="sng">
                <a:solidFill>
                  <a:srgbClr val="000099"/>
                </a:solidFill>
                <a:prstDash val="solid"/>
                <a:round/>
                <a:headEnd type="none" w="med" len="med"/>
                <a:tailEnd type="none" w="med" len="med"/>
              </a:ln>
              <a:solidFill>
                <a:srgbClr val="33CCFF"/>
              </a:solidFill>
              <a:effectLst>
                <a:outerShdw dist="125724" dir="18900000" algn="ctr" rotWithShape="0">
                  <a:srgbClr val="000099"/>
                </a:outerShdw>
              </a:effectLst>
              <a:latin typeface="华文新魏" panose="02010800040101010101" pitchFamily="2" charset="-122"/>
              <a:ea typeface="华文新魏" panose="02010800040101010101" pitchFamily="2" charset="-122"/>
            </a:endParaRPr>
          </a:p>
          <a:p>
            <a:pPr algn="ctr"/>
            <a:r>
              <a:rPr lang="zh-CN" altLang="en-US" sz="4400" b="1" spc="-440" dirty="0">
                <a:ln w="12700" cap="flat" cmpd="sng">
                  <a:solidFill>
                    <a:srgbClr val="000099"/>
                  </a:solidFill>
                  <a:prstDash val="solid"/>
                  <a:round/>
                  <a:headEnd type="none" w="med" len="med"/>
                  <a:tailEnd type="none" w="med" len="med"/>
                </a:ln>
                <a:solidFill>
                  <a:srgbClr val="33CCFF"/>
                </a:solidFill>
                <a:effectLst>
                  <a:outerShdw dist="125724" dir="18900000" algn="ctr" rotWithShape="0">
                    <a:srgbClr val="000099"/>
                  </a:outerShdw>
                </a:effectLst>
                <a:latin typeface="华文新魏" panose="02010800040101010101" pitchFamily="2" charset="-122"/>
                <a:ea typeface="华文新魏" panose="02010800040101010101" pitchFamily="2" charset="-122"/>
              </a:rPr>
              <a:t>实现了民族独立，同时期受到英国殖民掠</a:t>
            </a:r>
            <a:endParaRPr lang="zh-CN" altLang="en-US" sz="4400" b="1" spc="-440" dirty="0">
              <a:ln w="12700" cap="flat" cmpd="sng">
                <a:solidFill>
                  <a:srgbClr val="000099"/>
                </a:solidFill>
                <a:prstDash val="solid"/>
                <a:round/>
                <a:headEnd type="none" w="med" len="med"/>
                <a:tailEnd type="none" w="med" len="med"/>
              </a:ln>
              <a:solidFill>
                <a:srgbClr val="33CCFF"/>
              </a:solidFill>
              <a:effectLst>
                <a:outerShdw dist="125724" dir="18900000" algn="ctr" rotWithShape="0">
                  <a:srgbClr val="000099"/>
                </a:outerShdw>
              </a:effectLst>
              <a:latin typeface="华文新魏" panose="02010800040101010101" pitchFamily="2" charset="-122"/>
              <a:ea typeface="华文新魏" panose="02010800040101010101" pitchFamily="2" charset="-122"/>
            </a:endParaRPr>
          </a:p>
          <a:p>
            <a:pPr algn="ctr"/>
            <a:r>
              <a:rPr lang="zh-CN" altLang="en-US" sz="4400" b="1" spc="-440" dirty="0">
                <a:ln w="12700" cap="flat" cmpd="sng">
                  <a:solidFill>
                    <a:srgbClr val="000099"/>
                  </a:solidFill>
                  <a:prstDash val="solid"/>
                  <a:round/>
                  <a:headEnd type="none" w="med" len="med"/>
                  <a:tailEnd type="none" w="med" len="med"/>
                </a:ln>
                <a:solidFill>
                  <a:srgbClr val="33CCFF"/>
                </a:solidFill>
                <a:effectLst>
                  <a:outerShdw dist="125724" dir="18900000" algn="ctr" rotWithShape="0">
                    <a:srgbClr val="000099"/>
                  </a:outerShdw>
                </a:effectLst>
                <a:latin typeface="华文新魏" panose="02010800040101010101" pitchFamily="2" charset="-122"/>
                <a:ea typeface="华文新魏" panose="02010800040101010101" pitchFamily="2" charset="-122"/>
              </a:rPr>
              <a:t>夺的印度有发生了什么大事？</a:t>
            </a:r>
            <a:endParaRPr lang="zh-CN" altLang="en-US" sz="4400" b="1" spc="-440" dirty="0">
              <a:ln w="12700" cap="flat" cmpd="sng">
                <a:solidFill>
                  <a:srgbClr val="000099"/>
                </a:solidFill>
                <a:prstDash val="solid"/>
                <a:round/>
                <a:headEnd type="none" w="med" len="med"/>
                <a:tailEnd type="none" w="med" len="med"/>
              </a:ln>
              <a:solidFill>
                <a:srgbClr val="33CCFF"/>
              </a:solidFill>
              <a:effectLst>
                <a:outerShdw dist="125724" dir="18900000" algn="ctr" rotWithShape="0">
                  <a:srgbClr val="000099"/>
                </a:outerShdw>
              </a:effectLst>
              <a:latin typeface="华文新魏" panose="02010800040101010101" pitchFamily="2" charset="-122"/>
              <a:ea typeface="华文新魏" panose="02010800040101010101" pitchFamily="2" charset="-122"/>
            </a:endParaRPr>
          </a:p>
        </p:txBody>
      </p:sp>
      <p:pic>
        <p:nvPicPr>
          <p:cNvPr id="5" name="Picture 9" descr="图片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a:xfrm>
            <a:off x="539552" y="4437112"/>
            <a:ext cx="2805113" cy="847725"/>
          </a:xfrm>
          <a:prstGeom prst="rect">
            <a:avLst/>
          </a:prstGeom>
          <a:noFill/>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1" name="Picture 2" descr="英国对印缅的侵略"/>
          <p:cNvPicPr>
            <a:picLocks noChangeAspect="1"/>
          </p:cNvPicPr>
          <p:nvPr/>
        </p:nvPicPr>
        <p:blipFill>
          <a:blip r:embed="rId1"/>
          <a:stretch>
            <a:fillRect/>
          </a:stretch>
        </p:blipFill>
        <p:spPr>
          <a:xfrm>
            <a:off x="-35" y="642144"/>
            <a:ext cx="9144000" cy="6199188"/>
          </a:xfrm>
          <a:prstGeom prst="rect">
            <a:avLst/>
          </a:prstGeom>
          <a:solidFill>
            <a:srgbClr val="FF00FF"/>
          </a:solidFill>
          <a:ln w="9525" cap="flat" cmpd="sng">
            <a:solidFill>
              <a:srgbClr val="FF00FF"/>
            </a:solidFill>
            <a:prstDash val="solid"/>
            <a:miter/>
            <a:headEnd type="none" w="med" len="med"/>
            <a:tailEnd type="none" w="med" len="med"/>
          </a:ln>
        </p:spPr>
      </p:pic>
      <p:sp>
        <p:nvSpPr>
          <p:cNvPr id="41987" name="Text Box 3"/>
          <p:cNvSpPr txBox="1"/>
          <p:nvPr/>
        </p:nvSpPr>
        <p:spPr>
          <a:xfrm>
            <a:off x="-635" y="16669"/>
            <a:ext cx="9145270" cy="706755"/>
          </a:xfrm>
          <a:prstGeom prst="rect">
            <a:avLst/>
          </a:prstGeom>
          <a:solidFill>
            <a:srgbClr val="FFCC99"/>
          </a:solidFill>
          <a:ln w="9525">
            <a:noFill/>
          </a:ln>
        </p:spPr>
        <p:txBody>
          <a:bodyPr wrap="square" anchor="t">
            <a:spAutoFit/>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lgn="ctr"/>
            <a:r>
              <a:rPr lang="zh-CN" altLang="en-US" sz="4000" b="1" dirty="0">
                <a:latin typeface="黑体" panose="02010609060101010101" charset="-122"/>
                <a:ea typeface="黑体" panose="02010609060101010101" charset="-122"/>
              </a:rPr>
              <a:t>地图中反映了印度土地什么样的形势？</a:t>
            </a:r>
            <a:endParaRPr lang="zh-CN" altLang="en-US" sz="4000" dirty="0">
              <a:latin typeface="黑体" panose="02010609060101010101" charset="-122"/>
              <a:ea typeface="黑体" panose="02010609060101010101" charset="-122"/>
            </a:endParaRPr>
          </a:p>
        </p:txBody>
      </p:sp>
      <p:sp>
        <p:nvSpPr>
          <p:cNvPr id="41988" name="Freeform 4"/>
          <p:cNvSpPr/>
          <p:nvPr/>
        </p:nvSpPr>
        <p:spPr>
          <a:xfrm>
            <a:off x="4797390" y="2548732"/>
            <a:ext cx="2041525" cy="1244600"/>
          </a:xfrm>
          <a:custGeom>
            <a:avLst/>
            <a:gdLst/>
            <a:ahLst/>
            <a:cxnLst>
              <a:cxn ang="0">
                <a:pos x="1247" y="497"/>
              </a:cxn>
              <a:cxn ang="0">
                <a:pos x="1270" y="703"/>
              </a:cxn>
              <a:cxn ang="0">
                <a:pos x="1199" y="742"/>
              </a:cxn>
              <a:cxn ang="0">
                <a:pos x="1168" y="616"/>
              </a:cxn>
              <a:cxn ang="0">
                <a:pos x="1049" y="561"/>
              </a:cxn>
              <a:cxn ang="0">
                <a:pos x="978" y="703"/>
              </a:cxn>
              <a:cxn ang="0">
                <a:pos x="939" y="671"/>
              </a:cxn>
              <a:cxn ang="0">
                <a:pos x="907" y="703"/>
              </a:cxn>
              <a:cxn ang="0">
                <a:pos x="758" y="734"/>
              </a:cxn>
              <a:cxn ang="0">
                <a:pos x="710" y="703"/>
              </a:cxn>
              <a:cxn ang="0">
                <a:pos x="679" y="734"/>
              </a:cxn>
              <a:cxn ang="0">
                <a:pos x="544" y="718"/>
              </a:cxn>
              <a:cxn ang="0">
                <a:pos x="481" y="663"/>
              </a:cxn>
              <a:cxn ang="0">
                <a:pos x="418" y="568"/>
              </a:cxn>
              <a:cxn ang="0">
                <a:pos x="331" y="474"/>
              </a:cxn>
              <a:cxn ang="0">
                <a:pos x="245" y="466"/>
              </a:cxn>
              <a:cxn ang="0">
                <a:pos x="24" y="450"/>
              </a:cxn>
              <a:cxn ang="0">
                <a:pos x="95" y="190"/>
              </a:cxn>
              <a:cxn ang="0">
                <a:pos x="39" y="150"/>
              </a:cxn>
              <a:cxn ang="0">
                <a:pos x="87" y="8"/>
              </a:cxn>
              <a:cxn ang="0">
                <a:pos x="260" y="40"/>
              </a:cxn>
              <a:cxn ang="0">
                <a:pos x="410" y="95"/>
              </a:cxn>
              <a:cxn ang="0">
                <a:pos x="442" y="127"/>
              </a:cxn>
              <a:cxn ang="0">
                <a:pos x="686" y="142"/>
              </a:cxn>
              <a:cxn ang="0">
                <a:pos x="773" y="40"/>
              </a:cxn>
              <a:cxn ang="0">
                <a:pos x="797" y="87"/>
              </a:cxn>
              <a:cxn ang="0">
                <a:pos x="1097" y="95"/>
              </a:cxn>
              <a:cxn ang="0">
                <a:pos x="1239" y="142"/>
              </a:cxn>
              <a:cxn ang="0">
                <a:pos x="1223" y="174"/>
              </a:cxn>
              <a:cxn ang="0">
                <a:pos x="1152" y="261"/>
              </a:cxn>
              <a:cxn ang="0">
                <a:pos x="1049" y="411"/>
              </a:cxn>
              <a:cxn ang="0">
                <a:pos x="1160" y="537"/>
              </a:cxn>
              <a:cxn ang="0">
                <a:pos x="1184" y="466"/>
              </a:cxn>
            </a:cxnLst>
            <a:rect l="0" t="0" r="0" b="0"/>
            <a:pathLst>
              <a:path w="1286" h="784">
                <a:moveTo>
                  <a:pt x="1207" y="434"/>
                </a:moveTo>
                <a:cubicBezTo>
                  <a:pt x="1226" y="491"/>
                  <a:pt x="1209" y="473"/>
                  <a:pt x="1247" y="497"/>
                </a:cubicBezTo>
                <a:cubicBezTo>
                  <a:pt x="1286" y="559"/>
                  <a:pt x="1259" y="572"/>
                  <a:pt x="1239" y="632"/>
                </a:cubicBezTo>
                <a:cubicBezTo>
                  <a:pt x="1248" y="657"/>
                  <a:pt x="1262" y="678"/>
                  <a:pt x="1270" y="703"/>
                </a:cubicBezTo>
                <a:cubicBezTo>
                  <a:pt x="1263" y="760"/>
                  <a:pt x="1270" y="784"/>
                  <a:pt x="1215" y="766"/>
                </a:cubicBezTo>
                <a:cubicBezTo>
                  <a:pt x="1210" y="758"/>
                  <a:pt x="1203" y="751"/>
                  <a:pt x="1199" y="742"/>
                </a:cubicBezTo>
                <a:cubicBezTo>
                  <a:pt x="1192" y="727"/>
                  <a:pt x="1184" y="695"/>
                  <a:pt x="1184" y="695"/>
                </a:cubicBezTo>
                <a:cubicBezTo>
                  <a:pt x="1180" y="668"/>
                  <a:pt x="1187" y="635"/>
                  <a:pt x="1168" y="616"/>
                </a:cubicBezTo>
                <a:cubicBezTo>
                  <a:pt x="1154" y="603"/>
                  <a:pt x="1120" y="584"/>
                  <a:pt x="1120" y="584"/>
                </a:cubicBezTo>
                <a:cubicBezTo>
                  <a:pt x="1069" y="602"/>
                  <a:pt x="1128" y="588"/>
                  <a:pt x="1049" y="561"/>
                </a:cubicBezTo>
                <a:cubicBezTo>
                  <a:pt x="1033" y="556"/>
                  <a:pt x="1002" y="545"/>
                  <a:pt x="1002" y="545"/>
                </a:cubicBezTo>
                <a:cubicBezTo>
                  <a:pt x="1011" y="597"/>
                  <a:pt x="1041" y="682"/>
                  <a:pt x="978" y="703"/>
                </a:cubicBezTo>
                <a:cubicBezTo>
                  <a:pt x="970" y="700"/>
                  <a:pt x="961" y="700"/>
                  <a:pt x="955" y="695"/>
                </a:cubicBezTo>
                <a:cubicBezTo>
                  <a:pt x="948" y="689"/>
                  <a:pt x="949" y="671"/>
                  <a:pt x="939" y="671"/>
                </a:cubicBezTo>
                <a:cubicBezTo>
                  <a:pt x="931" y="671"/>
                  <a:pt x="937" y="689"/>
                  <a:pt x="931" y="695"/>
                </a:cubicBezTo>
                <a:cubicBezTo>
                  <a:pt x="925" y="701"/>
                  <a:pt x="915" y="700"/>
                  <a:pt x="907" y="703"/>
                </a:cubicBezTo>
                <a:cubicBezTo>
                  <a:pt x="868" y="700"/>
                  <a:pt x="817" y="676"/>
                  <a:pt x="789" y="703"/>
                </a:cubicBezTo>
                <a:cubicBezTo>
                  <a:pt x="746" y="745"/>
                  <a:pt x="821" y="712"/>
                  <a:pt x="758" y="734"/>
                </a:cubicBezTo>
                <a:cubicBezTo>
                  <a:pt x="745" y="731"/>
                  <a:pt x="729" y="733"/>
                  <a:pt x="718" y="726"/>
                </a:cubicBezTo>
                <a:cubicBezTo>
                  <a:pt x="711" y="722"/>
                  <a:pt x="718" y="703"/>
                  <a:pt x="710" y="703"/>
                </a:cubicBezTo>
                <a:cubicBezTo>
                  <a:pt x="702" y="703"/>
                  <a:pt x="708" y="720"/>
                  <a:pt x="702" y="726"/>
                </a:cubicBezTo>
                <a:cubicBezTo>
                  <a:pt x="696" y="732"/>
                  <a:pt x="687" y="731"/>
                  <a:pt x="679" y="734"/>
                </a:cubicBezTo>
                <a:cubicBezTo>
                  <a:pt x="639" y="764"/>
                  <a:pt x="634" y="768"/>
                  <a:pt x="584" y="758"/>
                </a:cubicBezTo>
                <a:cubicBezTo>
                  <a:pt x="541" y="694"/>
                  <a:pt x="597" y="771"/>
                  <a:pt x="544" y="718"/>
                </a:cubicBezTo>
                <a:cubicBezTo>
                  <a:pt x="538" y="712"/>
                  <a:pt x="536" y="701"/>
                  <a:pt x="529" y="695"/>
                </a:cubicBezTo>
                <a:cubicBezTo>
                  <a:pt x="515" y="682"/>
                  <a:pt x="481" y="663"/>
                  <a:pt x="481" y="663"/>
                </a:cubicBezTo>
                <a:cubicBezTo>
                  <a:pt x="454" y="620"/>
                  <a:pt x="475" y="652"/>
                  <a:pt x="434" y="592"/>
                </a:cubicBezTo>
                <a:cubicBezTo>
                  <a:pt x="429" y="584"/>
                  <a:pt x="418" y="568"/>
                  <a:pt x="418" y="568"/>
                </a:cubicBezTo>
                <a:cubicBezTo>
                  <a:pt x="415" y="544"/>
                  <a:pt x="423" y="517"/>
                  <a:pt x="410" y="497"/>
                </a:cubicBezTo>
                <a:cubicBezTo>
                  <a:pt x="406" y="491"/>
                  <a:pt x="343" y="478"/>
                  <a:pt x="331" y="474"/>
                </a:cubicBezTo>
                <a:cubicBezTo>
                  <a:pt x="315" y="469"/>
                  <a:pt x="284" y="458"/>
                  <a:pt x="284" y="458"/>
                </a:cubicBezTo>
                <a:cubicBezTo>
                  <a:pt x="271" y="461"/>
                  <a:pt x="258" y="462"/>
                  <a:pt x="245" y="466"/>
                </a:cubicBezTo>
                <a:cubicBezTo>
                  <a:pt x="229" y="470"/>
                  <a:pt x="197" y="482"/>
                  <a:pt x="197" y="482"/>
                </a:cubicBezTo>
                <a:cubicBezTo>
                  <a:pt x="136" y="472"/>
                  <a:pt x="87" y="456"/>
                  <a:pt x="24" y="450"/>
                </a:cubicBezTo>
                <a:cubicBezTo>
                  <a:pt x="52" y="367"/>
                  <a:pt x="23" y="320"/>
                  <a:pt x="0" y="253"/>
                </a:cubicBezTo>
                <a:cubicBezTo>
                  <a:pt x="42" y="190"/>
                  <a:pt x="23" y="204"/>
                  <a:pt x="95" y="190"/>
                </a:cubicBezTo>
                <a:cubicBezTo>
                  <a:pt x="92" y="182"/>
                  <a:pt x="94" y="171"/>
                  <a:pt x="87" y="166"/>
                </a:cubicBezTo>
                <a:cubicBezTo>
                  <a:pt x="73" y="156"/>
                  <a:pt x="39" y="150"/>
                  <a:pt x="39" y="150"/>
                </a:cubicBezTo>
                <a:cubicBezTo>
                  <a:pt x="8" y="102"/>
                  <a:pt x="7" y="51"/>
                  <a:pt x="39" y="0"/>
                </a:cubicBezTo>
                <a:cubicBezTo>
                  <a:pt x="55" y="3"/>
                  <a:pt x="72" y="3"/>
                  <a:pt x="87" y="8"/>
                </a:cubicBezTo>
                <a:cubicBezTo>
                  <a:pt x="128" y="22"/>
                  <a:pt x="92" y="27"/>
                  <a:pt x="134" y="32"/>
                </a:cubicBezTo>
                <a:cubicBezTo>
                  <a:pt x="176" y="36"/>
                  <a:pt x="218" y="37"/>
                  <a:pt x="260" y="40"/>
                </a:cubicBezTo>
                <a:cubicBezTo>
                  <a:pt x="294" y="51"/>
                  <a:pt x="295" y="81"/>
                  <a:pt x="324" y="87"/>
                </a:cubicBezTo>
                <a:cubicBezTo>
                  <a:pt x="352" y="93"/>
                  <a:pt x="381" y="92"/>
                  <a:pt x="410" y="95"/>
                </a:cubicBezTo>
                <a:cubicBezTo>
                  <a:pt x="413" y="103"/>
                  <a:pt x="412" y="113"/>
                  <a:pt x="418" y="119"/>
                </a:cubicBezTo>
                <a:cubicBezTo>
                  <a:pt x="424" y="125"/>
                  <a:pt x="434" y="124"/>
                  <a:pt x="442" y="127"/>
                </a:cubicBezTo>
                <a:cubicBezTo>
                  <a:pt x="510" y="148"/>
                  <a:pt x="529" y="144"/>
                  <a:pt x="623" y="150"/>
                </a:cubicBezTo>
                <a:cubicBezTo>
                  <a:pt x="644" y="147"/>
                  <a:pt x="667" y="150"/>
                  <a:pt x="686" y="142"/>
                </a:cubicBezTo>
                <a:cubicBezTo>
                  <a:pt x="710" y="132"/>
                  <a:pt x="683" y="59"/>
                  <a:pt x="671" y="40"/>
                </a:cubicBezTo>
                <a:cubicBezTo>
                  <a:pt x="709" y="27"/>
                  <a:pt x="717" y="20"/>
                  <a:pt x="773" y="40"/>
                </a:cubicBezTo>
                <a:cubicBezTo>
                  <a:pt x="781" y="43"/>
                  <a:pt x="777" y="56"/>
                  <a:pt x="781" y="63"/>
                </a:cubicBezTo>
                <a:cubicBezTo>
                  <a:pt x="785" y="72"/>
                  <a:pt x="792" y="79"/>
                  <a:pt x="797" y="87"/>
                </a:cubicBezTo>
                <a:cubicBezTo>
                  <a:pt x="879" y="75"/>
                  <a:pt x="888" y="68"/>
                  <a:pt x="986" y="79"/>
                </a:cubicBezTo>
                <a:cubicBezTo>
                  <a:pt x="1023" y="83"/>
                  <a:pt x="1097" y="95"/>
                  <a:pt x="1097" y="95"/>
                </a:cubicBezTo>
                <a:cubicBezTo>
                  <a:pt x="1158" y="116"/>
                  <a:pt x="1081" y="84"/>
                  <a:pt x="1136" y="127"/>
                </a:cubicBezTo>
                <a:cubicBezTo>
                  <a:pt x="1163" y="148"/>
                  <a:pt x="1204" y="139"/>
                  <a:pt x="1239" y="142"/>
                </a:cubicBezTo>
                <a:cubicBezTo>
                  <a:pt x="1242" y="150"/>
                  <a:pt x="1251" y="158"/>
                  <a:pt x="1247" y="166"/>
                </a:cubicBezTo>
                <a:cubicBezTo>
                  <a:pt x="1243" y="174"/>
                  <a:pt x="1231" y="172"/>
                  <a:pt x="1223" y="174"/>
                </a:cubicBezTo>
                <a:cubicBezTo>
                  <a:pt x="1205" y="178"/>
                  <a:pt x="1186" y="179"/>
                  <a:pt x="1168" y="182"/>
                </a:cubicBezTo>
                <a:cubicBezTo>
                  <a:pt x="1159" y="207"/>
                  <a:pt x="1168" y="240"/>
                  <a:pt x="1152" y="261"/>
                </a:cubicBezTo>
                <a:cubicBezTo>
                  <a:pt x="1142" y="274"/>
                  <a:pt x="1105" y="276"/>
                  <a:pt x="1105" y="276"/>
                </a:cubicBezTo>
                <a:cubicBezTo>
                  <a:pt x="1086" y="333"/>
                  <a:pt x="1102" y="376"/>
                  <a:pt x="1049" y="411"/>
                </a:cubicBezTo>
                <a:cubicBezTo>
                  <a:pt x="1053" y="438"/>
                  <a:pt x="1048" y="469"/>
                  <a:pt x="1065" y="490"/>
                </a:cubicBezTo>
                <a:cubicBezTo>
                  <a:pt x="1086" y="515"/>
                  <a:pt x="1132" y="518"/>
                  <a:pt x="1160" y="537"/>
                </a:cubicBezTo>
                <a:cubicBezTo>
                  <a:pt x="1165" y="529"/>
                  <a:pt x="1173" y="522"/>
                  <a:pt x="1176" y="513"/>
                </a:cubicBezTo>
                <a:cubicBezTo>
                  <a:pt x="1181" y="498"/>
                  <a:pt x="1177" y="480"/>
                  <a:pt x="1184" y="466"/>
                </a:cubicBezTo>
                <a:cubicBezTo>
                  <a:pt x="1211" y="410"/>
                  <a:pt x="1207" y="480"/>
                  <a:pt x="1207" y="434"/>
                </a:cubicBezTo>
                <a:close/>
              </a:path>
            </a:pathLst>
          </a:custGeom>
          <a:solidFill>
            <a:srgbClr val="FF0000"/>
          </a:solidFill>
          <a:ln w="9525" cap="flat" cmpd="sng">
            <a:solidFill>
              <a:schemeClr val="tx1"/>
            </a:solidFill>
            <a:prstDash val="solid"/>
            <a:miter/>
            <a:headEnd type="none" w="med" len="med"/>
            <a:tailEnd type="none" w="med" len="med"/>
          </a:ln>
        </p:spPr>
        <p:txBody>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endParaRPr lang="zh-CN" altLang="en-US"/>
          </a:p>
        </p:txBody>
      </p:sp>
      <p:sp>
        <p:nvSpPr>
          <p:cNvPr id="41989" name="Freeform 5"/>
          <p:cNvSpPr/>
          <p:nvPr/>
        </p:nvSpPr>
        <p:spPr>
          <a:xfrm>
            <a:off x="4279865" y="3998119"/>
            <a:ext cx="1181100" cy="968375"/>
          </a:xfrm>
          <a:custGeom>
            <a:avLst/>
            <a:gdLst/>
            <a:ahLst/>
            <a:cxnLst>
              <a:cxn ang="0">
                <a:pos x="744" y="121"/>
              </a:cxn>
              <a:cxn ang="0">
                <a:pos x="681" y="160"/>
              </a:cxn>
              <a:cxn ang="0">
                <a:pos x="634" y="192"/>
              </a:cxn>
              <a:cxn ang="0">
                <a:pos x="610" y="239"/>
              </a:cxn>
              <a:cxn ang="0">
                <a:pos x="563" y="263"/>
              </a:cxn>
              <a:cxn ang="0">
                <a:pos x="547" y="287"/>
              </a:cxn>
              <a:cxn ang="0">
                <a:pos x="539" y="318"/>
              </a:cxn>
              <a:cxn ang="0">
                <a:pos x="492" y="334"/>
              </a:cxn>
              <a:cxn ang="0">
                <a:pos x="444" y="350"/>
              </a:cxn>
              <a:cxn ang="0">
                <a:pos x="421" y="358"/>
              </a:cxn>
              <a:cxn ang="0">
                <a:pos x="350" y="413"/>
              </a:cxn>
              <a:cxn ang="0">
                <a:pos x="326" y="429"/>
              </a:cxn>
              <a:cxn ang="0">
                <a:pos x="279" y="500"/>
              </a:cxn>
              <a:cxn ang="0">
                <a:pos x="271" y="523"/>
              </a:cxn>
              <a:cxn ang="0">
                <a:pos x="192" y="531"/>
              </a:cxn>
              <a:cxn ang="0">
                <a:pos x="168" y="547"/>
              </a:cxn>
              <a:cxn ang="0">
                <a:pos x="160" y="571"/>
              </a:cxn>
              <a:cxn ang="0">
                <a:pos x="89" y="610"/>
              </a:cxn>
              <a:cxn ang="0">
                <a:pos x="42" y="531"/>
              </a:cxn>
              <a:cxn ang="0">
                <a:pos x="26" y="500"/>
              </a:cxn>
              <a:cxn ang="0">
                <a:pos x="3" y="484"/>
              </a:cxn>
              <a:cxn ang="0">
                <a:pos x="10" y="460"/>
              </a:cxn>
              <a:cxn ang="0">
                <a:pos x="129" y="413"/>
              </a:cxn>
              <a:cxn ang="0">
                <a:pos x="160" y="366"/>
              </a:cxn>
              <a:cxn ang="0">
                <a:pos x="168" y="334"/>
              </a:cxn>
              <a:cxn ang="0">
                <a:pos x="192" y="326"/>
              </a:cxn>
              <a:cxn ang="0">
                <a:pos x="216" y="310"/>
              </a:cxn>
              <a:cxn ang="0">
                <a:pos x="279" y="263"/>
              </a:cxn>
              <a:cxn ang="0">
                <a:pos x="247" y="168"/>
              </a:cxn>
              <a:cxn ang="0">
                <a:pos x="231" y="121"/>
              </a:cxn>
              <a:cxn ang="0">
                <a:pos x="239" y="50"/>
              </a:cxn>
              <a:cxn ang="0">
                <a:pos x="334" y="66"/>
              </a:cxn>
              <a:cxn ang="0">
                <a:pos x="381" y="74"/>
              </a:cxn>
              <a:cxn ang="0">
                <a:pos x="389" y="97"/>
              </a:cxn>
              <a:cxn ang="0">
                <a:pos x="342" y="105"/>
              </a:cxn>
              <a:cxn ang="0">
                <a:pos x="373" y="137"/>
              </a:cxn>
              <a:cxn ang="0">
                <a:pos x="421" y="200"/>
              </a:cxn>
              <a:cxn ang="0">
                <a:pos x="444" y="137"/>
              </a:cxn>
              <a:cxn ang="0">
                <a:pos x="460" y="74"/>
              </a:cxn>
              <a:cxn ang="0">
                <a:pos x="571" y="42"/>
              </a:cxn>
              <a:cxn ang="0">
                <a:pos x="634" y="50"/>
              </a:cxn>
              <a:cxn ang="0">
                <a:pos x="728" y="105"/>
              </a:cxn>
              <a:cxn ang="0">
                <a:pos x="744" y="121"/>
              </a:cxn>
            </a:cxnLst>
            <a:rect l="0" t="0" r="0" b="0"/>
            <a:pathLst>
              <a:path w="744" h="610">
                <a:moveTo>
                  <a:pt x="744" y="121"/>
                </a:moveTo>
                <a:cubicBezTo>
                  <a:pt x="709" y="133"/>
                  <a:pt x="717" y="149"/>
                  <a:pt x="681" y="160"/>
                </a:cubicBezTo>
                <a:cubicBezTo>
                  <a:pt x="665" y="171"/>
                  <a:pt x="650" y="181"/>
                  <a:pt x="634" y="192"/>
                </a:cubicBezTo>
                <a:cubicBezTo>
                  <a:pt x="604" y="212"/>
                  <a:pt x="629" y="216"/>
                  <a:pt x="610" y="239"/>
                </a:cubicBezTo>
                <a:cubicBezTo>
                  <a:pt x="599" y="253"/>
                  <a:pt x="579" y="258"/>
                  <a:pt x="563" y="263"/>
                </a:cubicBezTo>
                <a:cubicBezTo>
                  <a:pt x="558" y="271"/>
                  <a:pt x="551" y="278"/>
                  <a:pt x="547" y="287"/>
                </a:cubicBezTo>
                <a:cubicBezTo>
                  <a:pt x="543" y="297"/>
                  <a:pt x="547" y="311"/>
                  <a:pt x="539" y="318"/>
                </a:cubicBezTo>
                <a:cubicBezTo>
                  <a:pt x="526" y="329"/>
                  <a:pt x="508" y="329"/>
                  <a:pt x="492" y="334"/>
                </a:cubicBezTo>
                <a:cubicBezTo>
                  <a:pt x="476" y="339"/>
                  <a:pt x="460" y="345"/>
                  <a:pt x="444" y="350"/>
                </a:cubicBezTo>
                <a:cubicBezTo>
                  <a:pt x="436" y="353"/>
                  <a:pt x="421" y="358"/>
                  <a:pt x="421" y="358"/>
                </a:cubicBezTo>
                <a:cubicBezTo>
                  <a:pt x="384" y="394"/>
                  <a:pt x="405" y="376"/>
                  <a:pt x="350" y="413"/>
                </a:cubicBezTo>
                <a:cubicBezTo>
                  <a:pt x="342" y="418"/>
                  <a:pt x="326" y="429"/>
                  <a:pt x="326" y="429"/>
                </a:cubicBezTo>
                <a:cubicBezTo>
                  <a:pt x="314" y="476"/>
                  <a:pt x="298" y="461"/>
                  <a:pt x="279" y="500"/>
                </a:cubicBezTo>
                <a:cubicBezTo>
                  <a:pt x="275" y="507"/>
                  <a:pt x="279" y="520"/>
                  <a:pt x="271" y="523"/>
                </a:cubicBezTo>
                <a:cubicBezTo>
                  <a:pt x="246" y="532"/>
                  <a:pt x="218" y="528"/>
                  <a:pt x="192" y="531"/>
                </a:cubicBezTo>
                <a:cubicBezTo>
                  <a:pt x="184" y="536"/>
                  <a:pt x="174" y="539"/>
                  <a:pt x="168" y="547"/>
                </a:cubicBezTo>
                <a:cubicBezTo>
                  <a:pt x="163" y="554"/>
                  <a:pt x="166" y="565"/>
                  <a:pt x="160" y="571"/>
                </a:cubicBezTo>
                <a:cubicBezTo>
                  <a:pt x="134" y="597"/>
                  <a:pt x="118" y="600"/>
                  <a:pt x="89" y="610"/>
                </a:cubicBezTo>
                <a:cubicBezTo>
                  <a:pt x="80" y="568"/>
                  <a:pt x="77" y="554"/>
                  <a:pt x="42" y="531"/>
                </a:cubicBezTo>
                <a:cubicBezTo>
                  <a:pt x="37" y="521"/>
                  <a:pt x="33" y="509"/>
                  <a:pt x="26" y="500"/>
                </a:cubicBezTo>
                <a:cubicBezTo>
                  <a:pt x="20" y="493"/>
                  <a:pt x="6" y="493"/>
                  <a:pt x="3" y="484"/>
                </a:cubicBezTo>
                <a:cubicBezTo>
                  <a:pt x="0" y="476"/>
                  <a:pt x="6" y="467"/>
                  <a:pt x="10" y="460"/>
                </a:cubicBezTo>
                <a:cubicBezTo>
                  <a:pt x="35" y="410"/>
                  <a:pt x="78" y="418"/>
                  <a:pt x="129" y="413"/>
                </a:cubicBezTo>
                <a:cubicBezTo>
                  <a:pt x="139" y="397"/>
                  <a:pt x="155" y="384"/>
                  <a:pt x="160" y="366"/>
                </a:cubicBezTo>
                <a:cubicBezTo>
                  <a:pt x="163" y="355"/>
                  <a:pt x="161" y="343"/>
                  <a:pt x="168" y="334"/>
                </a:cubicBezTo>
                <a:cubicBezTo>
                  <a:pt x="173" y="327"/>
                  <a:pt x="184" y="330"/>
                  <a:pt x="192" y="326"/>
                </a:cubicBezTo>
                <a:cubicBezTo>
                  <a:pt x="201" y="322"/>
                  <a:pt x="208" y="315"/>
                  <a:pt x="216" y="310"/>
                </a:cubicBezTo>
                <a:cubicBezTo>
                  <a:pt x="234" y="282"/>
                  <a:pt x="248" y="273"/>
                  <a:pt x="279" y="263"/>
                </a:cubicBezTo>
                <a:cubicBezTo>
                  <a:pt x="314" y="208"/>
                  <a:pt x="268" y="214"/>
                  <a:pt x="247" y="168"/>
                </a:cubicBezTo>
                <a:cubicBezTo>
                  <a:pt x="240" y="153"/>
                  <a:pt x="231" y="121"/>
                  <a:pt x="231" y="121"/>
                </a:cubicBezTo>
                <a:cubicBezTo>
                  <a:pt x="234" y="97"/>
                  <a:pt x="231" y="72"/>
                  <a:pt x="239" y="50"/>
                </a:cubicBezTo>
                <a:cubicBezTo>
                  <a:pt x="256" y="2"/>
                  <a:pt x="311" y="58"/>
                  <a:pt x="334" y="66"/>
                </a:cubicBezTo>
                <a:cubicBezTo>
                  <a:pt x="349" y="71"/>
                  <a:pt x="365" y="71"/>
                  <a:pt x="381" y="74"/>
                </a:cubicBezTo>
                <a:cubicBezTo>
                  <a:pt x="384" y="82"/>
                  <a:pt x="395" y="92"/>
                  <a:pt x="389" y="97"/>
                </a:cubicBezTo>
                <a:cubicBezTo>
                  <a:pt x="377" y="107"/>
                  <a:pt x="354" y="95"/>
                  <a:pt x="342" y="105"/>
                </a:cubicBezTo>
                <a:cubicBezTo>
                  <a:pt x="320" y="123"/>
                  <a:pt x="360" y="133"/>
                  <a:pt x="373" y="137"/>
                </a:cubicBezTo>
                <a:cubicBezTo>
                  <a:pt x="384" y="168"/>
                  <a:pt x="393" y="182"/>
                  <a:pt x="421" y="200"/>
                </a:cubicBezTo>
                <a:cubicBezTo>
                  <a:pt x="458" y="187"/>
                  <a:pt x="453" y="173"/>
                  <a:pt x="444" y="137"/>
                </a:cubicBezTo>
                <a:cubicBezTo>
                  <a:pt x="448" y="116"/>
                  <a:pt x="442" y="86"/>
                  <a:pt x="460" y="74"/>
                </a:cubicBezTo>
                <a:cubicBezTo>
                  <a:pt x="485" y="57"/>
                  <a:pt x="540" y="48"/>
                  <a:pt x="571" y="42"/>
                </a:cubicBezTo>
                <a:cubicBezTo>
                  <a:pt x="597" y="0"/>
                  <a:pt x="604" y="20"/>
                  <a:pt x="634" y="50"/>
                </a:cubicBezTo>
                <a:cubicBezTo>
                  <a:pt x="650" y="97"/>
                  <a:pt x="686" y="90"/>
                  <a:pt x="728" y="105"/>
                </a:cubicBezTo>
                <a:cubicBezTo>
                  <a:pt x="737" y="133"/>
                  <a:pt x="730" y="135"/>
                  <a:pt x="744" y="121"/>
                </a:cubicBezTo>
                <a:close/>
              </a:path>
            </a:pathLst>
          </a:custGeom>
          <a:solidFill>
            <a:srgbClr val="FF0000"/>
          </a:solidFill>
          <a:ln w="9525" cap="flat" cmpd="sng">
            <a:solidFill>
              <a:schemeClr val="tx1"/>
            </a:solidFill>
            <a:prstDash val="solid"/>
            <a:miter/>
            <a:headEnd type="none" w="med" len="med"/>
            <a:tailEnd type="none" w="med" len="med"/>
          </a:ln>
        </p:spPr>
        <p:txBody>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endParaRPr lang="zh-CN" altLang="en-US"/>
          </a:p>
        </p:txBody>
      </p:sp>
      <p:sp>
        <p:nvSpPr>
          <p:cNvPr id="41990" name="Freeform 6"/>
          <p:cNvSpPr/>
          <p:nvPr/>
        </p:nvSpPr>
        <p:spPr>
          <a:xfrm>
            <a:off x="1828765" y="1023144"/>
            <a:ext cx="3163888" cy="5437188"/>
          </a:xfrm>
          <a:custGeom>
            <a:avLst/>
            <a:gdLst/>
            <a:ahLst/>
            <a:cxnLst>
              <a:cxn ang="0">
                <a:pos x="1966" y="1163"/>
              </a:cxn>
              <a:cxn ang="0">
                <a:pos x="1792" y="1265"/>
              </a:cxn>
              <a:cxn ang="0">
                <a:pos x="1650" y="1305"/>
              </a:cxn>
              <a:cxn ang="0">
                <a:pos x="1453" y="1249"/>
              </a:cxn>
              <a:cxn ang="0">
                <a:pos x="1627" y="1447"/>
              </a:cxn>
              <a:cxn ang="0">
                <a:pos x="1918" y="1589"/>
              </a:cxn>
              <a:cxn ang="0">
                <a:pos x="1776" y="1739"/>
              </a:cxn>
              <a:cxn ang="0">
                <a:pos x="1674" y="1873"/>
              </a:cxn>
              <a:cxn ang="0">
                <a:pos x="1548" y="2086"/>
              </a:cxn>
              <a:cxn ang="0">
                <a:pos x="1311" y="2007"/>
              </a:cxn>
              <a:cxn ang="0">
                <a:pos x="1011" y="1889"/>
              </a:cxn>
              <a:cxn ang="0">
                <a:pos x="956" y="1975"/>
              </a:cxn>
              <a:cxn ang="0">
                <a:pos x="1027" y="2125"/>
              </a:cxn>
              <a:cxn ang="0">
                <a:pos x="1090" y="2236"/>
              </a:cxn>
              <a:cxn ang="0">
                <a:pos x="1019" y="2465"/>
              </a:cxn>
              <a:cxn ang="0">
                <a:pos x="1169" y="2457"/>
              </a:cxn>
              <a:cxn ang="0">
                <a:pos x="1429" y="2425"/>
              </a:cxn>
              <a:cxn ang="0">
                <a:pos x="1634" y="2465"/>
              </a:cxn>
              <a:cxn ang="0">
                <a:pos x="1548" y="2835"/>
              </a:cxn>
              <a:cxn ang="0">
                <a:pos x="1406" y="3230"/>
              </a:cxn>
              <a:cxn ang="0">
                <a:pos x="1256" y="3372"/>
              </a:cxn>
              <a:cxn ang="0">
                <a:pos x="1129" y="3167"/>
              </a:cxn>
              <a:cxn ang="0">
                <a:pos x="909" y="2938"/>
              </a:cxn>
              <a:cxn ang="0">
                <a:pos x="790" y="2615"/>
              </a:cxn>
              <a:cxn ang="0">
                <a:pos x="632" y="2117"/>
              </a:cxn>
              <a:cxn ang="0">
                <a:pos x="664" y="1723"/>
              </a:cxn>
              <a:cxn ang="0">
                <a:pos x="664" y="1668"/>
              </a:cxn>
              <a:cxn ang="0">
                <a:pos x="624" y="1620"/>
              </a:cxn>
              <a:cxn ang="0">
                <a:pos x="601" y="1486"/>
              </a:cxn>
              <a:cxn ang="0">
                <a:pos x="743" y="1873"/>
              </a:cxn>
              <a:cxn ang="0">
                <a:pos x="956" y="1723"/>
              </a:cxn>
              <a:cxn ang="0">
                <a:pos x="1200" y="1628"/>
              </a:cxn>
              <a:cxn ang="0">
                <a:pos x="1358" y="1415"/>
              </a:cxn>
              <a:cxn ang="0">
                <a:pos x="1445" y="1147"/>
              </a:cxn>
              <a:cxn ang="0">
                <a:pos x="1279" y="1052"/>
              </a:cxn>
              <a:cxn ang="0">
                <a:pos x="1114" y="776"/>
              </a:cxn>
              <a:cxn ang="0">
                <a:pos x="916" y="618"/>
              </a:cxn>
              <a:cxn ang="0">
                <a:pos x="475" y="713"/>
              </a:cxn>
              <a:cxn ang="0">
                <a:pos x="411" y="847"/>
              </a:cxn>
              <a:cxn ang="0">
                <a:pos x="214" y="934"/>
              </a:cxn>
              <a:cxn ang="0">
                <a:pos x="364" y="1084"/>
              </a:cxn>
              <a:cxn ang="0">
                <a:pos x="482" y="1289"/>
              </a:cxn>
              <a:cxn ang="0">
                <a:pos x="506" y="1470"/>
              </a:cxn>
              <a:cxn ang="0">
                <a:pos x="340" y="1392"/>
              </a:cxn>
              <a:cxn ang="0">
                <a:pos x="72" y="1234"/>
              </a:cxn>
              <a:cxn ang="0">
                <a:pos x="96" y="1036"/>
              </a:cxn>
              <a:cxn ang="0">
                <a:pos x="317" y="752"/>
              </a:cxn>
              <a:cxn ang="0">
                <a:pos x="490" y="460"/>
              </a:cxn>
              <a:cxn ang="0">
                <a:pos x="609" y="113"/>
              </a:cxn>
              <a:cxn ang="0">
                <a:pos x="837" y="113"/>
              </a:cxn>
              <a:cxn ang="0">
                <a:pos x="1011" y="240"/>
              </a:cxn>
              <a:cxn ang="0">
                <a:pos x="1248" y="255"/>
              </a:cxn>
              <a:cxn ang="0">
                <a:pos x="1461" y="500"/>
              </a:cxn>
              <a:cxn ang="0">
                <a:pos x="1682" y="610"/>
              </a:cxn>
              <a:cxn ang="0">
                <a:pos x="1611" y="784"/>
              </a:cxn>
              <a:cxn ang="0">
                <a:pos x="1863" y="918"/>
              </a:cxn>
            </a:cxnLst>
            <a:rect l="0" t="0" r="0" b="0"/>
            <a:pathLst>
              <a:path w="1993" h="3425">
                <a:moveTo>
                  <a:pt x="1926" y="965"/>
                </a:moveTo>
                <a:cubicBezTo>
                  <a:pt x="1878" y="982"/>
                  <a:pt x="1887" y="1066"/>
                  <a:pt x="1903" y="1107"/>
                </a:cubicBezTo>
                <a:cubicBezTo>
                  <a:pt x="1916" y="1139"/>
                  <a:pt x="1947" y="1134"/>
                  <a:pt x="1974" y="1139"/>
                </a:cubicBezTo>
                <a:cubicBezTo>
                  <a:pt x="1971" y="1147"/>
                  <a:pt x="1974" y="1159"/>
                  <a:pt x="1966" y="1163"/>
                </a:cubicBezTo>
                <a:cubicBezTo>
                  <a:pt x="1958" y="1167"/>
                  <a:pt x="1884" y="1179"/>
                  <a:pt x="1863" y="1186"/>
                </a:cubicBezTo>
                <a:cubicBezTo>
                  <a:pt x="1858" y="1194"/>
                  <a:pt x="1851" y="1201"/>
                  <a:pt x="1847" y="1210"/>
                </a:cubicBezTo>
                <a:cubicBezTo>
                  <a:pt x="1843" y="1218"/>
                  <a:pt x="1846" y="1228"/>
                  <a:pt x="1840" y="1234"/>
                </a:cubicBezTo>
                <a:cubicBezTo>
                  <a:pt x="1827" y="1247"/>
                  <a:pt x="1805" y="1251"/>
                  <a:pt x="1792" y="1265"/>
                </a:cubicBezTo>
                <a:cubicBezTo>
                  <a:pt x="1784" y="1273"/>
                  <a:pt x="1779" y="1284"/>
                  <a:pt x="1769" y="1289"/>
                </a:cubicBezTo>
                <a:cubicBezTo>
                  <a:pt x="1754" y="1297"/>
                  <a:pt x="1721" y="1305"/>
                  <a:pt x="1721" y="1305"/>
                </a:cubicBezTo>
                <a:cubicBezTo>
                  <a:pt x="1696" y="1341"/>
                  <a:pt x="1717" y="1328"/>
                  <a:pt x="1682" y="1313"/>
                </a:cubicBezTo>
                <a:cubicBezTo>
                  <a:pt x="1672" y="1309"/>
                  <a:pt x="1661" y="1308"/>
                  <a:pt x="1650" y="1305"/>
                </a:cubicBezTo>
                <a:cubicBezTo>
                  <a:pt x="1644" y="1288"/>
                  <a:pt x="1645" y="1270"/>
                  <a:pt x="1619" y="1273"/>
                </a:cubicBezTo>
                <a:cubicBezTo>
                  <a:pt x="1602" y="1275"/>
                  <a:pt x="1571" y="1289"/>
                  <a:pt x="1571" y="1289"/>
                </a:cubicBezTo>
                <a:cubicBezTo>
                  <a:pt x="1537" y="1344"/>
                  <a:pt x="1504" y="1295"/>
                  <a:pt x="1461" y="1281"/>
                </a:cubicBezTo>
                <a:cubicBezTo>
                  <a:pt x="1458" y="1270"/>
                  <a:pt x="1463" y="1254"/>
                  <a:pt x="1453" y="1249"/>
                </a:cubicBezTo>
                <a:cubicBezTo>
                  <a:pt x="1445" y="1245"/>
                  <a:pt x="1445" y="1265"/>
                  <a:pt x="1445" y="1273"/>
                </a:cubicBezTo>
                <a:cubicBezTo>
                  <a:pt x="1445" y="1320"/>
                  <a:pt x="1435" y="1411"/>
                  <a:pt x="1492" y="1431"/>
                </a:cubicBezTo>
                <a:cubicBezTo>
                  <a:pt x="1507" y="1386"/>
                  <a:pt x="1520" y="1398"/>
                  <a:pt x="1563" y="1407"/>
                </a:cubicBezTo>
                <a:cubicBezTo>
                  <a:pt x="1584" y="1470"/>
                  <a:pt x="1562" y="1458"/>
                  <a:pt x="1627" y="1447"/>
                </a:cubicBezTo>
                <a:cubicBezTo>
                  <a:pt x="1706" y="1420"/>
                  <a:pt x="1681" y="1457"/>
                  <a:pt x="1674" y="1526"/>
                </a:cubicBezTo>
                <a:cubicBezTo>
                  <a:pt x="1715" y="1566"/>
                  <a:pt x="1717" y="1536"/>
                  <a:pt x="1729" y="1597"/>
                </a:cubicBezTo>
                <a:cubicBezTo>
                  <a:pt x="1765" y="1585"/>
                  <a:pt x="1778" y="1581"/>
                  <a:pt x="1792" y="1620"/>
                </a:cubicBezTo>
                <a:cubicBezTo>
                  <a:pt x="1877" y="1567"/>
                  <a:pt x="1750" y="1575"/>
                  <a:pt x="1918" y="1589"/>
                </a:cubicBezTo>
                <a:cubicBezTo>
                  <a:pt x="1937" y="1645"/>
                  <a:pt x="1920" y="1627"/>
                  <a:pt x="1958" y="1652"/>
                </a:cubicBezTo>
                <a:cubicBezTo>
                  <a:pt x="1969" y="1668"/>
                  <a:pt x="1993" y="1692"/>
                  <a:pt x="1966" y="1715"/>
                </a:cubicBezTo>
                <a:cubicBezTo>
                  <a:pt x="1954" y="1725"/>
                  <a:pt x="1934" y="1721"/>
                  <a:pt x="1918" y="1723"/>
                </a:cubicBezTo>
                <a:cubicBezTo>
                  <a:pt x="1864" y="1731"/>
                  <a:pt x="1831" y="1733"/>
                  <a:pt x="1776" y="1739"/>
                </a:cubicBezTo>
                <a:cubicBezTo>
                  <a:pt x="1763" y="1742"/>
                  <a:pt x="1748" y="1740"/>
                  <a:pt x="1737" y="1747"/>
                </a:cubicBezTo>
                <a:cubicBezTo>
                  <a:pt x="1730" y="1751"/>
                  <a:pt x="1735" y="1764"/>
                  <a:pt x="1729" y="1770"/>
                </a:cubicBezTo>
                <a:cubicBezTo>
                  <a:pt x="1723" y="1776"/>
                  <a:pt x="1713" y="1775"/>
                  <a:pt x="1705" y="1778"/>
                </a:cubicBezTo>
                <a:cubicBezTo>
                  <a:pt x="1683" y="1813"/>
                  <a:pt x="1690" y="1835"/>
                  <a:pt x="1674" y="1873"/>
                </a:cubicBezTo>
                <a:cubicBezTo>
                  <a:pt x="1667" y="1890"/>
                  <a:pt x="1648" y="1902"/>
                  <a:pt x="1642" y="1920"/>
                </a:cubicBezTo>
                <a:cubicBezTo>
                  <a:pt x="1639" y="1928"/>
                  <a:pt x="1637" y="1936"/>
                  <a:pt x="1634" y="1944"/>
                </a:cubicBezTo>
                <a:cubicBezTo>
                  <a:pt x="1628" y="2062"/>
                  <a:pt x="1660" y="2080"/>
                  <a:pt x="1571" y="2102"/>
                </a:cubicBezTo>
                <a:cubicBezTo>
                  <a:pt x="1563" y="2097"/>
                  <a:pt x="1554" y="2093"/>
                  <a:pt x="1548" y="2086"/>
                </a:cubicBezTo>
                <a:cubicBezTo>
                  <a:pt x="1536" y="2072"/>
                  <a:pt x="1532" y="2050"/>
                  <a:pt x="1516" y="2039"/>
                </a:cubicBezTo>
                <a:cubicBezTo>
                  <a:pt x="1463" y="2003"/>
                  <a:pt x="1429" y="1992"/>
                  <a:pt x="1366" y="1983"/>
                </a:cubicBezTo>
                <a:cubicBezTo>
                  <a:pt x="1331" y="1961"/>
                  <a:pt x="1329" y="1946"/>
                  <a:pt x="1303" y="1983"/>
                </a:cubicBezTo>
                <a:cubicBezTo>
                  <a:pt x="1306" y="1991"/>
                  <a:pt x="1317" y="2001"/>
                  <a:pt x="1311" y="2007"/>
                </a:cubicBezTo>
                <a:cubicBezTo>
                  <a:pt x="1299" y="2019"/>
                  <a:pt x="1264" y="2023"/>
                  <a:pt x="1264" y="2023"/>
                </a:cubicBezTo>
                <a:cubicBezTo>
                  <a:pt x="1230" y="2000"/>
                  <a:pt x="1203" y="1974"/>
                  <a:pt x="1169" y="1952"/>
                </a:cubicBezTo>
                <a:cubicBezTo>
                  <a:pt x="1149" y="1981"/>
                  <a:pt x="1115" y="1996"/>
                  <a:pt x="1082" y="2007"/>
                </a:cubicBezTo>
                <a:cubicBezTo>
                  <a:pt x="1071" y="1908"/>
                  <a:pt x="1079" y="1932"/>
                  <a:pt x="1011" y="1889"/>
                </a:cubicBezTo>
                <a:cubicBezTo>
                  <a:pt x="980" y="1826"/>
                  <a:pt x="1001" y="1830"/>
                  <a:pt x="924" y="1841"/>
                </a:cubicBezTo>
                <a:cubicBezTo>
                  <a:pt x="885" y="1868"/>
                  <a:pt x="893" y="1880"/>
                  <a:pt x="901" y="1928"/>
                </a:cubicBezTo>
                <a:cubicBezTo>
                  <a:pt x="896" y="1936"/>
                  <a:pt x="883" y="1943"/>
                  <a:pt x="885" y="1952"/>
                </a:cubicBezTo>
                <a:cubicBezTo>
                  <a:pt x="889" y="1972"/>
                  <a:pt x="954" y="1975"/>
                  <a:pt x="956" y="1975"/>
                </a:cubicBezTo>
                <a:cubicBezTo>
                  <a:pt x="948" y="2028"/>
                  <a:pt x="951" y="2045"/>
                  <a:pt x="901" y="2062"/>
                </a:cubicBezTo>
                <a:cubicBezTo>
                  <a:pt x="925" y="2078"/>
                  <a:pt x="948" y="2086"/>
                  <a:pt x="972" y="2102"/>
                </a:cubicBezTo>
                <a:cubicBezTo>
                  <a:pt x="975" y="2115"/>
                  <a:pt x="968" y="2136"/>
                  <a:pt x="980" y="2141"/>
                </a:cubicBezTo>
                <a:cubicBezTo>
                  <a:pt x="995" y="2147"/>
                  <a:pt x="1027" y="2125"/>
                  <a:pt x="1027" y="2125"/>
                </a:cubicBezTo>
                <a:cubicBezTo>
                  <a:pt x="1032" y="2133"/>
                  <a:pt x="1045" y="2140"/>
                  <a:pt x="1043" y="2149"/>
                </a:cubicBezTo>
                <a:cubicBezTo>
                  <a:pt x="1039" y="2167"/>
                  <a:pt x="1011" y="2196"/>
                  <a:pt x="1011" y="2196"/>
                </a:cubicBezTo>
                <a:cubicBezTo>
                  <a:pt x="1022" y="2229"/>
                  <a:pt x="1032" y="2240"/>
                  <a:pt x="1066" y="2228"/>
                </a:cubicBezTo>
                <a:cubicBezTo>
                  <a:pt x="1074" y="2231"/>
                  <a:pt x="1091" y="2228"/>
                  <a:pt x="1090" y="2236"/>
                </a:cubicBezTo>
                <a:cubicBezTo>
                  <a:pt x="1087" y="2255"/>
                  <a:pt x="1058" y="2283"/>
                  <a:pt x="1058" y="2283"/>
                </a:cubicBezTo>
                <a:cubicBezTo>
                  <a:pt x="1045" y="2326"/>
                  <a:pt x="1046" y="2293"/>
                  <a:pt x="1074" y="2315"/>
                </a:cubicBezTo>
                <a:cubicBezTo>
                  <a:pt x="1081" y="2321"/>
                  <a:pt x="1085" y="2330"/>
                  <a:pt x="1090" y="2338"/>
                </a:cubicBezTo>
                <a:cubicBezTo>
                  <a:pt x="1083" y="2410"/>
                  <a:pt x="1087" y="2442"/>
                  <a:pt x="1019" y="2465"/>
                </a:cubicBezTo>
                <a:cubicBezTo>
                  <a:pt x="1004" y="2507"/>
                  <a:pt x="1025" y="2489"/>
                  <a:pt x="1051" y="2528"/>
                </a:cubicBezTo>
                <a:cubicBezTo>
                  <a:pt x="1053" y="2538"/>
                  <a:pt x="1049" y="2554"/>
                  <a:pt x="1058" y="2559"/>
                </a:cubicBezTo>
                <a:cubicBezTo>
                  <a:pt x="1076" y="2568"/>
                  <a:pt x="1118" y="2484"/>
                  <a:pt x="1122" y="2480"/>
                </a:cubicBezTo>
                <a:cubicBezTo>
                  <a:pt x="1134" y="2468"/>
                  <a:pt x="1154" y="2466"/>
                  <a:pt x="1169" y="2457"/>
                </a:cubicBezTo>
                <a:cubicBezTo>
                  <a:pt x="1196" y="2461"/>
                  <a:pt x="1221" y="2472"/>
                  <a:pt x="1248" y="2472"/>
                </a:cubicBezTo>
                <a:cubicBezTo>
                  <a:pt x="1276" y="2472"/>
                  <a:pt x="1335" y="2455"/>
                  <a:pt x="1358" y="2449"/>
                </a:cubicBezTo>
                <a:cubicBezTo>
                  <a:pt x="1374" y="2445"/>
                  <a:pt x="1390" y="2438"/>
                  <a:pt x="1406" y="2433"/>
                </a:cubicBezTo>
                <a:cubicBezTo>
                  <a:pt x="1414" y="2430"/>
                  <a:pt x="1429" y="2425"/>
                  <a:pt x="1429" y="2425"/>
                </a:cubicBezTo>
                <a:cubicBezTo>
                  <a:pt x="1455" y="2386"/>
                  <a:pt x="1491" y="2391"/>
                  <a:pt x="1532" y="2370"/>
                </a:cubicBezTo>
                <a:cubicBezTo>
                  <a:pt x="1563" y="2380"/>
                  <a:pt x="1579" y="2394"/>
                  <a:pt x="1603" y="2417"/>
                </a:cubicBezTo>
                <a:cubicBezTo>
                  <a:pt x="1606" y="2430"/>
                  <a:pt x="1604" y="2446"/>
                  <a:pt x="1611" y="2457"/>
                </a:cubicBezTo>
                <a:cubicBezTo>
                  <a:pt x="1615" y="2464"/>
                  <a:pt x="1631" y="2457"/>
                  <a:pt x="1634" y="2465"/>
                </a:cubicBezTo>
                <a:cubicBezTo>
                  <a:pt x="1648" y="2498"/>
                  <a:pt x="1597" y="2508"/>
                  <a:pt x="1579" y="2520"/>
                </a:cubicBezTo>
                <a:cubicBezTo>
                  <a:pt x="1558" y="2583"/>
                  <a:pt x="1588" y="2488"/>
                  <a:pt x="1563" y="2615"/>
                </a:cubicBezTo>
                <a:cubicBezTo>
                  <a:pt x="1553" y="2664"/>
                  <a:pt x="1532" y="2710"/>
                  <a:pt x="1516" y="2757"/>
                </a:cubicBezTo>
                <a:cubicBezTo>
                  <a:pt x="1525" y="2784"/>
                  <a:pt x="1539" y="2808"/>
                  <a:pt x="1548" y="2835"/>
                </a:cubicBezTo>
                <a:cubicBezTo>
                  <a:pt x="1539" y="2913"/>
                  <a:pt x="1535" y="2896"/>
                  <a:pt x="1516" y="2954"/>
                </a:cubicBezTo>
                <a:cubicBezTo>
                  <a:pt x="1526" y="3001"/>
                  <a:pt x="1516" y="3034"/>
                  <a:pt x="1508" y="3080"/>
                </a:cubicBezTo>
                <a:cubicBezTo>
                  <a:pt x="1502" y="3115"/>
                  <a:pt x="1510" y="3142"/>
                  <a:pt x="1485" y="3167"/>
                </a:cubicBezTo>
                <a:cubicBezTo>
                  <a:pt x="1463" y="3190"/>
                  <a:pt x="1432" y="3212"/>
                  <a:pt x="1406" y="3230"/>
                </a:cubicBezTo>
                <a:cubicBezTo>
                  <a:pt x="1403" y="3238"/>
                  <a:pt x="1398" y="3246"/>
                  <a:pt x="1398" y="3254"/>
                </a:cubicBezTo>
                <a:cubicBezTo>
                  <a:pt x="1398" y="3262"/>
                  <a:pt x="1420" y="3293"/>
                  <a:pt x="1398" y="3301"/>
                </a:cubicBezTo>
                <a:cubicBezTo>
                  <a:pt x="1373" y="3310"/>
                  <a:pt x="1345" y="3306"/>
                  <a:pt x="1319" y="3309"/>
                </a:cubicBezTo>
                <a:cubicBezTo>
                  <a:pt x="1298" y="3337"/>
                  <a:pt x="1289" y="3361"/>
                  <a:pt x="1256" y="3372"/>
                </a:cubicBezTo>
                <a:cubicBezTo>
                  <a:pt x="1235" y="3404"/>
                  <a:pt x="1234" y="3425"/>
                  <a:pt x="1193" y="3411"/>
                </a:cubicBezTo>
                <a:cubicBezTo>
                  <a:pt x="1175" y="3386"/>
                  <a:pt x="1154" y="3366"/>
                  <a:pt x="1137" y="3340"/>
                </a:cubicBezTo>
                <a:cubicBezTo>
                  <a:pt x="1155" y="3289"/>
                  <a:pt x="1193" y="3309"/>
                  <a:pt x="1145" y="3277"/>
                </a:cubicBezTo>
                <a:cubicBezTo>
                  <a:pt x="1154" y="3235"/>
                  <a:pt x="1184" y="3185"/>
                  <a:pt x="1129" y="3167"/>
                </a:cubicBezTo>
                <a:cubicBezTo>
                  <a:pt x="1104" y="3127"/>
                  <a:pt x="1085" y="3080"/>
                  <a:pt x="1043" y="3056"/>
                </a:cubicBezTo>
                <a:cubicBezTo>
                  <a:pt x="1023" y="3044"/>
                  <a:pt x="979" y="3039"/>
                  <a:pt x="956" y="3033"/>
                </a:cubicBezTo>
                <a:cubicBezTo>
                  <a:pt x="945" y="3017"/>
                  <a:pt x="930" y="3003"/>
                  <a:pt x="924" y="2985"/>
                </a:cubicBezTo>
                <a:cubicBezTo>
                  <a:pt x="919" y="2969"/>
                  <a:pt x="917" y="2952"/>
                  <a:pt x="909" y="2938"/>
                </a:cubicBezTo>
                <a:cubicBezTo>
                  <a:pt x="900" y="2921"/>
                  <a:pt x="877" y="2891"/>
                  <a:pt x="877" y="2891"/>
                </a:cubicBezTo>
                <a:cubicBezTo>
                  <a:pt x="864" y="2852"/>
                  <a:pt x="841" y="2825"/>
                  <a:pt x="814" y="2796"/>
                </a:cubicBezTo>
                <a:cubicBezTo>
                  <a:pt x="798" y="2748"/>
                  <a:pt x="811" y="2696"/>
                  <a:pt x="837" y="2654"/>
                </a:cubicBezTo>
                <a:cubicBezTo>
                  <a:pt x="824" y="2645"/>
                  <a:pt x="798" y="2629"/>
                  <a:pt x="790" y="2615"/>
                </a:cubicBezTo>
                <a:cubicBezTo>
                  <a:pt x="784" y="2605"/>
                  <a:pt x="787" y="2593"/>
                  <a:pt x="782" y="2583"/>
                </a:cubicBezTo>
                <a:cubicBezTo>
                  <a:pt x="769" y="2558"/>
                  <a:pt x="744" y="2539"/>
                  <a:pt x="735" y="2512"/>
                </a:cubicBezTo>
                <a:cubicBezTo>
                  <a:pt x="721" y="2471"/>
                  <a:pt x="727" y="2446"/>
                  <a:pt x="688" y="2433"/>
                </a:cubicBezTo>
                <a:cubicBezTo>
                  <a:pt x="662" y="2330"/>
                  <a:pt x="679" y="2212"/>
                  <a:pt x="632" y="2117"/>
                </a:cubicBezTo>
                <a:cubicBezTo>
                  <a:pt x="618" y="2051"/>
                  <a:pt x="627" y="2026"/>
                  <a:pt x="656" y="1968"/>
                </a:cubicBezTo>
                <a:cubicBezTo>
                  <a:pt x="670" y="1941"/>
                  <a:pt x="680" y="1881"/>
                  <a:pt x="680" y="1881"/>
                </a:cubicBezTo>
                <a:cubicBezTo>
                  <a:pt x="677" y="1836"/>
                  <a:pt x="677" y="1792"/>
                  <a:pt x="672" y="1747"/>
                </a:cubicBezTo>
                <a:cubicBezTo>
                  <a:pt x="671" y="1739"/>
                  <a:pt x="661" y="1731"/>
                  <a:pt x="664" y="1723"/>
                </a:cubicBezTo>
                <a:cubicBezTo>
                  <a:pt x="668" y="1714"/>
                  <a:pt x="680" y="1712"/>
                  <a:pt x="688" y="1707"/>
                </a:cubicBezTo>
                <a:cubicBezTo>
                  <a:pt x="693" y="1699"/>
                  <a:pt x="707" y="1691"/>
                  <a:pt x="703" y="1683"/>
                </a:cubicBezTo>
                <a:cubicBezTo>
                  <a:pt x="699" y="1676"/>
                  <a:pt x="688" y="1694"/>
                  <a:pt x="680" y="1691"/>
                </a:cubicBezTo>
                <a:cubicBezTo>
                  <a:pt x="671" y="1688"/>
                  <a:pt x="671" y="1675"/>
                  <a:pt x="664" y="1668"/>
                </a:cubicBezTo>
                <a:cubicBezTo>
                  <a:pt x="657" y="1661"/>
                  <a:pt x="648" y="1657"/>
                  <a:pt x="640" y="1652"/>
                </a:cubicBezTo>
                <a:cubicBezTo>
                  <a:pt x="626" y="1610"/>
                  <a:pt x="644" y="1616"/>
                  <a:pt x="680" y="1605"/>
                </a:cubicBezTo>
                <a:cubicBezTo>
                  <a:pt x="677" y="1597"/>
                  <a:pt x="678" y="1587"/>
                  <a:pt x="672" y="1581"/>
                </a:cubicBezTo>
                <a:cubicBezTo>
                  <a:pt x="638" y="1547"/>
                  <a:pt x="635" y="1606"/>
                  <a:pt x="624" y="1620"/>
                </a:cubicBezTo>
                <a:cubicBezTo>
                  <a:pt x="618" y="1627"/>
                  <a:pt x="609" y="1631"/>
                  <a:pt x="601" y="1636"/>
                </a:cubicBezTo>
                <a:cubicBezTo>
                  <a:pt x="598" y="1647"/>
                  <a:pt x="603" y="1663"/>
                  <a:pt x="593" y="1668"/>
                </a:cubicBezTo>
                <a:cubicBezTo>
                  <a:pt x="575" y="1677"/>
                  <a:pt x="554" y="1621"/>
                  <a:pt x="553" y="1620"/>
                </a:cubicBezTo>
                <a:cubicBezTo>
                  <a:pt x="582" y="1578"/>
                  <a:pt x="585" y="1533"/>
                  <a:pt x="601" y="1486"/>
                </a:cubicBezTo>
                <a:cubicBezTo>
                  <a:pt x="679" y="1506"/>
                  <a:pt x="749" y="1535"/>
                  <a:pt x="830" y="1549"/>
                </a:cubicBezTo>
                <a:cubicBezTo>
                  <a:pt x="807" y="1617"/>
                  <a:pt x="831" y="1595"/>
                  <a:pt x="751" y="1605"/>
                </a:cubicBezTo>
                <a:cubicBezTo>
                  <a:pt x="687" y="1584"/>
                  <a:pt x="715" y="1668"/>
                  <a:pt x="719" y="1707"/>
                </a:cubicBezTo>
                <a:cubicBezTo>
                  <a:pt x="725" y="1762"/>
                  <a:pt x="726" y="1821"/>
                  <a:pt x="743" y="1873"/>
                </a:cubicBezTo>
                <a:cubicBezTo>
                  <a:pt x="775" y="1825"/>
                  <a:pt x="768" y="1783"/>
                  <a:pt x="814" y="1739"/>
                </a:cubicBezTo>
                <a:cubicBezTo>
                  <a:pt x="829" y="1694"/>
                  <a:pt x="802" y="1654"/>
                  <a:pt x="853" y="1636"/>
                </a:cubicBezTo>
                <a:cubicBezTo>
                  <a:pt x="872" y="1665"/>
                  <a:pt x="890" y="1663"/>
                  <a:pt x="909" y="1691"/>
                </a:cubicBezTo>
                <a:cubicBezTo>
                  <a:pt x="925" y="1745"/>
                  <a:pt x="900" y="1685"/>
                  <a:pt x="956" y="1723"/>
                </a:cubicBezTo>
                <a:cubicBezTo>
                  <a:pt x="963" y="1728"/>
                  <a:pt x="959" y="1740"/>
                  <a:pt x="964" y="1747"/>
                </a:cubicBezTo>
                <a:cubicBezTo>
                  <a:pt x="970" y="1754"/>
                  <a:pt x="979" y="1757"/>
                  <a:pt x="987" y="1762"/>
                </a:cubicBezTo>
                <a:cubicBezTo>
                  <a:pt x="1026" y="1704"/>
                  <a:pt x="1000" y="1719"/>
                  <a:pt x="1058" y="1707"/>
                </a:cubicBezTo>
                <a:cubicBezTo>
                  <a:pt x="1082" y="1636"/>
                  <a:pt x="1131" y="1636"/>
                  <a:pt x="1200" y="1628"/>
                </a:cubicBezTo>
                <a:cubicBezTo>
                  <a:pt x="1203" y="1620"/>
                  <a:pt x="1201" y="1610"/>
                  <a:pt x="1208" y="1605"/>
                </a:cubicBezTo>
                <a:cubicBezTo>
                  <a:pt x="1249" y="1576"/>
                  <a:pt x="1329" y="1579"/>
                  <a:pt x="1374" y="1573"/>
                </a:cubicBezTo>
                <a:cubicBezTo>
                  <a:pt x="1401" y="1555"/>
                  <a:pt x="1419" y="1537"/>
                  <a:pt x="1437" y="1510"/>
                </a:cubicBezTo>
                <a:cubicBezTo>
                  <a:pt x="1398" y="1484"/>
                  <a:pt x="1398" y="1442"/>
                  <a:pt x="1358" y="1415"/>
                </a:cubicBezTo>
                <a:cubicBezTo>
                  <a:pt x="1353" y="1407"/>
                  <a:pt x="1342" y="1401"/>
                  <a:pt x="1342" y="1392"/>
                </a:cubicBezTo>
                <a:cubicBezTo>
                  <a:pt x="1342" y="1382"/>
                  <a:pt x="1354" y="1377"/>
                  <a:pt x="1358" y="1368"/>
                </a:cubicBezTo>
                <a:cubicBezTo>
                  <a:pt x="1363" y="1357"/>
                  <a:pt x="1372" y="1322"/>
                  <a:pt x="1374" y="1313"/>
                </a:cubicBezTo>
                <a:cubicBezTo>
                  <a:pt x="1364" y="1243"/>
                  <a:pt x="1371" y="1172"/>
                  <a:pt x="1445" y="1147"/>
                </a:cubicBezTo>
                <a:cubicBezTo>
                  <a:pt x="1464" y="1108"/>
                  <a:pt x="1474" y="1099"/>
                  <a:pt x="1429" y="1084"/>
                </a:cubicBezTo>
                <a:cubicBezTo>
                  <a:pt x="1390" y="1026"/>
                  <a:pt x="1342" y="1070"/>
                  <a:pt x="1287" y="1084"/>
                </a:cubicBezTo>
                <a:cubicBezTo>
                  <a:pt x="1279" y="1081"/>
                  <a:pt x="1266" y="1084"/>
                  <a:pt x="1264" y="1076"/>
                </a:cubicBezTo>
                <a:cubicBezTo>
                  <a:pt x="1262" y="1067"/>
                  <a:pt x="1274" y="1060"/>
                  <a:pt x="1279" y="1052"/>
                </a:cubicBezTo>
                <a:cubicBezTo>
                  <a:pt x="1285" y="1042"/>
                  <a:pt x="1290" y="1031"/>
                  <a:pt x="1295" y="1021"/>
                </a:cubicBezTo>
                <a:cubicBezTo>
                  <a:pt x="1282" y="970"/>
                  <a:pt x="1276" y="998"/>
                  <a:pt x="1248" y="958"/>
                </a:cubicBezTo>
                <a:cubicBezTo>
                  <a:pt x="1233" y="883"/>
                  <a:pt x="1225" y="891"/>
                  <a:pt x="1153" y="879"/>
                </a:cubicBezTo>
                <a:cubicBezTo>
                  <a:pt x="1148" y="850"/>
                  <a:pt x="1149" y="792"/>
                  <a:pt x="1114" y="776"/>
                </a:cubicBezTo>
                <a:cubicBezTo>
                  <a:pt x="1099" y="769"/>
                  <a:pt x="1082" y="771"/>
                  <a:pt x="1066" y="768"/>
                </a:cubicBezTo>
                <a:cubicBezTo>
                  <a:pt x="1039" y="747"/>
                  <a:pt x="1015" y="740"/>
                  <a:pt x="987" y="721"/>
                </a:cubicBezTo>
                <a:cubicBezTo>
                  <a:pt x="983" y="708"/>
                  <a:pt x="967" y="652"/>
                  <a:pt x="964" y="650"/>
                </a:cubicBezTo>
                <a:cubicBezTo>
                  <a:pt x="948" y="639"/>
                  <a:pt x="916" y="618"/>
                  <a:pt x="916" y="618"/>
                </a:cubicBezTo>
                <a:cubicBezTo>
                  <a:pt x="908" y="582"/>
                  <a:pt x="905" y="567"/>
                  <a:pt x="869" y="555"/>
                </a:cubicBezTo>
                <a:cubicBezTo>
                  <a:pt x="822" y="624"/>
                  <a:pt x="787" y="639"/>
                  <a:pt x="703" y="650"/>
                </a:cubicBezTo>
                <a:cubicBezTo>
                  <a:pt x="660" y="680"/>
                  <a:pt x="635" y="675"/>
                  <a:pt x="577" y="681"/>
                </a:cubicBezTo>
                <a:cubicBezTo>
                  <a:pt x="548" y="691"/>
                  <a:pt x="502" y="698"/>
                  <a:pt x="475" y="713"/>
                </a:cubicBezTo>
                <a:cubicBezTo>
                  <a:pt x="458" y="722"/>
                  <a:pt x="427" y="744"/>
                  <a:pt x="427" y="744"/>
                </a:cubicBezTo>
                <a:cubicBezTo>
                  <a:pt x="407" y="803"/>
                  <a:pt x="426" y="784"/>
                  <a:pt x="380" y="808"/>
                </a:cubicBezTo>
                <a:cubicBezTo>
                  <a:pt x="375" y="816"/>
                  <a:pt x="358" y="824"/>
                  <a:pt x="364" y="831"/>
                </a:cubicBezTo>
                <a:cubicBezTo>
                  <a:pt x="374" y="844"/>
                  <a:pt x="411" y="847"/>
                  <a:pt x="411" y="847"/>
                </a:cubicBezTo>
                <a:cubicBezTo>
                  <a:pt x="401" y="944"/>
                  <a:pt x="421" y="910"/>
                  <a:pt x="348" y="934"/>
                </a:cubicBezTo>
                <a:cubicBezTo>
                  <a:pt x="332" y="951"/>
                  <a:pt x="316" y="981"/>
                  <a:pt x="285" y="950"/>
                </a:cubicBezTo>
                <a:cubicBezTo>
                  <a:pt x="273" y="938"/>
                  <a:pt x="269" y="902"/>
                  <a:pt x="269" y="902"/>
                </a:cubicBezTo>
                <a:cubicBezTo>
                  <a:pt x="230" y="965"/>
                  <a:pt x="288" y="885"/>
                  <a:pt x="214" y="934"/>
                </a:cubicBezTo>
                <a:cubicBezTo>
                  <a:pt x="198" y="945"/>
                  <a:pt x="203" y="971"/>
                  <a:pt x="198" y="989"/>
                </a:cubicBezTo>
                <a:cubicBezTo>
                  <a:pt x="213" y="1033"/>
                  <a:pt x="247" y="1023"/>
                  <a:pt x="293" y="1029"/>
                </a:cubicBezTo>
                <a:cubicBezTo>
                  <a:pt x="330" y="1040"/>
                  <a:pt x="332" y="1056"/>
                  <a:pt x="340" y="1092"/>
                </a:cubicBezTo>
                <a:cubicBezTo>
                  <a:pt x="348" y="1089"/>
                  <a:pt x="356" y="1084"/>
                  <a:pt x="364" y="1084"/>
                </a:cubicBezTo>
                <a:cubicBezTo>
                  <a:pt x="412" y="1084"/>
                  <a:pt x="395" y="1109"/>
                  <a:pt x="411" y="1139"/>
                </a:cubicBezTo>
                <a:cubicBezTo>
                  <a:pt x="420" y="1156"/>
                  <a:pt x="443" y="1186"/>
                  <a:pt x="443" y="1186"/>
                </a:cubicBezTo>
                <a:cubicBezTo>
                  <a:pt x="452" y="1212"/>
                  <a:pt x="468" y="1231"/>
                  <a:pt x="475" y="1257"/>
                </a:cubicBezTo>
                <a:cubicBezTo>
                  <a:pt x="478" y="1268"/>
                  <a:pt x="475" y="1280"/>
                  <a:pt x="482" y="1289"/>
                </a:cubicBezTo>
                <a:cubicBezTo>
                  <a:pt x="487" y="1296"/>
                  <a:pt x="498" y="1294"/>
                  <a:pt x="506" y="1297"/>
                </a:cubicBezTo>
                <a:cubicBezTo>
                  <a:pt x="523" y="1345"/>
                  <a:pt x="497" y="1362"/>
                  <a:pt x="553" y="1376"/>
                </a:cubicBezTo>
                <a:cubicBezTo>
                  <a:pt x="516" y="1432"/>
                  <a:pt x="517" y="1405"/>
                  <a:pt x="530" y="1455"/>
                </a:cubicBezTo>
                <a:cubicBezTo>
                  <a:pt x="522" y="1460"/>
                  <a:pt x="515" y="1468"/>
                  <a:pt x="506" y="1470"/>
                </a:cubicBezTo>
                <a:cubicBezTo>
                  <a:pt x="465" y="1477"/>
                  <a:pt x="484" y="1432"/>
                  <a:pt x="467" y="1415"/>
                </a:cubicBezTo>
                <a:cubicBezTo>
                  <a:pt x="461" y="1409"/>
                  <a:pt x="451" y="1410"/>
                  <a:pt x="443" y="1407"/>
                </a:cubicBezTo>
                <a:cubicBezTo>
                  <a:pt x="411" y="1428"/>
                  <a:pt x="413" y="1434"/>
                  <a:pt x="364" y="1415"/>
                </a:cubicBezTo>
                <a:cubicBezTo>
                  <a:pt x="354" y="1411"/>
                  <a:pt x="350" y="1396"/>
                  <a:pt x="340" y="1392"/>
                </a:cubicBezTo>
                <a:cubicBezTo>
                  <a:pt x="323" y="1385"/>
                  <a:pt x="303" y="1387"/>
                  <a:pt x="285" y="1384"/>
                </a:cubicBezTo>
                <a:cubicBezTo>
                  <a:pt x="243" y="1356"/>
                  <a:pt x="178" y="1352"/>
                  <a:pt x="127" y="1344"/>
                </a:cubicBezTo>
                <a:cubicBezTo>
                  <a:pt x="112" y="1320"/>
                  <a:pt x="80" y="1273"/>
                  <a:pt x="80" y="1273"/>
                </a:cubicBezTo>
                <a:cubicBezTo>
                  <a:pt x="77" y="1260"/>
                  <a:pt x="80" y="1244"/>
                  <a:pt x="72" y="1234"/>
                </a:cubicBezTo>
                <a:cubicBezTo>
                  <a:pt x="65" y="1226"/>
                  <a:pt x="50" y="1232"/>
                  <a:pt x="41" y="1226"/>
                </a:cubicBezTo>
                <a:cubicBezTo>
                  <a:pt x="28" y="1217"/>
                  <a:pt x="22" y="1192"/>
                  <a:pt x="17" y="1178"/>
                </a:cubicBezTo>
                <a:cubicBezTo>
                  <a:pt x="66" y="1108"/>
                  <a:pt x="0" y="1193"/>
                  <a:pt x="56" y="1147"/>
                </a:cubicBezTo>
                <a:cubicBezTo>
                  <a:pt x="82" y="1126"/>
                  <a:pt x="90" y="1060"/>
                  <a:pt x="96" y="1036"/>
                </a:cubicBezTo>
                <a:cubicBezTo>
                  <a:pt x="93" y="1002"/>
                  <a:pt x="88" y="968"/>
                  <a:pt x="88" y="934"/>
                </a:cubicBezTo>
                <a:cubicBezTo>
                  <a:pt x="88" y="910"/>
                  <a:pt x="89" y="886"/>
                  <a:pt x="96" y="863"/>
                </a:cubicBezTo>
                <a:cubicBezTo>
                  <a:pt x="118" y="796"/>
                  <a:pt x="180" y="799"/>
                  <a:pt x="238" y="792"/>
                </a:cubicBezTo>
                <a:cubicBezTo>
                  <a:pt x="263" y="774"/>
                  <a:pt x="289" y="766"/>
                  <a:pt x="317" y="752"/>
                </a:cubicBezTo>
                <a:cubicBezTo>
                  <a:pt x="336" y="724"/>
                  <a:pt x="335" y="708"/>
                  <a:pt x="364" y="689"/>
                </a:cubicBezTo>
                <a:cubicBezTo>
                  <a:pt x="408" y="624"/>
                  <a:pt x="383" y="655"/>
                  <a:pt x="443" y="595"/>
                </a:cubicBezTo>
                <a:cubicBezTo>
                  <a:pt x="466" y="572"/>
                  <a:pt x="479" y="534"/>
                  <a:pt x="498" y="508"/>
                </a:cubicBezTo>
                <a:cubicBezTo>
                  <a:pt x="527" y="420"/>
                  <a:pt x="490" y="553"/>
                  <a:pt x="490" y="460"/>
                </a:cubicBezTo>
                <a:cubicBezTo>
                  <a:pt x="490" y="365"/>
                  <a:pt x="493" y="367"/>
                  <a:pt x="522" y="311"/>
                </a:cubicBezTo>
                <a:cubicBezTo>
                  <a:pt x="524" y="289"/>
                  <a:pt x="528" y="182"/>
                  <a:pt x="546" y="153"/>
                </a:cubicBezTo>
                <a:cubicBezTo>
                  <a:pt x="551" y="145"/>
                  <a:pt x="553" y="134"/>
                  <a:pt x="561" y="129"/>
                </a:cubicBezTo>
                <a:cubicBezTo>
                  <a:pt x="575" y="120"/>
                  <a:pt x="609" y="113"/>
                  <a:pt x="609" y="113"/>
                </a:cubicBezTo>
                <a:cubicBezTo>
                  <a:pt x="627" y="62"/>
                  <a:pt x="665" y="58"/>
                  <a:pt x="711" y="50"/>
                </a:cubicBezTo>
                <a:cubicBezTo>
                  <a:pt x="766" y="15"/>
                  <a:pt x="741" y="25"/>
                  <a:pt x="782" y="11"/>
                </a:cubicBezTo>
                <a:cubicBezTo>
                  <a:pt x="847" y="33"/>
                  <a:pt x="840" y="0"/>
                  <a:pt x="830" y="82"/>
                </a:cubicBezTo>
                <a:cubicBezTo>
                  <a:pt x="832" y="92"/>
                  <a:pt x="827" y="110"/>
                  <a:pt x="837" y="113"/>
                </a:cubicBezTo>
                <a:cubicBezTo>
                  <a:pt x="848" y="116"/>
                  <a:pt x="855" y="81"/>
                  <a:pt x="861" y="90"/>
                </a:cubicBezTo>
                <a:cubicBezTo>
                  <a:pt x="874" y="110"/>
                  <a:pt x="863" y="138"/>
                  <a:pt x="869" y="161"/>
                </a:cubicBezTo>
                <a:cubicBezTo>
                  <a:pt x="871" y="170"/>
                  <a:pt x="880" y="176"/>
                  <a:pt x="885" y="184"/>
                </a:cubicBezTo>
                <a:cubicBezTo>
                  <a:pt x="908" y="254"/>
                  <a:pt x="918" y="233"/>
                  <a:pt x="1011" y="240"/>
                </a:cubicBezTo>
                <a:cubicBezTo>
                  <a:pt x="1030" y="295"/>
                  <a:pt x="1011" y="282"/>
                  <a:pt x="1051" y="295"/>
                </a:cubicBezTo>
                <a:cubicBezTo>
                  <a:pt x="1069" y="292"/>
                  <a:pt x="1088" y="292"/>
                  <a:pt x="1106" y="287"/>
                </a:cubicBezTo>
                <a:cubicBezTo>
                  <a:pt x="1161" y="270"/>
                  <a:pt x="1097" y="270"/>
                  <a:pt x="1153" y="263"/>
                </a:cubicBezTo>
                <a:cubicBezTo>
                  <a:pt x="1184" y="259"/>
                  <a:pt x="1216" y="258"/>
                  <a:pt x="1248" y="255"/>
                </a:cubicBezTo>
                <a:cubicBezTo>
                  <a:pt x="1285" y="258"/>
                  <a:pt x="1322" y="257"/>
                  <a:pt x="1358" y="263"/>
                </a:cubicBezTo>
                <a:cubicBezTo>
                  <a:pt x="1400" y="271"/>
                  <a:pt x="1369" y="281"/>
                  <a:pt x="1390" y="303"/>
                </a:cubicBezTo>
                <a:cubicBezTo>
                  <a:pt x="1392" y="305"/>
                  <a:pt x="1434" y="317"/>
                  <a:pt x="1437" y="318"/>
                </a:cubicBezTo>
                <a:cubicBezTo>
                  <a:pt x="1438" y="334"/>
                  <a:pt x="1440" y="463"/>
                  <a:pt x="1461" y="500"/>
                </a:cubicBezTo>
                <a:cubicBezTo>
                  <a:pt x="1474" y="522"/>
                  <a:pt x="1519" y="525"/>
                  <a:pt x="1540" y="531"/>
                </a:cubicBezTo>
                <a:cubicBezTo>
                  <a:pt x="1565" y="568"/>
                  <a:pt x="1599" y="564"/>
                  <a:pt x="1642" y="579"/>
                </a:cubicBezTo>
                <a:cubicBezTo>
                  <a:pt x="1650" y="582"/>
                  <a:pt x="1666" y="587"/>
                  <a:pt x="1666" y="587"/>
                </a:cubicBezTo>
                <a:cubicBezTo>
                  <a:pt x="1671" y="595"/>
                  <a:pt x="1678" y="601"/>
                  <a:pt x="1682" y="610"/>
                </a:cubicBezTo>
                <a:cubicBezTo>
                  <a:pt x="1689" y="625"/>
                  <a:pt x="1698" y="658"/>
                  <a:pt x="1698" y="658"/>
                </a:cubicBezTo>
                <a:cubicBezTo>
                  <a:pt x="1668" y="677"/>
                  <a:pt x="1652" y="703"/>
                  <a:pt x="1627" y="729"/>
                </a:cubicBezTo>
                <a:cubicBezTo>
                  <a:pt x="1624" y="739"/>
                  <a:pt x="1622" y="750"/>
                  <a:pt x="1619" y="760"/>
                </a:cubicBezTo>
                <a:cubicBezTo>
                  <a:pt x="1617" y="768"/>
                  <a:pt x="1605" y="778"/>
                  <a:pt x="1611" y="784"/>
                </a:cubicBezTo>
                <a:cubicBezTo>
                  <a:pt x="1623" y="796"/>
                  <a:pt x="1658" y="800"/>
                  <a:pt x="1658" y="800"/>
                </a:cubicBezTo>
                <a:cubicBezTo>
                  <a:pt x="1670" y="834"/>
                  <a:pt x="1665" y="853"/>
                  <a:pt x="1705" y="839"/>
                </a:cubicBezTo>
                <a:cubicBezTo>
                  <a:pt x="1725" y="900"/>
                  <a:pt x="1704" y="884"/>
                  <a:pt x="1761" y="894"/>
                </a:cubicBezTo>
                <a:cubicBezTo>
                  <a:pt x="1826" y="939"/>
                  <a:pt x="1717" y="869"/>
                  <a:pt x="1863" y="918"/>
                </a:cubicBezTo>
                <a:cubicBezTo>
                  <a:pt x="1873" y="921"/>
                  <a:pt x="1903" y="995"/>
                  <a:pt x="1903" y="1005"/>
                </a:cubicBezTo>
                <a:lnTo>
                  <a:pt x="1785" y="972"/>
                </a:lnTo>
              </a:path>
            </a:pathLst>
          </a:custGeom>
          <a:solidFill>
            <a:srgbClr val="3366FF"/>
          </a:solidFill>
          <a:ln w="9525" cap="flat" cmpd="sng">
            <a:solidFill>
              <a:schemeClr val="tx1"/>
            </a:solidFill>
            <a:prstDash val="solid"/>
            <a:miter/>
            <a:headEnd type="none" w="med" len="med"/>
            <a:tailEnd type="none" w="med" len="med"/>
          </a:ln>
        </p:spPr>
        <p:txBody>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endParaRPr lang="zh-CN" altLang="en-US"/>
          </a:p>
        </p:txBody>
      </p:sp>
      <p:sp>
        <p:nvSpPr>
          <p:cNvPr id="41991" name="Text Box 7"/>
          <p:cNvSpPr txBox="1"/>
          <p:nvPr/>
        </p:nvSpPr>
        <p:spPr>
          <a:xfrm>
            <a:off x="4648165" y="723107"/>
            <a:ext cx="4495800" cy="521970"/>
          </a:xfrm>
          <a:prstGeom prst="rect">
            <a:avLst/>
          </a:prstGeom>
          <a:solidFill>
            <a:srgbClr val="FF0000"/>
          </a:solidFill>
          <a:ln w="9525" cap="flat" cmpd="sng">
            <a:solidFill>
              <a:schemeClr val="bg1"/>
            </a:solidFill>
            <a:prstDash val="solid"/>
            <a:miter/>
            <a:headEnd type="none" w="med" len="med"/>
            <a:tailEnd type="none" w="med" len="med"/>
          </a:ln>
        </p:spPr>
        <p:txBody>
          <a:bodyPr anchor="t">
            <a:spAutoFit/>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lgn="ctr">
              <a:spcBef>
                <a:spcPct val="50000"/>
              </a:spcBef>
            </a:pPr>
            <a:r>
              <a:rPr lang="en-US" altLang="zh-CN" sz="2800" b="1" dirty="0">
                <a:latin typeface="黑体" panose="02010609060101010101" charset="-122"/>
                <a:ea typeface="黑体" panose="02010609060101010101" charset="-122"/>
              </a:rPr>
              <a:t>1757</a:t>
            </a:r>
            <a:r>
              <a:rPr lang="en-US" altLang="zh-CN" sz="2800" b="1" dirty="0">
                <a:latin typeface="Times New Roman" panose="02020603050405020304" pitchFamily="18" charset="0"/>
                <a:ea typeface="黑体" panose="02010609060101010101" charset="-122"/>
              </a:rPr>
              <a:t>—</a:t>
            </a:r>
            <a:r>
              <a:rPr lang="en-US" altLang="zh-CN" sz="2800" b="1" dirty="0">
                <a:latin typeface="黑体" panose="02010609060101010101" charset="-122"/>
                <a:ea typeface="黑体" panose="02010609060101010101" charset="-122"/>
              </a:rPr>
              <a:t>1775</a:t>
            </a:r>
            <a:r>
              <a:rPr lang="zh-CN" altLang="en-US" sz="2800" b="1" dirty="0">
                <a:latin typeface="黑体" panose="02010609060101010101" charset="-122"/>
                <a:ea typeface="黑体" panose="02010609060101010101" charset="-122"/>
              </a:rPr>
              <a:t>年英国侵占地区</a:t>
            </a:r>
            <a:endParaRPr lang="zh-CN" altLang="en-US" sz="2800" b="1" dirty="0">
              <a:latin typeface="黑体" panose="02010609060101010101" charset="-122"/>
              <a:ea typeface="黑体" panose="02010609060101010101" charset="-122"/>
            </a:endParaRPr>
          </a:p>
        </p:txBody>
      </p:sp>
      <p:sp>
        <p:nvSpPr>
          <p:cNvPr id="41992" name="Text Box 8"/>
          <p:cNvSpPr txBox="1"/>
          <p:nvPr/>
        </p:nvSpPr>
        <p:spPr>
          <a:xfrm>
            <a:off x="4648165" y="1175544"/>
            <a:ext cx="4495800" cy="521970"/>
          </a:xfrm>
          <a:prstGeom prst="rect">
            <a:avLst/>
          </a:prstGeom>
          <a:solidFill>
            <a:srgbClr val="3366FF"/>
          </a:solidFill>
          <a:ln w="9525" cap="flat" cmpd="sng">
            <a:solidFill>
              <a:schemeClr val="bg1"/>
            </a:solidFill>
            <a:prstDash val="solid"/>
            <a:miter/>
            <a:headEnd type="none" w="med" len="med"/>
            <a:tailEnd type="none" w="med" len="med"/>
          </a:ln>
        </p:spPr>
        <p:txBody>
          <a:bodyPr anchor="t">
            <a:spAutoFit/>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lgn="ctr">
              <a:spcBef>
                <a:spcPct val="50000"/>
              </a:spcBef>
            </a:pPr>
            <a:r>
              <a:rPr lang="en-US" altLang="zh-CN" sz="2800" b="1" dirty="0">
                <a:latin typeface="黑体" panose="02010609060101010101" charset="-122"/>
                <a:ea typeface="黑体" panose="02010609060101010101" charset="-122"/>
              </a:rPr>
              <a:t>1775</a:t>
            </a:r>
            <a:r>
              <a:rPr lang="en-US" altLang="zh-CN" sz="2800" b="1" dirty="0">
                <a:latin typeface="Times New Roman" panose="02020603050405020304" pitchFamily="18" charset="0"/>
                <a:ea typeface="黑体" panose="02010609060101010101" charset="-122"/>
              </a:rPr>
              <a:t>—</a:t>
            </a:r>
            <a:r>
              <a:rPr lang="en-US" altLang="zh-CN" sz="2800" b="1" dirty="0">
                <a:latin typeface="黑体" panose="02010609060101010101" charset="-122"/>
                <a:ea typeface="黑体" panose="02010609060101010101" charset="-122"/>
              </a:rPr>
              <a:t>1858</a:t>
            </a:r>
            <a:r>
              <a:rPr lang="zh-CN" altLang="en-US" sz="2800" b="1" dirty="0">
                <a:latin typeface="黑体" panose="02010609060101010101" charset="-122"/>
                <a:ea typeface="黑体" panose="02010609060101010101" charset="-122"/>
              </a:rPr>
              <a:t>年英国侵占地区</a:t>
            </a:r>
            <a:endParaRPr lang="zh-CN" altLang="en-US" sz="2800" b="1" dirty="0">
              <a:latin typeface="黑体" panose="02010609060101010101" charset="-122"/>
              <a:ea typeface="黑体" panose="02010609060101010101" charset="-122"/>
            </a:endParaRPr>
          </a:p>
        </p:txBody>
      </p:sp>
      <p:sp>
        <p:nvSpPr>
          <p:cNvPr id="42000" name="Freeform 16"/>
          <p:cNvSpPr/>
          <p:nvPr/>
        </p:nvSpPr>
        <p:spPr>
          <a:xfrm>
            <a:off x="6708740" y="3520282"/>
            <a:ext cx="1839913" cy="2298700"/>
          </a:xfrm>
          <a:custGeom>
            <a:avLst/>
            <a:gdLst/>
            <a:ahLst/>
            <a:cxnLst>
              <a:cxn ang="0">
                <a:pos x="35" y="154"/>
              </a:cxn>
              <a:cxn ang="0">
                <a:pos x="130" y="304"/>
              </a:cxn>
              <a:cxn ang="0">
                <a:pos x="177" y="311"/>
              </a:cxn>
              <a:cxn ang="0">
                <a:pos x="232" y="398"/>
              </a:cxn>
              <a:cxn ang="0">
                <a:pos x="279" y="454"/>
              </a:cxn>
              <a:cxn ang="0">
                <a:pos x="327" y="603"/>
              </a:cxn>
              <a:cxn ang="0">
                <a:pos x="343" y="769"/>
              </a:cxn>
              <a:cxn ang="0">
                <a:pos x="421" y="793"/>
              </a:cxn>
              <a:cxn ang="0">
                <a:pos x="500" y="832"/>
              </a:cxn>
              <a:cxn ang="0">
                <a:pos x="524" y="824"/>
              </a:cxn>
              <a:cxn ang="0">
                <a:pos x="532" y="793"/>
              </a:cxn>
              <a:cxn ang="0">
                <a:pos x="571" y="745"/>
              </a:cxn>
              <a:cxn ang="0">
                <a:pos x="611" y="682"/>
              </a:cxn>
              <a:cxn ang="0">
                <a:pos x="666" y="588"/>
              </a:cxn>
              <a:cxn ang="0">
                <a:pos x="737" y="603"/>
              </a:cxn>
              <a:cxn ang="0">
                <a:pos x="777" y="651"/>
              </a:cxn>
              <a:cxn ang="0">
                <a:pos x="832" y="745"/>
              </a:cxn>
              <a:cxn ang="0">
                <a:pos x="855" y="1006"/>
              </a:cxn>
              <a:cxn ang="0">
                <a:pos x="879" y="1053"/>
              </a:cxn>
              <a:cxn ang="0">
                <a:pos x="942" y="1006"/>
              </a:cxn>
              <a:cxn ang="0">
                <a:pos x="1013" y="1085"/>
              </a:cxn>
              <a:cxn ang="0">
                <a:pos x="1045" y="1448"/>
              </a:cxn>
              <a:cxn ang="0">
                <a:pos x="1061" y="1400"/>
              </a:cxn>
              <a:cxn ang="0">
                <a:pos x="1068" y="1314"/>
              </a:cxn>
              <a:cxn ang="0">
                <a:pos x="1132" y="1274"/>
              </a:cxn>
              <a:cxn ang="0">
                <a:pos x="1155" y="1266"/>
              </a:cxn>
              <a:cxn ang="0">
                <a:pos x="1132" y="1101"/>
              </a:cxn>
              <a:cxn ang="0">
                <a:pos x="1100" y="1053"/>
              </a:cxn>
              <a:cxn ang="0">
                <a:pos x="1084" y="1030"/>
              </a:cxn>
              <a:cxn ang="0">
                <a:pos x="1013" y="927"/>
              </a:cxn>
              <a:cxn ang="0">
                <a:pos x="950" y="872"/>
              </a:cxn>
              <a:cxn ang="0">
                <a:pos x="926" y="777"/>
              </a:cxn>
              <a:cxn ang="0">
                <a:pos x="942" y="730"/>
              </a:cxn>
              <a:cxn ang="0">
                <a:pos x="903" y="643"/>
              </a:cxn>
              <a:cxn ang="0">
                <a:pos x="887" y="619"/>
              </a:cxn>
              <a:cxn ang="0">
                <a:pos x="863" y="603"/>
              </a:cxn>
              <a:cxn ang="0">
                <a:pos x="824" y="532"/>
              </a:cxn>
              <a:cxn ang="0">
                <a:pos x="761" y="477"/>
              </a:cxn>
              <a:cxn ang="0">
                <a:pos x="682" y="367"/>
              </a:cxn>
              <a:cxn ang="0">
                <a:pos x="587" y="359"/>
              </a:cxn>
              <a:cxn ang="0">
                <a:pos x="414" y="351"/>
              </a:cxn>
              <a:cxn ang="0">
                <a:pos x="335" y="343"/>
              </a:cxn>
              <a:cxn ang="0">
                <a:pos x="272" y="296"/>
              </a:cxn>
              <a:cxn ang="0">
                <a:pos x="201" y="201"/>
              </a:cxn>
              <a:cxn ang="0">
                <a:pos x="185" y="154"/>
              </a:cxn>
              <a:cxn ang="0">
                <a:pos x="177" y="91"/>
              </a:cxn>
              <a:cxn ang="0">
                <a:pos x="74" y="43"/>
              </a:cxn>
              <a:cxn ang="0">
                <a:pos x="51" y="130"/>
              </a:cxn>
              <a:cxn ang="0">
                <a:pos x="11" y="177"/>
              </a:cxn>
              <a:cxn ang="0">
                <a:pos x="35" y="233"/>
              </a:cxn>
              <a:cxn ang="0">
                <a:pos x="122" y="272"/>
              </a:cxn>
              <a:cxn ang="0">
                <a:pos x="169" y="304"/>
              </a:cxn>
              <a:cxn ang="0">
                <a:pos x="185" y="390"/>
              </a:cxn>
              <a:cxn ang="0">
                <a:pos x="177" y="359"/>
              </a:cxn>
              <a:cxn ang="0">
                <a:pos x="190" y="203"/>
              </a:cxn>
            </a:cxnLst>
            <a:rect l="0" t="0" r="0" b="0"/>
            <a:pathLst>
              <a:path w="1159" h="1448">
                <a:moveTo>
                  <a:pt x="35" y="154"/>
                </a:moveTo>
                <a:cubicBezTo>
                  <a:pt x="44" y="309"/>
                  <a:pt x="12" y="288"/>
                  <a:pt x="130" y="304"/>
                </a:cubicBezTo>
                <a:cubicBezTo>
                  <a:pt x="146" y="306"/>
                  <a:pt x="161" y="309"/>
                  <a:pt x="177" y="311"/>
                </a:cubicBezTo>
                <a:cubicBezTo>
                  <a:pt x="214" y="335"/>
                  <a:pt x="207" y="363"/>
                  <a:pt x="232" y="398"/>
                </a:cubicBezTo>
                <a:cubicBezTo>
                  <a:pt x="242" y="429"/>
                  <a:pt x="248" y="443"/>
                  <a:pt x="279" y="454"/>
                </a:cubicBezTo>
                <a:cubicBezTo>
                  <a:pt x="304" y="503"/>
                  <a:pt x="318" y="550"/>
                  <a:pt x="327" y="603"/>
                </a:cubicBezTo>
                <a:cubicBezTo>
                  <a:pt x="331" y="658"/>
                  <a:pt x="321" y="718"/>
                  <a:pt x="343" y="769"/>
                </a:cubicBezTo>
                <a:cubicBezTo>
                  <a:pt x="344" y="772"/>
                  <a:pt x="411" y="790"/>
                  <a:pt x="421" y="793"/>
                </a:cubicBezTo>
                <a:cubicBezTo>
                  <a:pt x="446" y="829"/>
                  <a:pt x="462" y="819"/>
                  <a:pt x="500" y="832"/>
                </a:cubicBezTo>
                <a:cubicBezTo>
                  <a:pt x="508" y="829"/>
                  <a:pt x="519" y="831"/>
                  <a:pt x="524" y="824"/>
                </a:cubicBezTo>
                <a:cubicBezTo>
                  <a:pt x="531" y="816"/>
                  <a:pt x="528" y="803"/>
                  <a:pt x="532" y="793"/>
                </a:cubicBezTo>
                <a:cubicBezTo>
                  <a:pt x="540" y="774"/>
                  <a:pt x="558" y="759"/>
                  <a:pt x="571" y="745"/>
                </a:cubicBezTo>
                <a:cubicBezTo>
                  <a:pt x="590" y="689"/>
                  <a:pt x="573" y="707"/>
                  <a:pt x="611" y="682"/>
                </a:cubicBezTo>
                <a:cubicBezTo>
                  <a:pt x="632" y="651"/>
                  <a:pt x="645" y="618"/>
                  <a:pt x="666" y="588"/>
                </a:cubicBezTo>
                <a:cubicBezTo>
                  <a:pt x="690" y="593"/>
                  <a:pt x="717" y="590"/>
                  <a:pt x="737" y="603"/>
                </a:cubicBezTo>
                <a:cubicBezTo>
                  <a:pt x="754" y="614"/>
                  <a:pt x="762" y="636"/>
                  <a:pt x="777" y="651"/>
                </a:cubicBezTo>
                <a:cubicBezTo>
                  <a:pt x="788" y="686"/>
                  <a:pt x="806" y="720"/>
                  <a:pt x="832" y="745"/>
                </a:cubicBezTo>
                <a:cubicBezTo>
                  <a:pt x="849" y="831"/>
                  <a:pt x="828" y="923"/>
                  <a:pt x="855" y="1006"/>
                </a:cubicBezTo>
                <a:cubicBezTo>
                  <a:pt x="860" y="1023"/>
                  <a:pt x="873" y="1036"/>
                  <a:pt x="879" y="1053"/>
                </a:cubicBezTo>
                <a:cubicBezTo>
                  <a:pt x="909" y="1043"/>
                  <a:pt x="916" y="1024"/>
                  <a:pt x="942" y="1006"/>
                </a:cubicBezTo>
                <a:cubicBezTo>
                  <a:pt x="987" y="1035"/>
                  <a:pt x="997" y="1036"/>
                  <a:pt x="1013" y="1085"/>
                </a:cubicBezTo>
                <a:cubicBezTo>
                  <a:pt x="1020" y="1179"/>
                  <a:pt x="1022" y="1380"/>
                  <a:pt x="1045" y="1448"/>
                </a:cubicBezTo>
                <a:cubicBezTo>
                  <a:pt x="1050" y="1432"/>
                  <a:pt x="1060" y="1417"/>
                  <a:pt x="1061" y="1400"/>
                </a:cubicBezTo>
                <a:cubicBezTo>
                  <a:pt x="1063" y="1371"/>
                  <a:pt x="1062" y="1342"/>
                  <a:pt x="1068" y="1314"/>
                </a:cubicBezTo>
                <a:cubicBezTo>
                  <a:pt x="1075" y="1282"/>
                  <a:pt x="1108" y="1282"/>
                  <a:pt x="1132" y="1274"/>
                </a:cubicBezTo>
                <a:cubicBezTo>
                  <a:pt x="1140" y="1271"/>
                  <a:pt x="1155" y="1266"/>
                  <a:pt x="1155" y="1266"/>
                </a:cubicBezTo>
                <a:cubicBezTo>
                  <a:pt x="1146" y="1132"/>
                  <a:pt x="1159" y="1186"/>
                  <a:pt x="1132" y="1101"/>
                </a:cubicBezTo>
                <a:cubicBezTo>
                  <a:pt x="1126" y="1083"/>
                  <a:pt x="1111" y="1069"/>
                  <a:pt x="1100" y="1053"/>
                </a:cubicBezTo>
                <a:cubicBezTo>
                  <a:pt x="1095" y="1045"/>
                  <a:pt x="1084" y="1030"/>
                  <a:pt x="1084" y="1030"/>
                </a:cubicBezTo>
                <a:cubicBezTo>
                  <a:pt x="1069" y="986"/>
                  <a:pt x="1060" y="943"/>
                  <a:pt x="1013" y="927"/>
                </a:cubicBezTo>
                <a:cubicBezTo>
                  <a:pt x="988" y="909"/>
                  <a:pt x="976" y="888"/>
                  <a:pt x="950" y="872"/>
                </a:cubicBezTo>
                <a:cubicBezTo>
                  <a:pt x="916" y="819"/>
                  <a:pt x="912" y="836"/>
                  <a:pt x="926" y="777"/>
                </a:cubicBezTo>
                <a:cubicBezTo>
                  <a:pt x="930" y="761"/>
                  <a:pt x="942" y="730"/>
                  <a:pt x="942" y="730"/>
                </a:cubicBezTo>
                <a:cubicBezTo>
                  <a:pt x="935" y="686"/>
                  <a:pt x="939" y="668"/>
                  <a:pt x="903" y="643"/>
                </a:cubicBezTo>
                <a:cubicBezTo>
                  <a:pt x="898" y="635"/>
                  <a:pt x="894" y="626"/>
                  <a:pt x="887" y="619"/>
                </a:cubicBezTo>
                <a:cubicBezTo>
                  <a:pt x="880" y="612"/>
                  <a:pt x="869" y="610"/>
                  <a:pt x="863" y="603"/>
                </a:cubicBezTo>
                <a:cubicBezTo>
                  <a:pt x="804" y="535"/>
                  <a:pt x="848" y="580"/>
                  <a:pt x="824" y="532"/>
                </a:cubicBezTo>
                <a:cubicBezTo>
                  <a:pt x="811" y="507"/>
                  <a:pt x="761" y="477"/>
                  <a:pt x="761" y="477"/>
                </a:cubicBezTo>
                <a:cubicBezTo>
                  <a:pt x="747" y="457"/>
                  <a:pt x="706" y="372"/>
                  <a:pt x="682" y="367"/>
                </a:cubicBezTo>
                <a:cubicBezTo>
                  <a:pt x="651" y="361"/>
                  <a:pt x="619" y="362"/>
                  <a:pt x="587" y="359"/>
                </a:cubicBezTo>
                <a:cubicBezTo>
                  <a:pt x="524" y="343"/>
                  <a:pt x="480" y="345"/>
                  <a:pt x="414" y="351"/>
                </a:cubicBezTo>
                <a:cubicBezTo>
                  <a:pt x="388" y="348"/>
                  <a:pt x="361" y="349"/>
                  <a:pt x="335" y="343"/>
                </a:cubicBezTo>
                <a:cubicBezTo>
                  <a:pt x="306" y="336"/>
                  <a:pt x="305" y="307"/>
                  <a:pt x="272" y="296"/>
                </a:cubicBezTo>
                <a:cubicBezTo>
                  <a:pt x="258" y="255"/>
                  <a:pt x="218" y="240"/>
                  <a:pt x="201" y="201"/>
                </a:cubicBezTo>
                <a:cubicBezTo>
                  <a:pt x="194" y="186"/>
                  <a:pt x="185" y="154"/>
                  <a:pt x="185" y="154"/>
                </a:cubicBezTo>
                <a:cubicBezTo>
                  <a:pt x="182" y="133"/>
                  <a:pt x="189" y="108"/>
                  <a:pt x="177" y="91"/>
                </a:cubicBezTo>
                <a:cubicBezTo>
                  <a:pt x="151" y="53"/>
                  <a:pt x="112" y="51"/>
                  <a:pt x="74" y="43"/>
                </a:cubicBezTo>
                <a:cubicBezTo>
                  <a:pt x="29" y="111"/>
                  <a:pt x="97" y="0"/>
                  <a:pt x="51" y="130"/>
                </a:cubicBezTo>
                <a:cubicBezTo>
                  <a:pt x="44" y="149"/>
                  <a:pt x="23" y="160"/>
                  <a:pt x="11" y="177"/>
                </a:cubicBezTo>
                <a:cubicBezTo>
                  <a:pt x="0" y="210"/>
                  <a:pt x="1" y="222"/>
                  <a:pt x="35" y="233"/>
                </a:cubicBezTo>
                <a:cubicBezTo>
                  <a:pt x="52" y="298"/>
                  <a:pt x="27" y="242"/>
                  <a:pt x="122" y="272"/>
                </a:cubicBezTo>
                <a:cubicBezTo>
                  <a:pt x="140" y="278"/>
                  <a:pt x="169" y="304"/>
                  <a:pt x="169" y="304"/>
                </a:cubicBezTo>
                <a:cubicBezTo>
                  <a:pt x="193" y="339"/>
                  <a:pt x="194" y="347"/>
                  <a:pt x="185" y="390"/>
                </a:cubicBezTo>
                <a:cubicBezTo>
                  <a:pt x="182" y="380"/>
                  <a:pt x="177" y="359"/>
                  <a:pt x="177" y="359"/>
                </a:cubicBezTo>
                <a:lnTo>
                  <a:pt x="190" y="203"/>
                </a:lnTo>
              </a:path>
            </a:pathLst>
          </a:custGeom>
          <a:solidFill>
            <a:srgbClr val="FF00FF"/>
          </a:solidFill>
          <a:ln w="9525" cap="flat" cmpd="sng">
            <a:solidFill>
              <a:schemeClr val="tx1"/>
            </a:solidFill>
            <a:prstDash val="solid"/>
            <a:round/>
            <a:headEnd type="none" w="med" len="med"/>
            <a:tailEnd type="none" w="med" len="med"/>
          </a:ln>
        </p:spPr>
        <p:txBody>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endParaRPr lang="zh-CN" altLang="en-US"/>
          </a:p>
        </p:txBody>
      </p:sp>
      <p:sp>
        <p:nvSpPr>
          <p:cNvPr id="42001" name="Text Box 17"/>
          <p:cNvSpPr txBox="1"/>
          <p:nvPr/>
        </p:nvSpPr>
        <p:spPr>
          <a:xfrm>
            <a:off x="4648165" y="1632744"/>
            <a:ext cx="4495800" cy="521970"/>
          </a:xfrm>
          <a:prstGeom prst="rect">
            <a:avLst/>
          </a:prstGeom>
          <a:solidFill>
            <a:srgbClr val="FF33CC"/>
          </a:solidFill>
          <a:ln w="9525" cap="flat" cmpd="sng">
            <a:solidFill>
              <a:schemeClr val="bg1"/>
            </a:solidFill>
            <a:prstDash val="solid"/>
            <a:miter/>
            <a:headEnd type="none" w="med" len="med"/>
            <a:tailEnd type="none" w="med" len="med"/>
          </a:ln>
        </p:spPr>
        <p:txBody>
          <a:bodyPr anchor="t">
            <a:spAutoFit/>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lgn="ctr">
              <a:spcBef>
                <a:spcPct val="50000"/>
              </a:spcBef>
            </a:pPr>
            <a:r>
              <a:rPr lang="en-US" altLang="zh-CN" sz="2800" b="1" dirty="0">
                <a:latin typeface="黑体" panose="02010609060101010101" charset="-122"/>
                <a:ea typeface="黑体" panose="02010609060101010101" charset="-122"/>
              </a:rPr>
              <a:t>1858</a:t>
            </a:r>
            <a:r>
              <a:rPr lang="zh-CN" altLang="en-US" sz="2800" b="1" dirty="0">
                <a:latin typeface="黑体" panose="02010609060101010101" charset="-122"/>
                <a:ea typeface="黑体" panose="02010609060101010101" charset="-122"/>
              </a:rPr>
              <a:t>年英国控制的地区</a:t>
            </a:r>
            <a:endParaRPr lang="zh-CN" altLang="en-US" sz="2800" b="1" dirty="0">
              <a:latin typeface="黑体" panose="02010609060101010101" charset="-122"/>
              <a:ea typeface="黑体" panose="02010609060101010101" charset="-122"/>
            </a:endParaRPr>
          </a:p>
        </p:txBody>
      </p:sp>
      <p:sp>
        <p:nvSpPr>
          <p:cNvPr id="42002" name="Text Box 18"/>
          <p:cNvSpPr txBox="1"/>
          <p:nvPr/>
        </p:nvSpPr>
        <p:spPr>
          <a:xfrm>
            <a:off x="990565" y="4756944"/>
            <a:ext cx="7391400" cy="706755"/>
          </a:xfrm>
          <a:prstGeom prst="rect">
            <a:avLst/>
          </a:prstGeom>
          <a:solidFill>
            <a:srgbClr val="FFFF00"/>
          </a:solidFill>
          <a:ln w="9525">
            <a:noFill/>
          </a:ln>
        </p:spPr>
        <p:txBody>
          <a:bodyPr anchor="t">
            <a:spAutoFit/>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spcBef>
                <a:spcPct val="50000"/>
              </a:spcBef>
            </a:pPr>
            <a:r>
              <a:rPr lang="zh-CN" altLang="en-US" sz="4000" b="1" dirty="0">
                <a:latin typeface="黑体" panose="02010609060101010101" charset="-122"/>
                <a:ea typeface="黑体" panose="02010609060101010101" charset="-122"/>
              </a:rPr>
              <a:t>印度三分之二的土地被英国侵占 </a:t>
            </a:r>
            <a:endParaRPr lang="zh-CN" altLang="en-US" sz="4000" b="1" dirty="0">
              <a:latin typeface="黑体" panose="02010609060101010101" charset="-122"/>
              <a:ea typeface="黑体"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1987"/>
                                        </p:tgtEl>
                                        <p:attrNameLst>
                                          <p:attrName>style.visibility</p:attrName>
                                        </p:attrNameLst>
                                      </p:cBhvr>
                                      <p:to>
                                        <p:strVal val="visible"/>
                                      </p:to>
                                    </p:set>
                                    <p:animEffect transition="in" filter="blinds(horizontal)">
                                      <p:cBhvr>
                                        <p:cTn id="7" dur="500"/>
                                        <p:tgtEl>
                                          <p:spTgt spid="4198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1991"/>
                                        </p:tgtEl>
                                        <p:attrNameLst>
                                          <p:attrName>style.visibility</p:attrName>
                                        </p:attrNameLst>
                                      </p:cBhvr>
                                      <p:to>
                                        <p:strVal val="visible"/>
                                      </p:to>
                                    </p:set>
                                    <p:animEffect transition="in" filter="blinds(horizontal)">
                                      <p:cBhvr>
                                        <p:cTn id="12" dur="500"/>
                                        <p:tgtEl>
                                          <p:spTgt spid="41991"/>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41988"/>
                                        </p:tgtEl>
                                        <p:attrNameLst>
                                          <p:attrName>style.visibility</p:attrName>
                                        </p:attrNameLst>
                                      </p:cBhvr>
                                      <p:to>
                                        <p:strVal val="visible"/>
                                      </p:to>
                                    </p:set>
                                    <p:animEffect transition="in" filter="blinds(horizontal)">
                                      <p:cBhvr>
                                        <p:cTn id="15" dur="500"/>
                                        <p:tgtEl>
                                          <p:spTgt spid="41988"/>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41989"/>
                                        </p:tgtEl>
                                        <p:attrNameLst>
                                          <p:attrName>style.visibility</p:attrName>
                                        </p:attrNameLst>
                                      </p:cBhvr>
                                      <p:to>
                                        <p:strVal val="visible"/>
                                      </p:to>
                                    </p:set>
                                    <p:animEffect transition="in" filter="blinds(horizontal)">
                                      <p:cBhvr>
                                        <p:cTn id="18" dur="500"/>
                                        <p:tgtEl>
                                          <p:spTgt spid="41989"/>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41992"/>
                                        </p:tgtEl>
                                        <p:attrNameLst>
                                          <p:attrName>style.visibility</p:attrName>
                                        </p:attrNameLst>
                                      </p:cBhvr>
                                      <p:to>
                                        <p:strVal val="visible"/>
                                      </p:to>
                                    </p:set>
                                    <p:animEffect transition="in" filter="blinds(horizontal)">
                                      <p:cBhvr>
                                        <p:cTn id="23" dur="500"/>
                                        <p:tgtEl>
                                          <p:spTgt spid="41992"/>
                                        </p:tgtEl>
                                      </p:cBhvr>
                                    </p:animEffect>
                                  </p:childTnLst>
                                </p:cTn>
                              </p:par>
                              <p:par>
                                <p:cTn id="24" presetID="3" presetClass="entr" presetSubtype="10" fill="hold" grpId="0" nodeType="withEffect">
                                  <p:stCondLst>
                                    <p:cond delay="0"/>
                                  </p:stCondLst>
                                  <p:childTnLst>
                                    <p:set>
                                      <p:cBhvr>
                                        <p:cTn id="25" dur="1" fill="hold">
                                          <p:stCondLst>
                                            <p:cond delay="0"/>
                                          </p:stCondLst>
                                        </p:cTn>
                                        <p:tgtEl>
                                          <p:spTgt spid="41990"/>
                                        </p:tgtEl>
                                        <p:attrNameLst>
                                          <p:attrName>style.visibility</p:attrName>
                                        </p:attrNameLst>
                                      </p:cBhvr>
                                      <p:to>
                                        <p:strVal val="visible"/>
                                      </p:to>
                                    </p:set>
                                    <p:animEffect transition="in" filter="blinds(horizontal)">
                                      <p:cBhvr>
                                        <p:cTn id="26" dur="500"/>
                                        <p:tgtEl>
                                          <p:spTgt spid="41990"/>
                                        </p:tgtEl>
                                      </p:cBhvr>
                                    </p:animEffect>
                                  </p:childTnLst>
                                </p:cTn>
                              </p:par>
                            </p:childTnLst>
                          </p:cTn>
                        </p:par>
                      </p:childTnLst>
                    </p:cTn>
                  </p:par>
                  <p:par>
                    <p:cTn id="27" fill="hold">
                      <p:stCondLst>
                        <p:cond delay="indefinite"/>
                      </p:stCondLst>
                      <p:childTnLst>
                        <p:par>
                          <p:cTn id="28" fill="hold">
                            <p:stCondLst>
                              <p:cond delay="0"/>
                            </p:stCondLst>
                            <p:childTnLst>
                              <p:par>
                                <p:cTn id="29" presetID="3" presetClass="entr" presetSubtype="10" fill="hold" grpId="0" nodeType="clickEffect">
                                  <p:stCondLst>
                                    <p:cond delay="0"/>
                                  </p:stCondLst>
                                  <p:childTnLst>
                                    <p:set>
                                      <p:cBhvr>
                                        <p:cTn id="30" dur="1" fill="hold">
                                          <p:stCondLst>
                                            <p:cond delay="0"/>
                                          </p:stCondLst>
                                        </p:cTn>
                                        <p:tgtEl>
                                          <p:spTgt spid="42001"/>
                                        </p:tgtEl>
                                        <p:attrNameLst>
                                          <p:attrName>style.visibility</p:attrName>
                                        </p:attrNameLst>
                                      </p:cBhvr>
                                      <p:to>
                                        <p:strVal val="visible"/>
                                      </p:to>
                                    </p:set>
                                    <p:animEffect transition="in" filter="blinds(horizontal)">
                                      <p:cBhvr>
                                        <p:cTn id="31" dur="500"/>
                                        <p:tgtEl>
                                          <p:spTgt spid="42001"/>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42000"/>
                                        </p:tgtEl>
                                        <p:attrNameLst>
                                          <p:attrName>style.visibility</p:attrName>
                                        </p:attrNameLst>
                                      </p:cBhvr>
                                      <p:to>
                                        <p:strVal val="visible"/>
                                      </p:to>
                                    </p:set>
                                    <p:animEffect transition="in" filter="blinds(horizontal)">
                                      <p:cBhvr>
                                        <p:cTn id="34" dur="500"/>
                                        <p:tgtEl>
                                          <p:spTgt spid="42000"/>
                                        </p:tgtEl>
                                      </p:cBhvr>
                                    </p:animEffect>
                                  </p:childTnLst>
                                </p:cTn>
                              </p:par>
                            </p:childTnLst>
                          </p:cTn>
                        </p:par>
                      </p:childTnLst>
                    </p:cTn>
                  </p:par>
                  <p:par>
                    <p:cTn id="35" fill="hold">
                      <p:stCondLst>
                        <p:cond delay="indefinite"/>
                      </p:stCondLst>
                      <p:childTnLst>
                        <p:par>
                          <p:cTn id="36" fill="hold">
                            <p:stCondLst>
                              <p:cond delay="0"/>
                            </p:stCondLst>
                            <p:childTnLst>
                              <p:par>
                                <p:cTn id="37" presetID="3" presetClass="entr" presetSubtype="10" fill="hold" grpId="0" nodeType="clickEffect">
                                  <p:stCondLst>
                                    <p:cond delay="0"/>
                                  </p:stCondLst>
                                  <p:childTnLst>
                                    <p:set>
                                      <p:cBhvr>
                                        <p:cTn id="38" dur="1" fill="hold">
                                          <p:stCondLst>
                                            <p:cond delay="0"/>
                                          </p:stCondLst>
                                        </p:cTn>
                                        <p:tgtEl>
                                          <p:spTgt spid="42002"/>
                                        </p:tgtEl>
                                        <p:attrNameLst>
                                          <p:attrName>style.visibility</p:attrName>
                                        </p:attrNameLst>
                                      </p:cBhvr>
                                      <p:to>
                                        <p:strVal val="visible"/>
                                      </p:to>
                                    </p:set>
                                    <p:animEffect transition="in" filter="blinds(horizontal)">
                                      <p:cBhvr>
                                        <p:cTn id="39" dur="500"/>
                                        <p:tgtEl>
                                          <p:spTgt spid="420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7" grpId="0" animBg="1"/>
      <p:bldP spid="41988" grpId="0" animBg="1"/>
      <p:bldP spid="41989" grpId="0" animBg="1"/>
      <p:bldP spid="41990" grpId="0" animBg="1"/>
      <p:bldP spid="41991" grpId="0" animBg="1"/>
      <p:bldP spid="41992" grpId="0" animBg="1"/>
      <p:bldP spid="42000" grpId="0" animBg="1"/>
      <p:bldP spid="42001" grpId="0" animBg="1"/>
      <p:bldP spid="4200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3"/>
          <p:cNvSpPr>
            <a:spLocks noGrp="1"/>
          </p:cNvSpPr>
          <p:nvPr/>
        </p:nvSpPr>
        <p:spPr>
          <a:xfrm>
            <a:off x="26670" y="2721610"/>
            <a:ext cx="9086215" cy="3453765"/>
          </a:xfrm>
          <a:prstGeom prst="rect">
            <a:avLst/>
          </a:prstGeom>
          <a:solidFill>
            <a:schemeClr val="bg1"/>
          </a:solidFill>
          <a:ln w="57150">
            <a:solidFill>
              <a:srgbClr val="008000"/>
            </a:solidFill>
            <a:prstDash val="dashDot"/>
            <a:miter/>
          </a:ln>
        </p:spPr>
        <p:txBody>
          <a:bodyPr wrap="square" lIns="91440" tIns="45720" rIns="91440" bIns="45720" anchor="t"/>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a:lstStyle>
          <a:p>
            <a:pPr eaLnBrk="1" hangingPunct="1">
              <a:lnSpc>
                <a:spcPct val="90000"/>
              </a:lnSpc>
              <a:buNone/>
            </a:pPr>
            <a:r>
              <a:rPr lang="zh-CN" altLang="en-US" sz="2800" b="1" dirty="0">
                <a:solidFill>
                  <a:srgbClr val="0000FF"/>
                </a:solidFill>
                <a:latin typeface="楷体_GB2312" panose="02010609030101010101" pitchFamily="1" charset="-122"/>
                <a:ea typeface="楷体_GB2312" panose="02010609030101010101" pitchFamily="1" charset="-122"/>
              </a:rPr>
              <a:t>材料一：</a:t>
            </a:r>
            <a:r>
              <a:rPr lang="en-US" altLang="zh-CN" sz="2800" b="1" dirty="0">
                <a:solidFill>
                  <a:srgbClr val="0000FF"/>
                </a:solidFill>
                <a:latin typeface="楷体_GB2312" panose="02010609030101010101" pitchFamily="1" charset="-122"/>
                <a:ea typeface="楷体_GB2312" panose="02010609030101010101" pitchFamily="1" charset="-122"/>
              </a:rPr>
              <a:t>1757</a:t>
            </a:r>
            <a:r>
              <a:rPr lang="zh-CN" altLang="en-US" sz="2800" b="1" dirty="0">
                <a:solidFill>
                  <a:srgbClr val="0000FF"/>
                </a:solidFill>
                <a:latin typeface="楷体_GB2312" panose="02010609030101010101" pitchFamily="1" charset="-122"/>
                <a:ea typeface="楷体_GB2312" panose="02010609030101010101" pitchFamily="1" charset="-122"/>
              </a:rPr>
              <a:t>年，克莱武指挥军队侵占了孟加拉。他放手让部下抢劫，自己一人就抢走价值</a:t>
            </a:r>
            <a:r>
              <a:rPr lang="en-US" altLang="zh-CN" sz="2800" b="1" dirty="0">
                <a:solidFill>
                  <a:srgbClr val="0000FF"/>
                </a:solidFill>
                <a:latin typeface="楷体_GB2312" panose="02010609030101010101" pitchFamily="1" charset="-122"/>
                <a:ea typeface="楷体_GB2312" panose="02010609030101010101" pitchFamily="1" charset="-122"/>
              </a:rPr>
              <a:t>23</a:t>
            </a:r>
            <a:r>
              <a:rPr lang="zh-CN" altLang="en-US" sz="2800" b="1" dirty="0">
                <a:solidFill>
                  <a:srgbClr val="0000FF"/>
                </a:solidFill>
                <a:latin typeface="楷体_GB2312" panose="02010609030101010101" pitchFamily="1" charset="-122"/>
                <a:ea typeface="楷体_GB2312" panose="02010609030101010101" pitchFamily="1" charset="-122"/>
              </a:rPr>
              <a:t>万英镑的金银财宝。</a:t>
            </a:r>
            <a:r>
              <a:rPr lang="en-US" altLang="zh-CN" sz="2800" b="1" dirty="0">
                <a:solidFill>
                  <a:srgbClr val="0000FF"/>
                </a:solidFill>
                <a:latin typeface="楷体_GB2312" panose="02010609030101010101" pitchFamily="1" charset="-122"/>
                <a:ea typeface="楷体_GB2312" panose="02010609030101010101" pitchFamily="1" charset="-122"/>
              </a:rPr>
              <a:t>1757-1815</a:t>
            </a:r>
            <a:r>
              <a:rPr lang="zh-CN" altLang="en-US" sz="2800" b="1" dirty="0">
                <a:solidFill>
                  <a:srgbClr val="0000FF"/>
                </a:solidFill>
                <a:latin typeface="楷体_GB2312" panose="02010609030101010101" pitchFamily="1" charset="-122"/>
                <a:ea typeface="楷体_GB2312" panose="02010609030101010101" pitchFamily="1" charset="-122"/>
              </a:rPr>
              <a:t>年间，英国直接从印度榨取的财富不下十亿英镑。</a:t>
            </a:r>
            <a:endParaRPr lang="zh-CN" altLang="en-US" sz="2800" b="1" dirty="0">
              <a:solidFill>
                <a:srgbClr val="0000FF"/>
              </a:solidFill>
              <a:latin typeface="楷体_GB2312" panose="02010609030101010101" pitchFamily="1" charset="-122"/>
              <a:ea typeface="楷体_GB2312" panose="02010609030101010101" pitchFamily="1" charset="-122"/>
            </a:endParaRPr>
          </a:p>
          <a:p>
            <a:pPr eaLnBrk="1" hangingPunct="1">
              <a:lnSpc>
                <a:spcPct val="90000"/>
              </a:lnSpc>
              <a:buNone/>
            </a:pPr>
            <a:r>
              <a:rPr lang="zh-CN" altLang="en-US" sz="2800" b="1" dirty="0">
                <a:latin typeface="楷体_GB2312" panose="02010609030101010101" pitchFamily="1" charset="-122"/>
                <a:ea typeface="楷体_GB2312" panose="02010609030101010101" pitchFamily="1" charset="-122"/>
              </a:rPr>
              <a:t>材料二：为了满足英国国内工业的需要，英国殖民当局要求印度农民多种棉花，少种粮食。英国把印度的棉花加工成布匹再返销印度。 </a:t>
            </a:r>
            <a:r>
              <a:rPr lang="en-US" altLang="zh-CN" sz="2800" b="1" dirty="0">
                <a:latin typeface="楷体_GB2312" panose="02010609030101010101" pitchFamily="1" charset="-122"/>
                <a:ea typeface="楷体_GB2312" panose="02010609030101010101" pitchFamily="1" charset="-122"/>
              </a:rPr>
              <a:t>1818</a:t>
            </a:r>
            <a:r>
              <a:rPr lang="en-US" altLang="zh-CN" sz="2800" b="1" dirty="0">
                <a:ea typeface="楷体_GB2312" panose="02010609030101010101" pitchFamily="1" charset="-122"/>
              </a:rPr>
              <a:t>—</a:t>
            </a:r>
            <a:r>
              <a:rPr lang="en-US" altLang="zh-CN" sz="2800" b="1" dirty="0">
                <a:latin typeface="楷体_GB2312" panose="02010609030101010101" pitchFamily="1" charset="-122"/>
                <a:ea typeface="楷体_GB2312" panose="02010609030101010101" pitchFamily="1" charset="-122"/>
              </a:rPr>
              <a:t>1836</a:t>
            </a:r>
            <a:r>
              <a:rPr lang="zh-CN" altLang="en-US" sz="2800" b="1" dirty="0">
                <a:latin typeface="楷体_GB2312" panose="02010609030101010101" pitchFamily="1" charset="-122"/>
                <a:ea typeface="楷体_GB2312" panose="02010609030101010101" pitchFamily="1" charset="-122"/>
              </a:rPr>
              <a:t>年英国输入印度的棉纱增长</a:t>
            </a:r>
            <a:r>
              <a:rPr lang="en-US" altLang="zh-CN" sz="2800" b="1" dirty="0">
                <a:latin typeface="楷体_GB2312" panose="02010609030101010101" pitchFamily="1" charset="-122"/>
                <a:ea typeface="楷体_GB2312" panose="02010609030101010101" pitchFamily="1" charset="-122"/>
              </a:rPr>
              <a:t>5200</a:t>
            </a:r>
            <a:r>
              <a:rPr lang="zh-CN" altLang="en-US" sz="2800" b="1" dirty="0">
                <a:latin typeface="楷体_GB2312" panose="02010609030101010101" pitchFamily="1" charset="-122"/>
                <a:ea typeface="楷体_GB2312" panose="02010609030101010101" pitchFamily="1" charset="-122"/>
              </a:rPr>
              <a:t>倍，印度的纺织业被挤垮了。</a:t>
            </a:r>
            <a:endParaRPr lang="zh-CN" altLang="en-US" sz="2800" b="1" dirty="0">
              <a:latin typeface="楷体_GB2312" panose="02010609030101010101" pitchFamily="1" charset="-122"/>
              <a:ea typeface="楷体_GB2312" panose="02010609030101010101" pitchFamily="1" charset="-122"/>
            </a:endParaRPr>
          </a:p>
        </p:txBody>
      </p:sp>
      <p:sp>
        <p:nvSpPr>
          <p:cNvPr id="3" name="Rectangle 2"/>
          <p:cNvSpPr>
            <a:spLocks noGrp="1"/>
          </p:cNvSpPr>
          <p:nvPr/>
        </p:nvSpPr>
        <p:spPr>
          <a:xfrm>
            <a:off x="-17780" y="937895"/>
            <a:ext cx="9130030" cy="533400"/>
          </a:xfrm>
          <a:prstGeom prst="rect">
            <a:avLst/>
          </a:prstGeom>
          <a:noFill/>
          <a:ln w="9525">
            <a:noFill/>
          </a:ln>
        </p:spPr>
        <p:txBody>
          <a:bodyPr wrap="square" lIns="91440" tIns="45720" rIns="91440" bIns="45720" anchor="ctr"/>
          <a:lst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a:lstStyle>
          <a:p>
            <a:pPr algn="l" eaLnBrk="1" hangingPunct="1"/>
            <a:r>
              <a:rPr lang="en-US" altLang="zh-CN" sz="2800" b="1" dirty="0">
                <a:solidFill>
                  <a:srgbClr val="0000FF"/>
                </a:solidFill>
                <a:latin typeface="宋体" panose="02010600030101010101" pitchFamily="2" charset="-122"/>
                <a:ea typeface="宋体" panose="02010600030101010101" pitchFamily="2" charset="-122"/>
                <a:cs typeface="宋体" panose="02010600030101010101" pitchFamily="2" charset="-122"/>
              </a:rPr>
              <a:t>1.</a:t>
            </a:r>
            <a:r>
              <a:rPr lang="zh-CN" altLang="en-US" sz="2800" b="1" dirty="0">
                <a:solidFill>
                  <a:srgbClr val="0000FF"/>
                </a:solidFill>
                <a:latin typeface="宋体" panose="02010600030101010101" pitchFamily="2" charset="-122"/>
                <a:ea typeface="宋体" panose="02010600030101010101" pitchFamily="2" charset="-122"/>
                <a:cs typeface="宋体" panose="02010600030101010101" pitchFamily="2" charset="-122"/>
              </a:rPr>
              <a:t>从材料一到材料二，英国对印度的剥削方式发生了什么变化？</a:t>
            </a:r>
            <a:endParaRPr lang="zh-CN" altLang="en-US" sz="2800" b="1" dirty="0">
              <a:solidFill>
                <a:srgbClr val="0000FF"/>
              </a:solidFill>
              <a:latin typeface="宋体" panose="02010600030101010101" pitchFamily="2" charset="-122"/>
              <a:ea typeface="宋体" panose="02010600030101010101" pitchFamily="2" charset="-122"/>
              <a:cs typeface="宋体" panose="02010600030101010101" pitchFamily="2" charset="-122"/>
            </a:endParaRPr>
          </a:p>
        </p:txBody>
      </p:sp>
      <p:sp>
        <p:nvSpPr>
          <p:cNvPr id="43012" name="Rectangle 4"/>
          <p:cNvSpPr/>
          <p:nvPr/>
        </p:nvSpPr>
        <p:spPr>
          <a:xfrm>
            <a:off x="-18097" y="1587183"/>
            <a:ext cx="4495800" cy="533400"/>
          </a:xfrm>
          <a:prstGeom prst="rect">
            <a:avLst/>
          </a:prstGeom>
          <a:noFill/>
          <a:ln w="9525">
            <a:noFill/>
          </a:ln>
        </p:spPr>
        <p:txBody>
          <a:bodyPr anchor="ct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r>
              <a:rPr lang="en-US" altLang="zh-CN" sz="2800" b="1" dirty="0">
                <a:solidFill>
                  <a:srgbClr val="0000FF"/>
                </a:solidFill>
                <a:latin typeface="宋体" panose="02010600030101010101" pitchFamily="2" charset="-122"/>
                <a:cs typeface="宋体" panose="02010600030101010101" pitchFamily="2" charset="-122"/>
              </a:rPr>
              <a:t>2.</a:t>
            </a:r>
            <a:r>
              <a:rPr lang="zh-CN" altLang="en-US" sz="2800" b="1" dirty="0">
                <a:solidFill>
                  <a:srgbClr val="0000FF"/>
                </a:solidFill>
                <a:latin typeface="宋体" panose="02010600030101010101" pitchFamily="2" charset="-122"/>
                <a:cs typeface="宋体" panose="02010600030101010101" pitchFamily="2" charset="-122"/>
              </a:rPr>
              <a:t>为什么会发生这种变化？</a:t>
            </a:r>
            <a:endParaRPr lang="zh-CN" altLang="en-US" sz="2800" b="1" dirty="0">
              <a:solidFill>
                <a:srgbClr val="0000FF"/>
              </a:solidFill>
              <a:latin typeface="宋体" panose="02010600030101010101" pitchFamily="2" charset="-122"/>
              <a:cs typeface="宋体" panose="02010600030101010101" pitchFamily="2" charset="-122"/>
            </a:endParaRPr>
          </a:p>
        </p:txBody>
      </p:sp>
      <p:sp>
        <p:nvSpPr>
          <p:cNvPr id="43013" name="Rectangle 5"/>
          <p:cNvSpPr/>
          <p:nvPr/>
        </p:nvSpPr>
        <p:spPr>
          <a:xfrm>
            <a:off x="-53022" y="2120583"/>
            <a:ext cx="5257800" cy="533400"/>
          </a:xfrm>
          <a:prstGeom prst="rect">
            <a:avLst/>
          </a:prstGeom>
          <a:noFill/>
          <a:ln w="9525">
            <a:noFill/>
          </a:ln>
        </p:spPr>
        <p:txBody>
          <a:bodyPr anchor="ct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r>
              <a:rPr lang="en-US" altLang="zh-CN" sz="2800" b="1" dirty="0">
                <a:solidFill>
                  <a:srgbClr val="0000FF"/>
                </a:solidFill>
                <a:latin typeface="宋体" panose="02010600030101010101" pitchFamily="2" charset="-122"/>
                <a:cs typeface="宋体" panose="02010600030101010101" pitchFamily="2" charset="-122"/>
              </a:rPr>
              <a:t>3.</a:t>
            </a:r>
            <a:r>
              <a:rPr lang="zh-CN" altLang="en-US" sz="2800" b="1" dirty="0">
                <a:solidFill>
                  <a:srgbClr val="0000FF"/>
                </a:solidFill>
                <a:latin typeface="宋体" panose="02010600030101010101" pitchFamily="2" charset="-122"/>
                <a:cs typeface="宋体" panose="02010600030101010101" pitchFamily="2" charset="-122"/>
              </a:rPr>
              <a:t>对印度社会有什么样的影响？</a:t>
            </a:r>
            <a:endParaRPr lang="zh-CN" altLang="en-US" sz="2800" b="1" dirty="0">
              <a:solidFill>
                <a:srgbClr val="0000FF"/>
              </a:solidFill>
              <a:latin typeface="宋体" panose="02010600030101010101" pitchFamily="2" charset="-122"/>
              <a:cs typeface="宋体" panose="02010600030101010101" pitchFamily="2" charset="-122"/>
            </a:endParaRPr>
          </a:p>
        </p:txBody>
      </p:sp>
      <p:pic>
        <p:nvPicPr>
          <p:cNvPr id="11" name="Picture 4" descr="图片6"/>
          <p:cNvPicPr>
            <a:picLocks noChangeAspect="1" noChangeArrowheads="1"/>
          </p:cNvPicPr>
          <p:nvPr/>
        </p:nvPicPr>
        <p:blipFill>
          <a:blip r:embed="rId1" cstate="print">
            <a:extLst>
              <a:ext uri="{28A0092B-C50C-407E-A947-70E740481C1C}">
                <a14:useLocalDpi xmlns:a14="http://schemas.microsoft.com/office/drawing/2010/main" val="0"/>
              </a:ext>
            </a:extLst>
          </a:blip>
          <a:srcRect t="25319"/>
          <a:stretch>
            <a:fillRect/>
          </a:stretch>
        </p:blipFill>
        <p:spPr bwMode="auto">
          <a:xfrm>
            <a:off x="250826" y="116632"/>
            <a:ext cx="3200216" cy="74396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2" name="Picture 3" descr="a0ff4010dc80c641213f2eb6"/>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380312" y="1210310"/>
            <a:ext cx="1138237" cy="15113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1746"/>
                                        </p:tgtEl>
                                        <p:attrNameLst>
                                          <p:attrName>style.visibility</p:attrName>
                                        </p:attrNameLst>
                                      </p:cBhvr>
                                      <p:to>
                                        <p:strVal val="visible"/>
                                      </p:to>
                                    </p:set>
                                    <p:animEffect transition="in" filter="blinds(horizontal)">
                                      <p:cBhvr>
                                        <p:cTn id="7" dur="500"/>
                                        <p:tgtEl>
                                          <p:spTgt spid="3174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3012"/>
                                        </p:tgtEl>
                                        <p:attrNameLst>
                                          <p:attrName>style.visibility</p:attrName>
                                        </p:attrNameLst>
                                      </p:cBhvr>
                                      <p:to>
                                        <p:strVal val="visible"/>
                                      </p:to>
                                    </p:set>
                                    <p:animEffect transition="in" filter="blinds(horizontal)">
                                      <p:cBhvr>
                                        <p:cTn id="12" dur="500"/>
                                        <p:tgtEl>
                                          <p:spTgt spid="43012"/>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blinds(horizontal)">
                                      <p:cBhvr>
                                        <p:cTn id="15" dur="500"/>
                                        <p:tgtEl>
                                          <p:spTgt spid="3"/>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43013"/>
                                        </p:tgtEl>
                                        <p:attrNameLst>
                                          <p:attrName>style.visibility</p:attrName>
                                        </p:attrNameLst>
                                      </p:cBhvr>
                                      <p:to>
                                        <p:strVal val="visible"/>
                                      </p:to>
                                    </p:set>
                                    <p:animEffect transition="in" filter="blinds(horizontal)">
                                      <p:cBhvr>
                                        <p:cTn id="18" dur="500"/>
                                        <p:tgtEl>
                                          <p:spTgt spid="430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6" grpId="0" animBg="1"/>
      <p:bldP spid="3" grpId="0"/>
      <p:bldP spid="43012" grpId="0"/>
      <p:bldP spid="4301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Grp="1"/>
          </p:cNvSpPr>
          <p:nvPr/>
        </p:nvSpPr>
        <p:spPr>
          <a:xfrm>
            <a:off x="-17780" y="1224915"/>
            <a:ext cx="9130030" cy="533400"/>
          </a:xfrm>
          <a:prstGeom prst="rect">
            <a:avLst/>
          </a:prstGeom>
          <a:noFill/>
          <a:ln w="9525">
            <a:noFill/>
          </a:ln>
        </p:spPr>
        <p:txBody>
          <a:bodyPr wrap="square" lIns="91440" tIns="45720" rIns="91440" bIns="45720" anchor="ctr"/>
          <a:lst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a:lstStyle>
          <a:p>
            <a:pPr algn="l" eaLnBrk="1" hangingPunct="1"/>
            <a:r>
              <a:rPr lang="en-US" altLang="zh-CN" sz="2800" b="1" dirty="0">
                <a:solidFill>
                  <a:srgbClr val="0000FF"/>
                </a:solidFill>
                <a:latin typeface="宋体" panose="02010600030101010101" pitchFamily="2" charset="-122"/>
                <a:ea typeface="宋体" panose="02010600030101010101" pitchFamily="2" charset="-122"/>
                <a:cs typeface="宋体" panose="02010600030101010101" pitchFamily="2" charset="-122"/>
              </a:rPr>
              <a:t>1.</a:t>
            </a:r>
            <a:r>
              <a:rPr lang="zh-CN" altLang="en-US" sz="2800" b="1" dirty="0">
                <a:solidFill>
                  <a:srgbClr val="0000FF"/>
                </a:solidFill>
                <a:latin typeface="宋体" panose="02010600030101010101" pitchFamily="2" charset="-122"/>
                <a:ea typeface="宋体" panose="02010600030101010101" pitchFamily="2" charset="-122"/>
                <a:cs typeface="宋体" panose="02010600030101010101" pitchFamily="2" charset="-122"/>
              </a:rPr>
              <a:t>从材料一到材料二，英国对印度的剥削方式发生了什么变化？</a:t>
            </a:r>
            <a:endParaRPr lang="zh-CN" altLang="en-US" sz="2800" b="1" dirty="0">
              <a:solidFill>
                <a:srgbClr val="0000FF"/>
              </a:solidFill>
              <a:latin typeface="宋体" panose="02010600030101010101" pitchFamily="2" charset="-122"/>
              <a:ea typeface="宋体" panose="02010600030101010101" pitchFamily="2" charset="-122"/>
              <a:cs typeface="宋体" panose="02010600030101010101" pitchFamily="2" charset="-122"/>
            </a:endParaRPr>
          </a:p>
        </p:txBody>
      </p:sp>
      <p:sp>
        <p:nvSpPr>
          <p:cNvPr id="43012" name="Rectangle 4"/>
          <p:cNvSpPr/>
          <p:nvPr/>
        </p:nvSpPr>
        <p:spPr>
          <a:xfrm>
            <a:off x="-18097" y="2878773"/>
            <a:ext cx="4495800" cy="533400"/>
          </a:xfrm>
          <a:prstGeom prst="rect">
            <a:avLst/>
          </a:prstGeom>
          <a:noFill/>
          <a:ln w="9525">
            <a:noFill/>
          </a:ln>
        </p:spPr>
        <p:txBody>
          <a:bodyPr anchor="ct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r>
              <a:rPr lang="en-US" altLang="zh-CN" sz="2800" b="1" dirty="0">
                <a:solidFill>
                  <a:srgbClr val="0000FF"/>
                </a:solidFill>
                <a:latin typeface="宋体" panose="02010600030101010101" pitchFamily="2" charset="-122"/>
                <a:cs typeface="宋体" panose="02010600030101010101" pitchFamily="2" charset="-122"/>
              </a:rPr>
              <a:t>2.</a:t>
            </a:r>
            <a:r>
              <a:rPr lang="zh-CN" altLang="en-US" sz="2800" b="1" dirty="0">
                <a:solidFill>
                  <a:srgbClr val="0000FF"/>
                </a:solidFill>
                <a:latin typeface="宋体" panose="02010600030101010101" pitchFamily="2" charset="-122"/>
                <a:cs typeface="宋体" panose="02010600030101010101" pitchFamily="2" charset="-122"/>
              </a:rPr>
              <a:t>为什么会发生这种变化？</a:t>
            </a:r>
            <a:endParaRPr lang="zh-CN" altLang="en-US" sz="2800" b="1" dirty="0">
              <a:solidFill>
                <a:srgbClr val="0000FF"/>
              </a:solidFill>
              <a:latin typeface="宋体" panose="02010600030101010101" pitchFamily="2" charset="-122"/>
              <a:cs typeface="宋体" panose="02010600030101010101" pitchFamily="2" charset="-122"/>
            </a:endParaRPr>
          </a:p>
        </p:txBody>
      </p:sp>
      <p:sp>
        <p:nvSpPr>
          <p:cNvPr id="43013" name="Rectangle 5"/>
          <p:cNvSpPr/>
          <p:nvPr/>
        </p:nvSpPr>
        <p:spPr>
          <a:xfrm>
            <a:off x="-53022" y="4632008"/>
            <a:ext cx="5257800" cy="533400"/>
          </a:xfrm>
          <a:prstGeom prst="rect">
            <a:avLst/>
          </a:prstGeom>
          <a:noFill/>
          <a:ln w="9525">
            <a:noFill/>
          </a:ln>
        </p:spPr>
        <p:txBody>
          <a:bodyPr anchor="ct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r>
              <a:rPr lang="en-US" altLang="zh-CN" sz="2800" b="1" dirty="0">
                <a:solidFill>
                  <a:srgbClr val="0000FF"/>
                </a:solidFill>
                <a:latin typeface="宋体" panose="02010600030101010101" pitchFamily="2" charset="-122"/>
                <a:cs typeface="宋体" panose="02010600030101010101" pitchFamily="2" charset="-122"/>
              </a:rPr>
              <a:t>3.</a:t>
            </a:r>
            <a:r>
              <a:rPr lang="zh-CN" altLang="en-US" sz="2800" b="1" dirty="0">
                <a:solidFill>
                  <a:srgbClr val="0000FF"/>
                </a:solidFill>
                <a:latin typeface="宋体" panose="02010600030101010101" pitchFamily="2" charset="-122"/>
                <a:cs typeface="宋体" panose="02010600030101010101" pitchFamily="2" charset="-122"/>
              </a:rPr>
              <a:t>对印度社会有什么样的影响？</a:t>
            </a:r>
            <a:endParaRPr lang="zh-CN" altLang="en-US" sz="2800" b="1" dirty="0">
              <a:solidFill>
                <a:srgbClr val="0000FF"/>
              </a:solidFill>
              <a:latin typeface="宋体" panose="02010600030101010101" pitchFamily="2" charset="-122"/>
              <a:cs typeface="宋体" panose="02010600030101010101" pitchFamily="2" charset="-122"/>
            </a:endParaRPr>
          </a:p>
        </p:txBody>
      </p:sp>
      <p:sp>
        <p:nvSpPr>
          <p:cNvPr id="43014" name="Text Box 6"/>
          <p:cNvSpPr txBox="1"/>
          <p:nvPr/>
        </p:nvSpPr>
        <p:spPr>
          <a:xfrm>
            <a:off x="503079" y="1989138"/>
            <a:ext cx="2855912" cy="583565"/>
          </a:xfrm>
          <a:prstGeom prst="rect">
            <a:avLst/>
          </a:prstGeom>
          <a:solidFill>
            <a:srgbClr val="FFCC99"/>
          </a:solidFill>
          <a:ln w="9525">
            <a:noFill/>
          </a:ln>
        </p:spPr>
        <p:txBody>
          <a:bodyPr wrap="square" anchor="t">
            <a:spAutoFit/>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spcBef>
                <a:spcPct val="50000"/>
              </a:spcBef>
            </a:pPr>
            <a:r>
              <a:rPr lang="zh-CN" altLang="en-US" sz="3200" b="1" dirty="0">
                <a:latin typeface="黑体" panose="02010609060101010101" charset="-122"/>
                <a:ea typeface="黑体" panose="02010609060101010101" charset="-122"/>
              </a:rPr>
              <a:t>直接掠夺财富 </a:t>
            </a:r>
            <a:endParaRPr lang="zh-CN" altLang="en-US" sz="3200" b="1" dirty="0">
              <a:latin typeface="黑体" panose="02010609060101010101" charset="-122"/>
              <a:ea typeface="黑体" panose="02010609060101010101" charset="-122"/>
            </a:endParaRPr>
          </a:p>
        </p:txBody>
      </p:sp>
      <p:sp>
        <p:nvSpPr>
          <p:cNvPr id="43015" name="Line 7"/>
          <p:cNvSpPr/>
          <p:nvPr/>
        </p:nvSpPr>
        <p:spPr>
          <a:xfrm>
            <a:off x="3464401" y="2280920"/>
            <a:ext cx="914400" cy="0"/>
          </a:xfrm>
          <a:prstGeom prst="line">
            <a:avLst/>
          </a:prstGeom>
          <a:ln w="57150" cap="flat" cmpd="sng">
            <a:solidFill>
              <a:schemeClr val="tx1"/>
            </a:solidFill>
            <a:prstDash val="solid"/>
            <a:round/>
            <a:headEnd type="none" w="med" len="med"/>
            <a:tailEnd type="triangle" w="med" len="med"/>
          </a:ln>
        </p:spPr>
        <p:txBody>
          <a:bodyPr/>
          <a:lstStyle/>
          <a:p>
            <a:endParaRPr lang="zh-CN" altLang="en-US"/>
          </a:p>
        </p:txBody>
      </p:sp>
      <p:sp>
        <p:nvSpPr>
          <p:cNvPr id="43016" name="Text Box 8"/>
          <p:cNvSpPr txBox="1"/>
          <p:nvPr/>
        </p:nvSpPr>
        <p:spPr>
          <a:xfrm>
            <a:off x="4754721" y="1989138"/>
            <a:ext cx="3886200" cy="583565"/>
          </a:xfrm>
          <a:prstGeom prst="rect">
            <a:avLst/>
          </a:prstGeom>
          <a:solidFill>
            <a:srgbClr val="FFCC99"/>
          </a:solidFill>
          <a:ln w="9525">
            <a:noFill/>
          </a:ln>
        </p:spPr>
        <p:txBody>
          <a:bodyPr anchor="t">
            <a:spAutoFit/>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spcBef>
                <a:spcPct val="50000"/>
              </a:spcBef>
            </a:pPr>
            <a:r>
              <a:rPr lang="zh-CN" altLang="en-US" sz="3200" b="1" dirty="0">
                <a:latin typeface="黑体" panose="02010609060101010101" charset="-122"/>
                <a:ea typeface="黑体" panose="02010609060101010101" charset="-122"/>
              </a:rPr>
              <a:t>掠夺原料，倾销商品 </a:t>
            </a:r>
            <a:endParaRPr lang="zh-CN" altLang="en-US" sz="3200" b="1" dirty="0">
              <a:latin typeface="黑体" panose="02010609060101010101" charset="-122"/>
              <a:ea typeface="黑体" panose="02010609060101010101" charset="-122"/>
            </a:endParaRPr>
          </a:p>
        </p:txBody>
      </p:sp>
      <p:sp>
        <p:nvSpPr>
          <p:cNvPr id="43017" name="Text Box 9"/>
          <p:cNvSpPr txBox="1"/>
          <p:nvPr/>
        </p:nvSpPr>
        <p:spPr>
          <a:xfrm>
            <a:off x="2153920" y="3655060"/>
            <a:ext cx="4262120" cy="583565"/>
          </a:xfrm>
          <a:prstGeom prst="rect">
            <a:avLst/>
          </a:prstGeom>
          <a:solidFill>
            <a:srgbClr val="FFCC99"/>
          </a:solidFill>
          <a:ln w="9525">
            <a:noFill/>
          </a:ln>
        </p:spPr>
        <p:txBody>
          <a:bodyPr wrap="square" anchor="t">
            <a:spAutoFit/>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spcBef>
                <a:spcPct val="50000"/>
              </a:spcBef>
            </a:pPr>
            <a:r>
              <a:rPr lang="zh-CN" altLang="en-US" sz="3200" b="1" dirty="0">
                <a:latin typeface="黑体" panose="02010609060101010101" charset="-122"/>
                <a:ea typeface="黑体" panose="02010609060101010101" charset="-122"/>
              </a:rPr>
              <a:t>英国完成了工业革命 </a:t>
            </a:r>
            <a:endParaRPr lang="zh-CN" altLang="en-US" sz="3200" b="1" dirty="0">
              <a:latin typeface="黑体" panose="02010609060101010101" charset="-122"/>
              <a:ea typeface="黑体" panose="02010609060101010101" charset="-122"/>
            </a:endParaRPr>
          </a:p>
        </p:txBody>
      </p:sp>
      <p:sp>
        <p:nvSpPr>
          <p:cNvPr id="4" name="文本框 3"/>
          <p:cNvSpPr txBox="1"/>
          <p:nvPr/>
        </p:nvSpPr>
        <p:spPr>
          <a:xfrm>
            <a:off x="2164080" y="5346065"/>
            <a:ext cx="3876040" cy="583565"/>
          </a:xfrm>
          <a:prstGeom prst="rect">
            <a:avLst/>
          </a:prstGeom>
          <a:solidFill>
            <a:srgbClr val="FFC000"/>
          </a:solidFill>
          <a:ln w="9525">
            <a:noFill/>
          </a:ln>
        </p:spPr>
        <p:txBody>
          <a:bodyPr wrap="square" anchor="t">
            <a:spAutoFit/>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lgn="ctr"/>
            <a:r>
              <a:rPr lang="zh-CN" altLang="en-US" sz="3200" b="1" dirty="0">
                <a:latin typeface="Arial" panose="020B0604020202020204" pitchFamily="34" charset="0"/>
                <a:ea typeface="宋体" panose="02010600030101010101" pitchFamily="2" charset="-122"/>
              </a:rPr>
              <a:t>印度社会民不聊生</a:t>
            </a:r>
            <a:endParaRPr lang="zh-CN" altLang="en-US" sz="3200" b="1" dirty="0">
              <a:latin typeface="Arial" panose="020B0604020202020204" pitchFamily="34" charset="0"/>
              <a:ea typeface="宋体" panose="02010600030101010101" pitchFamily="2" charset="-122"/>
            </a:endParaRPr>
          </a:p>
        </p:txBody>
      </p:sp>
      <p:sp>
        <p:nvSpPr>
          <p:cNvPr id="12" name="文本框 3"/>
          <p:cNvSpPr txBox="1"/>
          <p:nvPr/>
        </p:nvSpPr>
        <p:spPr>
          <a:xfrm>
            <a:off x="251520" y="116632"/>
            <a:ext cx="2882106" cy="830997"/>
          </a:xfrm>
          <a:prstGeom prst="rect">
            <a:avLst/>
          </a:prstGeom>
          <a:noFill/>
        </p:spPr>
        <p:txBody>
          <a:bodyPr wrap="square" rtlCol="0">
            <a:spAutoFit/>
          </a:bodyPr>
          <a:lstStyle/>
          <a:p>
            <a:pPr algn="ctr"/>
            <a:r>
              <a:rPr lang="zh-CN" altLang="en-US" sz="4800" b="1" dirty="0" smtClean="0">
                <a:ln>
                  <a:solidFill>
                    <a:srgbClr val="00B0F0"/>
                  </a:solidFill>
                </a:ln>
                <a:solidFill>
                  <a:srgbClr val="FF0000"/>
                </a:solidFill>
                <a:latin typeface="华文行楷" panose="02010800040101010101" pitchFamily="2" charset="-122"/>
                <a:ea typeface="华文行楷" panose="02010800040101010101" pitchFamily="2" charset="-122"/>
              </a:rPr>
              <a:t>交流反馈</a:t>
            </a:r>
            <a:endParaRPr lang="zh-CN" altLang="en-US" sz="4800" b="1" dirty="0">
              <a:ln>
                <a:solidFill>
                  <a:srgbClr val="00B0F0"/>
                </a:solidFill>
              </a:ln>
              <a:solidFill>
                <a:srgbClr val="FF0000"/>
              </a:solidFill>
              <a:latin typeface="华文行楷" panose="02010800040101010101" pitchFamily="2" charset="-122"/>
              <a:ea typeface="华文行楷" panose="020108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3012"/>
                                        </p:tgtEl>
                                        <p:attrNameLst>
                                          <p:attrName>style.visibility</p:attrName>
                                        </p:attrNameLst>
                                      </p:cBhvr>
                                      <p:to>
                                        <p:strVal val="visible"/>
                                      </p:to>
                                    </p:set>
                                    <p:animEffect transition="in" filter="blinds(horizontal)">
                                      <p:cBhvr>
                                        <p:cTn id="7" dur="500"/>
                                        <p:tgtEl>
                                          <p:spTgt spid="43012"/>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linds(horizontal)">
                                      <p:cBhvr>
                                        <p:cTn id="10" dur="500"/>
                                        <p:tgtEl>
                                          <p:spTgt spid="3"/>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43013"/>
                                        </p:tgtEl>
                                        <p:attrNameLst>
                                          <p:attrName>style.visibility</p:attrName>
                                        </p:attrNameLst>
                                      </p:cBhvr>
                                      <p:to>
                                        <p:strVal val="visible"/>
                                      </p:to>
                                    </p:set>
                                    <p:animEffect transition="in" filter="blinds(horizontal)">
                                      <p:cBhvr>
                                        <p:cTn id="13" dur="500"/>
                                        <p:tgtEl>
                                          <p:spTgt spid="43013"/>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3014"/>
                                        </p:tgtEl>
                                        <p:attrNameLst>
                                          <p:attrName>style.visibility</p:attrName>
                                        </p:attrNameLst>
                                      </p:cBhvr>
                                      <p:to>
                                        <p:strVal val="visible"/>
                                      </p:to>
                                    </p:set>
                                    <p:anim calcmode="lin" valueType="num">
                                      <p:cBhvr additive="base">
                                        <p:cTn id="18" dur="500" fill="hold"/>
                                        <p:tgtEl>
                                          <p:spTgt spid="43014"/>
                                        </p:tgtEl>
                                        <p:attrNameLst>
                                          <p:attrName>ppt_x</p:attrName>
                                        </p:attrNameLst>
                                      </p:cBhvr>
                                      <p:tavLst>
                                        <p:tav tm="0">
                                          <p:val>
                                            <p:strVal val="#ppt_x"/>
                                          </p:val>
                                        </p:tav>
                                        <p:tav tm="100000">
                                          <p:val>
                                            <p:strVal val="#ppt_x"/>
                                          </p:val>
                                        </p:tav>
                                      </p:tavLst>
                                    </p:anim>
                                    <p:anim calcmode="lin" valueType="num">
                                      <p:cBhvr additive="base">
                                        <p:cTn id="19" dur="500" fill="hold"/>
                                        <p:tgtEl>
                                          <p:spTgt spid="43014"/>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43015"/>
                                        </p:tgtEl>
                                        <p:attrNameLst>
                                          <p:attrName>style.visibility</p:attrName>
                                        </p:attrNameLst>
                                      </p:cBhvr>
                                      <p:to>
                                        <p:strVal val="visible"/>
                                      </p:to>
                                    </p:set>
                                  </p:childTnLst>
                                </p:cTn>
                              </p:par>
                              <p:par>
                                <p:cTn id="24" presetID="1" presetClass="entr" presetSubtype="0" fill="hold" grpId="0" nodeType="withEffect">
                                  <p:stCondLst>
                                    <p:cond delay="0"/>
                                  </p:stCondLst>
                                  <p:childTnLst>
                                    <p:set>
                                      <p:cBhvr>
                                        <p:cTn id="25" dur="1" fill="hold">
                                          <p:stCondLst>
                                            <p:cond delay="0"/>
                                          </p:stCondLst>
                                        </p:cTn>
                                        <p:tgtEl>
                                          <p:spTgt spid="43016"/>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43017"/>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3012" grpId="0"/>
      <p:bldP spid="43013" grpId="0"/>
      <p:bldP spid="43014" grpId="0" animBg="1"/>
      <p:bldP spid="43015" grpId="0" animBg="1"/>
      <p:bldP spid="43016" grpId="0" animBg="1"/>
      <p:bldP spid="43017" grpId="0" animBg="1"/>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a:xfrm>
            <a:off x="153035" y="2908935"/>
            <a:ext cx="8950325" cy="762635"/>
          </a:xfrm>
        </p:spPr>
        <p:txBody>
          <a:bodyPr/>
          <a:lstStyle/>
          <a:p>
            <a:pPr marL="0" indent="0" algn="l">
              <a:buNone/>
            </a:pPr>
            <a:r>
              <a:rPr lang="zh-CN" altLang="en-US"/>
              <a:t>总结：印度民族大起义爆发背景</a:t>
            </a:r>
            <a:endParaRPr lang="zh-CN" altLang="en-US"/>
          </a:p>
        </p:txBody>
      </p:sp>
      <p:sp>
        <p:nvSpPr>
          <p:cNvPr id="74772" name="Rectangle 20"/>
          <p:cNvSpPr>
            <a:spLocks noChangeArrowheads="1"/>
          </p:cNvSpPr>
          <p:nvPr/>
        </p:nvSpPr>
        <p:spPr bwMode="auto">
          <a:xfrm>
            <a:off x="153035" y="4192270"/>
            <a:ext cx="8512175" cy="20612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zh-CN" altLang="en-US" sz="3200" dirty="0" smtClean="0">
                <a:latin typeface="楷体" panose="02010609060101010101" pitchFamily="49" charset="-122"/>
                <a:ea typeface="楷体" panose="02010609060101010101" pitchFamily="49" charset="-122"/>
                <a:cs typeface="楷体" panose="02010609060101010101" pitchFamily="49" charset="-122"/>
              </a:rPr>
              <a:t>（</a:t>
            </a:r>
            <a:r>
              <a:rPr lang="en-US" altLang="zh-CN" sz="3200" dirty="0">
                <a:latin typeface="楷体" panose="02010609060101010101" pitchFamily="49" charset="-122"/>
                <a:ea typeface="楷体" panose="02010609060101010101" pitchFamily="49" charset="-122"/>
                <a:cs typeface="楷体" panose="02010609060101010101" pitchFamily="49" charset="-122"/>
              </a:rPr>
              <a:t>1</a:t>
            </a:r>
            <a:r>
              <a:rPr lang="zh-CN" altLang="en-US" sz="3200" dirty="0">
                <a:latin typeface="楷体" panose="02010609060101010101" pitchFamily="49" charset="-122"/>
                <a:ea typeface="楷体" panose="02010609060101010101" pitchFamily="49" charset="-122"/>
                <a:cs typeface="楷体" panose="02010609060101010101" pitchFamily="49" charset="-122"/>
              </a:rPr>
              <a:t>）</a:t>
            </a:r>
            <a:r>
              <a:rPr lang="en-US" altLang="zh-CN" sz="3200" dirty="0">
                <a:latin typeface="楷体" panose="02010609060101010101" pitchFamily="49" charset="-122"/>
                <a:ea typeface="楷体" panose="02010609060101010101" pitchFamily="49" charset="-122"/>
                <a:cs typeface="楷体" panose="02010609060101010101" pitchFamily="49" charset="-122"/>
              </a:rPr>
              <a:t>19</a:t>
            </a:r>
            <a:r>
              <a:rPr lang="zh-CN" altLang="en-US" sz="3200" dirty="0">
                <a:latin typeface="楷体" panose="02010609060101010101" pitchFamily="49" charset="-122"/>
                <a:ea typeface="楷体" panose="02010609060101010101" pitchFamily="49" charset="-122"/>
                <a:cs typeface="楷体" panose="02010609060101010101" pitchFamily="49" charset="-122"/>
              </a:rPr>
              <a:t>世纪中期，印度已沦为英国的殖民地。</a:t>
            </a:r>
            <a:endParaRPr lang="zh-CN" altLang="en-US" sz="3200" dirty="0">
              <a:latin typeface="楷体" panose="02010609060101010101" pitchFamily="49" charset="-122"/>
              <a:ea typeface="楷体" panose="02010609060101010101" pitchFamily="49" charset="-122"/>
              <a:cs typeface="楷体" panose="02010609060101010101" pitchFamily="49" charset="-122"/>
            </a:endParaRPr>
          </a:p>
          <a:p>
            <a:r>
              <a:rPr lang="zh-CN" altLang="en-US" sz="3200" dirty="0">
                <a:latin typeface="楷体" panose="02010609060101010101" pitchFamily="49" charset="-122"/>
                <a:ea typeface="楷体" panose="02010609060101010101" pitchFamily="49" charset="-122"/>
                <a:cs typeface="楷体" panose="02010609060101010101" pitchFamily="49" charset="-122"/>
              </a:rPr>
              <a:t>（</a:t>
            </a:r>
            <a:r>
              <a:rPr lang="en-US" altLang="zh-CN" sz="3200" dirty="0">
                <a:latin typeface="楷体" panose="02010609060101010101" pitchFamily="49" charset="-122"/>
                <a:ea typeface="楷体" panose="02010609060101010101" pitchFamily="49" charset="-122"/>
                <a:cs typeface="楷体" panose="02010609060101010101" pitchFamily="49" charset="-122"/>
              </a:rPr>
              <a:t>2</a:t>
            </a:r>
            <a:r>
              <a:rPr lang="zh-CN" altLang="en-US" sz="3200" dirty="0">
                <a:latin typeface="楷体" panose="02010609060101010101" pitchFamily="49" charset="-122"/>
                <a:ea typeface="楷体" panose="02010609060101010101" pitchFamily="49" charset="-122"/>
                <a:cs typeface="楷体" panose="02010609060101010101" pitchFamily="49" charset="-122"/>
              </a:rPr>
              <a:t>）英国完成了工业革命，进一步加强了对印度的经济掠夺和政治压迫。</a:t>
            </a:r>
            <a:endParaRPr lang="zh-CN" altLang="en-US" sz="3200" dirty="0">
              <a:latin typeface="楷体" panose="02010609060101010101" pitchFamily="49" charset="-122"/>
              <a:ea typeface="楷体" panose="02010609060101010101" pitchFamily="49" charset="-122"/>
              <a:cs typeface="楷体" panose="02010609060101010101" pitchFamily="49" charset="-122"/>
            </a:endParaRPr>
          </a:p>
          <a:p>
            <a:r>
              <a:rPr lang="zh-CN" altLang="en-US" sz="3200" dirty="0">
                <a:latin typeface="楷体" panose="02010609060101010101" pitchFamily="49" charset="-122"/>
                <a:ea typeface="楷体" panose="02010609060101010101" pitchFamily="49" charset="-122"/>
                <a:cs typeface="楷体" panose="02010609060101010101" pitchFamily="49" charset="-122"/>
              </a:rPr>
              <a:t>（</a:t>
            </a:r>
            <a:r>
              <a:rPr lang="en-US" altLang="zh-CN" sz="3200" dirty="0">
                <a:latin typeface="楷体" panose="02010609060101010101" pitchFamily="49" charset="-122"/>
                <a:ea typeface="楷体" panose="02010609060101010101" pitchFamily="49" charset="-122"/>
                <a:cs typeface="楷体" panose="02010609060101010101" pitchFamily="49" charset="-122"/>
              </a:rPr>
              <a:t>3</a:t>
            </a:r>
            <a:r>
              <a:rPr lang="zh-CN" altLang="en-US" sz="3200" dirty="0">
                <a:latin typeface="楷体" panose="02010609060101010101" pitchFamily="49" charset="-122"/>
                <a:ea typeface="楷体" panose="02010609060101010101" pitchFamily="49" charset="-122"/>
                <a:cs typeface="楷体" panose="02010609060101010101" pitchFamily="49" charset="-122"/>
              </a:rPr>
              <a:t>）印度人民的反抗情绪日益高涨。</a:t>
            </a:r>
            <a:endParaRPr lang="zh-CN" altLang="en-US" sz="3200" dirty="0">
              <a:latin typeface="楷体" panose="02010609060101010101" pitchFamily="49" charset="-122"/>
              <a:ea typeface="楷体" panose="02010609060101010101" pitchFamily="49" charset="-122"/>
              <a:cs typeface="楷体" panose="02010609060101010101" pitchFamily="49" charset="-122"/>
            </a:endParaRPr>
          </a:p>
        </p:txBody>
      </p:sp>
      <p:pic>
        <p:nvPicPr>
          <p:cNvPr id="6" name="图片 5" descr="提问小人.jpg"/>
          <p:cNvPicPr>
            <a:picLocks noChangeAspect="1"/>
          </p:cNvPicPr>
          <p:nvPr/>
        </p:nvPicPr>
        <p:blipFill>
          <a:blip r:embed="rId1" cstate="print"/>
          <a:srcRect l="9097" t="2192" r="18127" b="10127"/>
          <a:stretch>
            <a:fillRect/>
          </a:stretch>
        </p:blipFill>
        <p:spPr>
          <a:xfrm>
            <a:off x="44847" y="56535"/>
            <a:ext cx="2304256" cy="2880320"/>
          </a:xfrm>
          <a:prstGeom prst="rect">
            <a:avLst/>
          </a:prstGeom>
          <a:effectLst>
            <a:softEdge rad="127000"/>
          </a:effectLst>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477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7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0"/>
          <p:cNvSpPr>
            <a:spLocks noChangeArrowheads="1"/>
          </p:cNvSpPr>
          <p:nvPr/>
        </p:nvSpPr>
        <p:spPr bwMode="auto">
          <a:xfrm>
            <a:off x="98612" y="983248"/>
            <a:ext cx="8946776" cy="23069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3600" b="1" dirty="0" smtClean="0">
                <a:effectLst>
                  <a:outerShdw blurRad="38100" dist="38100" dir="2700000" algn="tl">
                    <a:srgbClr val="C0C0C0"/>
                  </a:outerShdw>
                </a:effectLst>
                <a:latin typeface="楷体" panose="02010609060101010101" pitchFamily="49" charset="-122"/>
                <a:ea typeface="楷体" panose="02010609060101010101" pitchFamily="49" charset="-122"/>
              </a:rPr>
              <a:t>1.</a:t>
            </a:r>
            <a:r>
              <a:rPr lang="zh-CN" altLang="en-US" sz="3600" b="1" dirty="0" smtClean="0">
                <a:effectLst>
                  <a:outerShdw blurRad="38100" dist="38100" dir="2700000" algn="tl">
                    <a:srgbClr val="C0C0C0"/>
                  </a:outerShdw>
                </a:effectLst>
                <a:latin typeface="楷体" panose="02010609060101010101" pitchFamily="49" charset="-122"/>
                <a:ea typeface="楷体" panose="02010609060101010101" pitchFamily="49" charset="-122"/>
              </a:rPr>
              <a:t>印度发达的手工棉纺织工业因英国大量进口棉花与倾销机器生产的棉纺织产品，使印度棉纺织工业遭到沉重打击、许多手工业者因此破产</a:t>
            </a:r>
            <a:endParaRPr lang="en-US" altLang="zh-CN" sz="3600" b="1" dirty="0" smtClean="0">
              <a:effectLst>
                <a:outerShdw blurRad="38100" dist="38100" dir="2700000" algn="tl">
                  <a:srgbClr val="C0C0C0"/>
                </a:outerShdw>
              </a:effectLst>
              <a:latin typeface="楷体" panose="02010609060101010101" pitchFamily="49" charset="-122"/>
              <a:ea typeface="楷体" panose="02010609060101010101" pitchFamily="49" charset="-122"/>
            </a:endParaRPr>
          </a:p>
        </p:txBody>
      </p:sp>
      <p:sp>
        <p:nvSpPr>
          <p:cNvPr id="3" name="Rectangle 20"/>
          <p:cNvSpPr>
            <a:spLocks noChangeArrowheads="1"/>
          </p:cNvSpPr>
          <p:nvPr/>
        </p:nvSpPr>
        <p:spPr bwMode="auto">
          <a:xfrm>
            <a:off x="99247" y="3445639"/>
            <a:ext cx="8946776" cy="28613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3600" b="1" dirty="0" smtClean="0">
                <a:effectLst>
                  <a:outerShdw blurRad="38100" dist="38100" dir="2700000" algn="tl">
                    <a:srgbClr val="C0C0C0"/>
                  </a:outerShdw>
                </a:effectLst>
                <a:latin typeface="楷体" panose="02010609060101010101" pitchFamily="49" charset="-122"/>
                <a:ea typeface="楷体" panose="02010609060101010101" pitchFamily="49" charset="-122"/>
              </a:rPr>
              <a:t>2.</a:t>
            </a:r>
            <a:r>
              <a:rPr lang="zh-CN" altLang="en-US" sz="3600" b="1" dirty="0" smtClean="0">
                <a:effectLst>
                  <a:outerShdw blurRad="38100" dist="38100" dir="2700000" algn="tl">
                    <a:srgbClr val="C0C0C0"/>
                  </a:outerShdw>
                </a:effectLst>
                <a:latin typeface="楷体" panose="02010609060101010101" pitchFamily="49" charset="-122"/>
                <a:ea typeface="楷体" panose="02010609060101010101" pitchFamily="49" charset="-122"/>
              </a:rPr>
              <a:t>英国以各种借口兼并印度王公的领地，规定王公时候若没有儿子继承王位，领地就归英国所有。随着在印度统治的稳定，英国取消了对印度士兵的较优厚待遇，并且不尊重他们的信仰。</a:t>
            </a:r>
            <a:endParaRPr lang="zh-CN" altLang="en-US" sz="3600" b="1" dirty="0">
              <a:effectLst>
                <a:outerShdw blurRad="38100" dist="38100" dir="2700000" algn="tl">
                  <a:srgbClr val="C0C0C0"/>
                </a:outerShdw>
              </a:effectLst>
              <a:latin typeface="楷体" panose="02010609060101010101" pitchFamily="49" charset="-122"/>
              <a:ea typeface="楷体" panose="02010609060101010101" pitchFamily="49" charset="-122"/>
            </a:endParaRPr>
          </a:p>
        </p:txBody>
      </p:sp>
      <p:sp>
        <p:nvSpPr>
          <p:cNvPr id="6" name="WordArt 3">
            <a:hlinkClick r:id="rId1" action="ppaction://hlinkfile"/>
          </p:cNvPr>
          <p:cNvSpPr>
            <a:spLocks noChangeArrowheads="1" noChangeShapeType="1"/>
          </p:cNvSpPr>
          <p:nvPr/>
        </p:nvSpPr>
        <p:spPr bwMode="auto">
          <a:xfrm>
            <a:off x="3770489" y="152400"/>
            <a:ext cx="1543050" cy="762000"/>
          </a:xfrm>
          <a:prstGeom prst="rect">
            <a:avLst/>
          </a:prstGeom>
        </p:spPr>
        <p:txBody>
          <a:bodyPr wrap="none" fromWordArt="1">
            <a:prstTxWarp prst="textPlain">
              <a:avLst>
                <a:gd name="adj" fmla="val 50000"/>
              </a:avLst>
            </a:prstTxWarp>
          </a:bodyPr>
          <a:lstStyle/>
          <a:p>
            <a:pPr algn="ctr"/>
            <a:r>
              <a:rPr lang="zh-CN" altLang="en-US" sz="6000" b="1" kern="10" dirty="0" smtClean="0">
                <a:ln w="12700">
                  <a:solidFill>
                    <a:srgbClr val="EAEAEA"/>
                  </a:solidFill>
                  <a:rou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outerShdw>
                </a:effectLst>
                <a:latin typeface="隶书" panose="02010509060101010101" pitchFamily="49" charset="-122"/>
                <a:ea typeface="隶书" panose="02010509060101010101" pitchFamily="49" charset="-122"/>
              </a:rPr>
              <a:t>表现</a:t>
            </a:r>
            <a:endParaRPr lang="zh-CN" altLang="en-US" sz="6000" b="1" kern="10" dirty="0">
              <a:ln w="12700">
                <a:solidFill>
                  <a:srgbClr val="EAEAEA"/>
                </a:solidFill>
                <a:rou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outerShdw>
              </a:effectLst>
              <a:latin typeface="隶书" panose="02010509060101010101" pitchFamily="49" charset="-122"/>
              <a:ea typeface="隶书" panose="020105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6" name="WordArt 6"/>
          <p:cNvSpPr>
            <a:spLocks noChangeArrowheads="1" noChangeShapeType="1" noTextEdit="1"/>
          </p:cNvSpPr>
          <p:nvPr/>
        </p:nvSpPr>
        <p:spPr bwMode="auto">
          <a:xfrm>
            <a:off x="401003" y="105887"/>
            <a:ext cx="2303463" cy="1152525"/>
          </a:xfrm>
          <a:prstGeom prst="rect">
            <a:avLst/>
          </a:prstGeom>
        </p:spPr>
        <p:txBody>
          <a:bodyPr wrap="none" numCol="1" fromWordArt="1">
            <a:prstTxWarp prst="textPlain">
              <a:avLst>
                <a:gd name="adj" fmla="val 50000"/>
              </a:avLst>
            </a:prstTxWarp>
          </a:bodyPr>
          <a:lstStyle>
            <a:defPPr>
              <a:defRPr lang="zh-CN"/>
            </a:defPPr>
            <a:lvl1pPr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9pPr>
          </a:lstStyle>
          <a:p>
            <a:pPr algn="ctr"/>
            <a:r>
              <a:rPr lang="zh-CN" altLang="en-US" sz="3600" b="1" kern="10" dirty="0" smtClean="0">
                <a:ln w="12700">
                  <a:solidFill>
                    <a:srgbClr val="EAEAEA"/>
                  </a:solidFill>
                  <a:rou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黑体" panose="02010609060101010101" charset="-122"/>
                <a:ea typeface="黑体" panose="02010609060101010101" charset="-122"/>
                <a:sym typeface="+mn-ea"/>
              </a:rPr>
              <a:t>学友互助：</a:t>
            </a:r>
            <a:endParaRPr lang="zh-CN" altLang="en-US" sz="3600" b="1" kern="10" dirty="0">
              <a:ln w="12700">
                <a:solidFill>
                  <a:srgbClr val="EAEAEA"/>
                </a:solidFill>
                <a:rou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黑体" panose="02010609060101010101" charset="-122"/>
              <a:ea typeface="黑体" panose="02010609060101010101" charset="-122"/>
            </a:endParaRPr>
          </a:p>
        </p:txBody>
      </p:sp>
      <p:sp>
        <p:nvSpPr>
          <p:cNvPr id="44037" name="Text Box 7"/>
          <p:cNvSpPr txBox="1">
            <a:spLocks noChangeArrowheads="1"/>
          </p:cNvSpPr>
          <p:nvPr/>
        </p:nvSpPr>
        <p:spPr bwMode="auto">
          <a:xfrm>
            <a:off x="195898" y="781209"/>
            <a:ext cx="5616575" cy="1198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zh-CN"/>
            </a:defPPr>
            <a:lvl1pPr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9pPr>
          </a:lstStyle>
          <a:p>
            <a:pPr eaLnBrk="1" hangingPunct="1">
              <a:spcBef>
                <a:spcPct val="50000"/>
              </a:spcBef>
            </a:pPr>
            <a:r>
              <a:rPr lang="en-US" altLang="zh-CN" sz="3600" b="1" dirty="0">
                <a:solidFill>
                  <a:srgbClr val="993300"/>
                </a:solidFill>
                <a:latin typeface="Times New Roman" panose="02020603050405020304" pitchFamily="18" charset="0"/>
                <a:ea typeface="黑体" panose="02010609060101010101" charset="-122"/>
              </a:rPr>
              <a:t>                        </a:t>
            </a:r>
            <a:r>
              <a:rPr lang="zh-CN" altLang="en-US" sz="3600" b="1" dirty="0">
                <a:solidFill>
                  <a:srgbClr val="993300"/>
                </a:solidFill>
                <a:latin typeface="Times New Roman" panose="02020603050405020304" pitchFamily="18" charset="0"/>
                <a:ea typeface="黑体" panose="02010609060101010101" charset="-122"/>
              </a:rPr>
              <a:t>结合课本</a:t>
            </a:r>
            <a:r>
              <a:rPr lang="en-US" altLang="zh-CN" sz="3600" b="1" dirty="0">
                <a:solidFill>
                  <a:srgbClr val="993300"/>
                </a:solidFill>
                <a:latin typeface="Times New Roman" panose="02020603050405020304" pitchFamily="18" charset="0"/>
                <a:ea typeface="黑体" panose="02010609060101010101" charset="-122"/>
              </a:rPr>
              <a:t>P4-5</a:t>
            </a:r>
            <a:r>
              <a:rPr lang="zh-CN" altLang="en-US" sz="3600" b="1" dirty="0">
                <a:solidFill>
                  <a:srgbClr val="993300"/>
                </a:solidFill>
                <a:latin typeface="Times New Roman" panose="02020603050405020304" pitchFamily="18" charset="0"/>
                <a:ea typeface="黑体" panose="02010609060101010101" charset="-122"/>
              </a:rPr>
              <a:t>，回答下列问题。</a:t>
            </a:r>
            <a:endParaRPr lang="zh-CN" altLang="en-US" sz="3600" b="1" dirty="0">
              <a:solidFill>
                <a:srgbClr val="993300"/>
              </a:solidFill>
              <a:latin typeface="Times New Roman" panose="02020603050405020304" pitchFamily="18" charset="0"/>
              <a:ea typeface="黑体" panose="02010609060101010101" charset="-122"/>
            </a:endParaRPr>
          </a:p>
        </p:txBody>
      </p:sp>
      <p:sp>
        <p:nvSpPr>
          <p:cNvPr id="4" name="文本框 3"/>
          <p:cNvSpPr txBox="1"/>
          <p:nvPr/>
        </p:nvSpPr>
        <p:spPr>
          <a:xfrm>
            <a:off x="96520" y="2655570"/>
            <a:ext cx="8910955" cy="2306955"/>
          </a:xfrm>
          <a:prstGeom prst="rect">
            <a:avLst/>
          </a:prstGeom>
          <a:noFill/>
        </p:spPr>
        <p:txBody>
          <a:bodyPr wrap="square" rtlCol="0">
            <a:spAutoFit/>
          </a:bodyPr>
          <a:lstStyle/>
          <a:p>
            <a:r>
              <a:rPr lang="zh-CN" altLang="en-US" sz="3600">
                <a:latin typeface="宋体" panose="02010600030101010101" pitchFamily="2" charset="-122"/>
                <a:ea typeface="宋体" panose="02010600030101010101" pitchFamily="2" charset="-122"/>
                <a:cs typeface="宋体" panose="02010600030101010101" pitchFamily="2" charset="-122"/>
              </a:rPr>
              <a:t>拉丁美洲独立运动发生于</a:t>
            </a:r>
            <a:r>
              <a:rPr lang="en-US" altLang="zh-CN" sz="3600" b="1"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______</a:t>
            </a:r>
            <a:endParaRPr lang="en-US" altLang="zh-CN" sz="3600" b="1"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endParaRPr>
          </a:p>
          <a:p>
            <a:r>
              <a:rPr lang="zh-CN" altLang="en-US" sz="3600"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主要领导阶级是</a:t>
            </a:r>
            <a:r>
              <a:rPr lang="zh-CN" altLang="en-US" sz="3600" u="sng"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         </a:t>
            </a:r>
            <a:r>
              <a:rPr lang="zh-CN" altLang="en-US" sz="3600"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，主力是</a:t>
            </a:r>
            <a:r>
              <a:rPr lang="zh-CN" altLang="en-US" sz="3600" u="sng"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       </a:t>
            </a:r>
            <a:r>
              <a:rPr lang="zh-CN" altLang="en-US" sz="3600"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a:t>
            </a:r>
            <a:endParaRPr lang="zh-CN" altLang="en-US" sz="3600"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endParaRPr>
          </a:p>
          <a:p>
            <a:r>
              <a:rPr lang="zh-CN" altLang="en-US" sz="3600"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出现的英雄人物代表有</a:t>
            </a:r>
            <a:r>
              <a:rPr lang="zh-CN" altLang="en-US" sz="3600" u="sng"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           </a:t>
            </a:r>
            <a:r>
              <a:rPr lang="zh-CN" altLang="en-US" sz="3600"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，结果</a:t>
            </a:r>
            <a:endParaRPr lang="zh-CN" altLang="en-US" sz="3600"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endParaRPr>
          </a:p>
          <a:p>
            <a:r>
              <a:rPr lang="zh-CN" altLang="en-US" sz="3600" u="sng"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        </a:t>
            </a:r>
            <a:r>
              <a:rPr lang="zh-CN" altLang="en-US" sz="3600"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，但影响深远</a:t>
            </a:r>
            <a:r>
              <a:rPr lang="zh-CN" altLang="en-US" sz="3600" u="sng"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 </a:t>
            </a:r>
            <a:endParaRPr lang="zh-CN" altLang="en-US" sz="3600"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endParaRPr>
          </a:p>
        </p:txBody>
      </p:sp>
      <p:pic>
        <p:nvPicPr>
          <p:cNvPr id="51203" name="Picture 3" descr="印度民族起义"/>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6533515" y="106045"/>
            <a:ext cx="2473960" cy="2869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 Box 8"/>
          <p:cNvSpPr txBox="1">
            <a:spLocks noChangeArrowheads="1"/>
          </p:cNvSpPr>
          <p:nvPr/>
        </p:nvSpPr>
        <p:spPr bwMode="auto">
          <a:xfrm>
            <a:off x="5191125" y="2482215"/>
            <a:ext cx="1342390" cy="6756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zh-CN"/>
            </a:defPPr>
            <a:lvl1pPr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9pPr>
          </a:lstStyle>
          <a:p>
            <a:pPr eaLnBrk="1" hangingPunct="1">
              <a:spcBef>
                <a:spcPct val="50000"/>
              </a:spcBef>
            </a:pPr>
            <a:r>
              <a:rPr lang="en-US" altLang="zh-CN" sz="3800" b="1">
                <a:solidFill>
                  <a:srgbClr val="FF0000"/>
                </a:solidFill>
                <a:latin typeface="仿宋" panose="02010609060101010101" charset="-122"/>
                <a:ea typeface="仿宋" panose="02010609060101010101" charset="-122"/>
              </a:rPr>
              <a:t>1857</a:t>
            </a:r>
            <a:endParaRPr lang="en-US" altLang="zh-CN" sz="3800" b="1">
              <a:solidFill>
                <a:srgbClr val="FF0000"/>
              </a:solidFill>
              <a:latin typeface="仿宋" panose="02010609060101010101" charset="-122"/>
              <a:ea typeface="仿宋" panose="02010609060101010101" charset="-122"/>
            </a:endParaRPr>
          </a:p>
        </p:txBody>
      </p:sp>
      <p:sp>
        <p:nvSpPr>
          <p:cNvPr id="3" name="Text Box 8"/>
          <p:cNvSpPr txBox="1">
            <a:spLocks noChangeArrowheads="1"/>
          </p:cNvSpPr>
          <p:nvPr/>
        </p:nvSpPr>
        <p:spPr bwMode="auto">
          <a:xfrm>
            <a:off x="3330575" y="3091180"/>
            <a:ext cx="2485390" cy="6756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zh-CN"/>
            </a:defPPr>
            <a:lvl1pPr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9pPr>
          </a:lstStyle>
          <a:p>
            <a:pPr eaLnBrk="1" hangingPunct="1">
              <a:spcBef>
                <a:spcPct val="50000"/>
              </a:spcBef>
            </a:pPr>
            <a:r>
              <a:rPr lang="zh-CN" altLang="en-US" sz="3800" b="1">
                <a:solidFill>
                  <a:srgbClr val="FF0000"/>
                </a:solidFill>
                <a:latin typeface="仿宋" panose="02010609060101010101" charset="-122"/>
                <a:ea typeface="仿宋" panose="02010609060101010101" charset="-122"/>
              </a:rPr>
              <a:t>封建王公</a:t>
            </a:r>
            <a:endParaRPr lang="zh-CN" altLang="en-US" sz="3800" b="1">
              <a:solidFill>
                <a:srgbClr val="FF0000"/>
              </a:solidFill>
              <a:latin typeface="仿宋" panose="02010609060101010101" charset="-122"/>
              <a:ea typeface="仿宋" panose="02010609060101010101" charset="-122"/>
            </a:endParaRPr>
          </a:p>
        </p:txBody>
      </p:sp>
      <p:sp>
        <p:nvSpPr>
          <p:cNvPr id="13" name="Text Box 8"/>
          <p:cNvSpPr txBox="1">
            <a:spLocks noChangeArrowheads="1"/>
          </p:cNvSpPr>
          <p:nvPr/>
        </p:nvSpPr>
        <p:spPr bwMode="auto">
          <a:xfrm>
            <a:off x="7332345" y="3157855"/>
            <a:ext cx="1261745" cy="6756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zh-CN"/>
            </a:defPPr>
            <a:lvl1pPr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9pPr>
          </a:lstStyle>
          <a:p>
            <a:pPr eaLnBrk="1" hangingPunct="1">
              <a:spcBef>
                <a:spcPct val="50000"/>
              </a:spcBef>
            </a:pPr>
            <a:r>
              <a:rPr lang="zh-CN" altLang="en-US" sz="3800" b="1">
                <a:solidFill>
                  <a:srgbClr val="FF0000"/>
                </a:solidFill>
                <a:latin typeface="仿宋" panose="02010609060101010101" charset="-122"/>
                <a:ea typeface="仿宋" panose="02010609060101010101" charset="-122"/>
              </a:rPr>
              <a:t>士兵</a:t>
            </a:r>
            <a:endParaRPr lang="zh-CN" altLang="en-US" sz="3800" b="1">
              <a:solidFill>
                <a:srgbClr val="FF0000"/>
              </a:solidFill>
              <a:latin typeface="仿宋" panose="02010609060101010101" charset="-122"/>
              <a:ea typeface="仿宋" panose="02010609060101010101" charset="-122"/>
            </a:endParaRPr>
          </a:p>
        </p:txBody>
      </p:sp>
      <p:sp>
        <p:nvSpPr>
          <p:cNvPr id="14" name="Text Box 8"/>
          <p:cNvSpPr txBox="1">
            <a:spLocks noChangeArrowheads="1"/>
          </p:cNvSpPr>
          <p:nvPr/>
        </p:nvSpPr>
        <p:spPr bwMode="auto">
          <a:xfrm>
            <a:off x="4804410" y="3715385"/>
            <a:ext cx="2309495" cy="6756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zh-CN"/>
            </a:defPPr>
            <a:lvl1pPr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9pPr>
          </a:lstStyle>
          <a:p>
            <a:pPr eaLnBrk="1" hangingPunct="1">
              <a:spcBef>
                <a:spcPct val="50000"/>
              </a:spcBef>
            </a:pPr>
            <a:r>
              <a:rPr lang="zh-CN" altLang="en-US" sz="3800" b="1">
                <a:solidFill>
                  <a:srgbClr val="FF0000"/>
                </a:solidFill>
                <a:latin typeface="仿宋" panose="02010609060101010101" charset="-122"/>
                <a:ea typeface="仿宋" panose="02010609060101010101" charset="-122"/>
              </a:rPr>
              <a:t>章西女王</a:t>
            </a:r>
            <a:endParaRPr lang="zh-CN" altLang="en-US" sz="3800" b="1">
              <a:solidFill>
                <a:srgbClr val="FF0000"/>
              </a:solidFill>
              <a:latin typeface="仿宋" panose="02010609060101010101" charset="-122"/>
              <a:ea typeface="仿宋" panose="02010609060101010101" charset="-122"/>
            </a:endParaRPr>
          </a:p>
        </p:txBody>
      </p:sp>
      <p:sp>
        <p:nvSpPr>
          <p:cNvPr id="15" name="Text Box 8"/>
          <p:cNvSpPr txBox="1">
            <a:spLocks noChangeArrowheads="1"/>
          </p:cNvSpPr>
          <p:nvPr/>
        </p:nvSpPr>
        <p:spPr bwMode="auto">
          <a:xfrm>
            <a:off x="606425" y="4286885"/>
            <a:ext cx="1261745" cy="6756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zh-CN"/>
            </a:defPPr>
            <a:lvl1pPr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9pPr>
          </a:lstStyle>
          <a:p>
            <a:pPr eaLnBrk="1" hangingPunct="1">
              <a:spcBef>
                <a:spcPct val="50000"/>
              </a:spcBef>
            </a:pPr>
            <a:r>
              <a:rPr lang="zh-CN" altLang="en-US" sz="3800" b="1">
                <a:solidFill>
                  <a:srgbClr val="FF0000"/>
                </a:solidFill>
                <a:latin typeface="仿宋" panose="02010609060101010101" charset="-122"/>
                <a:ea typeface="仿宋" panose="02010609060101010101" charset="-122"/>
              </a:rPr>
              <a:t>失败</a:t>
            </a:r>
            <a:endParaRPr lang="zh-CN" altLang="en-US" sz="3800" b="1">
              <a:solidFill>
                <a:srgbClr val="FF0000"/>
              </a:solidFill>
              <a:latin typeface="仿宋" panose="02010609060101010101" charset="-122"/>
              <a:ea typeface="仿宋"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4037"/>
                                        </p:tgtEl>
                                        <p:attrNameLst>
                                          <p:attrName>style.visibility</p:attrName>
                                        </p:attrNameLst>
                                      </p:cBhvr>
                                      <p:to>
                                        <p:strVal val="visible"/>
                                      </p:to>
                                    </p:set>
                                    <p:anim calcmode="lin" valueType="num">
                                      <p:cBhvr additive="base">
                                        <p:cTn id="7" dur="500" fill="hold"/>
                                        <p:tgtEl>
                                          <p:spTgt spid="44037"/>
                                        </p:tgtEl>
                                        <p:attrNameLst>
                                          <p:attrName>ppt_x</p:attrName>
                                        </p:attrNameLst>
                                      </p:cBhvr>
                                      <p:tavLst>
                                        <p:tav tm="0">
                                          <p:val>
                                            <p:strVal val="#ppt_x"/>
                                          </p:val>
                                        </p:tav>
                                        <p:tav tm="100000">
                                          <p:val>
                                            <p:strVal val="#ppt_x"/>
                                          </p:val>
                                        </p:tav>
                                      </p:tavLst>
                                    </p:anim>
                                    <p:anim calcmode="lin" valueType="num">
                                      <p:cBhvr additive="base">
                                        <p:cTn id="8" dur="500" fill="hold"/>
                                        <p:tgtEl>
                                          <p:spTgt spid="4403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 presetClass="entr" presetSubtype="16" fill="hold" nodeType="clickEffect">
                                  <p:stCondLst>
                                    <p:cond delay="0"/>
                                  </p:stCondLst>
                                  <p:childTnLst>
                                    <p:set>
                                      <p:cBhvr>
                                        <p:cTn id="18" dur="1" fill="hold">
                                          <p:stCondLst>
                                            <p:cond delay="0"/>
                                          </p:stCondLst>
                                        </p:cTn>
                                        <p:tgtEl>
                                          <p:spTgt spid="51203"/>
                                        </p:tgtEl>
                                        <p:attrNameLst>
                                          <p:attrName>style.visibility</p:attrName>
                                        </p:attrNameLst>
                                      </p:cBhvr>
                                      <p:to>
                                        <p:strVal val="visible"/>
                                      </p:to>
                                    </p:set>
                                    <p:animEffect transition="in" filter="box(in)">
                                      <p:cBhvr>
                                        <p:cTn id="19" dur="500"/>
                                        <p:tgtEl>
                                          <p:spTgt spid="51203"/>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2"/>
                                        </p:tgtEl>
                                        <p:attrNameLst>
                                          <p:attrName>style.visibility</p:attrName>
                                        </p:attrNameLst>
                                      </p:cBhvr>
                                      <p:to>
                                        <p:strVal val="visible"/>
                                      </p:to>
                                    </p:set>
                                    <p:anim calcmode="lin" valueType="num">
                                      <p:cBhvr additive="base">
                                        <p:cTn id="24" dur="500" fill="hold"/>
                                        <p:tgtEl>
                                          <p:spTgt spid="2"/>
                                        </p:tgtEl>
                                        <p:attrNameLst>
                                          <p:attrName>ppt_x</p:attrName>
                                        </p:attrNameLst>
                                      </p:cBhvr>
                                      <p:tavLst>
                                        <p:tav tm="0">
                                          <p:val>
                                            <p:strVal val="#ppt_x"/>
                                          </p:val>
                                        </p:tav>
                                        <p:tav tm="100000">
                                          <p:val>
                                            <p:strVal val="#ppt_x"/>
                                          </p:val>
                                        </p:tav>
                                      </p:tavLst>
                                    </p:anim>
                                    <p:anim calcmode="lin" valueType="num">
                                      <p:cBhvr additive="base">
                                        <p:cTn id="25"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additive="base">
                                        <p:cTn id="30" dur="500" fill="hold"/>
                                        <p:tgtEl>
                                          <p:spTgt spid="3"/>
                                        </p:tgtEl>
                                        <p:attrNameLst>
                                          <p:attrName>ppt_x</p:attrName>
                                        </p:attrNameLst>
                                      </p:cBhvr>
                                      <p:tavLst>
                                        <p:tav tm="0">
                                          <p:val>
                                            <p:strVal val="#ppt_x"/>
                                          </p:val>
                                        </p:tav>
                                        <p:tav tm="100000">
                                          <p:val>
                                            <p:strVal val="#ppt_x"/>
                                          </p:val>
                                        </p:tav>
                                      </p:tavLst>
                                    </p:anim>
                                    <p:anim calcmode="lin" valueType="num">
                                      <p:cBhvr additive="base">
                                        <p:cTn id="31"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3"/>
                                        </p:tgtEl>
                                        <p:attrNameLst>
                                          <p:attrName>style.visibility</p:attrName>
                                        </p:attrNameLst>
                                      </p:cBhvr>
                                      <p:to>
                                        <p:strVal val="visible"/>
                                      </p:to>
                                    </p:set>
                                    <p:anim calcmode="lin" valueType="num">
                                      <p:cBhvr additive="base">
                                        <p:cTn id="36" dur="500" fill="hold"/>
                                        <p:tgtEl>
                                          <p:spTgt spid="13"/>
                                        </p:tgtEl>
                                        <p:attrNameLst>
                                          <p:attrName>ppt_x</p:attrName>
                                        </p:attrNameLst>
                                      </p:cBhvr>
                                      <p:tavLst>
                                        <p:tav tm="0">
                                          <p:val>
                                            <p:strVal val="#ppt_x"/>
                                          </p:val>
                                        </p:tav>
                                        <p:tav tm="100000">
                                          <p:val>
                                            <p:strVal val="#ppt_x"/>
                                          </p:val>
                                        </p:tav>
                                      </p:tavLst>
                                    </p:anim>
                                    <p:anim calcmode="lin" valueType="num">
                                      <p:cBhvr additive="base">
                                        <p:cTn id="37"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500" fill="hold"/>
                                        <p:tgtEl>
                                          <p:spTgt spid="14"/>
                                        </p:tgtEl>
                                        <p:attrNameLst>
                                          <p:attrName>ppt_x</p:attrName>
                                        </p:attrNameLst>
                                      </p:cBhvr>
                                      <p:tavLst>
                                        <p:tav tm="0">
                                          <p:val>
                                            <p:strVal val="#ppt_x"/>
                                          </p:val>
                                        </p:tav>
                                        <p:tav tm="100000">
                                          <p:val>
                                            <p:strVal val="#ppt_x"/>
                                          </p:val>
                                        </p:tav>
                                      </p:tavLst>
                                    </p:anim>
                                    <p:anim calcmode="lin" valueType="num">
                                      <p:cBhvr additive="base">
                                        <p:cTn id="43"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15"/>
                                        </p:tgtEl>
                                        <p:attrNameLst>
                                          <p:attrName>style.visibility</p:attrName>
                                        </p:attrNameLst>
                                      </p:cBhvr>
                                      <p:to>
                                        <p:strVal val="visible"/>
                                      </p:to>
                                    </p:set>
                                    <p:anim calcmode="lin" valueType="num">
                                      <p:cBhvr additive="base">
                                        <p:cTn id="48" dur="500" fill="hold"/>
                                        <p:tgtEl>
                                          <p:spTgt spid="15"/>
                                        </p:tgtEl>
                                        <p:attrNameLst>
                                          <p:attrName>ppt_x</p:attrName>
                                        </p:attrNameLst>
                                      </p:cBhvr>
                                      <p:tavLst>
                                        <p:tav tm="0">
                                          <p:val>
                                            <p:strVal val="#ppt_x"/>
                                          </p:val>
                                        </p:tav>
                                        <p:tav tm="100000">
                                          <p:val>
                                            <p:strVal val="#ppt_x"/>
                                          </p:val>
                                        </p:tav>
                                      </p:tavLst>
                                    </p:anim>
                                    <p:anim calcmode="lin" valueType="num">
                                      <p:cBhvr additive="base">
                                        <p:cTn id="49"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7" grpId="0" bldLvl="0" animBg="1"/>
      <p:bldP spid="4" grpId="0"/>
      <p:bldP spid="2" grpId="0" bldLvl="0" animBg="1"/>
      <p:bldP spid="3" grpId="0" bldLvl="0" animBg="1"/>
      <p:bldP spid="13" grpId="0" bldLvl="0" animBg="1"/>
      <p:bldP spid="14" grpId="0" bldLvl="0" animBg="1"/>
      <p:bldP spid="15" grpId="0" bldLvl="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146" name="WordArt 58"/>
          <p:cNvSpPr>
            <a:spLocks noChangeArrowheads="1" noChangeShapeType="1" noTextEdit="1"/>
          </p:cNvSpPr>
          <p:nvPr/>
        </p:nvSpPr>
        <p:spPr bwMode="auto">
          <a:xfrm>
            <a:off x="189230" y="162560"/>
            <a:ext cx="4615815" cy="1689100"/>
          </a:xfrm>
          <a:prstGeom prst="rect">
            <a:avLst/>
          </a:prstGeom>
          <a:extLst>
            <a:ext uri="{91240B29-F687-4F45-9708-019B960494DF}">
              <a14:hiddenLine xmlns:a14="http://schemas.microsoft.com/office/drawing/2010/main" w="9525">
                <a:solidFill>
                  <a:srgbClr val="000000"/>
                </a:solidFill>
                <a:round/>
              </a14:hiddenLine>
            </a:ext>
          </a:extLst>
        </p:spPr>
        <p:txBody>
          <a:bodyPr wrap="none" numCol="1" fromWordArt="1">
            <a:prstTxWarp prst="textWave1">
              <a:avLst>
                <a:gd name="adj1" fmla="val 13005"/>
                <a:gd name="adj2" fmla="val 0"/>
              </a:avLst>
            </a:prstTxWarp>
          </a:bodyPr>
          <a:lstStyle>
            <a:defPPr>
              <a:defRPr lang="zh-CN"/>
            </a:defPPr>
            <a:lvl1pPr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9pPr>
          </a:lstStyle>
          <a:p>
            <a:pPr>
              <a:defRPr/>
            </a:pPr>
            <a:r>
              <a:rPr lang="zh-CN" sz="3600" b="1" kern="10" dirty="0">
                <a:gradFill rotWithShape="0">
                  <a:gsLst>
                    <a:gs pos="0">
                      <a:srgbClr val="9999FF"/>
                    </a:gs>
                    <a:gs pos="100000">
                      <a:srgbClr val="009999"/>
                    </a:gs>
                  </a:gsLst>
                  <a:lin ang="5400000" scaled="1"/>
                </a:gradFill>
                <a:effectLst>
                  <a:outerShdw dist="53882" dir="2700000" algn="ctr" rotWithShape="0">
                    <a:srgbClr val="C0C0C0">
                      <a:alpha val="80000"/>
                    </a:srgbClr>
                  </a:outerShdw>
                </a:effectLst>
                <a:latin typeface="宋体" panose="02010600030101010101" pitchFamily="2" charset="-122"/>
                <a:ea typeface="宋体" panose="02010600030101010101" pitchFamily="2" charset="-122"/>
              </a:rPr>
              <a:t>导火索</a:t>
            </a:r>
            <a:r>
              <a:rPr lang="en-US" altLang="zh-CN" sz="3600" b="1" kern="10" dirty="0">
                <a:gradFill rotWithShape="0">
                  <a:gsLst>
                    <a:gs pos="0">
                      <a:srgbClr val="9999FF"/>
                    </a:gs>
                    <a:gs pos="100000">
                      <a:srgbClr val="009999"/>
                    </a:gs>
                  </a:gsLst>
                  <a:lin ang="5400000" scaled="1"/>
                </a:gradFill>
                <a:effectLst>
                  <a:outerShdw dist="53882" dir="2700000" algn="ctr" rotWithShape="0">
                    <a:srgbClr val="C0C0C0">
                      <a:alpha val="80000"/>
                    </a:srgbClr>
                  </a:outerShdw>
                </a:effectLst>
                <a:latin typeface="宋体" panose="02010600030101010101" pitchFamily="2" charset="-122"/>
                <a:ea typeface="宋体" panose="02010600030101010101" pitchFamily="2" charset="-122"/>
              </a:rPr>
              <a:t>——</a:t>
            </a:r>
            <a:endParaRPr lang="en-US" altLang="zh-CN" sz="3600" b="1" kern="10" dirty="0">
              <a:gradFill rotWithShape="0">
                <a:gsLst>
                  <a:gs pos="0">
                    <a:srgbClr val="9999FF"/>
                  </a:gs>
                  <a:gs pos="100000">
                    <a:srgbClr val="009999"/>
                  </a:gs>
                </a:gsLst>
                <a:lin ang="5400000" scaled="1"/>
              </a:gradFill>
              <a:effectLst>
                <a:outerShdw dist="53882" dir="2700000" algn="ctr" rotWithShape="0">
                  <a:srgbClr val="C0C0C0">
                    <a:alpha val="80000"/>
                  </a:srgbClr>
                </a:outerShdw>
              </a:effectLst>
              <a:latin typeface="宋体" panose="02010600030101010101" pitchFamily="2" charset="-122"/>
              <a:ea typeface="宋体" panose="02010600030101010101" pitchFamily="2" charset="-122"/>
            </a:endParaRPr>
          </a:p>
        </p:txBody>
      </p:sp>
      <p:sp>
        <p:nvSpPr>
          <p:cNvPr id="51211" name="Text Box 11"/>
          <p:cNvSpPr txBox="1">
            <a:spLocks noChangeArrowheads="1"/>
          </p:cNvSpPr>
          <p:nvPr/>
        </p:nvSpPr>
        <p:spPr bwMode="auto">
          <a:xfrm>
            <a:off x="4975284" y="653058"/>
            <a:ext cx="4228405" cy="707886"/>
          </a:xfrm>
          <a:prstGeom prst="rect">
            <a:avLst/>
          </a:prstGeom>
          <a:noFill/>
          <a:ln>
            <a:noFill/>
          </a:ln>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4000" b="1" dirty="0">
                <a:solidFill>
                  <a:srgbClr val="0000CC"/>
                </a:solidFill>
                <a:effectLst>
                  <a:outerShdw blurRad="38100" dist="38100" dir="2700000" algn="tl">
                    <a:srgbClr val="000000">
                      <a:alpha val="43137"/>
                    </a:srgbClr>
                  </a:outerShdw>
                </a:effectLst>
                <a:latin typeface="黑体" panose="02010609060101010101" charset="-122"/>
                <a:ea typeface="黑体" panose="02010609060101010101" charset="-122"/>
              </a:rPr>
              <a:t>“</a:t>
            </a:r>
            <a:r>
              <a:rPr lang="zh-CN" altLang="en-US" sz="4000" b="1" dirty="0">
                <a:solidFill>
                  <a:srgbClr val="0000CC"/>
                </a:solidFill>
                <a:effectLst>
                  <a:outerShdw blurRad="38100" dist="38100" dir="2700000" algn="tl">
                    <a:srgbClr val="000000">
                      <a:alpha val="43137"/>
                    </a:srgbClr>
                  </a:outerShdw>
                </a:effectLst>
                <a:latin typeface="黑体" panose="02010609060101010101" charset="-122"/>
                <a:ea typeface="黑体" panose="02010609060101010101" charset="-122"/>
              </a:rPr>
              <a:t>涂油子弹事件” </a:t>
            </a:r>
            <a:endParaRPr lang="zh-CN" altLang="en-US" sz="4000" b="1" dirty="0">
              <a:solidFill>
                <a:srgbClr val="0000CC"/>
              </a:solidFill>
              <a:effectLst>
                <a:outerShdw blurRad="38100" dist="38100" dir="2700000" algn="tl">
                  <a:srgbClr val="000000">
                    <a:alpha val="43137"/>
                  </a:srgbClr>
                </a:outerShdw>
              </a:effectLst>
              <a:latin typeface="黑体" panose="02010609060101010101" charset="-122"/>
              <a:ea typeface="黑体" panose="02010609060101010101" charset="-122"/>
            </a:endParaRPr>
          </a:p>
        </p:txBody>
      </p:sp>
      <p:sp>
        <p:nvSpPr>
          <p:cNvPr id="4" name="文本框 3"/>
          <p:cNvSpPr txBox="1"/>
          <p:nvPr/>
        </p:nvSpPr>
        <p:spPr>
          <a:xfrm>
            <a:off x="450850" y="1835150"/>
            <a:ext cx="8169275" cy="3538220"/>
          </a:xfrm>
          <a:prstGeom prst="rect">
            <a:avLst/>
          </a:prstGeom>
          <a:noFill/>
        </p:spPr>
        <p:txBody>
          <a:bodyPr wrap="square" rtlCol="0" anchor="t">
            <a:spAutoFit/>
          </a:bodyPr>
          <a:lstStyle/>
          <a:p>
            <a:r>
              <a:rPr lang="zh-CN" altLang="en-US" sz="2800"/>
              <a:t>英国在侵略印度过程中，雇用当地人当兵，为殖民统治服务，这些人被称为“土兵”。当时，驻印度的英印军队共24万人，土兵占20万人。1857年初，发生了“涂油子弹事件”。英国军队发给土兵的子弹用涂有牛油或猪油的纸包装，使用时要用牙咬开。土兵都信仰印度教或伊斯兰教，印度教徒敬牛，伊斯兰教徒禁忌食用猪肉。英军的行为严重伤害了士兵的宗教感情，成为大起义的导火线。</a:t>
            </a:r>
            <a:endParaRPr lang="zh-CN" altLang="en-US" sz="2800"/>
          </a:p>
        </p:txBody>
      </p:sp>
      <p:sp>
        <p:nvSpPr>
          <p:cNvPr id="26633" name="WordArt 29"/>
          <p:cNvSpPr>
            <a:spLocks noChangeArrowheads="1" noChangeShapeType="1" noTextEdit="1"/>
          </p:cNvSpPr>
          <p:nvPr/>
        </p:nvSpPr>
        <p:spPr bwMode="auto">
          <a:xfrm>
            <a:off x="1468755" y="5484495"/>
            <a:ext cx="6232525" cy="1163320"/>
          </a:xfrm>
          <a:prstGeom prst="rect">
            <a:avLst/>
          </a:prstGeom>
        </p:spPr>
        <p:txBody>
          <a:bodyPr wrap="none" numCol="1" fromWordArt="1">
            <a:prstTxWarp prst="textPlain">
              <a:avLst>
                <a:gd name="adj" fmla="val 50000"/>
              </a:avLst>
            </a:prstTxWarp>
          </a:bodyPr>
          <a:lstStyle>
            <a:defPPr>
              <a:defRPr lang="zh-CN"/>
            </a:defPPr>
            <a:lvl1pPr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方正姚体" panose="02010601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方正姚体" panose="02010601030101010101" pitchFamily="2" charset="-122"/>
                <a:cs typeface="+mn-cs"/>
              </a:defRPr>
            </a:lvl9pPr>
          </a:lstStyle>
          <a:p>
            <a:r>
              <a:rPr lang="zh-CN" altLang="en-US" sz="3600" kern="10">
                <a:ln w="12700">
                  <a:solidFill>
                    <a:srgbClr val="EAEAEA"/>
                  </a:solidFill>
                  <a:rou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华文琥珀" panose="02010800040101010101" charset="-122"/>
                <a:ea typeface="华文琥珀" panose="02010800040101010101" charset="-122"/>
              </a:rPr>
              <a:t>不尊重士兵的宗教信仰</a:t>
            </a:r>
            <a:endParaRPr lang="zh-CN" altLang="en-US" sz="3600" kern="10">
              <a:ln w="12700">
                <a:solidFill>
                  <a:srgbClr val="EAEAEA"/>
                </a:solidFill>
                <a:rou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华文琥珀" panose="02010800040101010101" charset="-122"/>
              <a:ea typeface="华文琥珀" panose="02010800040101010101"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51211"/>
                                        </p:tgtEl>
                                        <p:attrNameLst>
                                          <p:attrName>style.visibility</p:attrName>
                                        </p:attrNameLst>
                                      </p:cBhvr>
                                      <p:to>
                                        <p:strVal val="visible"/>
                                      </p:to>
                                    </p:set>
                                    <p:anim calcmode="lin" valueType="num">
                                      <p:cBhvr>
                                        <p:cTn id="7" dur="500" fill="hold"/>
                                        <p:tgtEl>
                                          <p:spTgt spid="5121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1211"/>
                                        </p:tgtEl>
                                        <p:attrNameLst>
                                          <p:attrName>ppt_y</p:attrName>
                                        </p:attrNameLst>
                                      </p:cBhvr>
                                      <p:tavLst>
                                        <p:tav tm="0">
                                          <p:val>
                                            <p:strVal val="#ppt_y"/>
                                          </p:val>
                                        </p:tav>
                                        <p:tav tm="100000">
                                          <p:val>
                                            <p:strVal val="#ppt_y"/>
                                          </p:val>
                                        </p:tav>
                                      </p:tavLst>
                                    </p:anim>
                                    <p:anim calcmode="lin" valueType="num">
                                      <p:cBhvr>
                                        <p:cTn id="9" dur="500" fill="hold"/>
                                        <p:tgtEl>
                                          <p:spTgt spid="5121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121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1211"/>
                                        </p:tgtEl>
                                      </p:cBhvr>
                                    </p:animEffect>
                                  </p:childTnLst>
                                </p:cTn>
                              </p:par>
                            </p:childTnLst>
                          </p:cTn>
                        </p:par>
                      </p:childTnLst>
                    </p:cTn>
                  </p:par>
                  <p:par>
                    <p:cTn id="12" fill="hold">
                      <p:stCondLst>
                        <p:cond delay="indefinite"/>
                      </p:stCondLst>
                      <p:childTnLst>
                        <p:par>
                          <p:cTn id="13" fill="hold">
                            <p:stCondLst>
                              <p:cond delay="899"/>
                            </p:stCondLst>
                            <p:childTnLst>
                              <p:par>
                                <p:cTn id="14" presetID="1" presetClass="entr" presetSubtype="0" fill="hold" grpId="0" nodeType="clickPar">
                                  <p:stCondLst>
                                    <p:cond delay="0"/>
                                  </p:stCondLst>
                                  <p:childTnLst>
                                    <p:set>
                                      <p:cBhvr>
                                        <p:cTn id="15" dur="1" fill="hold">
                                          <p:stCondLst>
                                            <p:cond delay="0"/>
                                          </p:stCondLst>
                                        </p:cTn>
                                        <p:tgtEl>
                                          <p:spTgt spid="4"/>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266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11" grpId="0" bldLvl="0"/>
      <p:bldP spid="4" grpId="0"/>
      <p:bldP spid="2663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3" name="Picture 3" descr="印度民族起义"/>
          <p:cNvPicPr>
            <a:picLocks noChangeAspect="1"/>
          </p:cNvPicPr>
          <p:nvPr/>
        </p:nvPicPr>
        <p:blipFill>
          <a:blip r:embed="rId1"/>
          <a:stretch>
            <a:fillRect/>
          </a:stretch>
        </p:blipFill>
        <p:spPr>
          <a:xfrm>
            <a:off x="6173470" y="2919194"/>
            <a:ext cx="3014980" cy="3498215"/>
          </a:xfrm>
          <a:prstGeom prst="rect">
            <a:avLst/>
          </a:prstGeom>
          <a:noFill/>
          <a:ln w="9525">
            <a:noFill/>
          </a:ln>
        </p:spPr>
      </p:pic>
      <p:sp>
        <p:nvSpPr>
          <p:cNvPr id="34819" name="Text Box 4"/>
          <p:cNvSpPr txBox="1"/>
          <p:nvPr/>
        </p:nvSpPr>
        <p:spPr>
          <a:xfrm>
            <a:off x="108885" y="2127032"/>
            <a:ext cx="2667000" cy="645160"/>
          </a:xfrm>
          <a:prstGeom prst="rect">
            <a:avLst/>
          </a:prstGeom>
          <a:solidFill>
            <a:srgbClr val="0000FF"/>
          </a:solidFill>
          <a:ln w="9525">
            <a:noFill/>
          </a:ln>
        </p:spPr>
        <p:txBody>
          <a:bodyPr anchor="t">
            <a:spAutoFit/>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spcBef>
                <a:spcPct val="50000"/>
              </a:spcBef>
            </a:pPr>
            <a:r>
              <a:rPr lang="zh-CN" altLang="en-US" sz="3600" b="1" dirty="0">
                <a:solidFill>
                  <a:srgbClr val="FFFF00"/>
                </a:solidFill>
                <a:latin typeface="Arial" panose="020B0604020202020204" pitchFamily="34" charset="0"/>
                <a:ea typeface="黑体" panose="02010609060101010101" charset="-122"/>
              </a:rPr>
              <a:t>时  间：</a:t>
            </a:r>
            <a:endParaRPr lang="zh-CN" altLang="en-US" sz="3600" b="1" dirty="0">
              <a:solidFill>
                <a:srgbClr val="FFFF00"/>
              </a:solidFill>
              <a:latin typeface="Arial" panose="020B0604020202020204" pitchFamily="34" charset="0"/>
              <a:ea typeface="黑体" panose="02010609060101010101" charset="-122"/>
            </a:endParaRPr>
          </a:p>
        </p:txBody>
      </p:sp>
      <p:sp>
        <p:nvSpPr>
          <p:cNvPr id="51205" name="Text Box 5"/>
          <p:cNvSpPr txBox="1"/>
          <p:nvPr/>
        </p:nvSpPr>
        <p:spPr>
          <a:xfrm>
            <a:off x="31115" y="2766794"/>
            <a:ext cx="6112510" cy="645160"/>
          </a:xfrm>
          <a:prstGeom prst="rect">
            <a:avLst/>
          </a:prstGeom>
          <a:solidFill>
            <a:srgbClr val="FFCC99"/>
          </a:solidFill>
          <a:ln w="9525">
            <a:noFill/>
          </a:ln>
        </p:spPr>
        <p:txBody>
          <a:bodyPr wrap="square" anchor="t">
            <a:spAutoFit/>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spcBef>
                <a:spcPct val="50000"/>
              </a:spcBef>
            </a:pPr>
            <a:r>
              <a:rPr lang="en-US" altLang="zh-CN" sz="3600" b="1" dirty="0">
                <a:latin typeface="黑体" panose="02010609060101010101" charset="-122"/>
                <a:ea typeface="黑体" panose="02010609060101010101" charset="-122"/>
              </a:rPr>
              <a:t>1857</a:t>
            </a:r>
            <a:r>
              <a:rPr lang="zh-CN" altLang="en-US" sz="3600" b="1" dirty="0">
                <a:latin typeface="黑体" panose="02010609060101010101" charset="-122"/>
                <a:ea typeface="黑体" panose="02010609060101010101" charset="-122"/>
              </a:rPr>
              <a:t>（</a:t>
            </a:r>
            <a:r>
              <a:rPr lang="en-US" altLang="zh-CN" sz="3600" b="1" dirty="0">
                <a:latin typeface="黑体" panose="02010609060101010101" charset="-122"/>
                <a:ea typeface="黑体" panose="02010609060101010101" charset="-122"/>
              </a:rPr>
              <a:t>19</a:t>
            </a:r>
            <a:r>
              <a:rPr lang="zh-CN" altLang="en-US" sz="3600" b="1" dirty="0">
                <a:latin typeface="黑体" panose="02010609060101010101" charset="-122"/>
                <a:ea typeface="黑体" panose="02010609060101010101" charset="-122"/>
              </a:rPr>
              <a:t>世纪中期）</a:t>
            </a:r>
            <a:endParaRPr lang="zh-CN" altLang="en-US" sz="3600" b="1" dirty="0">
              <a:latin typeface="黑体" panose="02010609060101010101" charset="-122"/>
              <a:ea typeface="黑体" panose="02010609060101010101" charset="-122"/>
            </a:endParaRPr>
          </a:p>
        </p:txBody>
      </p:sp>
      <p:sp>
        <p:nvSpPr>
          <p:cNvPr id="34821" name="Text Box 6"/>
          <p:cNvSpPr txBox="1"/>
          <p:nvPr/>
        </p:nvSpPr>
        <p:spPr>
          <a:xfrm>
            <a:off x="111425" y="4684177"/>
            <a:ext cx="2667000" cy="645160"/>
          </a:xfrm>
          <a:prstGeom prst="rect">
            <a:avLst/>
          </a:prstGeom>
          <a:solidFill>
            <a:srgbClr val="0000FF"/>
          </a:solidFill>
          <a:ln w="9525">
            <a:noFill/>
          </a:ln>
        </p:spPr>
        <p:txBody>
          <a:bodyPr anchor="t">
            <a:spAutoFit/>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spcBef>
                <a:spcPct val="50000"/>
              </a:spcBef>
            </a:pPr>
            <a:r>
              <a:rPr lang="zh-CN" altLang="en-US" sz="3600" b="1" dirty="0">
                <a:solidFill>
                  <a:srgbClr val="FFFF00"/>
                </a:solidFill>
                <a:latin typeface="Arial" panose="020B0604020202020204" pitchFamily="34" charset="0"/>
                <a:ea typeface="黑体" panose="02010609060101010101" charset="-122"/>
              </a:rPr>
              <a:t>领导者：</a:t>
            </a:r>
            <a:endParaRPr lang="zh-CN" altLang="en-US" sz="3600" b="1" dirty="0">
              <a:solidFill>
                <a:srgbClr val="FFFF00"/>
              </a:solidFill>
              <a:latin typeface="Arial" panose="020B0604020202020204" pitchFamily="34" charset="0"/>
              <a:ea typeface="黑体" panose="02010609060101010101" charset="-122"/>
            </a:endParaRPr>
          </a:p>
        </p:txBody>
      </p:sp>
      <p:sp>
        <p:nvSpPr>
          <p:cNvPr id="51207" name="Text Box 7"/>
          <p:cNvSpPr txBox="1"/>
          <p:nvPr/>
        </p:nvSpPr>
        <p:spPr>
          <a:xfrm>
            <a:off x="2800015" y="4701957"/>
            <a:ext cx="3352800" cy="645160"/>
          </a:xfrm>
          <a:prstGeom prst="rect">
            <a:avLst/>
          </a:prstGeom>
          <a:solidFill>
            <a:srgbClr val="FFCC99"/>
          </a:solidFill>
          <a:ln w="9525">
            <a:noFill/>
          </a:ln>
        </p:spPr>
        <p:txBody>
          <a:bodyPr anchor="t">
            <a:spAutoFit/>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spcBef>
                <a:spcPct val="50000"/>
              </a:spcBef>
            </a:pPr>
            <a:r>
              <a:rPr lang="zh-CN" altLang="en-US" sz="3600" b="1" dirty="0">
                <a:latin typeface="黑体" panose="02010609060101010101" charset="-122"/>
                <a:ea typeface="黑体" panose="02010609060101010101" charset="-122"/>
              </a:rPr>
              <a:t>封建王公 </a:t>
            </a:r>
            <a:endParaRPr lang="zh-CN" altLang="en-US" sz="3600" b="1" dirty="0">
              <a:latin typeface="黑体" panose="02010609060101010101" charset="-122"/>
              <a:ea typeface="黑体" panose="02010609060101010101" charset="-122"/>
            </a:endParaRPr>
          </a:p>
        </p:txBody>
      </p:sp>
      <p:sp>
        <p:nvSpPr>
          <p:cNvPr id="34823" name="Text Box 8"/>
          <p:cNvSpPr txBox="1"/>
          <p:nvPr/>
        </p:nvSpPr>
        <p:spPr>
          <a:xfrm>
            <a:off x="133015" y="3411637"/>
            <a:ext cx="2667000" cy="645160"/>
          </a:xfrm>
          <a:prstGeom prst="rect">
            <a:avLst/>
          </a:prstGeom>
          <a:solidFill>
            <a:srgbClr val="0000FF"/>
          </a:solidFill>
          <a:ln w="9525">
            <a:noFill/>
          </a:ln>
        </p:spPr>
        <p:txBody>
          <a:bodyPr anchor="t">
            <a:spAutoFit/>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spcBef>
                <a:spcPct val="50000"/>
              </a:spcBef>
            </a:pPr>
            <a:r>
              <a:rPr lang="zh-CN" altLang="en-US" sz="3600" b="1" dirty="0">
                <a:solidFill>
                  <a:srgbClr val="FFFF00"/>
                </a:solidFill>
                <a:latin typeface="Arial" panose="020B0604020202020204" pitchFamily="34" charset="0"/>
                <a:ea typeface="黑体" panose="02010609060101010101" charset="-122"/>
              </a:rPr>
              <a:t>导火线：</a:t>
            </a:r>
            <a:endParaRPr lang="zh-CN" altLang="en-US" sz="3600" b="1" dirty="0">
              <a:solidFill>
                <a:srgbClr val="FFFF00"/>
              </a:solidFill>
              <a:latin typeface="Arial" panose="020B0604020202020204" pitchFamily="34" charset="0"/>
              <a:ea typeface="黑体" panose="02010609060101010101" charset="-122"/>
            </a:endParaRPr>
          </a:p>
        </p:txBody>
      </p:sp>
      <p:sp>
        <p:nvSpPr>
          <p:cNvPr id="34824" name="Text Box 9"/>
          <p:cNvSpPr txBox="1"/>
          <p:nvPr/>
        </p:nvSpPr>
        <p:spPr>
          <a:xfrm>
            <a:off x="108885" y="836712"/>
            <a:ext cx="2667000" cy="645160"/>
          </a:xfrm>
          <a:prstGeom prst="rect">
            <a:avLst/>
          </a:prstGeom>
          <a:solidFill>
            <a:srgbClr val="0000FF"/>
          </a:solidFill>
          <a:ln w="9525">
            <a:noFill/>
          </a:ln>
        </p:spPr>
        <p:txBody>
          <a:bodyPr anchor="t">
            <a:spAutoFit/>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spcBef>
                <a:spcPct val="50000"/>
              </a:spcBef>
            </a:pPr>
            <a:r>
              <a:rPr lang="zh-CN" altLang="en-US" sz="3600" b="1" dirty="0">
                <a:solidFill>
                  <a:srgbClr val="FFFF00"/>
                </a:solidFill>
                <a:latin typeface="黑体" panose="02010609060101010101" charset="-122"/>
                <a:ea typeface="黑体" panose="02010609060101010101" charset="-122"/>
              </a:rPr>
              <a:t>根本原因：</a:t>
            </a:r>
            <a:endParaRPr lang="zh-CN" altLang="en-US" sz="3600" b="1" dirty="0">
              <a:solidFill>
                <a:srgbClr val="FFFF00"/>
              </a:solidFill>
              <a:latin typeface="黑体" panose="02010609060101010101" charset="-122"/>
              <a:ea typeface="黑体" panose="02010609060101010101" charset="-122"/>
            </a:endParaRPr>
          </a:p>
        </p:txBody>
      </p:sp>
      <p:sp>
        <p:nvSpPr>
          <p:cNvPr id="51210" name="Text Box 10"/>
          <p:cNvSpPr txBox="1"/>
          <p:nvPr/>
        </p:nvSpPr>
        <p:spPr>
          <a:xfrm>
            <a:off x="37130" y="1481872"/>
            <a:ext cx="8193088" cy="645160"/>
          </a:xfrm>
          <a:prstGeom prst="rect">
            <a:avLst/>
          </a:prstGeom>
          <a:solidFill>
            <a:srgbClr val="FFCC99"/>
          </a:solidFill>
          <a:ln w="9525">
            <a:noFill/>
          </a:ln>
        </p:spPr>
        <p:txBody>
          <a:bodyPr wrap="square" anchor="t">
            <a:spAutoFit/>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spcBef>
                <a:spcPct val="50000"/>
              </a:spcBef>
            </a:pPr>
            <a:r>
              <a:rPr lang="zh-CN" altLang="en-US" sz="3600" b="1" dirty="0">
                <a:latin typeface="黑体" panose="02010609060101010101" charset="-122"/>
                <a:ea typeface="黑体" panose="02010609060101010101" charset="-122"/>
              </a:rPr>
              <a:t>英国殖民者残酷的殖民统治和经济掠夺 </a:t>
            </a:r>
            <a:endParaRPr lang="zh-CN" altLang="en-US" dirty="0">
              <a:latin typeface="Arial" panose="020B0604020202020204" pitchFamily="34" charset="0"/>
              <a:ea typeface="宋体" panose="02010600030101010101" pitchFamily="2" charset="-122"/>
            </a:endParaRPr>
          </a:p>
        </p:txBody>
      </p:sp>
      <p:sp>
        <p:nvSpPr>
          <p:cNvPr id="51211" name="Text Box 11"/>
          <p:cNvSpPr txBox="1"/>
          <p:nvPr/>
        </p:nvSpPr>
        <p:spPr>
          <a:xfrm>
            <a:off x="37130" y="4056797"/>
            <a:ext cx="3429000" cy="645160"/>
          </a:xfrm>
          <a:prstGeom prst="rect">
            <a:avLst/>
          </a:prstGeom>
          <a:solidFill>
            <a:srgbClr val="FFCC99"/>
          </a:solidFill>
          <a:ln w="9525">
            <a:noFill/>
          </a:ln>
        </p:spPr>
        <p:txBody>
          <a:bodyPr anchor="t">
            <a:spAutoFit/>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spcBef>
                <a:spcPct val="50000"/>
              </a:spcBef>
            </a:pPr>
            <a:r>
              <a:rPr lang="en-US" altLang="zh-CN" sz="3600" b="1" dirty="0">
                <a:latin typeface="Arial" panose="020B0604020202020204" pitchFamily="34" charset="0"/>
                <a:ea typeface="黑体" panose="02010609060101010101" charset="-122"/>
              </a:rPr>
              <a:t>“</a:t>
            </a:r>
            <a:r>
              <a:rPr lang="zh-CN" altLang="en-US" sz="3600" b="1" dirty="0">
                <a:latin typeface="黑体" panose="02010609060101010101" charset="-122"/>
                <a:ea typeface="黑体" panose="02010609060101010101" charset="-122"/>
              </a:rPr>
              <a:t>涂油子弹事件</a:t>
            </a:r>
            <a:r>
              <a:rPr lang="zh-CN" altLang="en-US" sz="3600" b="1" dirty="0">
                <a:latin typeface="Arial" panose="020B0604020202020204" pitchFamily="34" charset="0"/>
                <a:ea typeface="黑体" panose="02010609060101010101" charset="-122"/>
              </a:rPr>
              <a:t>”</a:t>
            </a:r>
            <a:r>
              <a:rPr lang="zh-CN" altLang="en-US" sz="3600" b="1" dirty="0">
                <a:latin typeface="黑体" panose="02010609060101010101" charset="-122"/>
                <a:ea typeface="黑体" panose="02010609060101010101" charset="-122"/>
              </a:rPr>
              <a:t> </a:t>
            </a:r>
            <a:endParaRPr lang="zh-CN" altLang="en-US" sz="3600" b="1" dirty="0">
              <a:latin typeface="黑体" panose="02010609060101010101" charset="-122"/>
              <a:ea typeface="黑体" panose="02010609060101010101" charset="-122"/>
            </a:endParaRPr>
          </a:p>
        </p:txBody>
      </p:sp>
      <p:sp>
        <p:nvSpPr>
          <p:cNvPr id="34827" name="Text Box 12"/>
          <p:cNvSpPr txBox="1"/>
          <p:nvPr/>
        </p:nvSpPr>
        <p:spPr>
          <a:xfrm>
            <a:off x="133015" y="5347117"/>
            <a:ext cx="2743200" cy="645160"/>
          </a:xfrm>
          <a:prstGeom prst="rect">
            <a:avLst/>
          </a:prstGeom>
          <a:solidFill>
            <a:srgbClr val="0000FF"/>
          </a:solidFill>
          <a:ln w="9525">
            <a:noFill/>
          </a:ln>
        </p:spPr>
        <p:txBody>
          <a:bodyPr anchor="t">
            <a:spAutoFit/>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spcBef>
                <a:spcPct val="50000"/>
              </a:spcBef>
            </a:pPr>
            <a:r>
              <a:rPr lang="zh-CN" altLang="en-US" sz="3600" b="1" dirty="0">
                <a:solidFill>
                  <a:srgbClr val="FFFF00"/>
                </a:solidFill>
                <a:latin typeface="Arial" panose="020B0604020202020204" pitchFamily="34" charset="0"/>
                <a:ea typeface="黑体" panose="02010609060101010101" charset="-122"/>
              </a:rPr>
              <a:t>英雄人物：</a:t>
            </a:r>
            <a:endParaRPr lang="zh-CN" altLang="en-US" sz="3600" b="1" dirty="0">
              <a:solidFill>
                <a:srgbClr val="FFFF00"/>
              </a:solidFill>
              <a:latin typeface="Arial" panose="020B0604020202020204" pitchFamily="34" charset="0"/>
              <a:ea typeface="黑体" panose="02010609060101010101" charset="-122"/>
            </a:endParaRPr>
          </a:p>
        </p:txBody>
      </p:sp>
      <p:sp>
        <p:nvSpPr>
          <p:cNvPr id="51213" name="Text Box 13"/>
          <p:cNvSpPr txBox="1"/>
          <p:nvPr/>
        </p:nvSpPr>
        <p:spPr>
          <a:xfrm>
            <a:off x="2820970" y="5378232"/>
            <a:ext cx="3352800" cy="645160"/>
          </a:xfrm>
          <a:prstGeom prst="rect">
            <a:avLst/>
          </a:prstGeom>
          <a:solidFill>
            <a:srgbClr val="FFCC99"/>
          </a:solidFill>
          <a:ln w="9525">
            <a:noFill/>
          </a:ln>
        </p:spPr>
        <p:txBody>
          <a:bodyPr anchor="t">
            <a:spAutoFit/>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spcBef>
                <a:spcPct val="50000"/>
              </a:spcBef>
            </a:pPr>
            <a:r>
              <a:rPr lang="zh-CN" altLang="en-US" sz="3600" b="1" dirty="0">
                <a:latin typeface="黑体" panose="02010609060101010101" charset="-122"/>
                <a:ea typeface="黑体" panose="02010609060101010101" charset="-122"/>
              </a:rPr>
              <a:t>章西女王 </a:t>
            </a:r>
            <a:endParaRPr lang="zh-CN" altLang="en-US" sz="3600" b="1" dirty="0">
              <a:latin typeface="黑体" panose="02010609060101010101" charset="-122"/>
              <a:ea typeface="黑体" panose="02010609060101010101" charset="-122"/>
            </a:endParaRPr>
          </a:p>
        </p:txBody>
      </p:sp>
      <p:sp>
        <p:nvSpPr>
          <p:cNvPr id="4" name="文本框 3"/>
          <p:cNvSpPr txBox="1"/>
          <p:nvPr/>
        </p:nvSpPr>
        <p:spPr>
          <a:xfrm>
            <a:off x="61260" y="6023392"/>
            <a:ext cx="3294063" cy="583565"/>
          </a:xfrm>
          <a:prstGeom prst="rect">
            <a:avLst/>
          </a:prstGeom>
          <a:solidFill>
            <a:srgbClr val="FF0000"/>
          </a:solidFill>
          <a:ln w="9525">
            <a:noFill/>
          </a:ln>
        </p:spPr>
        <p:txBody>
          <a:bodyPr wrap="square" anchor="t">
            <a:spAutoFit/>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r>
              <a:rPr lang="zh-CN" altLang="en-US" sz="3200" b="1">
                <a:latin typeface="Arial" panose="020B0604020202020204" pitchFamily="34" charset="0"/>
                <a:ea typeface="宋体" panose="02010600030101010101" pitchFamily="2" charset="-122"/>
              </a:rPr>
              <a:t>主力：土兵</a:t>
            </a:r>
            <a:endParaRPr lang="zh-CN" altLang="en-US" sz="3200" b="1">
              <a:latin typeface="Arial" panose="020B0604020202020204" pitchFamily="34" charset="0"/>
              <a:ea typeface="宋体" panose="02010600030101010101" pitchFamily="2" charset="-122"/>
            </a:endParaRPr>
          </a:p>
        </p:txBody>
      </p:sp>
      <p:pic>
        <p:nvPicPr>
          <p:cNvPr id="14" name="Picture 5" descr="图片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171400"/>
            <a:ext cx="3282950" cy="10080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12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120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12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120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121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5" grpId="0" animBg="1"/>
      <p:bldP spid="51207" grpId="0" animBg="1"/>
      <p:bldP spid="51210" grpId="0" animBg="1"/>
      <p:bldP spid="51211" grpId="0" animBg="1"/>
      <p:bldP spid="51213" grpId="0" animBg="1"/>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hlinkClick r:id="rId1" action="ppaction://hlinkfile"/>
          </p:cNvPr>
          <p:cNvPicPr>
            <a:picLocks noChangeAspect="1"/>
          </p:cNvPicPr>
          <p:nvPr/>
        </p:nvPicPr>
        <p:blipFill>
          <a:blip r:embed="rId2"/>
          <a:stretch>
            <a:fillRect/>
          </a:stretch>
        </p:blipFill>
        <p:spPr>
          <a:xfrm>
            <a:off x="128239" y="80316"/>
            <a:ext cx="4018289" cy="6553859"/>
          </a:xfrm>
          <a:prstGeom prst="rect">
            <a:avLst/>
          </a:prstGeom>
        </p:spPr>
      </p:pic>
      <p:sp>
        <p:nvSpPr>
          <p:cNvPr id="5" name="文本框 4"/>
          <p:cNvSpPr txBox="1"/>
          <p:nvPr/>
        </p:nvSpPr>
        <p:spPr>
          <a:xfrm>
            <a:off x="4348395" y="739524"/>
            <a:ext cx="4667366" cy="55092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4400" dirty="0" smtClean="0"/>
              <a:t>夺取</a:t>
            </a:r>
            <a:r>
              <a:rPr lang="zh-CN" altLang="en-US" sz="4400" dirty="0" smtClean="0">
                <a:solidFill>
                  <a:srgbClr val="FF0000"/>
                </a:solidFill>
              </a:rPr>
              <a:t>德里</a:t>
            </a:r>
            <a:r>
              <a:rPr lang="zh-CN" altLang="en-US" sz="4400" dirty="0" smtClean="0"/>
              <a:t>，英军虽然设备先进，但还是用了</a:t>
            </a:r>
            <a:r>
              <a:rPr lang="zh-CN" altLang="en-US" sz="4400" dirty="0" smtClean="0">
                <a:solidFill>
                  <a:srgbClr val="FF0000"/>
                </a:solidFill>
              </a:rPr>
              <a:t>三个月</a:t>
            </a:r>
            <a:r>
              <a:rPr lang="zh-CN" altLang="en-US" sz="4400" dirty="0" smtClean="0"/>
              <a:t>时间才</a:t>
            </a:r>
            <a:r>
              <a:rPr lang="zh-CN" altLang="en-US" sz="4400" dirty="0" smtClean="0">
                <a:solidFill>
                  <a:srgbClr val="FF0000"/>
                </a:solidFill>
              </a:rPr>
              <a:t>攻陷德里</a:t>
            </a:r>
            <a:r>
              <a:rPr lang="zh-CN" altLang="en-US" sz="4400" dirty="0" smtClean="0"/>
              <a:t>，夺取</a:t>
            </a:r>
            <a:r>
              <a:rPr lang="zh-CN" altLang="en-US" sz="4400" dirty="0" smtClean="0">
                <a:solidFill>
                  <a:srgbClr val="FF0000"/>
                </a:solidFill>
              </a:rPr>
              <a:t>章西</a:t>
            </a:r>
            <a:r>
              <a:rPr lang="zh-CN" altLang="en-US" sz="4400" dirty="0" smtClean="0"/>
              <a:t>，章西失陷后，</a:t>
            </a:r>
            <a:endParaRPr lang="en-US" altLang="zh-CN" sz="4400" dirty="0" smtClean="0"/>
          </a:p>
          <a:p>
            <a:r>
              <a:rPr lang="zh-CN" altLang="en-US" sz="4400" dirty="0"/>
              <a:t>章西</a:t>
            </a:r>
            <a:r>
              <a:rPr lang="zh-CN" altLang="en-US" sz="4400" dirty="0" smtClean="0"/>
              <a:t>女王转战外地，身先士卒，直至</a:t>
            </a:r>
            <a:r>
              <a:rPr lang="zh-CN" altLang="en-US" sz="4400" dirty="0" smtClean="0">
                <a:solidFill>
                  <a:srgbClr val="FF0000"/>
                </a:solidFill>
              </a:rPr>
              <a:t>壮烈牺牲</a:t>
            </a:r>
            <a:r>
              <a:rPr lang="zh-CN" altLang="en-US" sz="4400" dirty="0" smtClean="0"/>
              <a:t>。</a:t>
            </a:r>
            <a:endParaRPr lang="zh-CN" altLang="en-US" sz="4400" dirty="0"/>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2"/>
          <p:cNvSpPr>
            <a:spLocks noGrp="1"/>
          </p:cNvSpPr>
          <p:nvPr/>
        </p:nvSpPr>
        <p:spPr>
          <a:xfrm>
            <a:off x="339708" y="106998"/>
            <a:ext cx="8229600" cy="1143000"/>
          </a:xfrm>
          <a:prstGeom prst="rect">
            <a:avLst/>
          </a:prstGeom>
          <a:noFill/>
          <a:ln w="9525">
            <a:noFill/>
          </a:ln>
        </p:spPr>
        <p:txBody>
          <a:bodyPr wrap="square" lIns="91440" tIns="45720" rIns="91440" bIns="45720" anchor="ctr"/>
          <a:lst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a:lstStyle>
          <a:p>
            <a:pPr eaLnBrk="1" hangingPunct="1"/>
            <a:r>
              <a:rPr lang="zh-CN" altLang="en-US" b="1" dirty="0">
                <a:solidFill>
                  <a:srgbClr val="FF3300"/>
                </a:solidFill>
                <a:ea typeface="华文隶书" panose="02010800040101010101" pitchFamily="2" charset="-122"/>
              </a:rPr>
              <a:t>章西女王</a:t>
            </a:r>
            <a:r>
              <a:rPr lang="en-US" altLang="zh-CN" b="1" dirty="0">
                <a:solidFill>
                  <a:srgbClr val="FF3300"/>
                </a:solidFill>
                <a:latin typeface="Arial" panose="020B0604020202020204" pitchFamily="34" charset="0"/>
                <a:ea typeface="华文隶书" panose="02010800040101010101" pitchFamily="2" charset="-122"/>
              </a:rPr>
              <a:t>——</a:t>
            </a:r>
            <a:r>
              <a:rPr lang="zh-CN" altLang="en-US" b="1" dirty="0">
                <a:solidFill>
                  <a:srgbClr val="FF3300"/>
                </a:solidFill>
                <a:ea typeface="华文隶书" panose="02010800040101010101" pitchFamily="2" charset="-122"/>
              </a:rPr>
              <a:t>克拉什米</a:t>
            </a:r>
            <a:r>
              <a:rPr lang="en-US" altLang="zh-CN" b="1" dirty="0">
                <a:solidFill>
                  <a:srgbClr val="FF3300"/>
                </a:solidFill>
                <a:latin typeface="Arial" panose="020B0604020202020204" pitchFamily="34" charset="0"/>
                <a:ea typeface="华文隶书" panose="02010800040101010101" pitchFamily="2" charset="-122"/>
              </a:rPr>
              <a:t>·</a:t>
            </a:r>
            <a:r>
              <a:rPr lang="zh-CN" altLang="en-US" b="1" dirty="0">
                <a:solidFill>
                  <a:srgbClr val="FF3300"/>
                </a:solidFill>
                <a:ea typeface="华文隶书" panose="02010800040101010101" pitchFamily="2" charset="-122"/>
              </a:rPr>
              <a:t>巴依</a:t>
            </a:r>
            <a:endParaRPr lang="zh-CN" altLang="en-US" b="1" dirty="0">
              <a:solidFill>
                <a:srgbClr val="FF3300"/>
              </a:solidFill>
              <a:ea typeface="华文隶书" panose="02010800040101010101" pitchFamily="2" charset="-122"/>
            </a:endParaRPr>
          </a:p>
        </p:txBody>
      </p:sp>
      <p:pic>
        <p:nvPicPr>
          <p:cNvPr id="35842" name="Picture 3" descr="占西女王"/>
          <p:cNvPicPr>
            <a:picLocks noChangeAspect="1"/>
          </p:cNvPicPr>
          <p:nvPr/>
        </p:nvPicPr>
        <p:blipFill>
          <a:blip r:embed="rId1"/>
          <a:stretch>
            <a:fillRect/>
          </a:stretch>
        </p:blipFill>
        <p:spPr>
          <a:xfrm>
            <a:off x="200678" y="1634173"/>
            <a:ext cx="2689860" cy="3107690"/>
          </a:xfrm>
          <a:prstGeom prst="rect">
            <a:avLst/>
          </a:prstGeom>
          <a:noFill/>
          <a:ln w="9525">
            <a:noFill/>
          </a:ln>
        </p:spPr>
      </p:pic>
      <p:sp>
        <p:nvSpPr>
          <p:cNvPr id="35843" name="Text Box 4"/>
          <p:cNvSpPr txBox="1"/>
          <p:nvPr/>
        </p:nvSpPr>
        <p:spPr>
          <a:xfrm>
            <a:off x="3178175" y="1132205"/>
            <a:ext cx="5391150" cy="4831080"/>
          </a:xfrm>
          <a:prstGeom prst="rect">
            <a:avLst/>
          </a:prstGeom>
          <a:noFill/>
          <a:ln w="9525">
            <a:noFill/>
          </a:ln>
        </p:spPr>
        <p:txBody>
          <a:bodyPr wrap="square" anchor="t">
            <a:spAutoFit/>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r>
              <a:rPr lang="en-US" altLang="zh-CN" sz="2800" b="1" dirty="0">
                <a:latin typeface="黑体" panose="02010609060101010101" charset="-122"/>
                <a:ea typeface="黑体" panose="02010609060101010101" charset="-122"/>
              </a:rPr>
              <a:t>   1857</a:t>
            </a:r>
            <a:r>
              <a:rPr lang="zh-CN" altLang="en-US" sz="2800" b="1" dirty="0">
                <a:latin typeface="黑体" panose="02010609060101010101" charset="-122"/>
                <a:ea typeface="黑体" panose="02010609060101010101" charset="-122"/>
              </a:rPr>
              <a:t>年</a:t>
            </a:r>
            <a:r>
              <a:rPr lang="en-US" altLang="zh-CN" sz="2800" b="1" dirty="0">
                <a:latin typeface="黑体" panose="02010609060101010101" charset="-122"/>
                <a:ea typeface="黑体" panose="02010609060101010101" charset="-122"/>
              </a:rPr>
              <a:t>6</a:t>
            </a:r>
            <a:r>
              <a:rPr lang="zh-CN" altLang="en-US" sz="2800" b="1" dirty="0">
                <a:latin typeface="黑体" panose="02010609060101010101" charset="-122"/>
                <a:ea typeface="黑体" panose="02010609060101010101" charset="-122"/>
              </a:rPr>
              <a:t>月成为章西起义的领袖，</a:t>
            </a:r>
            <a:r>
              <a:rPr lang="en-US" altLang="zh-CN" sz="2800" b="1" dirty="0">
                <a:latin typeface="黑体" panose="02010609060101010101" charset="-122"/>
                <a:ea typeface="黑体" panose="02010609060101010101" charset="-122"/>
              </a:rPr>
              <a:t>1858</a:t>
            </a:r>
            <a:r>
              <a:rPr lang="zh-CN" altLang="en-US" sz="2800" b="1" dirty="0">
                <a:latin typeface="黑体" panose="02010609060101010101" charset="-122"/>
                <a:ea typeface="黑体" panose="02010609060101010101" charset="-122"/>
              </a:rPr>
              <a:t>年</a:t>
            </a:r>
            <a:r>
              <a:rPr lang="en-US" altLang="zh-CN" sz="2800" b="1" dirty="0">
                <a:latin typeface="黑体" panose="02010609060101010101" charset="-122"/>
                <a:ea typeface="黑体" panose="02010609060101010101" charset="-122"/>
              </a:rPr>
              <a:t>3</a:t>
            </a:r>
            <a:r>
              <a:rPr lang="zh-CN" altLang="en-US" sz="2800" b="1" dirty="0">
                <a:latin typeface="黑体" panose="02010609060101010101" charset="-122"/>
                <a:ea typeface="黑体" panose="02010609060101010101" charset="-122"/>
              </a:rPr>
              <a:t>月，英军围攻章西城。女王已经做好应战准备。她训练了一支强兵，亲自巡视城堡，检查武器，实行坚壁清野，几次打退英军。但是他们缺少外援，最后英军突入城里。起义者一个个拼死搏斗，场面悲壮感人。章西女王和少数人突围，转战外地，最后单枪匹马勇战敌军，不幸中刀牺牲。这时她刚</a:t>
            </a:r>
            <a:r>
              <a:rPr lang="en-US" altLang="zh-CN" sz="2800" b="1" dirty="0">
                <a:latin typeface="黑体" panose="02010609060101010101" charset="-122"/>
                <a:ea typeface="黑体" panose="02010609060101010101" charset="-122"/>
              </a:rPr>
              <a:t>23</a:t>
            </a:r>
            <a:r>
              <a:rPr lang="zh-CN" altLang="en-US" sz="2800" b="1" dirty="0">
                <a:latin typeface="黑体" panose="02010609060101010101" charset="-122"/>
                <a:ea typeface="黑体" panose="02010609060101010101" charset="-122"/>
              </a:rPr>
              <a:t>岁。</a:t>
            </a:r>
            <a:r>
              <a:rPr lang="zh-CN" altLang="en-US" sz="2400" b="1" dirty="0">
                <a:latin typeface="黑体" panose="02010609060101010101" charset="-122"/>
                <a:ea typeface="黑体" panose="02010609060101010101" charset="-122"/>
              </a:rPr>
              <a:t> </a:t>
            </a:r>
            <a:endParaRPr lang="zh-CN" altLang="en-US" sz="2400" b="1" dirty="0">
              <a:latin typeface="黑体" panose="02010609060101010101" charset="-122"/>
              <a:ea typeface="黑体"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nvSpPr>
        <p:spPr>
          <a:xfrm>
            <a:off x="98425" y="-9525"/>
            <a:ext cx="3601085" cy="884555"/>
          </a:xfrm>
          <a:prstGeom prst="rect">
            <a:avLst/>
          </a:prstGeom>
        </p:spPr>
        <p:txBody>
          <a:bodyPr/>
          <a:lstStyle>
            <a:lvl1pPr marL="319405" indent="-319405" algn="r" rtl="0" eaLnBrk="1" fontAlgn="base" hangingPunct="1">
              <a:spcBef>
                <a:spcPct val="0"/>
              </a:spcBef>
              <a:spcAft>
                <a:spcPct val="0"/>
              </a:spcAft>
              <a:buClr>
                <a:srgbClr val="04A8A4"/>
              </a:buClr>
              <a:buSzPct val="128000"/>
              <a:buFont typeface="Georgia" panose="02040502050405020303" pitchFamily="18" charset="0"/>
              <a:buChar char="*"/>
              <a:defRPr sz="4600" b="1" kern="1200" baseline="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楷体" panose="02010609060101010101" pitchFamily="49" charset="-122"/>
                <a:cs typeface="方正姚体" panose="02010601030101010101" pitchFamily="2" charset="-122"/>
              </a:defRPr>
            </a:lvl1pPr>
            <a:lvl2pPr marL="319405" indent="-319405" algn="r" rtl="0" eaLnBrk="1" fontAlgn="base" hangingPunct="1">
              <a:spcBef>
                <a:spcPct val="0"/>
              </a:spcBef>
              <a:spcAft>
                <a:spcPct val="0"/>
              </a:spcAft>
              <a:buClr>
                <a:srgbClr val="04A8A4"/>
              </a:buClr>
              <a:buSzPct val="128000"/>
              <a:buFont typeface="Georgia" panose="02040502050405020303" pitchFamily="18" charset="0"/>
              <a:buChar char="*"/>
              <a:defRPr sz="4600" b="1">
                <a:solidFill>
                  <a:schemeClr val="tx1"/>
                </a:solidFill>
                <a:latin typeface="Trebuchet MS" panose="020B0603020202020204" pitchFamily="34" charset="0"/>
                <a:ea typeface="方正姚体" panose="02010601030101010101" pitchFamily="2" charset="-122"/>
                <a:cs typeface="方正姚体" panose="02010601030101010101" pitchFamily="2" charset="-122"/>
              </a:defRPr>
            </a:lvl2pPr>
            <a:lvl3pPr marL="319405" indent="-319405" algn="r" rtl="0" eaLnBrk="1" fontAlgn="base" hangingPunct="1">
              <a:spcBef>
                <a:spcPct val="0"/>
              </a:spcBef>
              <a:spcAft>
                <a:spcPct val="0"/>
              </a:spcAft>
              <a:buClr>
                <a:srgbClr val="04A8A4"/>
              </a:buClr>
              <a:buSzPct val="128000"/>
              <a:buFont typeface="Georgia" panose="02040502050405020303" pitchFamily="18" charset="0"/>
              <a:buChar char="*"/>
              <a:defRPr sz="4600" b="1">
                <a:solidFill>
                  <a:schemeClr val="tx1"/>
                </a:solidFill>
                <a:latin typeface="Trebuchet MS" panose="020B0603020202020204" pitchFamily="34" charset="0"/>
                <a:ea typeface="方正姚体" panose="02010601030101010101" pitchFamily="2" charset="-122"/>
                <a:cs typeface="方正姚体" panose="02010601030101010101" pitchFamily="2" charset="-122"/>
              </a:defRPr>
            </a:lvl3pPr>
            <a:lvl4pPr marL="319405" indent="-319405" algn="r" rtl="0" eaLnBrk="1" fontAlgn="base" hangingPunct="1">
              <a:spcBef>
                <a:spcPct val="0"/>
              </a:spcBef>
              <a:spcAft>
                <a:spcPct val="0"/>
              </a:spcAft>
              <a:buClr>
                <a:srgbClr val="04A8A4"/>
              </a:buClr>
              <a:buSzPct val="128000"/>
              <a:buFont typeface="Georgia" panose="02040502050405020303" pitchFamily="18" charset="0"/>
              <a:buChar char="*"/>
              <a:defRPr sz="4600" b="1">
                <a:solidFill>
                  <a:schemeClr val="tx1"/>
                </a:solidFill>
                <a:latin typeface="Trebuchet MS" panose="020B0603020202020204" pitchFamily="34" charset="0"/>
                <a:ea typeface="方正姚体" panose="02010601030101010101" pitchFamily="2" charset="-122"/>
                <a:cs typeface="方正姚体" panose="02010601030101010101" pitchFamily="2" charset="-122"/>
              </a:defRPr>
            </a:lvl4pPr>
            <a:lvl5pPr marL="319405" indent="-319405" algn="r" rtl="0" eaLnBrk="1" fontAlgn="base" hangingPunct="1">
              <a:spcBef>
                <a:spcPct val="0"/>
              </a:spcBef>
              <a:spcAft>
                <a:spcPct val="0"/>
              </a:spcAft>
              <a:buClr>
                <a:srgbClr val="04A8A4"/>
              </a:buClr>
              <a:buSzPct val="128000"/>
              <a:buFont typeface="Georgia" panose="02040502050405020303" pitchFamily="18" charset="0"/>
              <a:buChar char="*"/>
              <a:defRPr sz="4600" b="1">
                <a:solidFill>
                  <a:schemeClr val="tx1"/>
                </a:solidFill>
                <a:latin typeface="Trebuchet MS" panose="020B0603020202020204" pitchFamily="34" charset="0"/>
                <a:ea typeface="方正姚体" panose="02010601030101010101" pitchFamily="2" charset="-122"/>
                <a:cs typeface="方正姚体" panose="02010601030101010101" pitchFamily="2" charset="-122"/>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indent="0" algn="l">
              <a:buNone/>
            </a:pPr>
            <a:r>
              <a:rPr lang="zh-CN" altLang="en-US" dirty="0"/>
              <a:t>结果与影响</a:t>
            </a:r>
            <a:endParaRPr lang="zh-CN" altLang="en-US" dirty="0"/>
          </a:p>
        </p:txBody>
      </p:sp>
      <p:sp>
        <p:nvSpPr>
          <p:cNvPr id="89100" name="Rectangle 12"/>
          <p:cNvSpPr>
            <a:spLocks noChangeArrowheads="1"/>
          </p:cNvSpPr>
          <p:nvPr/>
        </p:nvSpPr>
        <p:spPr bwMode="auto">
          <a:xfrm>
            <a:off x="343203" y="1125632"/>
            <a:ext cx="7992888" cy="645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zh-CN" altLang="en-US" sz="3600" b="1" dirty="0">
                <a:solidFill>
                  <a:srgbClr val="FF0000"/>
                </a:solidFill>
                <a:latin typeface="楷体" panose="02010609060101010101" pitchFamily="49" charset="-122"/>
                <a:ea typeface="楷体" panose="02010609060101010101" pitchFamily="49" charset="-122"/>
              </a:rPr>
              <a:t>结果</a:t>
            </a:r>
            <a:r>
              <a:rPr lang="zh-CN" altLang="en-US" sz="3600" b="1" dirty="0">
                <a:latin typeface="楷体" panose="02010609060101010101" pitchFamily="49" charset="-122"/>
                <a:ea typeface="楷体" panose="02010609060101010101" pitchFamily="49" charset="-122"/>
              </a:rPr>
              <a:t>：起义失败，章西女王壮烈牺牲</a:t>
            </a:r>
            <a:endParaRPr lang="zh-CN" altLang="en-US" sz="3600" b="1" dirty="0">
              <a:latin typeface="楷体" panose="02010609060101010101" pitchFamily="49" charset="-122"/>
              <a:ea typeface="楷体" panose="02010609060101010101" pitchFamily="49" charset="-122"/>
            </a:endParaRPr>
          </a:p>
        </p:txBody>
      </p:sp>
      <p:sp>
        <p:nvSpPr>
          <p:cNvPr id="89101" name="Rectangle 13"/>
          <p:cNvSpPr>
            <a:spLocks noChangeArrowheads="1"/>
          </p:cNvSpPr>
          <p:nvPr/>
        </p:nvSpPr>
        <p:spPr bwMode="auto">
          <a:xfrm>
            <a:off x="325755" y="2021205"/>
            <a:ext cx="8491855" cy="23069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zh-CN" altLang="en-US" sz="3600" b="1" dirty="0" smtClean="0">
                <a:solidFill>
                  <a:srgbClr val="FF0000"/>
                </a:solidFill>
                <a:latin typeface="楷体" panose="02010609060101010101" pitchFamily="49" charset="-122"/>
                <a:ea typeface="楷体" panose="02010609060101010101" pitchFamily="49" charset="-122"/>
                <a:cs typeface="楷体" panose="02010609060101010101" pitchFamily="49" charset="-122"/>
              </a:rPr>
              <a:t>影响</a:t>
            </a:r>
            <a:r>
              <a:rPr lang="zh-CN" altLang="en-US" sz="3600" b="1" dirty="0" smtClean="0">
                <a:latin typeface="楷体" panose="02010609060101010101" pitchFamily="49" charset="-122"/>
                <a:ea typeface="楷体" panose="02010609060101010101" pitchFamily="49" charset="-122"/>
                <a:cs typeface="楷体" panose="02010609060101010101" pitchFamily="49" charset="-122"/>
              </a:rPr>
              <a:t>：印度</a:t>
            </a:r>
            <a:r>
              <a:rPr lang="zh-CN" altLang="en-US" sz="3600" b="1" dirty="0">
                <a:latin typeface="楷体" panose="02010609060101010101" pitchFamily="49" charset="-122"/>
                <a:ea typeface="楷体" panose="02010609060101010101" pitchFamily="49" charset="-122"/>
                <a:cs typeface="楷体" panose="02010609060101010101" pitchFamily="49" charset="-122"/>
              </a:rPr>
              <a:t>民族大起义沉重打击了英国殖民者，反映了印度民族意识的觉醒。也是</a:t>
            </a:r>
            <a:r>
              <a:rPr lang="en-US" altLang="zh-CN" sz="3600" b="1" dirty="0">
                <a:latin typeface="楷体" panose="02010609060101010101" pitchFamily="49" charset="-122"/>
                <a:ea typeface="楷体" panose="02010609060101010101" pitchFamily="49" charset="-122"/>
                <a:cs typeface="楷体" panose="02010609060101010101" pitchFamily="49" charset="-122"/>
              </a:rPr>
              <a:t>19</a:t>
            </a:r>
            <a:r>
              <a:rPr lang="zh-CN" altLang="en-US" sz="3600" b="1" dirty="0">
                <a:latin typeface="楷体" panose="02010609060101010101" pitchFamily="49" charset="-122"/>
                <a:ea typeface="楷体" panose="02010609060101010101" pitchFamily="49" charset="-122"/>
                <a:cs typeface="楷体" panose="02010609060101010101" pitchFamily="49" charset="-122"/>
              </a:rPr>
              <a:t>世纪中期亚洲民族解放运动的一个重要组成部分。</a:t>
            </a:r>
            <a:endParaRPr lang="zh-CN" altLang="en-US" sz="3600" b="1" dirty="0">
              <a:latin typeface="楷体" panose="02010609060101010101" pitchFamily="49" charset="-122"/>
              <a:ea typeface="楷体" panose="02010609060101010101" pitchFamily="49" charset="-122"/>
              <a:cs typeface="楷体" panose="020106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500" fill="hold">
                                          <p:stCondLst>
                                            <p:cond delay="0"/>
                                          </p:stCondLst>
                                        </p:cTn>
                                        <p:tgtEl>
                                          <p:spTgt spid="89100"/>
                                        </p:tgtEl>
                                        <p:attrNameLst>
                                          <p:attrName>style.visibility</p:attrName>
                                        </p:attrNameLst>
                                      </p:cBhvr>
                                      <p:to>
                                        <p:strVal val="visible"/>
                                      </p:to>
                                    </p:set>
                                    <p:animEffect transition="in" filter="checkerboard(across)">
                                      <p:cBhvr>
                                        <p:cTn id="7" dur="500"/>
                                        <p:tgtEl>
                                          <p:spTgt spid="89100"/>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89101"/>
                                        </p:tgtEl>
                                        <p:attrNameLst>
                                          <p:attrName>style.visibility</p:attrName>
                                        </p:attrNameLst>
                                      </p:cBhvr>
                                      <p:to>
                                        <p:strVal val="visible"/>
                                      </p:to>
                                    </p:set>
                                    <p:animEffect transition="in" filter="checkerboard(across)">
                                      <p:cBhvr>
                                        <p:cTn id="12" dur="500"/>
                                        <p:tgtEl>
                                          <p:spTgt spid="891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100" grpId="0" bldLvl="0" animBg="1"/>
      <p:bldP spid="89101" grpId="0" bldLvl="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1858" name="Picture 2" descr="印度民族大起义"/>
          <p:cNvPicPr>
            <a:picLocks noChangeAspect="1" noChangeArrowheads="1"/>
          </p:cNvPicPr>
          <p:nvPr/>
        </p:nvPicPr>
        <p:blipFill>
          <a:blip r:embed="rId1">
            <a:lum bright="-6000"/>
            <a:extLst>
              <a:ext uri="{28A0092B-C50C-407E-A947-70E740481C1C}">
                <a14:useLocalDpi xmlns:a14="http://schemas.microsoft.com/office/drawing/2010/main" val="0"/>
              </a:ext>
            </a:extLst>
          </a:blip>
          <a:srcRect l="2365" r="46404"/>
          <a:stretch>
            <a:fillRect/>
          </a:stretch>
        </p:blipFill>
        <p:spPr bwMode="auto">
          <a:xfrm>
            <a:off x="0" y="1197928"/>
            <a:ext cx="4540250" cy="5516562"/>
          </a:xfrm>
          <a:prstGeom prst="rect">
            <a:avLst/>
          </a:prstGeom>
          <a:noFill/>
          <a:extLst>
            <a:ext uri="{909E8E84-426E-40DD-AFC4-6F175D3DCCD1}">
              <a14:hiddenFill xmlns:a14="http://schemas.microsoft.com/office/drawing/2010/main">
                <a:solidFill>
                  <a:srgbClr val="FFFFFF"/>
                </a:solidFill>
              </a14:hiddenFill>
            </a:ext>
          </a:extLst>
        </p:spPr>
      </p:pic>
      <p:sp>
        <p:nvSpPr>
          <p:cNvPr id="121859" name="Rectangle 3"/>
          <p:cNvSpPr>
            <a:spLocks noChangeArrowheads="1"/>
          </p:cNvSpPr>
          <p:nvPr/>
        </p:nvSpPr>
        <p:spPr bwMode="auto">
          <a:xfrm>
            <a:off x="215901" y="247112"/>
            <a:ext cx="8711752" cy="7188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lnSpc>
                <a:spcPct val="85000"/>
              </a:lnSpc>
            </a:pPr>
            <a:r>
              <a:rPr lang="zh-CN" altLang="en-US" sz="48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华文彩云" panose="02010800040101010101" pitchFamily="2" charset="-122"/>
                <a:ea typeface="华文彩云" panose="02010800040101010101" pitchFamily="2" charset="-122"/>
              </a:rPr>
              <a:t>印度</a:t>
            </a:r>
            <a:r>
              <a:rPr lang="zh-CN" altLang="en-US" sz="4800" b="1" dirty="0">
                <a:ln w="18000">
                  <a:solidFill>
                    <a:schemeClr val="accent2">
                      <a:satMod val="140000"/>
                    </a:schemeClr>
                  </a:solidFill>
                  <a:prstDash val="solid"/>
                  <a:miter lim="800000"/>
                </a:ln>
                <a:noFill/>
                <a:effectLst>
                  <a:outerShdw blurRad="25500" dist="23000" dir="7020000" algn="tl">
                    <a:srgbClr val="000000">
                      <a:alpha val="50000"/>
                    </a:srgbClr>
                  </a:outerShdw>
                </a:effectLst>
                <a:latin typeface="华文彩云" panose="02010800040101010101" pitchFamily="2" charset="-122"/>
                <a:ea typeface="华文彩云" panose="02010800040101010101" pitchFamily="2" charset="-122"/>
              </a:rPr>
              <a:t>民族大起义的不足之处</a:t>
            </a:r>
            <a:r>
              <a:rPr lang="zh-CN" altLang="en-US" sz="48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华文彩云" panose="02010800040101010101" pitchFamily="2" charset="-122"/>
                <a:ea typeface="华文彩云" panose="02010800040101010101" pitchFamily="2" charset="-122"/>
              </a:rPr>
              <a:t>： </a:t>
            </a:r>
            <a:endParaRPr lang="zh-CN" altLang="en-US" sz="48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华文彩云" panose="02010800040101010101" pitchFamily="2" charset="-122"/>
              <a:ea typeface="华文彩云" panose="02010800040101010101" pitchFamily="2" charset="-122"/>
            </a:endParaRPr>
          </a:p>
        </p:txBody>
      </p:sp>
      <p:sp>
        <p:nvSpPr>
          <p:cNvPr id="121860" name="Rectangle 4"/>
          <p:cNvSpPr>
            <a:spLocks noChangeArrowheads="1"/>
          </p:cNvSpPr>
          <p:nvPr/>
        </p:nvSpPr>
        <p:spPr bwMode="auto">
          <a:xfrm>
            <a:off x="4716016" y="965547"/>
            <a:ext cx="4032448" cy="56323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r>
              <a:rPr lang="en-US" altLang="zh-CN" sz="4000" b="1" dirty="0">
                <a:solidFill>
                  <a:srgbClr val="0000CC"/>
                </a:solidFill>
                <a:effectLst>
                  <a:outerShdw blurRad="38100" dist="38100" dir="2700000" algn="tl">
                    <a:srgbClr val="C0C0C0"/>
                  </a:outerShdw>
                </a:effectLst>
                <a:latin typeface="黑体" panose="02010609060101010101" charset="-122"/>
                <a:ea typeface="黑体" panose="02010609060101010101" charset="-122"/>
              </a:rPr>
              <a:t>  </a:t>
            </a:r>
            <a:r>
              <a:rPr lang="zh-CN" altLang="en-US" sz="4000" b="1" dirty="0" smtClean="0">
                <a:solidFill>
                  <a:srgbClr val="0000CC"/>
                </a:solidFill>
                <a:effectLst>
                  <a:outerShdw blurRad="38100" dist="38100" dir="2700000" algn="tl">
                    <a:srgbClr val="C0C0C0"/>
                  </a:outerShdw>
                </a:effectLst>
                <a:latin typeface="黑体" panose="02010609060101010101" charset="-122"/>
                <a:ea typeface="黑体" panose="02010609060101010101" charset="-122"/>
              </a:rPr>
              <a:t>在</a:t>
            </a:r>
            <a:r>
              <a:rPr lang="zh-CN" altLang="en-US" sz="4000" b="1" dirty="0">
                <a:solidFill>
                  <a:srgbClr val="0000CC"/>
                </a:solidFill>
                <a:effectLst>
                  <a:outerShdw blurRad="38100" dist="38100" dir="2700000" algn="tl">
                    <a:srgbClr val="C0C0C0"/>
                  </a:outerShdw>
                </a:effectLst>
                <a:latin typeface="黑体" panose="02010609060101010101" charset="-122"/>
                <a:ea typeface="黑体" panose="02010609060101010101" charset="-122"/>
              </a:rPr>
              <a:t>印度民族大起义中，有三个起义中心，章西、密拉特、德里，他们各成体系，</a:t>
            </a:r>
            <a:r>
              <a:rPr lang="zh-CN" altLang="en-US" sz="4000" b="1" dirty="0" smtClean="0">
                <a:solidFill>
                  <a:srgbClr val="FF0000"/>
                </a:solidFill>
                <a:effectLst>
                  <a:outerShdw blurRad="38100" dist="38100" dir="2700000" algn="tl">
                    <a:srgbClr val="C0C0C0"/>
                  </a:outerShdw>
                </a:effectLst>
                <a:latin typeface="黑体" panose="02010609060101010101" charset="-122"/>
                <a:ea typeface="黑体" panose="02010609060101010101" charset="-122"/>
              </a:rPr>
              <a:t>没有形成</a:t>
            </a:r>
            <a:r>
              <a:rPr lang="zh-CN" altLang="en-US" sz="4000" b="1" dirty="0">
                <a:solidFill>
                  <a:srgbClr val="FF0000"/>
                </a:solidFill>
                <a:effectLst>
                  <a:outerShdw blurRad="38100" dist="38100" dir="2700000" algn="tl">
                    <a:srgbClr val="C0C0C0"/>
                  </a:outerShdw>
                </a:effectLst>
                <a:latin typeface="黑体" panose="02010609060101010101" charset="-122"/>
                <a:ea typeface="黑体" panose="02010609060101010101" charset="-122"/>
              </a:rPr>
              <a:t>统一领导</a:t>
            </a:r>
            <a:r>
              <a:rPr lang="zh-CN" altLang="en-US" sz="4000" b="1" dirty="0">
                <a:solidFill>
                  <a:srgbClr val="0000CC"/>
                </a:solidFill>
                <a:effectLst>
                  <a:outerShdw blurRad="38100" dist="38100" dir="2700000" algn="tl">
                    <a:srgbClr val="C0C0C0"/>
                  </a:outerShdw>
                </a:effectLst>
                <a:latin typeface="黑体" panose="02010609060101010101" charset="-122"/>
                <a:ea typeface="黑体" panose="02010609060101010101" charset="-122"/>
              </a:rPr>
              <a:t>，使得他们前后不能呼应。不利于战争的开展。</a:t>
            </a:r>
            <a:endParaRPr lang="zh-CN" altLang="en-US" sz="4000" b="1" dirty="0">
              <a:solidFill>
                <a:srgbClr val="0000CC"/>
              </a:solidFill>
              <a:effectLst>
                <a:outerShdw blurRad="38100" dist="38100" dir="2700000" algn="tl">
                  <a:srgbClr val="C0C0C0"/>
                </a:outerShdw>
              </a:effectLst>
              <a:latin typeface="黑体" panose="02010609060101010101" charset="-122"/>
              <a:ea typeface="黑体" panose="02010609060101010101" charset="-122"/>
            </a:endParaRPr>
          </a:p>
        </p:txBody>
      </p:sp>
      <p:sp>
        <p:nvSpPr>
          <p:cNvPr id="121861" name="Oval 5"/>
          <p:cNvSpPr>
            <a:spLocks noChangeArrowheads="1"/>
          </p:cNvSpPr>
          <p:nvPr/>
        </p:nvSpPr>
        <p:spPr bwMode="auto">
          <a:xfrm>
            <a:off x="1116013" y="3141028"/>
            <a:ext cx="922337" cy="288925"/>
          </a:xfrm>
          <a:prstGeom prst="ellipse">
            <a:avLst/>
          </a:prstGeom>
          <a:solidFill>
            <a:schemeClr val="accent1">
              <a:alpha val="0"/>
            </a:schemeClr>
          </a:solidFill>
          <a:ln w="76200">
            <a:solidFill>
              <a:srgbClr val="FF0066"/>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zh-CN" altLang="zh-CN"/>
          </a:p>
        </p:txBody>
      </p:sp>
      <p:sp>
        <p:nvSpPr>
          <p:cNvPr id="121862" name="Oval 6"/>
          <p:cNvSpPr>
            <a:spLocks noChangeArrowheads="1"/>
          </p:cNvSpPr>
          <p:nvPr/>
        </p:nvSpPr>
        <p:spPr bwMode="auto">
          <a:xfrm>
            <a:off x="1331913" y="2637790"/>
            <a:ext cx="792162" cy="360363"/>
          </a:xfrm>
          <a:prstGeom prst="ellipse">
            <a:avLst/>
          </a:prstGeom>
          <a:solidFill>
            <a:schemeClr val="accent1">
              <a:alpha val="0"/>
            </a:schemeClr>
          </a:solidFill>
          <a:ln w="76200">
            <a:solidFill>
              <a:srgbClr val="FF0066"/>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zh-CN" altLang="zh-CN"/>
          </a:p>
        </p:txBody>
      </p:sp>
      <p:sp>
        <p:nvSpPr>
          <p:cNvPr id="121863" name="Oval 7"/>
          <p:cNvSpPr>
            <a:spLocks noChangeArrowheads="1"/>
          </p:cNvSpPr>
          <p:nvPr/>
        </p:nvSpPr>
        <p:spPr bwMode="auto">
          <a:xfrm>
            <a:off x="1042988" y="2780665"/>
            <a:ext cx="649287" cy="288925"/>
          </a:xfrm>
          <a:prstGeom prst="ellipse">
            <a:avLst/>
          </a:prstGeom>
          <a:solidFill>
            <a:schemeClr val="accent1">
              <a:alpha val="0"/>
            </a:schemeClr>
          </a:solidFill>
          <a:ln w="76200">
            <a:solidFill>
              <a:srgbClr val="FF0066"/>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zh-CN" altLang="zh-CN"/>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121861"/>
                                        </p:tgtEl>
                                        <p:attrNameLst>
                                          <p:attrName>style.visibility</p:attrName>
                                        </p:attrNameLst>
                                      </p:cBhvr>
                                      <p:to>
                                        <p:strVal val="visible"/>
                                      </p:to>
                                    </p:set>
                                    <p:animEffect transition="in" filter="wedge">
                                      <p:cBhvr>
                                        <p:cTn id="7" dur="1000"/>
                                        <p:tgtEl>
                                          <p:spTgt spid="121861"/>
                                        </p:tgtEl>
                                      </p:cBhvr>
                                    </p:animEffect>
                                  </p:childTnLst>
                                  <p:subTnLst>
                                    <p:set>
                                      <p:cBhvr override="childStyle">
                                        <p:cTn dur="1" fill="hold" display="0" masterRel="nextClick" afterEffect="1"/>
                                        <p:tgtEl>
                                          <p:spTgt spid="121861"/>
                                        </p:tgtEl>
                                        <p:attrNameLst>
                                          <p:attrName>style.visibility</p:attrName>
                                        </p:attrNameLst>
                                      </p:cBhvr>
                                      <p:to>
                                        <p:strVal val="hidden"/>
                                      </p:to>
                                    </p:set>
                                  </p:subTnLst>
                                </p:cTn>
                              </p:par>
                            </p:childTnLst>
                          </p:cTn>
                        </p:par>
                      </p:childTnLst>
                    </p:cTn>
                  </p:par>
                  <p:par>
                    <p:cTn id="8" fill="hold">
                      <p:stCondLst>
                        <p:cond delay="indefinite"/>
                      </p:stCondLst>
                      <p:childTnLst>
                        <p:par>
                          <p:cTn id="9" fill="hold">
                            <p:stCondLst>
                              <p:cond delay="0"/>
                            </p:stCondLst>
                            <p:childTnLst>
                              <p:par>
                                <p:cTn id="10" presetID="20" presetClass="entr" presetSubtype="0" fill="hold" grpId="0" nodeType="clickEffect">
                                  <p:stCondLst>
                                    <p:cond delay="0"/>
                                  </p:stCondLst>
                                  <p:childTnLst>
                                    <p:set>
                                      <p:cBhvr>
                                        <p:cTn id="11" dur="1" fill="hold">
                                          <p:stCondLst>
                                            <p:cond delay="0"/>
                                          </p:stCondLst>
                                        </p:cTn>
                                        <p:tgtEl>
                                          <p:spTgt spid="121862"/>
                                        </p:tgtEl>
                                        <p:attrNameLst>
                                          <p:attrName>style.visibility</p:attrName>
                                        </p:attrNameLst>
                                      </p:cBhvr>
                                      <p:to>
                                        <p:strVal val="visible"/>
                                      </p:to>
                                    </p:set>
                                    <p:animEffect transition="in" filter="wedge">
                                      <p:cBhvr>
                                        <p:cTn id="12" dur="1000"/>
                                        <p:tgtEl>
                                          <p:spTgt spid="121862"/>
                                        </p:tgtEl>
                                      </p:cBhvr>
                                    </p:animEffect>
                                  </p:childTnLst>
                                  <p:subTnLst>
                                    <p:set>
                                      <p:cBhvr override="childStyle">
                                        <p:cTn dur="1" fill="hold" display="0" masterRel="nextClick" afterEffect="1"/>
                                        <p:tgtEl>
                                          <p:spTgt spid="121862"/>
                                        </p:tgtEl>
                                        <p:attrNameLst>
                                          <p:attrName>style.visibility</p:attrName>
                                        </p:attrNameLst>
                                      </p:cBhvr>
                                      <p:to>
                                        <p:strVal val="hidden"/>
                                      </p:to>
                                    </p:set>
                                  </p:subTnLst>
                                </p:cTn>
                              </p:par>
                            </p:childTnLst>
                          </p:cTn>
                        </p:par>
                      </p:childTnLst>
                    </p:cTn>
                  </p:par>
                  <p:par>
                    <p:cTn id="13" fill="hold">
                      <p:stCondLst>
                        <p:cond delay="indefinite"/>
                      </p:stCondLst>
                      <p:childTnLst>
                        <p:par>
                          <p:cTn id="14" fill="hold">
                            <p:stCondLst>
                              <p:cond delay="0"/>
                            </p:stCondLst>
                            <p:childTnLst>
                              <p:par>
                                <p:cTn id="15" presetID="20" presetClass="entr" presetSubtype="0" fill="hold" grpId="0" nodeType="clickEffect">
                                  <p:stCondLst>
                                    <p:cond delay="0"/>
                                  </p:stCondLst>
                                  <p:childTnLst>
                                    <p:set>
                                      <p:cBhvr>
                                        <p:cTn id="16" dur="1" fill="hold">
                                          <p:stCondLst>
                                            <p:cond delay="0"/>
                                          </p:stCondLst>
                                        </p:cTn>
                                        <p:tgtEl>
                                          <p:spTgt spid="121863"/>
                                        </p:tgtEl>
                                        <p:attrNameLst>
                                          <p:attrName>style.visibility</p:attrName>
                                        </p:attrNameLst>
                                      </p:cBhvr>
                                      <p:to>
                                        <p:strVal val="visible"/>
                                      </p:to>
                                    </p:set>
                                    <p:animEffect transition="in" filter="wedge">
                                      <p:cBhvr>
                                        <p:cTn id="17" dur="1000"/>
                                        <p:tgtEl>
                                          <p:spTgt spid="121863"/>
                                        </p:tgtEl>
                                      </p:cBhvr>
                                    </p:animEffect>
                                  </p:childTnLst>
                                  <p:subTnLst>
                                    <p:set>
                                      <p:cBhvr override="childStyle">
                                        <p:cTn dur="1" fill="hold" display="0" masterRel="nextClick" afterEffect="1"/>
                                        <p:tgtEl>
                                          <p:spTgt spid="121863"/>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861" grpId="0" bldLvl="0" animBg="1"/>
      <p:bldP spid="121862" grpId="0" bldLvl="0" animBg="1"/>
      <p:bldP spid="121863" grpId="0" bldLvl="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WordArt 4"/>
          <p:cNvSpPr>
            <a:spLocks noChangeArrowheads="1" noChangeShapeType="1" noTextEdit="1"/>
          </p:cNvSpPr>
          <p:nvPr/>
        </p:nvSpPr>
        <p:spPr bwMode="auto">
          <a:xfrm>
            <a:off x="323528" y="216570"/>
            <a:ext cx="3240088" cy="692150"/>
          </a:xfrm>
          <a:prstGeom prst="rect">
            <a:avLst/>
          </a:prstGeom>
          <a:solidFill>
            <a:schemeClr val="bg1"/>
          </a:solidFill>
        </p:spPr>
        <p:txBody>
          <a:bodyPr wrap="none" fromWordArt="1">
            <a:prstTxWarp prst="textPlain">
              <a:avLst>
                <a:gd name="adj" fmla="val 50000"/>
              </a:avLst>
            </a:prstTxWarp>
          </a:bodyPr>
          <a:lstStyle/>
          <a:p>
            <a:pPr algn="ctr"/>
            <a:r>
              <a:rPr lang="zh-CN" altLang="en-US" sz="3600" b="1" kern="10" dirty="0" smtClean="0">
                <a:ln w="38100">
                  <a:solidFill>
                    <a:srgbClr val="FF0000"/>
                  </a:solidFill>
                  <a:round/>
                </a:ln>
                <a:solidFill>
                  <a:srgbClr val="3333CC"/>
                </a:solidFill>
                <a:latin typeface="隶书" panose="02010509060101010101" pitchFamily="49" charset="-122"/>
                <a:ea typeface="隶书" panose="02010509060101010101" pitchFamily="49" charset="-122"/>
              </a:rPr>
              <a:t>知识拓展：</a:t>
            </a:r>
            <a:endParaRPr lang="zh-CN" altLang="en-US" sz="3600" b="1" kern="10" dirty="0">
              <a:ln w="38100">
                <a:solidFill>
                  <a:srgbClr val="FF0000"/>
                </a:solidFill>
                <a:round/>
              </a:ln>
              <a:solidFill>
                <a:srgbClr val="3333CC"/>
              </a:solidFill>
              <a:latin typeface="隶书" panose="02010509060101010101" pitchFamily="49" charset="-122"/>
              <a:ea typeface="隶书" panose="02010509060101010101" pitchFamily="49" charset="-122"/>
            </a:endParaRPr>
          </a:p>
        </p:txBody>
      </p:sp>
      <p:sp>
        <p:nvSpPr>
          <p:cNvPr id="4" name="文本框 3"/>
          <p:cNvSpPr txBox="1"/>
          <p:nvPr/>
        </p:nvSpPr>
        <p:spPr>
          <a:xfrm>
            <a:off x="457835" y="1439545"/>
            <a:ext cx="8241030" cy="4523105"/>
          </a:xfrm>
          <a:prstGeom prst="rect">
            <a:avLst/>
          </a:prstGeom>
          <a:noFill/>
        </p:spPr>
        <p:txBody>
          <a:bodyPr wrap="square" rtlCol="0" anchor="t">
            <a:spAutoFit/>
          </a:bodyPr>
          <a:lstStyle/>
          <a:p>
            <a:r>
              <a:rPr lang="zh-CN" altLang="en-US" sz="3600"/>
              <a:t>●知识拓展——英国东印度公司，资本主义发展早期，为了组织、发展海外贸易和进行殖民活动，英、荷等西欧国家纷纷组建垄断性的贸易公司。1600年英国成立该公司，19世纪早期英国东印度公司已经统治了印度的大部分地区。同时还向中国贩卖鸦片。1858年英国东印度公司寿终正寝。</a:t>
            </a:r>
            <a:endParaRPr lang="zh-CN" altLang="en-US" sz="3600"/>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193675" y="1323340"/>
            <a:ext cx="8756650" cy="5029835"/>
          </a:xfrm>
          <a:prstGeom prst="rect">
            <a:avLst/>
          </a:prstGeom>
        </p:spPr>
      </p:pic>
      <p:sp>
        <p:nvSpPr>
          <p:cNvPr id="4" name="标题 3"/>
          <p:cNvSpPr>
            <a:spLocks noGrp="1"/>
          </p:cNvSpPr>
          <p:nvPr/>
        </p:nvSpPr>
        <p:spPr>
          <a:xfrm>
            <a:off x="98425" y="133985"/>
            <a:ext cx="3601085" cy="884555"/>
          </a:xfrm>
          <a:prstGeom prst="rect">
            <a:avLst/>
          </a:prstGeom>
        </p:spPr>
        <p:txBody>
          <a:bodyPr/>
          <a:lstStyle>
            <a:lvl1pPr marL="319405" indent="-319405" algn="r" rtl="0" eaLnBrk="1" fontAlgn="base" hangingPunct="1">
              <a:spcBef>
                <a:spcPct val="0"/>
              </a:spcBef>
              <a:spcAft>
                <a:spcPct val="0"/>
              </a:spcAft>
              <a:buClr>
                <a:srgbClr val="04A8A4"/>
              </a:buClr>
              <a:buSzPct val="128000"/>
              <a:buFont typeface="Georgia" panose="02040502050405020303" pitchFamily="18" charset="0"/>
              <a:buChar char="*"/>
              <a:defRPr sz="4600" b="1" kern="1200" baseline="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楷体" panose="02010609060101010101" pitchFamily="49" charset="-122"/>
                <a:cs typeface="方正姚体" panose="02010601030101010101" pitchFamily="2" charset="-122"/>
              </a:defRPr>
            </a:lvl1pPr>
            <a:lvl2pPr marL="319405" indent="-319405" algn="r" rtl="0" eaLnBrk="1" fontAlgn="base" hangingPunct="1">
              <a:spcBef>
                <a:spcPct val="0"/>
              </a:spcBef>
              <a:spcAft>
                <a:spcPct val="0"/>
              </a:spcAft>
              <a:buClr>
                <a:srgbClr val="04A8A4"/>
              </a:buClr>
              <a:buSzPct val="128000"/>
              <a:buFont typeface="Georgia" panose="02040502050405020303" pitchFamily="18" charset="0"/>
              <a:buChar char="*"/>
              <a:defRPr sz="4600" b="1">
                <a:solidFill>
                  <a:schemeClr val="tx1"/>
                </a:solidFill>
                <a:latin typeface="Trebuchet MS" panose="020B0603020202020204" pitchFamily="34" charset="0"/>
                <a:ea typeface="方正姚体" panose="02010601030101010101" pitchFamily="2" charset="-122"/>
                <a:cs typeface="方正姚体" panose="02010601030101010101" pitchFamily="2" charset="-122"/>
              </a:defRPr>
            </a:lvl2pPr>
            <a:lvl3pPr marL="319405" indent="-319405" algn="r" rtl="0" eaLnBrk="1" fontAlgn="base" hangingPunct="1">
              <a:spcBef>
                <a:spcPct val="0"/>
              </a:spcBef>
              <a:spcAft>
                <a:spcPct val="0"/>
              </a:spcAft>
              <a:buClr>
                <a:srgbClr val="04A8A4"/>
              </a:buClr>
              <a:buSzPct val="128000"/>
              <a:buFont typeface="Georgia" panose="02040502050405020303" pitchFamily="18" charset="0"/>
              <a:buChar char="*"/>
              <a:defRPr sz="4600" b="1">
                <a:solidFill>
                  <a:schemeClr val="tx1"/>
                </a:solidFill>
                <a:latin typeface="Trebuchet MS" panose="020B0603020202020204" pitchFamily="34" charset="0"/>
                <a:ea typeface="方正姚体" panose="02010601030101010101" pitchFamily="2" charset="-122"/>
                <a:cs typeface="方正姚体" panose="02010601030101010101" pitchFamily="2" charset="-122"/>
              </a:defRPr>
            </a:lvl3pPr>
            <a:lvl4pPr marL="319405" indent="-319405" algn="r" rtl="0" eaLnBrk="1" fontAlgn="base" hangingPunct="1">
              <a:spcBef>
                <a:spcPct val="0"/>
              </a:spcBef>
              <a:spcAft>
                <a:spcPct val="0"/>
              </a:spcAft>
              <a:buClr>
                <a:srgbClr val="04A8A4"/>
              </a:buClr>
              <a:buSzPct val="128000"/>
              <a:buFont typeface="Georgia" panose="02040502050405020303" pitchFamily="18" charset="0"/>
              <a:buChar char="*"/>
              <a:defRPr sz="4600" b="1">
                <a:solidFill>
                  <a:schemeClr val="tx1"/>
                </a:solidFill>
                <a:latin typeface="Trebuchet MS" panose="020B0603020202020204" pitchFamily="34" charset="0"/>
                <a:ea typeface="方正姚体" panose="02010601030101010101" pitchFamily="2" charset="-122"/>
                <a:cs typeface="方正姚体" panose="02010601030101010101" pitchFamily="2" charset="-122"/>
              </a:defRPr>
            </a:lvl4pPr>
            <a:lvl5pPr marL="319405" indent="-319405" algn="r" rtl="0" eaLnBrk="1" fontAlgn="base" hangingPunct="1">
              <a:spcBef>
                <a:spcPct val="0"/>
              </a:spcBef>
              <a:spcAft>
                <a:spcPct val="0"/>
              </a:spcAft>
              <a:buClr>
                <a:srgbClr val="04A8A4"/>
              </a:buClr>
              <a:buSzPct val="128000"/>
              <a:buFont typeface="Georgia" panose="02040502050405020303" pitchFamily="18" charset="0"/>
              <a:buChar char="*"/>
              <a:defRPr sz="4600" b="1">
                <a:solidFill>
                  <a:schemeClr val="tx1"/>
                </a:solidFill>
                <a:latin typeface="Trebuchet MS" panose="020B0603020202020204" pitchFamily="34" charset="0"/>
                <a:ea typeface="方正姚体" panose="02010601030101010101" pitchFamily="2" charset="-122"/>
                <a:cs typeface="方正姚体" panose="02010601030101010101" pitchFamily="2" charset="-122"/>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indent="0" algn="l">
              <a:buNone/>
            </a:pPr>
            <a:r>
              <a:rPr lang="zh-CN" altLang="en-US"/>
              <a:t>对比</a:t>
            </a: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961" name="Group 2"/>
          <p:cNvGrpSpPr/>
          <p:nvPr/>
        </p:nvGrpSpPr>
        <p:grpSpPr>
          <a:xfrm>
            <a:off x="71755" y="636588"/>
            <a:ext cx="2743200" cy="1755775"/>
            <a:chOff x="1247" y="1253"/>
            <a:chExt cx="2495" cy="1406"/>
          </a:xfrm>
        </p:grpSpPr>
        <p:sp>
          <p:nvSpPr>
            <p:cNvPr id="40962" name="WordArt 3"/>
            <p:cNvSpPr>
              <a:spLocks noTextEdit="1"/>
            </p:cNvSpPr>
            <p:nvPr/>
          </p:nvSpPr>
          <p:spPr>
            <a:xfrm>
              <a:off x="1565" y="1661"/>
              <a:ext cx="1859" cy="590"/>
            </a:xfrm>
            <a:prstGeom prst="rect">
              <a:avLst/>
            </a:prstGeom>
          </p:spPr>
          <p:txBody>
            <a:bodyPr wrap="none" numCol="1" fromWordArt="1">
              <a:prstTxWarp prst="textPlain">
                <a:avLst>
                  <a:gd name="adj" fmla="val 50000"/>
                </a:avLst>
              </a:prstTxWarp>
              <a:normAutofit/>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lgn="ctr"/>
              <a:r>
                <a:rPr lang="zh-CN" altLang="en-US" sz="3600" b="1" strike="sngStrike" dirty="0">
                  <a:ln w="12700" cap="flat" cmpd="sng">
                    <a:solidFill>
                      <a:schemeClr val="accent2"/>
                    </a:solidFill>
                    <a:prstDash val="solid"/>
                    <a:round/>
                    <a:headEnd type="none" w="med" len="med"/>
                    <a:tailEnd type="none" w="med" len="med"/>
                  </a:ln>
                  <a:solidFill>
                    <a:srgbClr val="333399"/>
                  </a:solidFill>
                  <a:effectLst>
                    <a:outerShdw dist="35921" dir="2699999" sy="50000" kx="2115830" algn="bl" rotWithShape="0">
                      <a:srgbClr val="C0C0C0">
                        <a:alpha val="79999"/>
                      </a:srgbClr>
                    </a:outerShdw>
                  </a:effectLst>
                  <a:latin typeface="隶书" panose="02010509060101010101" pitchFamily="49" charset="-122"/>
                  <a:ea typeface="隶书" panose="02010509060101010101" pitchFamily="49" charset="-122"/>
                </a:rPr>
                <a:t>议一议</a:t>
              </a:r>
              <a:endParaRPr lang="zh-CN" altLang="en-US" sz="3600" b="1" strike="sngStrike" dirty="0">
                <a:ln w="12700" cap="flat" cmpd="sng">
                  <a:solidFill>
                    <a:schemeClr val="accent2"/>
                  </a:solidFill>
                  <a:prstDash val="solid"/>
                  <a:round/>
                  <a:headEnd type="none" w="med" len="med"/>
                  <a:tailEnd type="none" w="med" len="med"/>
                </a:ln>
                <a:solidFill>
                  <a:srgbClr val="333399"/>
                </a:solidFill>
                <a:effectLst>
                  <a:outerShdw dist="35921" dir="2699999" sy="50000" kx="2115830" algn="bl" rotWithShape="0">
                    <a:srgbClr val="C0C0C0">
                      <a:alpha val="79999"/>
                    </a:srgbClr>
                  </a:outerShdw>
                </a:effectLst>
                <a:latin typeface="隶书" panose="02010509060101010101" pitchFamily="49" charset="-122"/>
                <a:ea typeface="隶书" panose="02010509060101010101" pitchFamily="49" charset="-122"/>
              </a:endParaRPr>
            </a:p>
          </p:txBody>
        </p:sp>
        <p:sp>
          <p:nvSpPr>
            <p:cNvPr id="79876" name="AutoShape 4"/>
            <p:cNvSpPr>
              <a:spLocks noChangeArrowheads="1"/>
            </p:cNvSpPr>
            <p:nvPr/>
          </p:nvSpPr>
          <p:spPr bwMode="auto">
            <a:xfrm>
              <a:off x="1247" y="1253"/>
              <a:ext cx="2495" cy="1406"/>
            </a:xfrm>
            <a:prstGeom prst="cloudCallout">
              <a:avLst>
                <a:gd name="adj1" fmla="val -33528"/>
                <a:gd name="adj2" fmla="val 69986"/>
              </a:avLst>
            </a:prstGeom>
            <a:noFill/>
            <a:ln w="76200">
              <a:solidFill>
                <a:srgbClr val="FF0000"/>
              </a:solidFill>
              <a:round/>
            </a:ln>
            <a:effectLst/>
          </p:spPr>
          <p:txBody>
            <a:bodyPr anchor="ct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marL="0" marR="0" lvl="0" indent="0" algn="ctr" defTabSz="914400" rtl="0" eaLnBrk="1" fontAlgn="base" latinLnBrk="0" hangingPunct="1">
                <a:spcBef>
                  <a:spcPct val="0"/>
                </a:spcBef>
                <a:spcAft>
                  <a:spcPct val="0"/>
                </a:spcAft>
                <a:buClrTx/>
                <a:buSzTx/>
                <a:buFontTx/>
                <a:buNone/>
                <a:defRPr/>
              </a:pPr>
              <a:endParaRPr kumimoji="0" lang="zh-CN" altLang="zh-CN" sz="5400" b="1" i="0" u="none" strike="noStrike" kern="1200" cap="none" spc="0" normalizeH="0" baseline="0" noProof="0">
                <a:ln>
                  <a:noFill/>
                </a:ln>
                <a:solidFill>
                  <a:srgbClr val="FFFF00"/>
                </a:solidFill>
                <a:effectLst>
                  <a:outerShdw blurRad="38100" dist="38100" dir="2700000" algn="tl">
                    <a:srgbClr val="C0C0C0"/>
                  </a:outerShdw>
                </a:effectLst>
                <a:uLnTx/>
                <a:uFillTx/>
                <a:latin typeface="Garamond" panose="02020404030301010803" pitchFamily="18" charset="0"/>
                <a:ea typeface="宋体" panose="02010600030101010101" pitchFamily="2" charset="-122"/>
                <a:cs typeface="+mn-cs"/>
              </a:endParaRPr>
            </a:p>
          </p:txBody>
        </p:sp>
      </p:grpSp>
      <p:grpSp>
        <p:nvGrpSpPr>
          <p:cNvPr id="40965" name="Group 6"/>
          <p:cNvGrpSpPr/>
          <p:nvPr/>
        </p:nvGrpSpPr>
        <p:grpSpPr>
          <a:xfrm>
            <a:off x="2967355" y="941388"/>
            <a:ext cx="6248400" cy="1447800"/>
            <a:chOff x="2064" y="144"/>
            <a:chExt cx="3696" cy="960"/>
          </a:xfrm>
        </p:grpSpPr>
        <p:sp>
          <p:nvSpPr>
            <p:cNvPr id="40966" name="AutoShape 7"/>
            <p:cNvSpPr/>
            <p:nvPr/>
          </p:nvSpPr>
          <p:spPr>
            <a:xfrm>
              <a:off x="2064" y="144"/>
              <a:ext cx="3552" cy="960"/>
            </a:xfrm>
            <a:prstGeom prst="roundRect">
              <a:avLst>
                <a:gd name="adj" fmla="val 16667"/>
              </a:avLst>
            </a:prstGeom>
            <a:solidFill>
              <a:srgbClr val="FFFFFF">
                <a:alpha val="0"/>
              </a:srgbClr>
            </a:solidFill>
            <a:ln w="76200" cap="flat" cmpd="sng">
              <a:solidFill>
                <a:srgbClr val="008000"/>
              </a:solidFill>
              <a:prstDash val="solid"/>
              <a:round/>
              <a:headEnd type="none" w="med" len="med"/>
              <a:tailEnd type="none" w="med" len="med"/>
            </a:ln>
          </p:spPr>
          <p:txBody>
            <a:bodyPr wrap="none" lIns="90000" tIns="46800" rIns="90000" bIns="46800" anchor="ct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endParaRPr lang="zh-CN" altLang="en-US" dirty="0">
                <a:latin typeface="Tahoma" panose="020B0604030504040204" pitchFamily="34" charset="0"/>
                <a:ea typeface="宋体" panose="02010600030101010101" pitchFamily="2" charset="-122"/>
              </a:endParaRPr>
            </a:p>
          </p:txBody>
        </p:sp>
        <p:sp>
          <p:nvSpPr>
            <p:cNvPr id="40967" name="Text Box 8"/>
            <p:cNvSpPr txBox="1"/>
            <p:nvPr/>
          </p:nvSpPr>
          <p:spPr>
            <a:xfrm>
              <a:off x="2112" y="192"/>
              <a:ext cx="3648" cy="796"/>
            </a:xfrm>
            <a:prstGeom prst="rect">
              <a:avLst/>
            </a:prstGeom>
            <a:noFill/>
            <a:ln w="76200">
              <a:noFill/>
            </a:ln>
          </p:spPr>
          <p:txBody>
            <a:bodyPr lIns="90000" tIns="46800" rIns="90000" bIns="46800" anchor="t">
              <a:spAutoFit/>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spcBef>
                  <a:spcPct val="50000"/>
                </a:spcBef>
              </a:pPr>
              <a:r>
                <a:rPr lang="zh-CN" altLang="en-US" sz="3600" b="1" dirty="0">
                  <a:latin typeface="黑体" panose="02010609060101010101" charset="-122"/>
                  <a:ea typeface="黑体" panose="02010609060101010101" charset="-122"/>
                </a:rPr>
                <a:t>玻利瓦尔和章西女王两位历史人物有什么共同点？</a:t>
              </a:r>
              <a:endParaRPr lang="zh-CN" altLang="en-US" sz="3600" b="1" dirty="0">
                <a:latin typeface="黑体" panose="02010609060101010101" charset="-122"/>
                <a:ea typeface="黑体" panose="02010609060101010101" charset="-122"/>
              </a:endParaRPr>
            </a:p>
          </p:txBody>
        </p:sp>
      </p:grpSp>
      <p:sp>
        <p:nvSpPr>
          <p:cNvPr id="79881" name="Text Box 9"/>
          <p:cNvSpPr txBox="1"/>
          <p:nvPr/>
        </p:nvSpPr>
        <p:spPr>
          <a:xfrm>
            <a:off x="952500" y="2887663"/>
            <a:ext cx="7239000" cy="2800985"/>
          </a:xfrm>
          <a:prstGeom prst="rect">
            <a:avLst/>
          </a:prstGeom>
          <a:noFill/>
          <a:ln w="76200">
            <a:noFill/>
          </a:ln>
        </p:spPr>
        <p:txBody>
          <a:bodyPr lIns="90000" tIns="46800" rIns="90000" bIns="46800" anchor="t">
            <a:spAutoFit/>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spcBef>
                <a:spcPct val="50000"/>
              </a:spcBef>
            </a:pPr>
            <a:r>
              <a:rPr lang="en-US" altLang="zh-CN" sz="3200" b="1" dirty="0">
                <a:latin typeface="华文中宋" panose="02010600040101010101" pitchFamily="2" charset="-122"/>
                <a:ea typeface="华文中宋" panose="02010600040101010101" pitchFamily="2" charset="-122"/>
              </a:rPr>
              <a:t>①</a:t>
            </a:r>
            <a:r>
              <a:rPr lang="zh-CN" altLang="en-US" sz="3200" b="1" dirty="0">
                <a:latin typeface="华文中宋" panose="02010600040101010101" pitchFamily="2" charset="-122"/>
                <a:ea typeface="华文中宋" panose="02010600040101010101" pitchFamily="2" charset="-122"/>
              </a:rPr>
              <a:t>都在国家民族遭到殖民压迫时，挺身而出，领导反抗殖民统治的斗争。</a:t>
            </a:r>
            <a:endParaRPr lang="zh-CN" altLang="en-US" sz="3200" b="1" dirty="0">
              <a:latin typeface="华文中宋" panose="02010600040101010101" pitchFamily="2" charset="-122"/>
              <a:ea typeface="华文中宋" panose="02010600040101010101" pitchFamily="2" charset="-122"/>
            </a:endParaRPr>
          </a:p>
          <a:p>
            <a:pPr>
              <a:spcBef>
                <a:spcPct val="50000"/>
              </a:spcBef>
            </a:pPr>
            <a:r>
              <a:rPr lang="zh-CN" altLang="en-US" sz="3200" b="1" dirty="0">
                <a:latin typeface="华文中宋" panose="02010600040101010101" pitchFamily="2" charset="-122"/>
                <a:ea typeface="华文中宋" panose="02010600040101010101" pitchFamily="2" charset="-122"/>
              </a:rPr>
              <a:t>②斗争中，表现出爱国主义精神，为正义献身，英勇作战，意志坚强，不屈不挠，都受到了人民的尊敬和怀念。</a:t>
            </a:r>
            <a:endParaRPr lang="zh-CN" altLang="en-US" sz="3200" b="1" dirty="0">
              <a:latin typeface="华文中宋" panose="02010600040101010101" pitchFamily="2" charset="-122"/>
              <a:ea typeface="华文中宋" panose="020106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988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881"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913" name="Group 4"/>
          <p:cNvGrpSpPr/>
          <p:nvPr/>
        </p:nvGrpSpPr>
        <p:grpSpPr>
          <a:xfrm>
            <a:off x="134285" y="-22860"/>
            <a:ext cx="3124200" cy="2060575"/>
            <a:chOff x="1247" y="1253"/>
            <a:chExt cx="2495" cy="1406"/>
          </a:xfrm>
        </p:grpSpPr>
        <p:sp>
          <p:nvSpPr>
            <p:cNvPr id="38914" name="WordArt 5"/>
            <p:cNvSpPr>
              <a:spLocks noTextEdit="1"/>
            </p:cNvSpPr>
            <p:nvPr/>
          </p:nvSpPr>
          <p:spPr>
            <a:xfrm>
              <a:off x="1565" y="1661"/>
              <a:ext cx="1859" cy="590"/>
            </a:xfrm>
            <a:prstGeom prst="rect">
              <a:avLst/>
            </a:prstGeom>
          </p:spPr>
          <p:txBody>
            <a:bodyPr wrap="none" numCol="1" fromWordArt="1">
              <a:prstTxWarp prst="textPlain">
                <a:avLst>
                  <a:gd name="adj" fmla="val 50000"/>
                </a:avLst>
              </a:prstTxWarp>
              <a:normAutofit/>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lgn="ctr"/>
              <a:r>
                <a:rPr lang="zh-CN" altLang="en-US" sz="3600" b="1">
                  <a:ln w="12700" cap="flat" cmpd="sng">
                    <a:solidFill>
                      <a:schemeClr val="accent2"/>
                    </a:solidFill>
                    <a:prstDash val="solid"/>
                    <a:round/>
                    <a:headEnd type="none" w="med" len="med"/>
                    <a:tailEnd type="none" w="med" len="med"/>
                  </a:ln>
                  <a:solidFill>
                    <a:srgbClr val="333399"/>
                  </a:solidFill>
                  <a:effectLst>
                    <a:outerShdw dist="35921" dir="2699999" sy="50000" kx="2115830" algn="bl" rotWithShape="0">
                      <a:srgbClr val="C0C0C0">
                        <a:alpha val="79999"/>
                      </a:srgbClr>
                    </a:outerShdw>
                  </a:effectLst>
                  <a:latin typeface="隶书" panose="02010509060101010101" pitchFamily="49" charset="-122"/>
                  <a:ea typeface="隶书" panose="02010509060101010101" pitchFamily="49" charset="-122"/>
                </a:rPr>
                <a:t>议一议</a:t>
              </a:r>
              <a:endParaRPr lang="zh-CN" altLang="en-US" sz="3600" b="1">
                <a:ln w="12700" cap="flat" cmpd="sng">
                  <a:solidFill>
                    <a:schemeClr val="accent2"/>
                  </a:solidFill>
                  <a:prstDash val="solid"/>
                  <a:round/>
                  <a:headEnd type="none" w="med" len="med"/>
                  <a:tailEnd type="none" w="med" len="med"/>
                </a:ln>
                <a:solidFill>
                  <a:srgbClr val="333399"/>
                </a:solidFill>
                <a:effectLst>
                  <a:outerShdw dist="35921" dir="2699999" sy="50000" kx="2115830" algn="bl" rotWithShape="0">
                    <a:srgbClr val="C0C0C0">
                      <a:alpha val="79999"/>
                    </a:srgbClr>
                  </a:outerShdw>
                </a:effectLst>
                <a:latin typeface="隶书" panose="02010509060101010101" pitchFamily="49" charset="-122"/>
                <a:ea typeface="隶书" panose="02010509060101010101" pitchFamily="49" charset="-122"/>
              </a:endParaRPr>
            </a:p>
          </p:txBody>
        </p:sp>
        <p:sp>
          <p:nvSpPr>
            <p:cNvPr id="76806" name="AutoShape 6"/>
            <p:cNvSpPr>
              <a:spLocks noChangeArrowheads="1"/>
            </p:cNvSpPr>
            <p:nvPr/>
          </p:nvSpPr>
          <p:spPr bwMode="auto">
            <a:xfrm>
              <a:off x="1247" y="1253"/>
              <a:ext cx="2495" cy="1406"/>
            </a:xfrm>
            <a:prstGeom prst="cloudCallout">
              <a:avLst>
                <a:gd name="adj1" fmla="val -33528"/>
                <a:gd name="adj2" fmla="val 69986"/>
              </a:avLst>
            </a:prstGeom>
            <a:noFill/>
            <a:ln w="76200">
              <a:solidFill>
                <a:srgbClr val="FF0000"/>
              </a:solidFill>
              <a:round/>
            </a:ln>
            <a:effectLst/>
          </p:spPr>
          <p:txBody>
            <a:bodyPr anchor="ct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marL="0" marR="0" lvl="0" indent="0" algn="ctr" defTabSz="914400" rtl="0" eaLnBrk="1" fontAlgn="base" latinLnBrk="0" hangingPunct="1">
                <a:spcBef>
                  <a:spcPct val="0"/>
                </a:spcBef>
                <a:spcAft>
                  <a:spcPct val="0"/>
                </a:spcAft>
                <a:buClrTx/>
                <a:buSzTx/>
                <a:buFontTx/>
                <a:buNone/>
                <a:defRPr/>
              </a:pPr>
              <a:endParaRPr kumimoji="0" lang="zh-CN" altLang="zh-CN" sz="5400" b="1" i="0" u="none" strike="noStrike" kern="1200" cap="none" spc="0" normalizeH="0" baseline="0" noProof="0">
                <a:ln>
                  <a:noFill/>
                </a:ln>
                <a:solidFill>
                  <a:srgbClr val="FFFF00"/>
                </a:solidFill>
                <a:effectLst>
                  <a:outerShdw blurRad="38100" dist="38100" dir="2700000" algn="tl">
                    <a:srgbClr val="C0C0C0"/>
                  </a:outerShdw>
                </a:effectLst>
                <a:uLnTx/>
                <a:uFillTx/>
                <a:latin typeface="Garamond" panose="02020404030301010803" pitchFamily="18" charset="0"/>
                <a:ea typeface="宋体" panose="02010600030101010101" pitchFamily="2" charset="-122"/>
                <a:cs typeface="+mn-cs"/>
              </a:endParaRPr>
            </a:p>
          </p:txBody>
        </p:sp>
      </p:grpSp>
      <p:grpSp>
        <p:nvGrpSpPr>
          <p:cNvPr id="38917" name="Group 13"/>
          <p:cNvGrpSpPr/>
          <p:nvPr/>
        </p:nvGrpSpPr>
        <p:grpSpPr>
          <a:xfrm>
            <a:off x="3439795" y="113665"/>
            <a:ext cx="5752465" cy="1524000"/>
            <a:chOff x="2064" y="-126"/>
            <a:chExt cx="3696" cy="960"/>
          </a:xfrm>
        </p:grpSpPr>
        <p:sp>
          <p:nvSpPr>
            <p:cNvPr id="38918" name="AutoShape 8"/>
            <p:cNvSpPr/>
            <p:nvPr/>
          </p:nvSpPr>
          <p:spPr>
            <a:xfrm>
              <a:off x="2064" y="-126"/>
              <a:ext cx="3552" cy="960"/>
            </a:xfrm>
            <a:prstGeom prst="roundRect">
              <a:avLst>
                <a:gd name="adj" fmla="val 16667"/>
              </a:avLst>
            </a:prstGeom>
            <a:solidFill>
              <a:srgbClr val="FFFFFF">
                <a:alpha val="0"/>
              </a:srgbClr>
            </a:solidFill>
            <a:ln w="76200" cap="flat" cmpd="sng">
              <a:solidFill>
                <a:srgbClr val="008000"/>
              </a:solidFill>
              <a:prstDash val="solid"/>
              <a:round/>
              <a:headEnd type="none" w="med" len="med"/>
              <a:tailEnd type="none" w="med" len="med"/>
            </a:ln>
          </p:spPr>
          <p:txBody>
            <a:bodyPr wrap="none" lIns="90000" tIns="46800" rIns="90000" bIns="46800" anchor="ct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endParaRPr lang="zh-CN" altLang="en-US" dirty="0">
                <a:latin typeface="Tahoma" panose="020B0604030504040204" pitchFamily="34" charset="0"/>
                <a:ea typeface="黑体" panose="02010609060101010101" charset="-122"/>
              </a:endParaRPr>
            </a:p>
          </p:txBody>
        </p:sp>
        <p:sp>
          <p:nvSpPr>
            <p:cNvPr id="38919" name="Text Box 10"/>
            <p:cNvSpPr txBox="1"/>
            <p:nvPr/>
          </p:nvSpPr>
          <p:spPr>
            <a:xfrm>
              <a:off x="2112" y="-33"/>
              <a:ext cx="3648" cy="756"/>
            </a:xfrm>
            <a:prstGeom prst="rect">
              <a:avLst/>
            </a:prstGeom>
            <a:noFill/>
            <a:ln w="76200">
              <a:noFill/>
            </a:ln>
          </p:spPr>
          <p:txBody>
            <a:bodyPr lIns="90000" tIns="46800" rIns="90000" bIns="46800" anchor="t">
              <a:spAutoFit/>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spcBef>
                  <a:spcPct val="50000"/>
                </a:spcBef>
              </a:pPr>
              <a:r>
                <a:rPr lang="zh-CN" altLang="en-US" sz="3600" b="1" dirty="0">
                  <a:latin typeface="黑体" panose="02010609060101010101" charset="-122"/>
                  <a:ea typeface="黑体" panose="02010609060101010101" charset="-122"/>
                </a:rPr>
                <a:t>拉美独立运动和印度民族大起义有什么共同点？</a:t>
              </a:r>
              <a:endParaRPr lang="zh-CN" altLang="en-US" sz="3600" b="1" dirty="0">
                <a:latin typeface="黑体" panose="02010609060101010101" charset="-122"/>
                <a:ea typeface="黑体" panose="02010609060101010101" charset="-122"/>
              </a:endParaRPr>
            </a:p>
          </p:txBody>
        </p:sp>
      </p:grpSp>
      <p:sp>
        <p:nvSpPr>
          <p:cNvPr id="76814" name="Text Box 14"/>
          <p:cNvSpPr txBox="1"/>
          <p:nvPr/>
        </p:nvSpPr>
        <p:spPr>
          <a:xfrm>
            <a:off x="258110" y="2550795"/>
            <a:ext cx="3200400" cy="708025"/>
          </a:xfrm>
          <a:prstGeom prst="rect">
            <a:avLst/>
          </a:prstGeom>
          <a:noFill/>
          <a:ln w="76200">
            <a:noFill/>
          </a:ln>
        </p:spPr>
        <p:txBody>
          <a:bodyPr lIns="90000" tIns="46800" rIns="90000" bIns="46800" anchor="t">
            <a:spAutoFit/>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spcBef>
                <a:spcPct val="50000"/>
              </a:spcBef>
            </a:pPr>
            <a:r>
              <a:rPr lang="zh-CN" altLang="en-US" sz="4000" b="1" dirty="0">
                <a:latin typeface="Tahoma" panose="020B0604030504040204" pitchFamily="34" charset="0"/>
                <a:ea typeface="黑体" panose="02010609060101010101" charset="-122"/>
              </a:rPr>
              <a:t>背景相同：</a:t>
            </a:r>
            <a:endParaRPr lang="zh-CN" altLang="en-US" sz="4000" b="1" dirty="0">
              <a:latin typeface="Tahoma" panose="020B0604030504040204" pitchFamily="34" charset="0"/>
              <a:ea typeface="黑体" panose="02010609060101010101" charset="-122"/>
            </a:endParaRPr>
          </a:p>
        </p:txBody>
      </p:sp>
      <p:sp>
        <p:nvSpPr>
          <p:cNvPr id="76815" name="Text Box 15"/>
          <p:cNvSpPr txBox="1"/>
          <p:nvPr/>
        </p:nvSpPr>
        <p:spPr>
          <a:xfrm>
            <a:off x="258110" y="3416300"/>
            <a:ext cx="3200400" cy="708025"/>
          </a:xfrm>
          <a:prstGeom prst="rect">
            <a:avLst/>
          </a:prstGeom>
          <a:noFill/>
          <a:ln w="76200">
            <a:noFill/>
          </a:ln>
        </p:spPr>
        <p:txBody>
          <a:bodyPr lIns="90000" tIns="46800" rIns="90000" bIns="46800" anchor="t">
            <a:spAutoFit/>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spcBef>
                <a:spcPct val="50000"/>
              </a:spcBef>
            </a:pPr>
            <a:r>
              <a:rPr lang="zh-CN" altLang="en-US" sz="4000" b="1" dirty="0">
                <a:latin typeface="Tahoma" panose="020B0604030504040204" pitchFamily="34" charset="0"/>
                <a:ea typeface="黑体" panose="02010609060101010101" charset="-122"/>
              </a:rPr>
              <a:t>性质相同：</a:t>
            </a:r>
            <a:endParaRPr lang="zh-CN" altLang="en-US" sz="4000" b="1" dirty="0">
              <a:latin typeface="Tahoma" panose="020B0604030504040204" pitchFamily="34" charset="0"/>
              <a:ea typeface="黑体" panose="02010609060101010101" charset="-122"/>
            </a:endParaRPr>
          </a:p>
        </p:txBody>
      </p:sp>
      <p:sp>
        <p:nvSpPr>
          <p:cNvPr id="76816" name="Text Box 16"/>
          <p:cNvSpPr txBox="1"/>
          <p:nvPr/>
        </p:nvSpPr>
        <p:spPr>
          <a:xfrm>
            <a:off x="2602230" y="3416300"/>
            <a:ext cx="6887210" cy="646430"/>
          </a:xfrm>
          <a:prstGeom prst="rect">
            <a:avLst/>
          </a:prstGeom>
          <a:noFill/>
          <a:ln w="76200">
            <a:noFill/>
          </a:ln>
        </p:spPr>
        <p:txBody>
          <a:bodyPr wrap="square" lIns="90000" tIns="46800" rIns="90000" bIns="46800" anchor="t">
            <a:spAutoFit/>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spcBef>
                <a:spcPct val="50000"/>
              </a:spcBef>
            </a:pPr>
            <a:r>
              <a:rPr lang="zh-CN" altLang="en-US" sz="3600" b="1" dirty="0">
                <a:solidFill>
                  <a:schemeClr val="hlink"/>
                </a:solidFill>
                <a:latin typeface="Tahoma" panose="020B0604030504040204" pitchFamily="34" charset="0"/>
                <a:ea typeface="华文中宋" panose="02010600040101010101" pitchFamily="2" charset="-122"/>
              </a:rPr>
              <a:t>反抗殖民统治的民族解放运动</a:t>
            </a:r>
            <a:endParaRPr lang="zh-CN" altLang="en-US" sz="3600" b="1" dirty="0">
              <a:solidFill>
                <a:schemeClr val="hlink"/>
              </a:solidFill>
              <a:latin typeface="Tahoma" panose="020B0604030504040204" pitchFamily="34" charset="0"/>
              <a:ea typeface="华文中宋" panose="02010600040101010101" pitchFamily="2" charset="-122"/>
            </a:endParaRPr>
          </a:p>
        </p:txBody>
      </p:sp>
      <p:sp>
        <p:nvSpPr>
          <p:cNvPr id="76818" name="Text Box 18"/>
          <p:cNvSpPr txBox="1"/>
          <p:nvPr/>
        </p:nvSpPr>
        <p:spPr>
          <a:xfrm>
            <a:off x="2709245" y="2550795"/>
            <a:ext cx="6478905" cy="646430"/>
          </a:xfrm>
          <a:prstGeom prst="rect">
            <a:avLst/>
          </a:prstGeom>
          <a:noFill/>
          <a:ln w="76200">
            <a:noFill/>
          </a:ln>
        </p:spPr>
        <p:txBody>
          <a:bodyPr wrap="square" lIns="90000" tIns="46800" rIns="90000" bIns="46800" anchor="t">
            <a:spAutoFit/>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spcBef>
                <a:spcPct val="50000"/>
              </a:spcBef>
            </a:pPr>
            <a:r>
              <a:rPr lang="zh-CN" altLang="en-US" sz="3600" b="1" dirty="0">
                <a:solidFill>
                  <a:schemeClr val="hlink"/>
                </a:solidFill>
                <a:latin typeface="Tahoma" panose="020B0604030504040204" pitchFamily="34" charset="0"/>
                <a:ea typeface="华文中宋" panose="02010600040101010101" pitchFamily="2" charset="-122"/>
              </a:rPr>
              <a:t>残酷的殖民统治和经济掠夺</a:t>
            </a:r>
            <a:endParaRPr lang="zh-CN" altLang="en-US" sz="3600" b="1" dirty="0">
              <a:solidFill>
                <a:schemeClr val="hlink"/>
              </a:solidFill>
              <a:latin typeface="Tahoma" panose="020B0604030504040204" pitchFamily="34" charset="0"/>
              <a:ea typeface="华文中宋" panose="02010600040101010101" pitchFamily="2" charset="-122"/>
            </a:endParaRPr>
          </a:p>
        </p:txBody>
      </p:sp>
      <p:sp>
        <p:nvSpPr>
          <p:cNvPr id="135173" name="矩形 135172"/>
          <p:cNvSpPr/>
          <p:nvPr/>
        </p:nvSpPr>
        <p:spPr>
          <a:xfrm>
            <a:off x="1119205" y="5651500"/>
            <a:ext cx="7289165" cy="583565"/>
          </a:xfrm>
          <a:prstGeom prst="rect">
            <a:avLst/>
          </a:prstGeom>
          <a:noFill/>
          <a:ln w="9525">
            <a:noFill/>
            <a:miter/>
          </a:ln>
        </p:spPr>
        <p:txBody>
          <a:bodyPr wrap="square" anchor="ctr">
            <a:spAutoFit/>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lvl="0" indent="266700" algn="ctr" fontAlgn="base"/>
            <a:r>
              <a:rPr lang="zh-CN" altLang="en-US" sz="3200" b="1" strike="noStrike" noProof="1">
                <a:solidFill>
                  <a:srgbClr val="000066"/>
                </a:solidFill>
                <a:effectLst>
                  <a:outerShdw blurRad="38100" dist="38100" dir="2700000">
                    <a:srgbClr val="C0C0C0"/>
                  </a:outerShdw>
                </a:effectLst>
                <a:latin typeface="Arial" panose="020B0604020202020204" pitchFamily="34" charset="0"/>
                <a:ea typeface="黑体" panose="02010609060101010101" charset="-122"/>
                <a:cs typeface="+mn-ea"/>
              </a:rPr>
              <a:t>答：太平天国运动，结果失败了。</a:t>
            </a:r>
            <a:endParaRPr lang="zh-CN" altLang="en-US" sz="3200" b="1" strike="noStrike" noProof="1">
              <a:solidFill>
                <a:srgbClr val="000066"/>
              </a:solidFill>
              <a:effectLst>
                <a:outerShdw blurRad="38100" dist="38100" dir="2700000">
                  <a:srgbClr val="C0C0C0"/>
                </a:outerShdw>
              </a:effectLst>
              <a:latin typeface="Arial" panose="020B0604020202020204" pitchFamily="34" charset="0"/>
              <a:ea typeface="黑体" panose="02010609060101010101" charset="-122"/>
            </a:endParaRPr>
          </a:p>
        </p:txBody>
      </p:sp>
      <p:sp>
        <p:nvSpPr>
          <p:cNvPr id="135174" name="矩形 135173"/>
          <p:cNvSpPr/>
          <p:nvPr/>
        </p:nvSpPr>
        <p:spPr>
          <a:xfrm>
            <a:off x="122555" y="4380865"/>
            <a:ext cx="9145270" cy="1076325"/>
          </a:xfrm>
          <a:prstGeom prst="rect">
            <a:avLst/>
          </a:prstGeom>
          <a:noFill/>
          <a:ln w="9525">
            <a:noFill/>
            <a:miter/>
          </a:ln>
        </p:spPr>
        <p:txBody>
          <a:bodyPr wrap="square">
            <a:spAutoFit/>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fontAlgn="base"/>
            <a:r>
              <a:rPr lang="en-US" altLang="zh-CN" sz="3200" b="1" strike="noStrike" noProof="1">
                <a:solidFill>
                  <a:srgbClr val="800000"/>
                </a:solidFill>
                <a:effectLst>
                  <a:outerShdw blurRad="38100" dist="38100" dir="2700000">
                    <a:srgbClr val="C0C0C0"/>
                  </a:outerShdw>
                </a:effectLst>
                <a:latin typeface="隶书" panose="02010509060101010101" pitchFamily="49" charset="-122"/>
                <a:ea typeface="隶书" panose="02010509060101010101" pitchFamily="49" charset="-122"/>
                <a:cs typeface="+mn-cs"/>
              </a:rPr>
              <a:t>  </a:t>
            </a:r>
            <a:r>
              <a:rPr lang="zh-CN" altLang="en-US" sz="3200" b="1" strike="noStrike" noProof="1">
                <a:solidFill>
                  <a:srgbClr val="800000"/>
                </a:solidFill>
                <a:effectLst>
                  <a:outerShdw blurRad="38100" dist="38100" dir="2700000">
                    <a:srgbClr val="C0C0C0"/>
                  </a:outerShdw>
                </a:effectLst>
                <a:latin typeface="隶书" panose="02010509060101010101" pitchFamily="49" charset="-122"/>
                <a:ea typeface="隶书" panose="02010509060101010101" pitchFamily="49" charset="-122"/>
                <a:cs typeface="+mn-cs"/>
              </a:rPr>
              <a:t>你能想起和章西女王同时期中国发生了什么类似的大事吗</a:t>
            </a:r>
            <a:r>
              <a:rPr lang="en-US" altLang="zh-CN" sz="3200" b="1" strike="noStrike" noProof="1">
                <a:solidFill>
                  <a:srgbClr val="800000"/>
                </a:solidFill>
                <a:effectLst>
                  <a:outerShdw blurRad="38100" dist="38100" dir="2700000">
                    <a:srgbClr val="C0C0C0"/>
                  </a:outerShdw>
                </a:effectLst>
                <a:latin typeface="隶书" panose="02010509060101010101" pitchFamily="49" charset="-122"/>
                <a:ea typeface="隶书" panose="02010509060101010101" pitchFamily="49" charset="-122"/>
                <a:cs typeface="+mn-cs"/>
              </a:rPr>
              <a:t>?</a:t>
            </a:r>
            <a:r>
              <a:rPr lang="zh-CN" altLang="en-US" sz="3200" b="1" strike="noStrike" noProof="1">
                <a:solidFill>
                  <a:srgbClr val="800000"/>
                </a:solidFill>
                <a:effectLst>
                  <a:outerShdw blurRad="38100" dist="38100" dir="2700000">
                    <a:srgbClr val="C0C0C0"/>
                  </a:outerShdw>
                </a:effectLst>
                <a:latin typeface="隶书" panose="02010509060101010101" pitchFamily="49" charset="-122"/>
                <a:ea typeface="隶书" panose="02010509060101010101" pitchFamily="49" charset="-122"/>
                <a:cs typeface="+mn-cs"/>
              </a:rPr>
              <a:t>结果怎么样</a:t>
            </a:r>
            <a:r>
              <a:rPr lang="en-US" altLang="zh-CN" sz="3200" b="1" strike="noStrike" noProof="1">
                <a:solidFill>
                  <a:srgbClr val="800000"/>
                </a:solidFill>
                <a:effectLst>
                  <a:outerShdw blurRad="38100" dist="38100" dir="2700000">
                    <a:srgbClr val="C0C0C0"/>
                  </a:outerShdw>
                </a:effectLst>
                <a:latin typeface="隶书" panose="02010509060101010101" pitchFamily="49" charset="-122"/>
                <a:ea typeface="隶书" panose="02010509060101010101" pitchFamily="49" charset="-122"/>
                <a:cs typeface="+mn-cs"/>
              </a:rPr>
              <a:t>?</a:t>
            </a:r>
            <a:endParaRPr lang="en-US" altLang="zh-CN" sz="3200" b="1" strike="noStrike" noProof="1">
              <a:solidFill>
                <a:srgbClr val="800000"/>
              </a:solidFill>
              <a:effectLst>
                <a:outerShdw blurRad="38100" dist="38100" dir="2700000">
                  <a:srgbClr val="C0C0C0"/>
                </a:outerShdw>
              </a:effectLst>
              <a:latin typeface="隶书" panose="02010509060101010101" pitchFamily="49" charset="-122"/>
              <a:ea typeface="隶书" panose="020105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68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681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681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681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517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3517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14" grpId="0"/>
      <p:bldP spid="76815" grpId="0"/>
      <p:bldP spid="76816" grpId="0"/>
      <p:bldP spid="76818" grpId="0"/>
      <p:bldP spid="135173" grpId="0"/>
      <p:bldP spid="135174"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985" name="Group 54"/>
          <p:cNvGrpSpPr/>
          <p:nvPr/>
        </p:nvGrpSpPr>
        <p:grpSpPr>
          <a:xfrm>
            <a:off x="457200" y="5791200"/>
            <a:ext cx="8534400" cy="914400"/>
            <a:chOff x="288" y="3993"/>
            <a:chExt cx="5280" cy="327"/>
          </a:xfrm>
        </p:grpSpPr>
        <p:sp>
          <p:nvSpPr>
            <p:cNvPr id="41986" name="Rectangle 39"/>
            <p:cNvSpPr/>
            <p:nvPr/>
          </p:nvSpPr>
          <p:spPr>
            <a:xfrm>
              <a:off x="2926" y="3993"/>
              <a:ext cx="2642" cy="327"/>
            </a:xfrm>
            <a:prstGeom prst="rect">
              <a:avLst/>
            </a:prstGeom>
            <a:noFill/>
            <a:ln w="57150" cap="flat" cmpd="sng">
              <a:solidFill>
                <a:schemeClr val="tx2"/>
              </a:solidFill>
              <a:prstDash val="solid"/>
              <a:miter/>
              <a:headEnd type="none" w="med" len="med"/>
              <a:tailEnd type="none" w="med" len="med"/>
            </a:ln>
          </p:spPr>
          <p:txBody>
            <a:bodyPr lIns="90000" tIns="46800" rIns="90000" bIns="46800" anchor="t"/>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spcBef>
                  <a:spcPct val="20000"/>
                </a:spcBef>
              </a:pPr>
              <a:endParaRPr lang="zh-CN" altLang="zh-CN" sz="2800" dirty="0">
                <a:latin typeface="Tahoma" panose="020B0604030504040204" pitchFamily="34" charset="0"/>
                <a:ea typeface="宋体" panose="02010600030101010101" pitchFamily="2" charset="-122"/>
              </a:endParaRPr>
            </a:p>
          </p:txBody>
        </p:sp>
        <p:sp>
          <p:nvSpPr>
            <p:cNvPr id="41987" name="Rectangle 38"/>
            <p:cNvSpPr/>
            <p:nvPr/>
          </p:nvSpPr>
          <p:spPr>
            <a:xfrm>
              <a:off x="816" y="3993"/>
              <a:ext cx="2110" cy="327"/>
            </a:xfrm>
            <a:prstGeom prst="rect">
              <a:avLst/>
            </a:prstGeom>
            <a:noFill/>
            <a:ln w="57150" cap="flat" cmpd="sng">
              <a:solidFill>
                <a:schemeClr val="tx2"/>
              </a:solidFill>
              <a:prstDash val="solid"/>
              <a:miter/>
              <a:headEnd type="none" w="med" len="med"/>
              <a:tailEnd type="none" w="med" len="med"/>
            </a:ln>
          </p:spPr>
          <p:txBody>
            <a:bodyPr lIns="90000" tIns="226800" rIns="90000" bIns="226800" anchor="t"/>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spcBef>
                  <a:spcPct val="20000"/>
                </a:spcBef>
              </a:pPr>
              <a:endParaRPr lang="zh-CN" altLang="zh-CN" sz="2800" dirty="0">
                <a:latin typeface="Tahoma" panose="020B0604030504040204" pitchFamily="34" charset="0"/>
                <a:ea typeface="宋体" panose="02010600030101010101" pitchFamily="2" charset="-122"/>
              </a:endParaRPr>
            </a:p>
          </p:txBody>
        </p:sp>
        <p:sp>
          <p:nvSpPr>
            <p:cNvPr id="41988" name="Rectangle 37"/>
            <p:cNvSpPr/>
            <p:nvPr/>
          </p:nvSpPr>
          <p:spPr>
            <a:xfrm>
              <a:off x="288" y="3993"/>
              <a:ext cx="528" cy="327"/>
            </a:xfrm>
            <a:prstGeom prst="rect">
              <a:avLst/>
            </a:prstGeom>
            <a:noFill/>
            <a:ln w="57150" cap="flat" cmpd="sng">
              <a:solidFill>
                <a:schemeClr val="tx2"/>
              </a:solidFill>
              <a:prstDash val="solid"/>
              <a:miter/>
              <a:headEnd type="none" w="med" len="med"/>
              <a:tailEnd type="none" w="med" len="med"/>
            </a:ln>
          </p:spPr>
          <p:txBody>
            <a:bodyPr lIns="90000" tIns="46800" rIns="90000" bIns="46800" anchor="t"/>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spcBef>
                  <a:spcPct val="20000"/>
                </a:spcBef>
              </a:pPr>
              <a:r>
                <a:rPr lang="zh-CN" altLang="en-US" sz="2000" b="1" dirty="0">
                  <a:latin typeface="黑体" panose="02010609060101010101" charset="-122"/>
                  <a:ea typeface="黑体" panose="02010609060101010101" charset="-122"/>
                </a:rPr>
                <a:t>失败原因不同</a:t>
              </a:r>
              <a:endParaRPr lang="zh-CN" altLang="en-US" sz="2000" b="1" dirty="0">
                <a:latin typeface="黑体" panose="02010609060101010101" charset="-122"/>
                <a:ea typeface="黑体" panose="02010609060101010101" charset="-122"/>
              </a:endParaRPr>
            </a:p>
          </p:txBody>
        </p:sp>
        <p:sp>
          <p:nvSpPr>
            <p:cNvPr id="41989" name="Line 40"/>
            <p:cNvSpPr/>
            <p:nvPr/>
          </p:nvSpPr>
          <p:spPr>
            <a:xfrm>
              <a:off x="288" y="3993"/>
              <a:ext cx="5280" cy="0"/>
            </a:xfrm>
            <a:prstGeom prst="line">
              <a:avLst/>
            </a:prstGeom>
            <a:ln w="57150" cap="flat" cmpd="sng">
              <a:solidFill>
                <a:schemeClr val="tx1"/>
              </a:solidFill>
              <a:prstDash val="solid"/>
              <a:round/>
              <a:headEnd type="none" w="med" len="med"/>
              <a:tailEnd type="none" w="med" len="med"/>
            </a:ln>
          </p:spPr>
          <p:txBody>
            <a:bodyPr anchor="t"/>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endParaRPr lang="zh-CN" altLang="en-US">
                <a:latin typeface="Tahoma" panose="020B0604030504040204" pitchFamily="34" charset="0"/>
                <a:ea typeface="宋体" panose="02010600030101010101" pitchFamily="2" charset="-122"/>
              </a:endParaRPr>
            </a:p>
          </p:txBody>
        </p:sp>
        <p:sp>
          <p:nvSpPr>
            <p:cNvPr id="41990" name="Line 41"/>
            <p:cNvSpPr/>
            <p:nvPr/>
          </p:nvSpPr>
          <p:spPr>
            <a:xfrm>
              <a:off x="288" y="4320"/>
              <a:ext cx="5280" cy="0"/>
            </a:xfrm>
            <a:prstGeom prst="line">
              <a:avLst/>
            </a:prstGeom>
            <a:ln w="57150" cap="flat" cmpd="sng">
              <a:solidFill>
                <a:schemeClr val="tx1"/>
              </a:solidFill>
              <a:prstDash val="solid"/>
              <a:round/>
              <a:headEnd type="none" w="med" len="med"/>
              <a:tailEnd type="none" w="med" len="med"/>
            </a:ln>
          </p:spPr>
          <p:txBody>
            <a:bodyPr anchor="t"/>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endParaRPr lang="zh-CN" altLang="en-US">
                <a:latin typeface="Tahoma" panose="020B0604030504040204" pitchFamily="34" charset="0"/>
                <a:ea typeface="宋体" panose="02010600030101010101" pitchFamily="2" charset="-122"/>
              </a:endParaRPr>
            </a:p>
          </p:txBody>
        </p:sp>
        <p:sp>
          <p:nvSpPr>
            <p:cNvPr id="41991" name="Line 42"/>
            <p:cNvSpPr/>
            <p:nvPr/>
          </p:nvSpPr>
          <p:spPr>
            <a:xfrm>
              <a:off x="288" y="3993"/>
              <a:ext cx="0" cy="327"/>
            </a:xfrm>
            <a:prstGeom prst="line">
              <a:avLst/>
            </a:prstGeom>
            <a:ln w="57150" cap="flat" cmpd="sng">
              <a:solidFill>
                <a:schemeClr val="tx1"/>
              </a:solidFill>
              <a:prstDash val="solid"/>
              <a:round/>
              <a:headEnd type="none" w="med" len="med"/>
              <a:tailEnd type="none" w="med" len="med"/>
            </a:ln>
          </p:spPr>
          <p:txBody>
            <a:bodyPr anchor="t"/>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endParaRPr lang="zh-CN" altLang="en-US">
                <a:latin typeface="Tahoma" panose="020B0604030504040204" pitchFamily="34" charset="0"/>
                <a:ea typeface="宋体" panose="02010600030101010101" pitchFamily="2" charset="-122"/>
              </a:endParaRPr>
            </a:p>
          </p:txBody>
        </p:sp>
        <p:sp>
          <p:nvSpPr>
            <p:cNvPr id="41992" name="Line 43"/>
            <p:cNvSpPr/>
            <p:nvPr/>
          </p:nvSpPr>
          <p:spPr>
            <a:xfrm>
              <a:off x="816" y="3993"/>
              <a:ext cx="0" cy="327"/>
            </a:xfrm>
            <a:prstGeom prst="line">
              <a:avLst/>
            </a:prstGeom>
            <a:ln w="57150" cap="flat" cmpd="sng">
              <a:solidFill>
                <a:schemeClr val="tx1"/>
              </a:solidFill>
              <a:prstDash val="solid"/>
              <a:round/>
              <a:headEnd type="none" w="med" len="med"/>
              <a:tailEnd type="none" w="med" len="med"/>
            </a:ln>
          </p:spPr>
          <p:txBody>
            <a:bodyPr anchor="t"/>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endParaRPr lang="zh-CN" altLang="en-US">
                <a:latin typeface="Tahoma" panose="020B0604030504040204" pitchFamily="34" charset="0"/>
                <a:ea typeface="宋体" panose="02010600030101010101" pitchFamily="2" charset="-122"/>
              </a:endParaRPr>
            </a:p>
          </p:txBody>
        </p:sp>
        <p:sp>
          <p:nvSpPr>
            <p:cNvPr id="41993" name="Line 44"/>
            <p:cNvSpPr/>
            <p:nvPr/>
          </p:nvSpPr>
          <p:spPr>
            <a:xfrm>
              <a:off x="2926" y="3993"/>
              <a:ext cx="0" cy="327"/>
            </a:xfrm>
            <a:prstGeom prst="line">
              <a:avLst/>
            </a:prstGeom>
            <a:ln w="57150" cap="flat" cmpd="sng">
              <a:solidFill>
                <a:schemeClr val="tx1"/>
              </a:solidFill>
              <a:prstDash val="solid"/>
              <a:round/>
              <a:headEnd type="none" w="med" len="med"/>
              <a:tailEnd type="none" w="med" len="med"/>
            </a:ln>
          </p:spPr>
          <p:txBody>
            <a:bodyPr anchor="t"/>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endParaRPr lang="zh-CN" altLang="en-US">
                <a:latin typeface="Tahoma" panose="020B0604030504040204" pitchFamily="34" charset="0"/>
                <a:ea typeface="宋体" panose="02010600030101010101" pitchFamily="2" charset="-122"/>
              </a:endParaRPr>
            </a:p>
          </p:txBody>
        </p:sp>
        <p:sp>
          <p:nvSpPr>
            <p:cNvPr id="41994" name="Line 45"/>
            <p:cNvSpPr/>
            <p:nvPr/>
          </p:nvSpPr>
          <p:spPr>
            <a:xfrm>
              <a:off x="5568" y="3993"/>
              <a:ext cx="0" cy="327"/>
            </a:xfrm>
            <a:prstGeom prst="line">
              <a:avLst/>
            </a:prstGeom>
            <a:ln w="57150" cap="flat" cmpd="sng">
              <a:solidFill>
                <a:schemeClr val="tx1"/>
              </a:solidFill>
              <a:prstDash val="solid"/>
              <a:round/>
              <a:headEnd type="none" w="med" len="med"/>
              <a:tailEnd type="none" w="med" len="med"/>
            </a:ln>
          </p:spPr>
          <p:txBody>
            <a:bodyPr anchor="t"/>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endParaRPr lang="zh-CN" altLang="en-US">
                <a:latin typeface="Tahoma" panose="020B0604030504040204" pitchFamily="34" charset="0"/>
                <a:ea typeface="宋体" panose="02010600030101010101" pitchFamily="2" charset="-122"/>
              </a:endParaRPr>
            </a:p>
          </p:txBody>
        </p:sp>
      </p:grpSp>
      <p:sp>
        <p:nvSpPr>
          <p:cNvPr id="41995" name="Text Box 3"/>
          <p:cNvSpPr txBox="1"/>
          <p:nvPr/>
        </p:nvSpPr>
        <p:spPr>
          <a:xfrm>
            <a:off x="2133600" y="152400"/>
            <a:ext cx="7010400" cy="829945"/>
          </a:xfrm>
          <a:prstGeom prst="rect">
            <a:avLst/>
          </a:prstGeom>
          <a:noFill/>
          <a:ln w="9525">
            <a:noFill/>
          </a:ln>
        </p:spPr>
        <p:txBody>
          <a:bodyPr anchor="t">
            <a:spAutoFit/>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spcBef>
                <a:spcPct val="50000"/>
              </a:spcBef>
            </a:pPr>
            <a:r>
              <a:rPr lang="en-US" altLang="zh-CN" sz="2400" b="1" dirty="0">
                <a:solidFill>
                  <a:srgbClr val="0066FF"/>
                </a:solidFill>
                <a:latin typeface="黑体" panose="02010609060101010101" charset="-122"/>
                <a:ea typeface="黑体" panose="02010609060101010101" charset="-122"/>
              </a:rPr>
              <a:t>4.</a:t>
            </a:r>
            <a:r>
              <a:rPr lang="zh-CN" altLang="en-US" sz="2400" b="1" dirty="0">
                <a:solidFill>
                  <a:srgbClr val="0066FF"/>
                </a:solidFill>
                <a:latin typeface="黑体" panose="02010609060101010101" charset="-122"/>
                <a:ea typeface="黑体" panose="02010609060101010101" charset="-122"/>
              </a:rPr>
              <a:t>联系</a:t>
            </a:r>
            <a:r>
              <a:rPr lang="en-US" altLang="zh-CN" sz="2400" b="1" dirty="0">
                <a:solidFill>
                  <a:srgbClr val="0066FF"/>
                </a:solidFill>
                <a:latin typeface="黑体" panose="02010609060101010101" charset="-122"/>
                <a:ea typeface="黑体" panose="02010609060101010101" charset="-122"/>
              </a:rPr>
              <a:t>1851—1864</a:t>
            </a:r>
            <a:r>
              <a:rPr lang="zh-CN" altLang="en-US" sz="2400" b="1" dirty="0">
                <a:solidFill>
                  <a:srgbClr val="0066FF"/>
                </a:solidFill>
                <a:latin typeface="黑体" panose="02010609060101010101" charset="-122"/>
                <a:ea typeface="黑体" panose="02010609060101010101" charset="-122"/>
              </a:rPr>
              <a:t>年中国太平天国运动、</a:t>
            </a:r>
            <a:r>
              <a:rPr lang="en-US" altLang="zh-CN" sz="2400" b="1" dirty="0">
                <a:solidFill>
                  <a:srgbClr val="0066FF"/>
                </a:solidFill>
                <a:latin typeface="黑体" panose="02010609060101010101" charset="-122"/>
                <a:ea typeface="黑体" panose="02010609060101010101" charset="-122"/>
              </a:rPr>
              <a:t>1857—1859</a:t>
            </a:r>
            <a:r>
              <a:rPr lang="zh-CN" altLang="en-US" sz="2400" b="1" dirty="0">
                <a:solidFill>
                  <a:srgbClr val="0066FF"/>
                </a:solidFill>
                <a:latin typeface="黑体" panose="02010609060101010101" charset="-122"/>
                <a:ea typeface="黑体" panose="02010609060101010101" charset="-122"/>
              </a:rPr>
              <a:t>年印度民族大起义，比较它们的异同？</a:t>
            </a:r>
            <a:endParaRPr lang="zh-CN" altLang="en-US" sz="2400" b="1" dirty="0">
              <a:solidFill>
                <a:srgbClr val="0066FF"/>
              </a:solidFill>
              <a:latin typeface="黑体" panose="02010609060101010101" charset="-122"/>
              <a:ea typeface="黑体" panose="02010609060101010101" charset="-122"/>
            </a:endParaRPr>
          </a:p>
        </p:txBody>
      </p:sp>
      <p:sp>
        <p:nvSpPr>
          <p:cNvPr id="41996" name="Text Box 4"/>
          <p:cNvSpPr txBox="1"/>
          <p:nvPr/>
        </p:nvSpPr>
        <p:spPr>
          <a:xfrm>
            <a:off x="0" y="1066800"/>
            <a:ext cx="914400" cy="829945"/>
          </a:xfrm>
          <a:prstGeom prst="rect">
            <a:avLst/>
          </a:prstGeom>
          <a:solidFill>
            <a:srgbClr val="FFFF00"/>
          </a:solidFill>
          <a:ln w="9525">
            <a:noFill/>
          </a:ln>
        </p:spPr>
        <p:txBody>
          <a:bodyPr anchor="t">
            <a:spAutoFit/>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spcBef>
                <a:spcPct val="50000"/>
              </a:spcBef>
            </a:pPr>
            <a:r>
              <a:rPr lang="zh-CN" altLang="en-US" sz="2400" b="1" dirty="0">
                <a:latin typeface="黑体" panose="02010609060101010101" charset="-122"/>
                <a:ea typeface="黑体" panose="02010609060101010101" charset="-122"/>
              </a:rPr>
              <a:t>相同点：</a:t>
            </a:r>
            <a:endParaRPr lang="zh-CN" altLang="en-US" sz="2000" b="1" dirty="0">
              <a:latin typeface="黑体" panose="02010609060101010101" charset="-122"/>
              <a:ea typeface="黑体" panose="02010609060101010101" charset="-122"/>
            </a:endParaRPr>
          </a:p>
        </p:txBody>
      </p:sp>
      <p:sp>
        <p:nvSpPr>
          <p:cNvPr id="41997" name="Rectangle 6"/>
          <p:cNvSpPr/>
          <p:nvPr/>
        </p:nvSpPr>
        <p:spPr>
          <a:xfrm>
            <a:off x="457200" y="2057400"/>
            <a:ext cx="8534400" cy="3733800"/>
          </a:xfrm>
          <a:prstGeom prst="rect">
            <a:avLst/>
          </a:prstGeom>
          <a:solidFill>
            <a:srgbClr val="FFFFFF"/>
          </a:solidFill>
          <a:ln w="57150" cap="flat" cmpd="sng">
            <a:solidFill>
              <a:schemeClr val="tx1"/>
            </a:solidFill>
            <a:prstDash val="solid"/>
            <a:miter/>
            <a:headEnd type="none" w="med" len="med"/>
            <a:tailEnd type="none" w="med" len="med"/>
          </a:ln>
        </p:spPr>
        <p:txBody>
          <a:bodyPr wrap="none" anchor="ct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endParaRPr lang="zh-CN" altLang="en-US" dirty="0">
              <a:latin typeface="Tahoma" panose="020B0604030504040204" pitchFamily="34" charset="0"/>
              <a:ea typeface="宋体" panose="02010600030101010101" pitchFamily="2" charset="-122"/>
            </a:endParaRPr>
          </a:p>
        </p:txBody>
      </p:sp>
      <p:sp>
        <p:nvSpPr>
          <p:cNvPr id="41998" name="Line 7"/>
          <p:cNvSpPr/>
          <p:nvPr/>
        </p:nvSpPr>
        <p:spPr>
          <a:xfrm flipV="1">
            <a:off x="457200" y="2819400"/>
            <a:ext cx="8534400" cy="36513"/>
          </a:xfrm>
          <a:prstGeom prst="line">
            <a:avLst/>
          </a:prstGeom>
          <a:ln w="57150" cap="flat" cmpd="sng">
            <a:solidFill>
              <a:schemeClr val="tx1"/>
            </a:solidFill>
            <a:prstDash val="solid"/>
            <a:round/>
            <a:headEnd type="none" w="med" len="med"/>
            <a:tailEnd type="none" w="med" len="med"/>
          </a:ln>
        </p:spPr>
        <p:txBody>
          <a:bodyPr anchor="t"/>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endParaRPr lang="zh-CN" altLang="en-US">
              <a:latin typeface="Tahoma" panose="020B0604030504040204" pitchFamily="34" charset="0"/>
              <a:ea typeface="宋体" panose="02010600030101010101" pitchFamily="2" charset="-122"/>
            </a:endParaRPr>
          </a:p>
        </p:txBody>
      </p:sp>
      <p:sp>
        <p:nvSpPr>
          <p:cNvPr id="41999" name="Line 8"/>
          <p:cNvSpPr/>
          <p:nvPr/>
        </p:nvSpPr>
        <p:spPr>
          <a:xfrm flipH="1">
            <a:off x="1295400" y="2057400"/>
            <a:ext cx="0" cy="3733800"/>
          </a:xfrm>
          <a:prstGeom prst="line">
            <a:avLst/>
          </a:prstGeom>
          <a:ln w="57150" cap="flat" cmpd="sng">
            <a:solidFill>
              <a:schemeClr val="tx1"/>
            </a:solidFill>
            <a:prstDash val="solid"/>
            <a:round/>
            <a:headEnd type="none" w="med" len="med"/>
            <a:tailEnd type="none" w="med" len="med"/>
          </a:ln>
        </p:spPr>
        <p:txBody>
          <a:bodyPr anchor="t"/>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endParaRPr lang="zh-CN" altLang="en-US">
              <a:latin typeface="Tahoma" panose="020B0604030504040204" pitchFamily="34" charset="0"/>
              <a:ea typeface="宋体" panose="02010600030101010101" pitchFamily="2" charset="-122"/>
            </a:endParaRPr>
          </a:p>
        </p:txBody>
      </p:sp>
      <p:sp>
        <p:nvSpPr>
          <p:cNvPr id="42000" name="Line 9"/>
          <p:cNvSpPr/>
          <p:nvPr/>
        </p:nvSpPr>
        <p:spPr>
          <a:xfrm>
            <a:off x="4724400" y="2057400"/>
            <a:ext cx="0" cy="3733800"/>
          </a:xfrm>
          <a:prstGeom prst="line">
            <a:avLst/>
          </a:prstGeom>
          <a:ln w="57150" cap="flat" cmpd="sng">
            <a:solidFill>
              <a:schemeClr val="tx1"/>
            </a:solidFill>
            <a:prstDash val="solid"/>
            <a:round/>
            <a:headEnd type="none" w="med" len="med"/>
            <a:tailEnd type="none" w="med" len="med"/>
          </a:ln>
        </p:spPr>
        <p:txBody>
          <a:bodyPr anchor="t"/>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endParaRPr lang="zh-CN" altLang="en-US">
              <a:latin typeface="Tahoma" panose="020B0604030504040204" pitchFamily="34" charset="0"/>
              <a:ea typeface="宋体" panose="02010600030101010101" pitchFamily="2" charset="-122"/>
            </a:endParaRPr>
          </a:p>
        </p:txBody>
      </p:sp>
      <p:sp>
        <p:nvSpPr>
          <p:cNvPr id="42001" name="Line 10"/>
          <p:cNvSpPr/>
          <p:nvPr/>
        </p:nvSpPr>
        <p:spPr>
          <a:xfrm>
            <a:off x="457200" y="4191000"/>
            <a:ext cx="8534400" cy="0"/>
          </a:xfrm>
          <a:prstGeom prst="line">
            <a:avLst/>
          </a:prstGeom>
          <a:ln w="57150" cap="flat" cmpd="sng">
            <a:solidFill>
              <a:schemeClr val="tx1"/>
            </a:solidFill>
            <a:prstDash val="solid"/>
            <a:round/>
            <a:headEnd type="none" w="med" len="med"/>
            <a:tailEnd type="none" w="med" len="med"/>
          </a:ln>
        </p:spPr>
        <p:txBody>
          <a:bodyPr anchor="t"/>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endParaRPr lang="zh-CN" altLang="en-US">
              <a:latin typeface="Tahoma" panose="020B0604030504040204" pitchFamily="34" charset="0"/>
              <a:ea typeface="宋体" panose="02010600030101010101" pitchFamily="2" charset="-122"/>
            </a:endParaRPr>
          </a:p>
        </p:txBody>
      </p:sp>
      <p:sp>
        <p:nvSpPr>
          <p:cNvPr id="42002" name="Line 11"/>
          <p:cNvSpPr/>
          <p:nvPr/>
        </p:nvSpPr>
        <p:spPr>
          <a:xfrm>
            <a:off x="457200" y="5105400"/>
            <a:ext cx="8534400" cy="0"/>
          </a:xfrm>
          <a:prstGeom prst="line">
            <a:avLst/>
          </a:prstGeom>
          <a:ln w="57150" cap="flat" cmpd="sng">
            <a:solidFill>
              <a:schemeClr val="tx1"/>
            </a:solidFill>
            <a:prstDash val="solid"/>
            <a:round/>
            <a:headEnd type="none" w="med" len="med"/>
            <a:tailEnd type="none" w="med" len="med"/>
          </a:ln>
        </p:spPr>
        <p:txBody>
          <a:bodyPr anchor="t"/>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endParaRPr lang="zh-CN" altLang="en-US">
              <a:latin typeface="Tahoma" panose="020B0604030504040204" pitchFamily="34" charset="0"/>
              <a:ea typeface="宋体" panose="02010600030101010101" pitchFamily="2" charset="-122"/>
            </a:endParaRPr>
          </a:p>
        </p:txBody>
      </p:sp>
      <p:sp>
        <p:nvSpPr>
          <p:cNvPr id="42003" name="Text Box 12"/>
          <p:cNvSpPr txBox="1"/>
          <p:nvPr/>
        </p:nvSpPr>
        <p:spPr>
          <a:xfrm>
            <a:off x="1524000" y="2210753"/>
            <a:ext cx="2819400" cy="521970"/>
          </a:xfrm>
          <a:prstGeom prst="rect">
            <a:avLst/>
          </a:prstGeom>
          <a:noFill/>
          <a:ln w="57150">
            <a:noFill/>
          </a:ln>
        </p:spPr>
        <p:txBody>
          <a:bodyPr anchor="ctr">
            <a:spAutoFit/>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lgn="ctr">
              <a:spcBef>
                <a:spcPct val="50000"/>
              </a:spcBef>
            </a:pPr>
            <a:r>
              <a:rPr lang="zh-CN" altLang="en-US" sz="2800" b="1" dirty="0">
                <a:latin typeface="Times New Roman" panose="02020603050405020304" pitchFamily="18" charset="0"/>
                <a:ea typeface="黑体" panose="02010609060101010101" charset="-122"/>
              </a:rPr>
              <a:t>印度民族起义</a:t>
            </a:r>
            <a:endParaRPr lang="zh-CN" altLang="en-US" sz="2800" b="1" dirty="0">
              <a:latin typeface="Times New Roman" panose="02020603050405020304" pitchFamily="18" charset="0"/>
              <a:ea typeface="黑体" panose="02010609060101010101" charset="-122"/>
            </a:endParaRPr>
          </a:p>
        </p:txBody>
      </p:sp>
      <p:sp>
        <p:nvSpPr>
          <p:cNvPr id="42004" name="Text Box 13"/>
          <p:cNvSpPr txBox="1"/>
          <p:nvPr/>
        </p:nvSpPr>
        <p:spPr>
          <a:xfrm>
            <a:off x="5486400" y="2210753"/>
            <a:ext cx="3048000" cy="521970"/>
          </a:xfrm>
          <a:prstGeom prst="rect">
            <a:avLst/>
          </a:prstGeom>
          <a:noFill/>
          <a:ln w="57150">
            <a:noFill/>
          </a:ln>
        </p:spPr>
        <p:txBody>
          <a:bodyPr anchor="ctr">
            <a:spAutoFit/>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lgn="ctr">
              <a:spcBef>
                <a:spcPct val="50000"/>
              </a:spcBef>
            </a:pPr>
            <a:r>
              <a:rPr lang="zh-CN" altLang="en-US" sz="2800" b="1" dirty="0">
                <a:latin typeface="Times New Roman" panose="02020603050405020304" pitchFamily="18" charset="0"/>
                <a:ea typeface="黑体" panose="02010609060101010101" charset="-122"/>
              </a:rPr>
              <a:t>太平天国运动</a:t>
            </a:r>
            <a:endParaRPr lang="zh-CN" altLang="en-US" sz="2800" b="1" dirty="0">
              <a:latin typeface="Times New Roman" panose="02020603050405020304" pitchFamily="18" charset="0"/>
              <a:ea typeface="黑体" panose="02010609060101010101" charset="-122"/>
            </a:endParaRPr>
          </a:p>
        </p:txBody>
      </p:sp>
      <p:sp>
        <p:nvSpPr>
          <p:cNvPr id="42005" name="Text Box 14"/>
          <p:cNvSpPr txBox="1"/>
          <p:nvPr/>
        </p:nvSpPr>
        <p:spPr>
          <a:xfrm>
            <a:off x="457200" y="4267359"/>
            <a:ext cx="817563" cy="829945"/>
          </a:xfrm>
          <a:prstGeom prst="rect">
            <a:avLst/>
          </a:prstGeom>
          <a:noFill/>
          <a:ln w="57150">
            <a:noFill/>
          </a:ln>
        </p:spPr>
        <p:txBody>
          <a:bodyPr anchor="ctr">
            <a:spAutoFit/>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lgn="ctr">
              <a:spcBef>
                <a:spcPct val="50000"/>
              </a:spcBef>
            </a:pPr>
            <a:r>
              <a:rPr lang="zh-CN" altLang="en-US" sz="2400" b="1" dirty="0">
                <a:latin typeface="Times New Roman" panose="02020603050405020304" pitchFamily="18" charset="0"/>
                <a:ea typeface="黑体" panose="02010609060101010101" charset="-122"/>
              </a:rPr>
              <a:t>领导不同</a:t>
            </a:r>
            <a:endParaRPr lang="zh-CN" altLang="en-US" sz="2400" b="1" dirty="0">
              <a:latin typeface="Times New Roman" panose="02020603050405020304" pitchFamily="18" charset="0"/>
              <a:ea typeface="黑体" panose="02010609060101010101" charset="-122"/>
            </a:endParaRPr>
          </a:p>
        </p:txBody>
      </p:sp>
      <p:sp>
        <p:nvSpPr>
          <p:cNvPr id="42006" name="Text Box 15"/>
          <p:cNvSpPr txBox="1"/>
          <p:nvPr/>
        </p:nvSpPr>
        <p:spPr>
          <a:xfrm>
            <a:off x="381000" y="5106035"/>
            <a:ext cx="1066800" cy="706755"/>
          </a:xfrm>
          <a:prstGeom prst="rect">
            <a:avLst/>
          </a:prstGeom>
          <a:noFill/>
          <a:ln w="57150">
            <a:noFill/>
          </a:ln>
        </p:spPr>
        <p:txBody>
          <a:bodyPr anchor="ctr">
            <a:spAutoFit/>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lgn="ctr">
              <a:spcBef>
                <a:spcPct val="50000"/>
              </a:spcBef>
            </a:pPr>
            <a:r>
              <a:rPr lang="zh-CN" altLang="en-US" sz="2000" b="1" dirty="0">
                <a:latin typeface="Times New Roman" panose="02020603050405020304" pitchFamily="18" charset="0"/>
                <a:ea typeface="黑体" panose="02010609060101010101" charset="-122"/>
              </a:rPr>
              <a:t>参加者不同</a:t>
            </a:r>
            <a:endParaRPr lang="zh-CN" altLang="en-US" sz="2000" b="1" dirty="0">
              <a:latin typeface="Times New Roman" panose="02020603050405020304" pitchFamily="18" charset="0"/>
              <a:ea typeface="黑体" panose="02010609060101010101" charset="-122"/>
            </a:endParaRPr>
          </a:p>
        </p:txBody>
      </p:sp>
      <p:sp>
        <p:nvSpPr>
          <p:cNvPr id="42007" name="Text Box 16"/>
          <p:cNvSpPr txBox="1"/>
          <p:nvPr/>
        </p:nvSpPr>
        <p:spPr>
          <a:xfrm>
            <a:off x="381000" y="2896235"/>
            <a:ext cx="990600" cy="1198880"/>
          </a:xfrm>
          <a:prstGeom prst="rect">
            <a:avLst/>
          </a:prstGeom>
          <a:noFill/>
          <a:ln w="57150">
            <a:noFill/>
          </a:ln>
        </p:spPr>
        <p:txBody>
          <a:bodyPr anchor="ctr">
            <a:spAutoFit/>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lgn="ctr">
              <a:spcBef>
                <a:spcPct val="50000"/>
              </a:spcBef>
            </a:pPr>
            <a:r>
              <a:rPr lang="zh-CN" altLang="en-US" sz="2400" b="1" dirty="0">
                <a:latin typeface="黑体" panose="02010609060101010101" charset="-122"/>
                <a:ea typeface="黑体" panose="02010609060101010101" charset="-122"/>
              </a:rPr>
              <a:t>斗争目标不同</a:t>
            </a:r>
            <a:endParaRPr lang="zh-CN" altLang="en-US" sz="2400" b="1" dirty="0">
              <a:latin typeface="黑体" panose="02010609060101010101" charset="-122"/>
              <a:ea typeface="黑体" panose="02010609060101010101" charset="-122"/>
            </a:endParaRPr>
          </a:p>
        </p:txBody>
      </p:sp>
      <p:sp>
        <p:nvSpPr>
          <p:cNvPr id="63" name="Text Box 17"/>
          <p:cNvSpPr txBox="1"/>
          <p:nvPr/>
        </p:nvSpPr>
        <p:spPr>
          <a:xfrm>
            <a:off x="1371600" y="4344353"/>
            <a:ext cx="2798763" cy="521970"/>
          </a:xfrm>
          <a:prstGeom prst="rect">
            <a:avLst/>
          </a:prstGeom>
          <a:noFill/>
          <a:ln w="9525">
            <a:noFill/>
          </a:ln>
        </p:spPr>
        <p:txBody>
          <a:bodyPr anchor="ctr">
            <a:spAutoFit/>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lgn="ctr">
              <a:spcBef>
                <a:spcPct val="50000"/>
              </a:spcBef>
            </a:pPr>
            <a:r>
              <a:rPr lang="zh-CN" altLang="en-US" sz="2800" b="1" dirty="0">
                <a:solidFill>
                  <a:srgbClr val="FF0000"/>
                </a:solidFill>
                <a:latin typeface="华文中宋" panose="02010600040101010101" pitchFamily="2" charset="-122"/>
                <a:ea typeface="华文中宋" panose="02010600040101010101" pitchFamily="2" charset="-122"/>
              </a:rPr>
              <a:t>封建王公</a:t>
            </a:r>
            <a:endParaRPr lang="zh-CN" altLang="en-US" sz="2800" b="1" dirty="0">
              <a:solidFill>
                <a:srgbClr val="FF0000"/>
              </a:solidFill>
              <a:latin typeface="华文中宋" panose="02010600040101010101" pitchFamily="2" charset="-122"/>
              <a:ea typeface="华文中宋" panose="02010600040101010101" pitchFamily="2" charset="-122"/>
            </a:endParaRPr>
          </a:p>
        </p:txBody>
      </p:sp>
      <p:sp>
        <p:nvSpPr>
          <p:cNvPr id="64" name="Text Box 18"/>
          <p:cNvSpPr txBox="1"/>
          <p:nvPr/>
        </p:nvSpPr>
        <p:spPr>
          <a:xfrm>
            <a:off x="5257800" y="5182553"/>
            <a:ext cx="2943225" cy="521970"/>
          </a:xfrm>
          <a:prstGeom prst="rect">
            <a:avLst/>
          </a:prstGeom>
          <a:noFill/>
          <a:ln w="9525">
            <a:noFill/>
          </a:ln>
        </p:spPr>
        <p:txBody>
          <a:bodyPr anchor="ctr">
            <a:spAutoFit/>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lgn="ctr">
              <a:spcBef>
                <a:spcPct val="50000"/>
              </a:spcBef>
            </a:pPr>
            <a:r>
              <a:rPr lang="zh-CN" altLang="en-US" sz="2800" b="1" dirty="0">
                <a:solidFill>
                  <a:srgbClr val="000066"/>
                </a:solidFill>
                <a:latin typeface="华文中宋" panose="02010600040101010101" pitchFamily="2" charset="-122"/>
                <a:ea typeface="华文中宋" panose="02010600040101010101" pitchFamily="2" charset="-122"/>
              </a:rPr>
              <a:t>农民阶级</a:t>
            </a:r>
            <a:endParaRPr lang="zh-CN" altLang="en-US" sz="2800" b="1" dirty="0">
              <a:solidFill>
                <a:srgbClr val="000066"/>
              </a:solidFill>
              <a:latin typeface="华文中宋" panose="02010600040101010101" pitchFamily="2" charset="-122"/>
              <a:ea typeface="华文中宋" panose="02010600040101010101" pitchFamily="2" charset="-122"/>
            </a:endParaRPr>
          </a:p>
        </p:txBody>
      </p:sp>
      <p:sp>
        <p:nvSpPr>
          <p:cNvPr id="65" name="Text Box 19"/>
          <p:cNvSpPr txBox="1"/>
          <p:nvPr/>
        </p:nvSpPr>
        <p:spPr>
          <a:xfrm>
            <a:off x="1295400" y="5182553"/>
            <a:ext cx="2952750" cy="521970"/>
          </a:xfrm>
          <a:prstGeom prst="rect">
            <a:avLst/>
          </a:prstGeom>
          <a:noFill/>
          <a:ln w="9525">
            <a:noFill/>
          </a:ln>
        </p:spPr>
        <p:txBody>
          <a:bodyPr anchor="ctr">
            <a:spAutoFit/>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lgn="ctr">
              <a:spcBef>
                <a:spcPct val="50000"/>
              </a:spcBef>
            </a:pPr>
            <a:r>
              <a:rPr lang="zh-CN" altLang="en-US" sz="2800" b="1" dirty="0">
                <a:solidFill>
                  <a:srgbClr val="FF0000"/>
                </a:solidFill>
                <a:latin typeface="华文中宋" panose="02010600040101010101" pitchFamily="2" charset="-122"/>
                <a:ea typeface="华文中宋" panose="02010600040101010101" pitchFamily="2" charset="-122"/>
              </a:rPr>
              <a:t>主要是土兵</a:t>
            </a:r>
            <a:endParaRPr lang="zh-CN" altLang="en-US" sz="2800" b="1" dirty="0">
              <a:solidFill>
                <a:srgbClr val="FF0000"/>
              </a:solidFill>
              <a:latin typeface="华文中宋" panose="02010600040101010101" pitchFamily="2" charset="-122"/>
              <a:ea typeface="华文中宋" panose="02010600040101010101" pitchFamily="2" charset="-122"/>
            </a:endParaRPr>
          </a:p>
        </p:txBody>
      </p:sp>
      <p:sp>
        <p:nvSpPr>
          <p:cNvPr id="66" name="Text Box 20"/>
          <p:cNvSpPr txBox="1"/>
          <p:nvPr/>
        </p:nvSpPr>
        <p:spPr>
          <a:xfrm>
            <a:off x="5334000" y="4420553"/>
            <a:ext cx="2808288" cy="521970"/>
          </a:xfrm>
          <a:prstGeom prst="rect">
            <a:avLst/>
          </a:prstGeom>
          <a:noFill/>
          <a:ln w="9525">
            <a:noFill/>
          </a:ln>
        </p:spPr>
        <p:txBody>
          <a:bodyPr anchor="ctr">
            <a:spAutoFit/>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lgn="ctr">
              <a:spcBef>
                <a:spcPct val="50000"/>
              </a:spcBef>
            </a:pPr>
            <a:r>
              <a:rPr lang="zh-CN" altLang="en-US" sz="2800" b="1" dirty="0">
                <a:solidFill>
                  <a:srgbClr val="000066"/>
                </a:solidFill>
                <a:latin typeface="华文中宋" panose="02010600040101010101" pitchFamily="2" charset="-122"/>
                <a:ea typeface="华文中宋" panose="02010600040101010101" pitchFamily="2" charset="-122"/>
              </a:rPr>
              <a:t>农民阶级</a:t>
            </a:r>
            <a:endParaRPr lang="zh-CN" altLang="en-US" sz="2800" b="1" dirty="0">
              <a:solidFill>
                <a:srgbClr val="000066"/>
              </a:solidFill>
              <a:latin typeface="华文中宋" panose="02010600040101010101" pitchFamily="2" charset="-122"/>
              <a:ea typeface="华文中宋" panose="02010600040101010101" pitchFamily="2" charset="-122"/>
            </a:endParaRPr>
          </a:p>
        </p:txBody>
      </p:sp>
      <p:sp>
        <p:nvSpPr>
          <p:cNvPr id="67" name="Text Box 21"/>
          <p:cNvSpPr txBox="1"/>
          <p:nvPr/>
        </p:nvSpPr>
        <p:spPr>
          <a:xfrm>
            <a:off x="1371600" y="3048477"/>
            <a:ext cx="3276600" cy="953135"/>
          </a:xfrm>
          <a:prstGeom prst="rect">
            <a:avLst/>
          </a:prstGeom>
          <a:noFill/>
          <a:ln w="9525">
            <a:noFill/>
          </a:ln>
        </p:spPr>
        <p:txBody>
          <a:bodyPr anchor="ctr">
            <a:spAutoFit/>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spcBef>
                <a:spcPct val="50000"/>
              </a:spcBef>
            </a:pPr>
            <a:r>
              <a:rPr lang="zh-CN" altLang="en-US" sz="2800" b="1" dirty="0">
                <a:solidFill>
                  <a:srgbClr val="FF0000"/>
                </a:solidFill>
                <a:latin typeface="华文中宋" panose="02010600040101010101" pitchFamily="2" charset="-122"/>
                <a:ea typeface="华文中宋" panose="02010600040101010101" pitchFamily="2" charset="-122"/>
              </a:rPr>
              <a:t>为反抗英国的殖民统治</a:t>
            </a:r>
            <a:r>
              <a:rPr lang="en-US" altLang="zh-CN" sz="2800" b="1" dirty="0">
                <a:solidFill>
                  <a:srgbClr val="FF0000"/>
                </a:solidFill>
                <a:latin typeface="华文中宋" panose="02010600040101010101" pitchFamily="2" charset="-122"/>
                <a:ea typeface="华文中宋" panose="02010600040101010101" pitchFamily="2" charset="-122"/>
              </a:rPr>
              <a:t>,</a:t>
            </a:r>
            <a:r>
              <a:rPr lang="zh-CN" altLang="en-US" sz="2800" b="1" dirty="0">
                <a:solidFill>
                  <a:srgbClr val="FF0000"/>
                </a:solidFill>
                <a:latin typeface="华文中宋" panose="02010600040101010101" pitchFamily="2" charset="-122"/>
                <a:ea typeface="华文中宋" panose="02010600040101010101" pitchFamily="2" charset="-122"/>
              </a:rPr>
              <a:t>侧重于反侵略</a:t>
            </a:r>
            <a:endParaRPr lang="zh-CN" altLang="en-US" sz="2800" b="1" dirty="0">
              <a:solidFill>
                <a:srgbClr val="FF0000"/>
              </a:solidFill>
              <a:latin typeface="华文中宋" panose="02010600040101010101" pitchFamily="2" charset="-122"/>
              <a:ea typeface="华文中宋" panose="02010600040101010101" pitchFamily="2" charset="-122"/>
            </a:endParaRPr>
          </a:p>
        </p:txBody>
      </p:sp>
      <p:sp>
        <p:nvSpPr>
          <p:cNvPr id="68" name="Text Box 22"/>
          <p:cNvSpPr txBox="1"/>
          <p:nvPr/>
        </p:nvSpPr>
        <p:spPr>
          <a:xfrm>
            <a:off x="4800600" y="2819718"/>
            <a:ext cx="4343400" cy="1383665"/>
          </a:xfrm>
          <a:prstGeom prst="rect">
            <a:avLst/>
          </a:prstGeom>
          <a:noFill/>
          <a:ln w="9525">
            <a:noFill/>
          </a:ln>
        </p:spPr>
        <p:txBody>
          <a:bodyPr anchor="ctr">
            <a:spAutoFit/>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spcBef>
                <a:spcPct val="50000"/>
              </a:spcBef>
            </a:pPr>
            <a:r>
              <a:rPr lang="zh-CN" altLang="en-US" sz="2800" b="1" dirty="0">
                <a:solidFill>
                  <a:srgbClr val="000066"/>
                </a:solidFill>
                <a:latin typeface="华文中宋" panose="02010600040101010101" pitchFamily="2" charset="-122"/>
                <a:ea typeface="华文中宋" panose="02010600040101010101" pitchFamily="2" charset="-122"/>
              </a:rPr>
              <a:t>要推翻清政府的统治，侧重于反封建，也包括外国侵略势力</a:t>
            </a:r>
            <a:endParaRPr lang="zh-CN" altLang="en-US" sz="2800" b="1" dirty="0">
              <a:solidFill>
                <a:srgbClr val="000066"/>
              </a:solidFill>
              <a:latin typeface="华文中宋" panose="02010600040101010101" pitchFamily="2" charset="-122"/>
              <a:ea typeface="华文中宋" panose="02010600040101010101" pitchFamily="2" charset="-122"/>
            </a:endParaRPr>
          </a:p>
        </p:txBody>
      </p:sp>
      <p:sp>
        <p:nvSpPr>
          <p:cNvPr id="42014" name="Text Box 23"/>
          <p:cNvSpPr txBox="1"/>
          <p:nvPr/>
        </p:nvSpPr>
        <p:spPr>
          <a:xfrm>
            <a:off x="0" y="2057400"/>
            <a:ext cx="457200" cy="1198880"/>
          </a:xfrm>
          <a:prstGeom prst="rect">
            <a:avLst/>
          </a:prstGeom>
          <a:solidFill>
            <a:srgbClr val="FFFF00"/>
          </a:solidFill>
          <a:ln w="9525">
            <a:noFill/>
          </a:ln>
        </p:spPr>
        <p:txBody>
          <a:bodyPr wrap="square" anchor="t">
            <a:spAutoFit/>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spcBef>
                <a:spcPct val="50000"/>
              </a:spcBef>
            </a:pPr>
            <a:r>
              <a:rPr lang="zh-CN" altLang="en-US" sz="2400" b="1" dirty="0">
                <a:latin typeface="黑体" panose="02010609060101010101" charset="-122"/>
                <a:ea typeface="黑体" panose="02010609060101010101" charset="-122"/>
              </a:rPr>
              <a:t>不同点</a:t>
            </a:r>
            <a:endParaRPr lang="zh-CN" altLang="en-US" sz="2400" b="1" dirty="0">
              <a:latin typeface="黑体" panose="02010609060101010101" charset="-122"/>
              <a:ea typeface="黑体" panose="02010609060101010101" charset="-122"/>
            </a:endParaRPr>
          </a:p>
        </p:txBody>
      </p:sp>
      <p:sp>
        <p:nvSpPr>
          <p:cNvPr id="70" name="Rectangle 55"/>
          <p:cNvSpPr/>
          <p:nvPr/>
        </p:nvSpPr>
        <p:spPr>
          <a:xfrm>
            <a:off x="1310640" y="6019800"/>
            <a:ext cx="3429000" cy="523240"/>
          </a:xfrm>
          <a:prstGeom prst="rect">
            <a:avLst/>
          </a:prstGeom>
          <a:noFill/>
          <a:ln w="76200">
            <a:noFill/>
          </a:ln>
        </p:spPr>
        <p:txBody>
          <a:bodyPr lIns="90000" tIns="46800" rIns="90000" bIns="46800" anchor="t">
            <a:spAutoFit/>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r>
              <a:rPr lang="zh-CN" altLang="en-US" sz="2800" b="1" dirty="0">
                <a:solidFill>
                  <a:srgbClr val="FF0000"/>
                </a:solidFill>
                <a:latin typeface="华文中宋" panose="02010600040101010101" pitchFamily="2" charset="-122"/>
                <a:ea typeface="华文中宋" panose="02010600040101010101" pitchFamily="2" charset="-122"/>
              </a:rPr>
              <a:t>被英国军队残酷镇压</a:t>
            </a:r>
            <a:endParaRPr lang="zh-CN" altLang="en-US" sz="2800" b="1" dirty="0">
              <a:solidFill>
                <a:srgbClr val="FF0000"/>
              </a:solidFill>
              <a:latin typeface="华文中宋" panose="02010600040101010101" pitchFamily="2" charset="-122"/>
              <a:ea typeface="华文中宋" panose="02010600040101010101" pitchFamily="2" charset="-122"/>
            </a:endParaRPr>
          </a:p>
        </p:txBody>
      </p:sp>
      <p:sp>
        <p:nvSpPr>
          <p:cNvPr id="71" name="Rectangle 56"/>
          <p:cNvSpPr/>
          <p:nvPr/>
        </p:nvSpPr>
        <p:spPr>
          <a:xfrm>
            <a:off x="4800600" y="6019800"/>
            <a:ext cx="4097655" cy="523240"/>
          </a:xfrm>
          <a:prstGeom prst="rect">
            <a:avLst/>
          </a:prstGeom>
          <a:noFill/>
          <a:ln w="76200">
            <a:noFill/>
          </a:ln>
        </p:spPr>
        <p:txBody>
          <a:bodyPr wrap="none" lIns="90000" tIns="46800" rIns="90000" bIns="46800" anchor="t">
            <a:spAutoFit/>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spcBef>
                <a:spcPct val="50000"/>
              </a:spcBef>
            </a:pPr>
            <a:r>
              <a:rPr lang="zh-CN" altLang="en-US" sz="2800" b="1" dirty="0">
                <a:solidFill>
                  <a:srgbClr val="000066"/>
                </a:solidFill>
                <a:latin typeface="华文中宋" panose="02010600040101010101" pitchFamily="2" charset="-122"/>
                <a:ea typeface="华文中宋" panose="02010600040101010101" pitchFamily="2" charset="-122"/>
              </a:rPr>
              <a:t>被中外反动势力联合绞杀</a:t>
            </a:r>
            <a:endParaRPr lang="zh-CN" altLang="en-US" sz="2800" b="1" dirty="0">
              <a:solidFill>
                <a:srgbClr val="000066"/>
              </a:solidFill>
              <a:latin typeface="华文中宋" panose="02010600040101010101" pitchFamily="2" charset="-122"/>
              <a:ea typeface="华文中宋" panose="02010600040101010101" pitchFamily="2" charset="-122"/>
            </a:endParaRPr>
          </a:p>
        </p:txBody>
      </p:sp>
      <p:grpSp>
        <p:nvGrpSpPr>
          <p:cNvPr id="42017" name="Group 60"/>
          <p:cNvGrpSpPr/>
          <p:nvPr/>
        </p:nvGrpSpPr>
        <p:grpSpPr>
          <a:xfrm>
            <a:off x="0" y="152400"/>
            <a:ext cx="2057400" cy="838200"/>
            <a:chOff x="1247" y="1253"/>
            <a:chExt cx="2495" cy="1406"/>
          </a:xfrm>
        </p:grpSpPr>
        <p:sp>
          <p:nvSpPr>
            <p:cNvPr id="42018" name="WordArt 61"/>
            <p:cNvSpPr>
              <a:spLocks noTextEdit="1"/>
            </p:cNvSpPr>
            <p:nvPr/>
          </p:nvSpPr>
          <p:spPr>
            <a:xfrm>
              <a:off x="1565" y="1661"/>
              <a:ext cx="1859" cy="590"/>
            </a:xfrm>
            <a:prstGeom prst="rect">
              <a:avLst/>
            </a:prstGeom>
          </p:spPr>
          <p:txBody>
            <a:bodyPr wrap="none" numCol="1" fromWordArt="1">
              <a:prstTxWarp prst="textPlain">
                <a:avLst>
                  <a:gd name="adj" fmla="val 50000"/>
                </a:avLst>
              </a:prstTxWarp>
              <a:normAutofit fontScale="55000" lnSpcReduction="20000"/>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lgn="ctr"/>
              <a:r>
                <a:rPr lang="zh-CN" altLang="en-US" sz="3600" b="1">
                  <a:ln w="12700" cap="flat" cmpd="sng">
                    <a:solidFill>
                      <a:schemeClr val="accent2"/>
                    </a:solidFill>
                    <a:prstDash val="solid"/>
                    <a:round/>
                    <a:headEnd type="none" w="med" len="med"/>
                    <a:tailEnd type="none" w="med" len="med"/>
                  </a:ln>
                  <a:solidFill>
                    <a:srgbClr val="333399"/>
                  </a:solidFill>
                  <a:effectLst>
                    <a:outerShdw dist="35921" dir="2699999" sy="50000" kx="2115830" algn="bl" rotWithShape="0">
                      <a:srgbClr val="C0C0C0">
                        <a:alpha val="79999"/>
                      </a:srgbClr>
                    </a:outerShdw>
                  </a:effectLst>
                  <a:latin typeface="隶书" panose="02010509060101010101" pitchFamily="49" charset="-122"/>
                  <a:ea typeface="隶书" panose="02010509060101010101" pitchFamily="49" charset="-122"/>
                </a:rPr>
                <a:t>议一议</a:t>
              </a:r>
              <a:endParaRPr lang="zh-CN" altLang="en-US" sz="3600" b="1">
                <a:ln w="12700" cap="flat" cmpd="sng">
                  <a:solidFill>
                    <a:schemeClr val="accent2"/>
                  </a:solidFill>
                  <a:prstDash val="solid"/>
                  <a:round/>
                  <a:headEnd type="none" w="med" len="med"/>
                  <a:tailEnd type="none" w="med" len="med"/>
                </a:ln>
                <a:solidFill>
                  <a:srgbClr val="333399"/>
                </a:solidFill>
                <a:effectLst>
                  <a:outerShdw dist="35921" dir="2699999" sy="50000" kx="2115830" algn="bl" rotWithShape="0">
                    <a:srgbClr val="C0C0C0">
                      <a:alpha val="79999"/>
                    </a:srgbClr>
                  </a:outerShdw>
                </a:effectLst>
                <a:latin typeface="隶书" panose="02010509060101010101" pitchFamily="49" charset="-122"/>
                <a:ea typeface="隶书" panose="02010509060101010101" pitchFamily="49" charset="-122"/>
              </a:endParaRPr>
            </a:p>
          </p:txBody>
        </p:sp>
        <p:sp>
          <p:nvSpPr>
            <p:cNvPr id="74" name="AutoShape 62"/>
            <p:cNvSpPr>
              <a:spLocks noChangeArrowheads="1"/>
            </p:cNvSpPr>
            <p:nvPr/>
          </p:nvSpPr>
          <p:spPr bwMode="auto">
            <a:xfrm>
              <a:off x="1247" y="1253"/>
              <a:ext cx="2495" cy="1406"/>
            </a:xfrm>
            <a:prstGeom prst="cloudCallout">
              <a:avLst>
                <a:gd name="adj1" fmla="val -28108"/>
                <a:gd name="adj2" fmla="val 55352"/>
              </a:avLst>
            </a:prstGeom>
            <a:noFill/>
            <a:ln w="76200">
              <a:solidFill>
                <a:srgbClr val="FF0000"/>
              </a:solidFill>
              <a:round/>
            </a:ln>
            <a:effectLst/>
          </p:spPr>
          <p:txBody>
            <a:bodyPr anchor="ct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marL="0" marR="0" lvl="0" indent="0" algn="ctr" defTabSz="914400" rtl="0" eaLnBrk="1" fontAlgn="base" latinLnBrk="0" hangingPunct="1">
                <a:spcBef>
                  <a:spcPct val="0"/>
                </a:spcBef>
                <a:spcAft>
                  <a:spcPct val="0"/>
                </a:spcAft>
                <a:buClrTx/>
                <a:buSzTx/>
                <a:buFontTx/>
                <a:buNone/>
                <a:defRPr/>
              </a:pPr>
              <a:endParaRPr kumimoji="0" lang="zh-CN" altLang="zh-CN" sz="5400" b="1" i="0" u="none" strike="noStrike" kern="1200" cap="none" spc="0" normalizeH="0" baseline="0" noProof="0">
                <a:ln>
                  <a:noFill/>
                </a:ln>
                <a:solidFill>
                  <a:srgbClr val="FFFF00"/>
                </a:solidFill>
                <a:effectLst>
                  <a:outerShdw blurRad="38100" dist="38100" dir="2700000" algn="tl">
                    <a:srgbClr val="C0C0C0"/>
                  </a:outerShdw>
                </a:effectLst>
                <a:uLnTx/>
                <a:uFillTx/>
                <a:latin typeface="Garamond" panose="02020404030301010803" pitchFamily="18" charset="0"/>
                <a:ea typeface="宋体" panose="02010600030101010101" pitchFamily="2" charset="-122"/>
                <a:cs typeface="+mn-cs"/>
              </a:endParaRPr>
            </a:p>
          </p:txBody>
        </p:sp>
      </p:grpSp>
      <p:sp>
        <p:nvSpPr>
          <p:cNvPr id="75" name="Text Box 63"/>
          <p:cNvSpPr txBox="1"/>
          <p:nvPr/>
        </p:nvSpPr>
        <p:spPr>
          <a:xfrm>
            <a:off x="838200" y="1066800"/>
            <a:ext cx="8305800" cy="831215"/>
          </a:xfrm>
          <a:prstGeom prst="rect">
            <a:avLst/>
          </a:prstGeom>
          <a:noFill/>
          <a:ln w="76200">
            <a:noFill/>
          </a:ln>
        </p:spPr>
        <p:txBody>
          <a:bodyPr lIns="90000" tIns="46800" rIns="90000" bIns="46800" anchor="t">
            <a:spAutoFit/>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spcBef>
                <a:spcPct val="50000"/>
              </a:spcBef>
            </a:pPr>
            <a:r>
              <a:rPr lang="zh-CN" altLang="en-US" sz="2400" b="1" dirty="0">
                <a:solidFill>
                  <a:srgbClr val="FF3300"/>
                </a:solidFill>
                <a:latin typeface="华文中宋" panose="02010600040101010101" pitchFamily="2" charset="-122"/>
                <a:ea typeface="华文中宋" panose="02010600040101010101" pitchFamily="2" charset="-122"/>
              </a:rPr>
              <a:t>都沉重打击了英国殖民者的统治；都以失败告终，没有先进阶级的领导</a:t>
            </a:r>
            <a:r>
              <a:rPr lang="en-US" altLang="zh-CN" sz="2400" b="1" dirty="0">
                <a:solidFill>
                  <a:srgbClr val="FF3300"/>
                </a:solidFill>
                <a:latin typeface="华文中宋" panose="02010600040101010101" pitchFamily="2" charset="-122"/>
                <a:ea typeface="华文中宋" panose="02010600040101010101" pitchFamily="2" charset="-122"/>
              </a:rPr>
              <a:t>;</a:t>
            </a:r>
            <a:r>
              <a:rPr lang="zh-CN" altLang="en-US" sz="2400" b="1" dirty="0">
                <a:solidFill>
                  <a:srgbClr val="FF3300"/>
                </a:solidFill>
                <a:latin typeface="华文中宋" panose="02010600040101010101" pitchFamily="2" charset="-122"/>
                <a:ea typeface="华文中宋" panose="02010600040101010101" pitchFamily="2" charset="-122"/>
              </a:rPr>
              <a:t>都显示了殖民地半殖民地人民抗争的英勇精神等。</a:t>
            </a:r>
            <a:endParaRPr lang="zh-CN" altLang="en-US" sz="2400" b="1" dirty="0">
              <a:solidFill>
                <a:srgbClr val="FF3300"/>
              </a:solidFill>
              <a:latin typeface="华文中宋" panose="02010600040101010101" pitchFamily="2" charset="-122"/>
              <a:ea typeface="华文中宋" panose="020106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70"/>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7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p:bldP spid="64" grpId="0"/>
      <p:bldP spid="65" grpId="0"/>
      <p:bldP spid="66" grpId="0"/>
      <p:bldP spid="67" grpId="0"/>
      <p:bldP spid="68" grpId="0"/>
      <p:bldP spid="70" grpId="0"/>
      <p:bldP spid="71" grpId="0"/>
      <p:bldP spid="7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p:nvPr/>
        </p:nvSpPr>
        <p:spPr>
          <a:xfrm>
            <a:off x="4069239" y="4913313"/>
            <a:ext cx="4876800" cy="644525"/>
          </a:xfrm>
          <a:prstGeom prst="rect">
            <a:avLst/>
          </a:prstGeom>
          <a:solidFill>
            <a:srgbClr val="FFFF66"/>
          </a:solidFill>
          <a:ln w="9525" cap="flat" cmpd="sng">
            <a:solidFill>
              <a:schemeClr val="tx1"/>
            </a:solidFill>
            <a:prstDash val="solid"/>
            <a:miter/>
            <a:headEnd type="none" w="med" len="med"/>
            <a:tailEnd type="none" w="med" len="med"/>
          </a:ln>
        </p:spPr>
        <p:txBody>
          <a:bodyPr wrap="none" anchor="ct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endParaRPr lang="zh-CN" altLang="en-US" dirty="0">
              <a:latin typeface="黑体" panose="02010609060101010101" charset="-122"/>
              <a:ea typeface="黑体" panose="02010609060101010101" charset="-122"/>
            </a:endParaRPr>
          </a:p>
        </p:txBody>
      </p:sp>
      <p:sp>
        <p:nvSpPr>
          <p:cNvPr id="27651" name="Rectangle 3"/>
          <p:cNvSpPr/>
          <p:nvPr/>
        </p:nvSpPr>
        <p:spPr>
          <a:xfrm>
            <a:off x="259239" y="188913"/>
            <a:ext cx="4392613" cy="647700"/>
          </a:xfrm>
          <a:prstGeom prst="rect">
            <a:avLst/>
          </a:prstGeom>
          <a:solidFill>
            <a:srgbClr val="FFFF66"/>
          </a:solidFill>
          <a:ln w="9525" cap="flat" cmpd="sng">
            <a:solidFill>
              <a:schemeClr val="tx1"/>
            </a:solidFill>
            <a:prstDash val="solid"/>
            <a:miter/>
            <a:headEnd type="none" w="med" len="med"/>
            <a:tailEnd type="none" w="med" len="med"/>
          </a:ln>
        </p:spPr>
        <p:txBody>
          <a:bodyPr wrap="none" anchor="ct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endParaRPr lang="zh-CN" altLang="en-US" dirty="0">
              <a:latin typeface="Tahoma" panose="020B0604030504040204" pitchFamily="34" charset="0"/>
              <a:ea typeface="宋体" panose="02010600030101010101" pitchFamily="2" charset="-122"/>
            </a:endParaRPr>
          </a:p>
        </p:txBody>
      </p:sp>
      <p:sp>
        <p:nvSpPr>
          <p:cNvPr id="27652" name="Text Box 4"/>
          <p:cNvSpPr txBox="1"/>
          <p:nvPr/>
        </p:nvSpPr>
        <p:spPr>
          <a:xfrm>
            <a:off x="564039" y="188913"/>
            <a:ext cx="5334000" cy="646430"/>
          </a:xfrm>
          <a:prstGeom prst="rect">
            <a:avLst/>
          </a:prstGeom>
          <a:noFill/>
          <a:ln w="9525">
            <a:noFill/>
          </a:ln>
        </p:spPr>
        <p:txBody>
          <a:bodyPr lIns="90000" tIns="46800" rIns="90000" bIns="46800" anchor="t">
            <a:spAutoFit/>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spcBef>
                <a:spcPct val="50000"/>
              </a:spcBef>
            </a:pPr>
            <a:r>
              <a:rPr lang="zh-CN" altLang="en-US" sz="3600" b="1" dirty="0">
                <a:solidFill>
                  <a:schemeClr val="hlink"/>
                </a:solidFill>
                <a:latin typeface="黑体" panose="02010609060101010101" charset="-122"/>
                <a:ea typeface="黑体" panose="02010609060101010101" charset="-122"/>
              </a:rPr>
              <a:t>拉美胜利的原因：</a:t>
            </a:r>
            <a:endParaRPr lang="zh-CN" altLang="en-US" sz="3600" b="1" dirty="0">
              <a:solidFill>
                <a:schemeClr val="hlink"/>
              </a:solidFill>
              <a:latin typeface="黑体" panose="02010609060101010101" charset="-122"/>
              <a:ea typeface="黑体" panose="02010609060101010101" charset="-122"/>
            </a:endParaRPr>
          </a:p>
        </p:txBody>
      </p:sp>
      <p:sp>
        <p:nvSpPr>
          <p:cNvPr id="23557" name="Text Box 5"/>
          <p:cNvSpPr txBox="1"/>
          <p:nvPr/>
        </p:nvSpPr>
        <p:spPr>
          <a:xfrm>
            <a:off x="106839" y="873126"/>
            <a:ext cx="9253538" cy="954405"/>
          </a:xfrm>
          <a:prstGeom prst="rect">
            <a:avLst/>
          </a:prstGeom>
          <a:noFill/>
          <a:ln w="9525">
            <a:noFill/>
          </a:ln>
        </p:spPr>
        <p:txBody>
          <a:bodyPr lIns="90000" tIns="46800" rIns="90000" bIns="46800" anchor="t">
            <a:spAutoFit/>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spcBef>
                <a:spcPct val="50000"/>
              </a:spcBef>
            </a:pPr>
            <a:r>
              <a:rPr lang="en-US" altLang="zh-CN" sz="2800" b="1" dirty="0">
                <a:solidFill>
                  <a:srgbClr val="0000FF"/>
                </a:solidFill>
                <a:latin typeface="华文中宋" panose="02010600040101010101" pitchFamily="2" charset="-122"/>
                <a:ea typeface="华文中宋" panose="02010600040101010101" pitchFamily="2" charset="-122"/>
              </a:rPr>
              <a:t>①</a:t>
            </a:r>
            <a:r>
              <a:rPr lang="zh-CN" altLang="en-US" sz="2800" b="1" dirty="0">
                <a:solidFill>
                  <a:srgbClr val="0000FF"/>
                </a:solidFill>
                <a:latin typeface="华文中宋" panose="02010600040101010101" pitchFamily="2" charset="-122"/>
                <a:ea typeface="华文中宋" panose="02010600040101010101" pitchFamily="2" charset="-122"/>
              </a:rPr>
              <a:t>拉美各国人民能联合起来，协同作战，南北夹击，共同打击殖民者。②广大人民觉醒，为民族独立英勇斗争。</a:t>
            </a:r>
            <a:endParaRPr lang="zh-CN" altLang="en-US" sz="2800" b="1" dirty="0">
              <a:solidFill>
                <a:srgbClr val="0000FF"/>
              </a:solidFill>
              <a:latin typeface="华文中宋" panose="02010600040101010101" pitchFamily="2" charset="-122"/>
              <a:ea typeface="华文中宋" panose="02010600040101010101" pitchFamily="2" charset="-122"/>
            </a:endParaRPr>
          </a:p>
        </p:txBody>
      </p:sp>
      <p:sp>
        <p:nvSpPr>
          <p:cNvPr id="27654" name="Text Box 6"/>
          <p:cNvSpPr txBox="1"/>
          <p:nvPr/>
        </p:nvSpPr>
        <p:spPr>
          <a:xfrm>
            <a:off x="4221639" y="4913313"/>
            <a:ext cx="4648200" cy="646430"/>
          </a:xfrm>
          <a:prstGeom prst="rect">
            <a:avLst/>
          </a:prstGeom>
          <a:solidFill>
            <a:srgbClr val="FFFF66">
              <a:alpha val="0"/>
            </a:srgbClr>
          </a:solidFill>
          <a:ln w="9525">
            <a:noFill/>
          </a:ln>
        </p:spPr>
        <p:txBody>
          <a:bodyPr lIns="90000" tIns="46800" rIns="90000" bIns="46800" anchor="t">
            <a:spAutoFit/>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spcBef>
                <a:spcPct val="50000"/>
              </a:spcBef>
            </a:pPr>
            <a:r>
              <a:rPr lang="zh-CN" altLang="en-US" sz="3600" b="1" dirty="0">
                <a:solidFill>
                  <a:schemeClr val="hlink"/>
                </a:solidFill>
                <a:latin typeface="黑体" panose="02010609060101010101" charset="-122"/>
                <a:ea typeface="黑体" panose="02010609060101010101" charset="-122"/>
              </a:rPr>
              <a:t>印度起义失败的原因：</a:t>
            </a:r>
            <a:endParaRPr lang="zh-CN" altLang="en-US" sz="3600" b="1" dirty="0">
              <a:solidFill>
                <a:schemeClr val="hlink"/>
              </a:solidFill>
              <a:latin typeface="黑体" panose="02010609060101010101" charset="-122"/>
              <a:ea typeface="黑体" panose="02010609060101010101" charset="-122"/>
            </a:endParaRPr>
          </a:p>
        </p:txBody>
      </p:sp>
      <p:sp>
        <p:nvSpPr>
          <p:cNvPr id="23559" name="Text Box 7"/>
          <p:cNvSpPr txBox="1"/>
          <p:nvPr/>
        </p:nvSpPr>
        <p:spPr>
          <a:xfrm>
            <a:off x="106839" y="5036503"/>
            <a:ext cx="8839200" cy="523240"/>
          </a:xfrm>
          <a:prstGeom prst="rect">
            <a:avLst/>
          </a:prstGeom>
          <a:noFill/>
          <a:ln w="9525">
            <a:noFill/>
          </a:ln>
        </p:spPr>
        <p:txBody>
          <a:bodyPr lIns="90000" tIns="46800" rIns="90000" bIns="46800" anchor="t">
            <a:spAutoFit/>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spcBef>
                <a:spcPct val="50000"/>
              </a:spcBef>
            </a:pPr>
            <a:r>
              <a:rPr lang="en-US" altLang="zh-CN" sz="2800" b="1" dirty="0">
                <a:solidFill>
                  <a:srgbClr val="0000FF"/>
                </a:solidFill>
                <a:latin typeface="华文中宋" panose="02010600040101010101" pitchFamily="2" charset="-122"/>
                <a:ea typeface="华文中宋" panose="02010600040101010101" pitchFamily="2" charset="-122"/>
              </a:rPr>
              <a:t>①</a:t>
            </a:r>
            <a:r>
              <a:rPr lang="zh-CN" altLang="en-US" sz="2800" b="1" dirty="0">
                <a:solidFill>
                  <a:srgbClr val="0000FF"/>
                </a:solidFill>
                <a:latin typeface="华文中宋" panose="02010600040101010101" pitchFamily="2" charset="-122"/>
                <a:ea typeface="华文中宋" panose="02010600040101010101" pitchFamily="2" charset="-122"/>
              </a:rPr>
              <a:t>印度单靠一国力量。</a:t>
            </a:r>
            <a:endParaRPr lang="zh-CN" altLang="en-US" sz="2800" b="1" dirty="0">
              <a:solidFill>
                <a:srgbClr val="0000FF"/>
              </a:solidFill>
              <a:latin typeface="华文中宋" panose="02010600040101010101" pitchFamily="2" charset="-122"/>
              <a:ea typeface="华文中宋" panose="02010600040101010101" pitchFamily="2" charset="-122"/>
            </a:endParaRPr>
          </a:p>
        </p:txBody>
      </p:sp>
      <p:sp>
        <p:nvSpPr>
          <p:cNvPr id="23560" name="Text Box 8"/>
          <p:cNvSpPr txBox="1">
            <a:spLocks noChangeArrowheads="1"/>
          </p:cNvSpPr>
          <p:nvPr/>
        </p:nvSpPr>
        <p:spPr bwMode="auto">
          <a:xfrm>
            <a:off x="106839" y="1941513"/>
            <a:ext cx="9504363" cy="521970"/>
          </a:xfrm>
          <a:prstGeom prst="rect">
            <a:avLst/>
          </a:prstGeom>
          <a:noFill/>
          <a:ln w="9525">
            <a:noFill/>
            <a:miter lim="800000"/>
          </a:ln>
        </p:spPr>
        <p:txBody>
          <a:bodyPr>
            <a:spAutoFit/>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r>
              <a:rPr lang="en-US" altLang="zh-CN" sz="2800" b="1" noProof="1">
                <a:solidFill>
                  <a:srgbClr val="FF3300"/>
                </a:solidFill>
                <a:latin typeface="华文中宋" panose="02010600040101010101" pitchFamily="2" charset="-122"/>
                <a:ea typeface="华文中宋" panose="02010600040101010101" pitchFamily="2" charset="-122"/>
                <a:cs typeface="+mn-cs"/>
              </a:rPr>
              <a:t>③</a:t>
            </a:r>
            <a:r>
              <a:rPr lang="zh-CN" altLang="en-US" sz="2800" b="1" noProof="1">
                <a:solidFill>
                  <a:srgbClr val="FF3300"/>
                </a:solidFill>
                <a:latin typeface="华文中宋" panose="02010600040101010101" pitchFamily="2" charset="-122"/>
                <a:ea typeface="华文中宋" panose="02010600040101010101" pitchFamily="2" charset="-122"/>
                <a:cs typeface="+mn-cs"/>
              </a:rPr>
              <a:t>有统一的指挥。 ④玻利瓦尔等领导人的卓越领导。</a:t>
            </a:r>
            <a:endParaRPr lang="zh-CN" altLang="en-US" sz="2800" b="1" noProof="1">
              <a:effectLst>
                <a:outerShdw blurRad="38100" dist="38100" dir="2700000">
                  <a:srgbClr val="C0C0C0"/>
                </a:outerShdw>
              </a:effectLst>
              <a:latin typeface="华文中宋" panose="02010600040101010101" pitchFamily="2" charset="-122"/>
              <a:ea typeface="华文中宋" panose="02010600040101010101" pitchFamily="2" charset="-122"/>
            </a:endParaRPr>
          </a:p>
        </p:txBody>
      </p:sp>
      <p:sp>
        <p:nvSpPr>
          <p:cNvPr id="23561" name="Text Box 9"/>
          <p:cNvSpPr txBox="1"/>
          <p:nvPr/>
        </p:nvSpPr>
        <p:spPr>
          <a:xfrm>
            <a:off x="106839" y="2551113"/>
            <a:ext cx="8020050" cy="521970"/>
          </a:xfrm>
          <a:prstGeom prst="rect">
            <a:avLst/>
          </a:prstGeom>
          <a:noFill/>
          <a:ln w="9525">
            <a:noFill/>
          </a:ln>
        </p:spPr>
        <p:txBody>
          <a:bodyPr wrap="none" anchor="t">
            <a:spAutoFit/>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spcBef>
                <a:spcPct val="50000"/>
              </a:spcBef>
            </a:pPr>
            <a:r>
              <a:rPr lang="en-US" altLang="zh-CN" sz="2800" b="1" dirty="0">
                <a:latin typeface="华文中宋" panose="02010600040101010101" pitchFamily="2" charset="-122"/>
                <a:ea typeface="华文中宋" panose="02010600040101010101" pitchFamily="2" charset="-122"/>
              </a:rPr>
              <a:t>⑤</a:t>
            </a:r>
            <a:r>
              <a:rPr lang="zh-CN" altLang="en-US" sz="2800" b="1" dirty="0">
                <a:latin typeface="华文中宋" panose="02010600040101010101" pitchFamily="2" charset="-122"/>
                <a:ea typeface="华文中宋" panose="02010600040101010101" pitchFamily="2" charset="-122"/>
              </a:rPr>
              <a:t>西班牙和葡萄牙在殖民地争夺中力量日益衰落。</a:t>
            </a:r>
            <a:endParaRPr lang="zh-CN" altLang="en-US" sz="2800" b="1" dirty="0">
              <a:latin typeface="华文中宋" panose="02010600040101010101" pitchFamily="2" charset="-122"/>
              <a:ea typeface="华文中宋" panose="02010600040101010101" pitchFamily="2" charset="-122"/>
            </a:endParaRPr>
          </a:p>
        </p:txBody>
      </p:sp>
      <p:sp>
        <p:nvSpPr>
          <p:cNvPr id="23562" name="Text Box 10"/>
          <p:cNvSpPr txBox="1">
            <a:spLocks noChangeArrowheads="1"/>
          </p:cNvSpPr>
          <p:nvPr/>
        </p:nvSpPr>
        <p:spPr bwMode="auto">
          <a:xfrm>
            <a:off x="106839" y="5675313"/>
            <a:ext cx="8732520" cy="521970"/>
          </a:xfrm>
          <a:prstGeom prst="rect">
            <a:avLst/>
          </a:prstGeom>
          <a:noFill/>
          <a:ln w="9525">
            <a:noFill/>
            <a:miter lim="800000"/>
          </a:ln>
        </p:spPr>
        <p:txBody>
          <a:bodyPr wrap="none">
            <a:spAutoFit/>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r>
              <a:rPr lang="en-US" altLang="zh-CN" sz="2800" b="1" noProof="1">
                <a:solidFill>
                  <a:srgbClr val="FF3300"/>
                </a:solidFill>
                <a:latin typeface="华文中宋" panose="02010600040101010101" pitchFamily="2" charset="-122"/>
                <a:ea typeface="华文中宋" panose="02010600040101010101" pitchFamily="2" charset="-122"/>
                <a:cs typeface="+mn-cs"/>
              </a:rPr>
              <a:t>②</a:t>
            </a:r>
            <a:r>
              <a:rPr lang="zh-CN" altLang="en-US" sz="2800" b="1" noProof="1">
                <a:solidFill>
                  <a:srgbClr val="FF3300"/>
                </a:solidFill>
                <a:latin typeface="华文中宋" panose="02010600040101010101" pitchFamily="2" charset="-122"/>
                <a:ea typeface="华文中宋" panose="02010600040101010101" pitchFamily="2" charset="-122"/>
                <a:cs typeface="+mn-cs"/>
              </a:rPr>
              <a:t>起义过程中没有形成统一的领导，被英军各个击破。</a:t>
            </a:r>
            <a:endParaRPr lang="zh-CN" altLang="en-US" sz="2800" b="1" noProof="1">
              <a:solidFill>
                <a:srgbClr val="FF3300"/>
              </a:solidFill>
              <a:effectLst>
                <a:outerShdw blurRad="38100" dist="38100" dir="2700000">
                  <a:srgbClr val="C0C0C0"/>
                </a:outerShdw>
              </a:effectLst>
              <a:latin typeface="华文中宋" panose="02010600040101010101" pitchFamily="2" charset="-122"/>
              <a:ea typeface="华文中宋" panose="02010600040101010101" pitchFamily="2" charset="-122"/>
            </a:endParaRPr>
          </a:p>
        </p:txBody>
      </p:sp>
      <p:sp>
        <p:nvSpPr>
          <p:cNvPr id="23563" name="Text Box 11"/>
          <p:cNvSpPr txBox="1"/>
          <p:nvPr/>
        </p:nvSpPr>
        <p:spPr>
          <a:xfrm>
            <a:off x="106839" y="6208713"/>
            <a:ext cx="9345930" cy="460375"/>
          </a:xfrm>
          <a:prstGeom prst="rect">
            <a:avLst/>
          </a:prstGeom>
          <a:noFill/>
          <a:ln w="9525">
            <a:noFill/>
          </a:ln>
        </p:spPr>
        <p:txBody>
          <a:bodyPr wrap="none" anchor="t">
            <a:spAutoFit/>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spcBef>
                <a:spcPct val="50000"/>
              </a:spcBef>
            </a:pPr>
            <a:r>
              <a:rPr lang="en-US" altLang="zh-CN" sz="2400" b="1" dirty="0">
                <a:latin typeface="华文中宋" panose="02010600040101010101" pitchFamily="2" charset="-122"/>
                <a:ea typeface="华文中宋" panose="02010600040101010101" pitchFamily="2" charset="-122"/>
              </a:rPr>
              <a:t>③</a:t>
            </a:r>
            <a:r>
              <a:rPr lang="zh-CN" altLang="en-US" sz="2400" b="1" dirty="0">
                <a:latin typeface="华文中宋" panose="02010600040101010101" pitchFamily="2" charset="-122"/>
                <a:ea typeface="华文中宋" panose="02010600040101010101" pitchFamily="2" charset="-122"/>
              </a:rPr>
              <a:t>工业革命后，英国经济军事实力强大，实力远超西班牙和葡萄牙。</a:t>
            </a:r>
            <a:endParaRPr lang="zh-CN" altLang="en-US" sz="2400" b="1" dirty="0">
              <a:latin typeface="华文中宋" panose="02010600040101010101" pitchFamily="2" charset="-122"/>
              <a:ea typeface="华文中宋" panose="02010600040101010101" pitchFamily="2" charset="-122"/>
            </a:endParaRPr>
          </a:p>
        </p:txBody>
      </p:sp>
      <p:grpSp>
        <p:nvGrpSpPr>
          <p:cNvPr id="39947" name="Group 6"/>
          <p:cNvGrpSpPr/>
          <p:nvPr/>
        </p:nvGrpSpPr>
        <p:grpSpPr>
          <a:xfrm>
            <a:off x="106839" y="3236913"/>
            <a:ext cx="9144000" cy="1447800"/>
            <a:chOff x="2064" y="93"/>
            <a:chExt cx="3577" cy="960"/>
          </a:xfrm>
        </p:grpSpPr>
        <p:sp>
          <p:nvSpPr>
            <p:cNvPr id="39948" name="AutoShape 7"/>
            <p:cNvSpPr/>
            <p:nvPr/>
          </p:nvSpPr>
          <p:spPr>
            <a:xfrm>
              <a:off x="2064" y="93"/>
              <a:ext cx="3552" cy="960"/>
            </a:xfrm>
            <a:prstGeom prst="roundRect">
              <a:avLst>
                <a:gd name="adj" fmla="val 16667"/>
              </a:avLst>
            </a:prstGeom>
            <a:solidFill>
              <a:srgbClr val="FFFFFF">
                <a:alpha val="0"/>
              </a:srgbClr>
            </a:solidFill>
            <a:ln w="76200" cap="flat" cmpd="sng">
              <a:solidFill>
                <a:srgbClr val="008000"/>
              </a:solidFill>
              <a:prstDash val="solid"/>
              <a:round/>
              <a:headEnd type="none" w="med" len="med"/>
              <a:tailEnd type="none" w="med" len="med"/>
            </a:ln>
          </p:spPr>
          <p:txBody>
            <a:bodyPr wrap="none" lIns="90000" tIns="46800" rIns="90000" bIns="46800" anchor="ct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endParaRPr lang="zh-CN" altLang="en-US" sz="1600" dirty="0">
                <a:latin typeface="黑体" panose="02010609060101010101" charset="-122"/>
                <a:ea typeface="黑体" panose="02010609060101010101" charset="-122"/>
              </a:endParaRPr>
            </a:p>
          </p:txBody>
        </p:sp>
        <p:sp>
          <p:nvSpPr>
            <p:cNvPr id="39949" name="Text Box 8"/>
            <p:cNvSpPr txBox="1"/>
            <p:nvPr/>
          </p:nvSpPr>
          <p:spPr>
            <a:xfrm>
              <a:off x="2112" y="192"/>
              <a:ext cx="3529" cy="796"/>
            </a:xfrm>
            <a:prstGeom prst="rect">
              <a:avLst/>
            </a:prstGeom>
            <a:noFill/>
            <a:ln w="76200">
              <a:noFill/>
            </a:ln>
          </p:spPr>
          <p:txBody>
            <a:bodyPr lIns="90000" tIns="46800" rIns="90000" bIns="46800" anchor="t">
              <a:spAutoFit/>
            </a:bodyPr>
            <a:ls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spcBef>
                  <a:spcPct val="50000"/>
                </a:spcBef>
              </a:pPr>
              <a:r>
                <a:rPr lang="en-US" altLang="zh-CN" sz="3600" b="1" dirty="0">
                  <a:solidFill>
                    <a:srgbClr val="000066"/>
                  </a:solidFill>
                  <a:latin typeface="黑体" panose="02010609060101010101" charset="-122"/>
                  <a:ea typeface="黑体" panose="02010609060101010101" charset="-122"/>
                </a:rPr>
                <a:t>2</a:t>
              </a:r>
              <a:r>
                <a:rPr lang="zh-CN" altLang="en-US" sz="3600" b="1" dirty="0">
                  <a:solidFill>
                    <a:srgbClr val="000066"/>
                  </a:solidFill>
                  <a:latin typeface="黑体" panose="02010609060101010101" charset="-122"/>
                  <a:ea typeface="黑体" panose="02010609060101010101" charset="-122"/>
                </a:rPr>
                <a:t>、同是民族解放运动，为什么拉美独立运动取得胜利，而印度民族大起义却失败了？</a:t>
              </a:r>
              <a:endParaRPr lang="zh-CN" altLang="en-US" sz="3600" b="1" dirty="0">
                <a:solidFill>
                  <a:srgbClr val="000066"/>
                </a:solidFill>
                <a:latin typeface="黑体" panose="02010609060101010101" charset="-122"/>
                <a:ea typeface="黑体" panose="02010609060101010101"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55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356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356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994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765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355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356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356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7" grpId="0"/>
      <p:bldP spid="27654" grpId="0" animBg="1"/>
      <p:bldP spid="23559" grpId="0"/>
      <p:bldP spid="23560" grpId="0"/>
      <p:bldP spid="23561" grpId="0"/>
      <p:bldP spid="23562" grpId="0"/>
      <p:bldP spid="2356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AutoShape 2"/>
          <p:cNvSpPr>
            <a:spLocks noChangeArrowheads="1"/>
          </p:cNvSpPr>
          <p:nvPr/>
        </p:nvSpPr>
        <p:spPr bwMode="auto">
          <a:xfrm>
            <a:off x="106756" y="69346"/>
            <a:ext cx="2879725" cy="1187451"/>
          </a:xfrm>
          <a:prstGeom prst="cloudCallout">
            <a:avLst>
              <a:gd name="adj1" fmla="val 59704"/>
              <a:gd name="adj2" fmla="val 72037"/>
            </a:avLst>
          </a:prstGeom>
          <a:solidFill>
            <a:srgbClr val="00FFFF"/>
          </a:solidFill>
          <a:ln w="9525">
            <a:solidFill>
              <a:schemeClr val="tx1"/>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lang="zh-CN" altLang="en-US" sz="3600" b="1" i="1">
                <a:solidFill>
                  <a:srgbClr val="000000"/>
                </a:solidFill>
                <a:ea typeface="黑体" panose="02010609060101010101" charset="-122"/>
              </a:rPr>
              <a:t>议一议</a:t>
            </a:r>
            <a:endParaRPr lang="zh-CN" altLang="en-US" sz="3600" b="1" i="1">
              <a:solidFill>
                <a:srgbClr val="000000"/>
              </a:solidFill>
              <a:ea typeface="黑体" panose="02010609060101010101" charset="-122"/>
            </a:endParaRPr>
          </a:p>
        </p:txBody>
      </p:sp>
      <p:sp>
        <p:nvSpPr>
          <p:cNvPr id="51203" name="Text Box 3"/>
          <p:cNvSpPr txBox="1">
            <a:spLocks noChangeArrowheads="1"/>
          </p:cNvSpPr>
          <p:nvPr/>
        </p:nvSpPr>
        <p:spPr bwMode="auto">
          <a:xfrm>
            <a:off x="152400" y="1371600"/>
            <a:ext cx="8991600" cy="3341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pPr>
            <a:r>
              <a:rPr lang="zh-CN" altLang="en-US" sz="3200">
                <a:solidFill>
                  <a:srgbClr val="000000"/>
                </a:solidFill>
                <a:latin typeface="宋体" panose="02010600030101010101" pitchFamily="2" charset="-122"/>
              </a:rPr>
              <a:t>    </a:t>
            </a:r>
            <a:r>
              <a:rPr lang="zh-CN" altLang="en-US" sz="4400">
                <a:solidFill>
                  <a:srgbClr val="000000"/>
                </a:solidFill>
                <a:latin typeface="宋体" panose="02010600030101010101" pitchFamily="2" charset="-122"/>
              </a:rPr>
              <a:t>在世界近代史上，玻利瓦尔和章西女王领导的反殖民斗争</a:t>
            </a:r>
            <a:r>
              <a:rPr lang="zh-CN" altLang="en-US" sz="4400" b="1">
                <a:solidFill>
                  <a:srgbClr val="000000"/>
                </a:solidFill>
                <a:latin typeface="宋体" panose="02010600030101010101" pitchFamily="2" charset="-122"/>
              </a:rPr>
              <a:t>是殖民地人民反抗的典范</a:t>
            </a:r>
            <a:r>
              <a:rPr lang="zh-CN" altLang="en-US" sz="4400">
                <a:solidFill>
                  <a:srgbClr val="000000"/>
                </a:solidFill>
                <a:latin typeface="宋体" panose="02010600030101010101" pitchFamily="2" charset="-122"/>
              </a:rPr>
              <a:t>。他们的哪些优秀品质、精神值得我们学习？ </a:t>
            </a:r>
            <a:endParaRPr lang="zh-CN" altLang="en-US" sz="4400">
              <a:solidFill>
                <a:srgbClr val="000000"/>
              </a:solidFill>
              <a:latin typeface="宋体" panose="02010600030101010101" pitchFamily="2" charset="-122"/>
            </a:endParaRPr>
          </a:p>
        </p:txBody>
      </p:sp>
      <p:sp>
        <p:nvSpPr>
          <p:cNvPr id="51204" name="WordArt 4"/>
          <p:cNvSpPr>
            <a:spLocks noChangeArrowheads="1" noChangeShapeType="1"/>
          </p:cNvSpPr>
          <p:nvPr/>
        </p:nvSpPr>
        <p:spPr bwMode="auto">
          <a:xfrm>
            <a:off x="914400" y="4876800"/>
            <a:ext cx="7315200" cy="838200"/>
          </a:xfrm>
          <a:prstGeom prst="rect">
            <a:avLst/>
          </a:prstGeom>
          <a:extLst>
            <a:ext uri="{91240B29-F687-4F45-9708-019B960494DF}">
              <a14:hiddenLine xmlns:a14="http://schemas.microsoft.com/office/drawing/2010/main" w="9525">
                <a:solidFill>
                  <a:srgbClr val="000000"/>
                </a:solidFill>
                <a:round/>
              </a14:hiddenLine>
            </a:ext>
          </a:extLst>
        </p:spPr>
        <p:txBody>
          <a:bodyPr wrap="none" fromWordArt="1">
            <a:prstTxWarp prst="textPlain">
              <a:avLst>
                <a:gd name="adj" fmla="val 50000"/>
              </a:avLst>
            </a:prstTxWarp>
          </a:bodyPr>
          <a:lstStyle/>
          <a:p>
            <a:pPr algn="ctr"/>
            <a:r>
              <a:rPr lang="zh-CN" altLang="en-US" sz="3600" b="1" i="1" kern="10" dirty="0">
                <a:solidFill>
                  <a:srgbClr val="9900CC"/>
                </a:solidFill>
                <a:effectLst>
                  <a:outerShdw dist="35921" dir="2700000" algn="ctr" rotWithShape="0">
                    <a:srgbClr val="000000">
                      <a:alpha val="79999"/>
                    </a:srgbClr>
                  </a:outerShdw>
                </a:effectLst>
                <a:latin typeface="黑体" panose="02010609060101010101" charset="-122"/>
                <a:ea typeface="黑体" panose="02010609060101010101" charset="-122"/>
              </a:rPr>
              <a:t>誓死捍卫民族尊严</a:t>
            </a:r>
            <a:endParaRPr lang="zh-CN" altLang="en-US" sz="3600" b="1" i="1" kern="10" dirty="0">
              <a:solidFill>
                <a:srgbClr val="9900CC"/>
              </a:solidFill>
              <a:effectLst>
                <a:outerShdw dist="35921" dir="2700000" algn="ctr" rotWithShape="0">
                  <a:srgbClr val="000000">
                    <a:alpha val="79999"/>
                  </a:srgbClr>
                </a:outerShdw>
              </a:effectLst>
              <a:latin typeface="黑体" panose="02010609060101010101" charset="-122"/>
              <a:ea typeface="黑体" panose="02010609060101010101" charset="-122"/>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1202"/>
                                        </p:tgtEl>
                                        <p:attrNameLst>
                                          <p:attrName>style.visibility</p:attrName>
                                        </p:attrNameLst>
                                      </p:cBhvr>
                                      <p:to>
                                        <p:strVal val="visible"/>
                                      </p:to>
                                    </p:set>
                                    <p:animEffect transition="in" filter="dissolve">
                                      <p:cBhvr>
                                        <p:cTn id="7" dur="500"/>
                                        <p:tgtEl>
                                          <p:spTgt spid="51202"/>
                                        </p:tgtEl>
                                      </p:cBhvr>
                                    </p:animEffect>
                                  </p:childTnLst>
                                </p:cTn>
                              </p:par>
                            </p:childTnLst>
                          </p:cTn>
                        </p:par>
                        <p:par>
                          <p:cTn id="8" fill="hold">
                            <p:stCondLst>
                              <p:cond delay="500"/>
                            </p:stCondLst>
                            <p:childTnLst>
                              <p:par>
                                <p:cTn id="9" presetID="5" presetClass="entr" presetSubtype="10" fill="hold" grpId="0" nodeType="afterEffect">
                                  <p:stCondLst>
                                    <p:cond delay="0"/>
                                  </p:stCondLst>
                                  <p:childTnLst>
                                    <p:set>
                                      <p:cBhvr>
                                        <p:cTn id="10" dur="1" fill="hold">
                                          <p:stCondLst>
                                            <p:cond delay="0"/>
                                          </p:stCondLst>
                                        </p:cTn>
                                        <p:tgtEl>
                                          <p:spTgt spid="51203"/>
                                        </p:tgtEl>
                                        <p:attrNameLst>
                                          <p:attrName>style.visibility</p:attrName>
                                        </p:attrNameLst>
                                      </p:cBhvr>
                                      <p:to>
                                        <p:strVal val="visible"/>
                                      </p:to>
                                    </p:set>
                                    <p:animEffect transition="in" filter="checkerboard(across)">
                                      <p:cBhvr>
                                        <p:cTn id="11" dur="500"/>
                                        <p:tgtEl>
                                          <p:spTgt spid="51203"/>
                                        </p:tgtEl>
                                      </p:cBhvr>
                                    </p:animEffect>
                                  </p:childTnLst>
                                </p:cTn>
                              </p:par>
                            </p:childTnLst>
                          </p:cTn>
                        </p:par>
                      </p:childTnLst>
                    </p:cTn>
                  </p:par>
                  <p:par>
                    <p:cTn id="12" fill="hold">
                      <p:stCondLst>
                        <p:cond delay="indefinite"/>
                      </p:stCondLst>
                      <p:childTnLst>
                        <p:par>
                          <p:cTn id="13" fill="hold">
                            <p:stCondLst>
                              <p:cond delay="0"/>
                            </p:stCondLst>
                            <p:childTnLst>
                              <p:par>
                                <p:cTn id="14" presetID="16" presetClass="entr" presetSubtype="42" fill="hold" grpId="0" nodeType="clickEffect">
                                  <p:stCondLst>
                                    <p:cond delay="0"/>
                                  </p:stCondLst>
                                  <p:childTnLst>
                                    <p:set>
                                      <p:cBhvr>
                                        <p:cTn id="15" dur="1" fill="hold">
                                          <p:stCondLst>
                                            <p:cond delay="0"/>
                                          </p:stCondLst>
                                        </p:cTn>
                                        <p:tgtEl>
                                          <p:spTgt spid="51204"/>
                                        </p:tgtEl>
                                        <p:attrNameLst>
                                          <p:attrName>style.visibility</p:attrName>
                                        </p:attrNameLst>
                                      </p:cBhvr>
                                      <p:to>
                                        <p:strVal val="visible"/>
                                      </p:to>
                                    </p:set>
                                    <p:animEffect transition="in" filter="barn(outHorizontal)">
                                      <p:cBhvr>
                                        <p:cTn id="16" dur="500"/>
                                        <p:tgtEl>
                                          <p:spTgt spid="512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2" grpId="0" bldLvl="0" animBg="1" autoUpdateAnimBg="0"/>
      <p:bldP spid="51203" grpId="0" autoUpdateAnimBg="0"/>
      <p:bldP spid="5120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Text Box 4"/>
          <p:cNvSpPr txBox="1">
            <a:spLocks noChangeArrowheads="1"/>
          </p:cNvSpPr>
          <p:nvPr/>
        </p:nvSpPr>
        <p:spPr bwMode="auto">
          <a:xfrm>
            <a:off x="1116013" y="4898727"/>
            <a:ext cx="15875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sysDot"/>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4400" b="1">
                <a:solidFill>
                  <a:srgbClr val="CC0000"/>
                </a:solidFill>
                <a:ea typeface="黑体" panose="02010609060101010101" charset="-122"/>
              </a:rPr>
              <a:t>拉美</a:t>
            </a:r>
            <a:endParaRPr lang="zh-CN" altLang="en-US" sz="4400" b="1">
              <a:solidFill>
                <a:srgbClr val="CC0000"/>
              </a:solidFill>
              <a:ea typeface="黑体" panose="02010609060101010101" charset="-122"/>
            </a:endParaRPr>
          </a:p>
        </p:txBody>
      </p:sp>
      <p:sp>
        <p:nvSpPr>
          <p:cNvPr id="123907" name="Text Box 7"/>
          <p:cNvSpPr txBox="1">
            <a:spLocks noChangeArrowheads="1"/>
          </p:cNvSpPr>
          <p:nvPr/>
        </p:nvSpPr>
        <p:spPr bwMode="auto">
          <a:xfrm>
            <a:off x="2835275" y="1339552"/>
            <a:ext cx="24638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3600" b="1">
                <a:solidFill>
                  <a:srgbClr val="0000FF"/>
                </a:solidFill>
                <a:effectLst>
                  <a:outerShdw blurRad="38100" dist="38100" dir="2700000" algn="tl">
                    <a:srgbClr val="C0C0C0"/>
                  </a:outerShdw>
                </a:effectLst>
                <a:ea typeface="黑体" panose="02010609060101010101" charset="-122"/>
              </a:rPr>
              <a:t>反抗</a:t>
            </a:r>
            <a:endParaRPr lang="zh-CN" altLang="en-US" sz="3600" b="1">
              <a:solidFill>
                <a:srgbClr val="0000FF"/>
              </a:solidFill>
              <a:effectLst>
                <a:outerShdw blurRad="38100" dist="38100" dir="2700000" algn="tl">
                  <a:srgbClr val="C0C0C0"/>
                </a:outerShdw>
              </a:effectLst>
              <a:ea typeface="黑体" panose="02010609060101010101" charset="-122"/>
            </a:endParaRPr>
          </a:p>
        </p:txBody>
      </p:sp>
      <p:sp>
        <p:nvSpPr>
          <p:cNvPr id="123908" name="Text Box 8"/>
          <p:cNvSpPr txBox="1">
            <a:spLocks noChangeArrowheads="1"/>
          </p:cNvSpPr>
          <p:nvPr/>
        </p:nvSpPr>
        <p:spPr bwMode="auto">
          <a:xfrm>
            <a:off x="5572125" y="4827290"/>
            <a:ext cx="2168525"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sysDot"/>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4400" b="1">
                <a:solidFill>
                  <a:srgbClr val="800000"/>
                </a:solidFill>
                <a:ea typeface="黑体" panose="02010609060101010101" charset="-122"/>
              </a:rPr>
              <a:t>西、葡</a:t>
            </a:r>
            <a:endParaRPr lang="zh-CN" altLang="en-US" sz="4400" b="1">
              <a:solidFill>
                <a:srgbClr val="800000"/>
              </a:solidFill>
              <a:ea typeface="黑体" panose="02010609060101010101" charset="-122"/>
            </a:endParaRPr>
          </a:p>
        </p:txBody>
      </p:sp>
      <p:sp>
        <p:nvSpPr>
          <p:cNvPr id="123909" name="Text Box 9"/>
          <p:cNvSpPr txBox="1">
            <a:spLocks noChangeArrowheads="1"/>
          </p:cNvSpPr>
          <p:nvPr/>
        </p:nvSpPr>
        <p:spPr bwMode="auto">
          <a:xfrm>
            <a:off x="1547813" y="5835352"/>
            <a:ext cx="532765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lgDashDot"/>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4400" b="1">
                <a:solidFill>
                  <a:srgbClr val="0000FF"/>
                </a:solidFill>
                <a:effectLst>
                  <a:outerShdw blurRad="38100" dist="38100" dir="2700000" algn="tl">
                    <a:srgbClr val="C0C0C0"/>
                  </a:outerShdw>
                </a:effectLst>
                <a:ea typeface="黑体" panose="02010609060101010101" charset="-122"/>
              </a:rPr>
              <a:t>玻利瓦尔、圣马丁</a:t>
            </a:r>
            <a:endParaRPr lang="zh-CN" altLang="en-US" sz="4400" b="1">
              <a:solidFill>
                <a:srgbClr val="0000FF"/>
              </a:solidFill>
              <a:effectLst>
                <a:outerShdw blurRad="38100" dist="38100" dir="2700000" algn="tl">
                  <a:srgbClr val="C0C0C0"/>
                </a:outerShdw>
              </a:effectLst>
              <a:ea typeface="黑体" panose="02010609060101010101" charset="-122"/>
            </a:endParaRPr>
          </a:p>
        </p:txBody>
      </p:sp>
      <p:sp>
        <p:nvSpPr>
          <p:cNvPr id="123910" name="Text Box 10"/>
          <p:cNvSpPr txBox="1">
            <a:spLocks noChangeArrowheads="1"/>
          </p:cNvSpPr>
          <p:nvPr/>
        </p:nvSpPr>
        <p:spPr bwMode="auto">
          <a:xfrm>
            <a:off x="1066800" y="1699915"/>
            <a:ext cx="1776413"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sysDot"/>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4400" b="1">
                <a:solidFill>
                  <a:srgbClr val="CC0000"/>
                </a:solidFill>
                <a:ea typeface="黑体" panose="02010609060101010101" charset="-122"/>
              </a:rPr>
              <a:t>印度</a:t>
            </a:r>
            <a:endParaRPr lang="zh-CN" altLang="en-US" sz="4400" b="1">
              <a:solidFill>
                <a:srgbClr val="CC0000"/>
              </a:solidFill>
              <a:ea typeface="黑体" panose="02010609060101010101" charset="-122"/>
            </a:endParaRPr>
          </a:p>
        </p:txBody>
      </p:sp>
      <p:sp>
        <p:nvSpPr>
          <p:cNvPr id="17420" name="Text Box 12"/>
          <p:cNvSpPr txBox="1">
            <a:spLocks noChangeArrowheads="1"/>
          </p:cNvSpPr>
          <p:nvPr/>
        </p:nvSpPr>
        <p:spPr bwMode="auto">
          <a:xfrm>
            <a:off x="5580063" y="1628477"/>
            <a:ext cx="1368425"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sysDot"/>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4400" b="1">
                <a:solidFill>
                  <a:srgbClr val="800000"/>
                </a:solidFill>
                <a:ea typeface="黑体" panose="02010609060101010101" charset="-122"/>
              </a:rPr>
              <a:t>英国</a:t>
            </a:r>
            <a:endParaRPr lang="zh-CN" altLang="en-US" sz="4400" b="1">
              <a:solidFill>
                <a:srgbClr val="800000"/>
              </a:solidFill>
              <a:ea typeface="黑体" panose="02010609060101010101" charset="-122"/>
            </a:endParaRPr>
          </a:p>
        </p:txBody>
      </p:sp>
      <p:sp>
        <p:nvSpPr>
          <p:cNvPr id="123912" name="Text Box 14"/>
          <p:cNvSpPr txBox="1">
            <a:spLocks noChangeArrowheads="1"/>
          </p:cNvSpPr>
          <p:nvPr/>
        </p:nvSpPr>
        <p:spPr bwMode="auto">
          <a:xfrm>
            <a:off x="109538" y="2349202"/>
            <a:ext cx="1006475" cy="266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sysDot"/>
                <a:miter lim="800000"/>
                <a:headEnd/>
                <a:tailEnd/>
              </a14:hiddenLine>
            </a:ext>
          </a:extLst>
        </p:spPr>
        <p:txBody>
          <a:bodyPr vert="eaVert">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5400" b="1">
                <a:solidFill>
                  <a:srgbClr val="CC0000"/>
                </a:solidFill>
                <a:ea typeface="黑体" panose="02010609060101010101" charset="-122"/>
              </a:rPr>
              <a:t>抗争</a:t>
            </a:r>
            <a:endParaRPr lang="zh-CN" altLang="en-US" sz="5400" b="1">
              <a:solidFill>
                <a:srgbClr val="CC0000"/>
              </a:solidFill>
              <a:ea typeface="黑体" panose="02010609060101010101" charset="-122"/>
            </a:endParaRPr>
          </a:p>
        </p:txBody>
      </p:sp>
      <p:sp>
        <p:nvSpPr>
          <p:cNvPr id="123913" name="Text Box 16"/>
          <p:cNvSpPr txBox="1">
            <a:spLocks noChangeArrowheads="1"/>
          </p:cNvSpPr>
          <p:nvPr/>
        </p:nvSpPr>
        <p:spPr bwMode="auto">
          <a:xfrm>
            <a:off x="8048625" y="1915815"/>
            <a:ext cx="915988" cy="345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vert="eaVert">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4800" b="1">
                <a:solidFill>
                  <a:srgbClr val="800000"/>
                </a:solidFill>
                <a:ea typeface="黑体" panose="02010609060101010101" charset="-122"/>
              </a:rPr>
              <a:t>压迫、掠夺</a:t>
            </a:r>
            <a:endParaRPr lang="zh-CN" altLang="en-US" sz="4800" b="1">
              <a:solidFill>
                <a:srgbClr val="800000"/>
              </a:solidFill>
              <a:ea typeface="黑体" panose="02010609060101010101" charset="-122"/>
            </a:endParaRPr>
          </a:p>
        </p:txBody>
      </p:sp>
      <p:sp>
        <p:nvSpPr>
          <p:cNvPr id="123914" name="Text Box 17"/>
          <p:cNvSpPr txBox="1">
            <a:spLocks noChangeArrowheads="1"/>
          </p:cNvSpPr>
          <p:nvPr/>
        </p:nvSpPr>
        <p:spPr bwMode="auto">
          <a:xfrm>
            <a:off x="2889250" y="2050752"/>
            <a:ext cx="23304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sysDot"/>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3600" b="1">
                <a:solidFill>
                  <a:srgbClr val="0000FF"/>
                </a:solidFill>
                <a:effectLst>
                  <a:outerShdw blurRad="38100" dist="38100" dir="2700000" algn="tl">
                    <a:srgbClr val="C0C0C0"/>
                  </a:outerShdw>
                </a:effectLst>
                <a:ea typeface="黑体" panose="02010609060101010101" charset="-122"/>
              </a:rPr>
              <a:t>章西女王</a:t>
            </a:r>
            <a:endParaRPr lang="zh-CN" altLang="en-US" sz="3600" b="1">
              <a:solidFill>
                <a:srgbClr val="0000FF"/>
              </a:solidFill>
              <a:effectLst>
                <a:outerShdw blurRad="38100" dist="38100" dir="2700000" algn="tl">
                  <a:srgbClr val="C0C0C0"/>
                </a:outerShdw>
              </a:effectLst>
              <a:ea typeface="黑体" panose="02010609060101010101" charset="-122"/>
            </a:endParaRPr>
          </a:p>
        </p:txBody>
      </p:sp>
      <p:sp>
        <p:nvSpPr>
          <p:cNvPr id="123950" name="Line 46"/>
          <p:cNvSpPr>
            <a:spLocks noChangeShapeType="1"/>
          </p:cNvSpPr>
          <p:nvPr/>
        </p:nvSpPr>
        <p:spPr bwMode="auto">
          <a:xfrm flipV="1">
            <a:off x="2843213" y="2060277"/>
            <a:ext cx="2520950" cy="0"/>
          </a:xfrm>
          <a:prstGeom prst="line">
            <a:avLst/>
          </a:prstGeom>
          <a:noFill/>
          <a:ln w="57150">
            <a:solidFill>
              <a:srgbClr val="0000FF"/>
            </a:solidFill>
            <a:round/>
            <a:tailEnd type="stealth" w="med" len="lg"/>
          </a:ln>
          <a:extLst>
            <a:ext uri="{909E8E84-426E-40DD-AFC4-6F175D3DCCD1}">
              <a14:hiddenFill xmlns:a14="http://schemas.microsoft.com/office/drawing/2010/main">
                <a:noFill/>
              </a14:hiddenFill>
            </a:ext>
          </a:extLst>
        </p:spPr>
        <p:txBody>
          <a:bodyPr/>
          <a:lstStyle/>
          <a:p>
            <a:endParaRPr lang="zh-CN" altLang="en-US"/>
          </a:p>
        </p:txBody>
      </p:sp>
      <p:sp>
        <p:nvSpPr>
          <p:cNvPr id="123916" name="Text Box 19"/>
          <p:cNvSpPr txBox="1">
            <a:spLocks noChangeArrowheads="1"/>
          </p:cNvSpPr>
          <p:nvPr/>
        </p:nvSpPr>
        <p:spPr bwMode="auto">
          <a:xfrm>
            <a:off x="2700338" y="4436765"/>
            <a:ext cx="2055812"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4400" b="1">
                <a:solidFill>
                  <a:srgbClr val="0000FF"/>
                </a:solidFill>
                <a:effectLst>
                  <a:outerShdw blurRad="38100" dist="38100" dir="2700000" algn="tl">
                    <a:srgbClr val="C0C0C0"/>
                  </a:outerShdw>
                </a:effectLst>
                <a:ea typeface="黑体" panose="02010609060101010101" charset="-122"/>
              </a:rPr>
              <a:t>反抗</a:t>
            </a:r>
            <a:endParaRPr lang="zh-CN" altLang="en-US" sz="4400" b="1">
              <a:solidFill>
                <a:srgbClr val="0000FF"/>
              </a:solidFill>
              <a:effectLst>
                <a:outerShdw blurRad="38100" dist="38100" dir="2700000" algn="tl">
                  <a:srgbClr val="C0C0C0"/>
                </a:outerShdw>
              </a:effectLst>
              <a:ea typeface="黑体" panose="02010609060101010101" charset="-122"/>
            </a:endParaRPr>
          </a:p>
        </p:txBody>
      </p:sp>
      <p:sp>
        <p:nvSpPr>
          <p:cNvPr id="2" name="Line 46"/>
          <p:cNvSpPr>
            <a:spLocks noChangeShapeType="1"/>
          </p:cNvSpPr>
          <p:nvPr/>
        </p:nvSpPr>
        <p:spPr bwMode="auto">
          <a:xfrm flipV="1">
            <a:off x="2627313" y="5300365"/>
            <a:ext cx="2881312" cy="0"/>
          </a:xfrm>
          <a:prstGeom prst="line">
            <a:avLst/>
          </a:prstGeom>
          <a:noFill/>
          <a:ln w="57150">
            <a:solidFill>
              <a:srgbClr val="0000FF"/>
            </a:solidFill>
            <a:round/>
            <a:tailEnd type="stealth" w="med" len="lg"/>
          </a:ln>
          <a:extLst>
            <a:ext uri="{909E8E84-426E-40DD-AFC4-6F175D3DCCD1}">
              <a14:hiddenFill xmlns:a14="http://schemas.microsoft.com/office/drawing/2010/main">
                <a:noFill/>
              </a14:hiddenFill>
            </a:ext>
          </a:extLst>
        </p:spPr>
        <p:txBody>
          <a:bodyPr/>
          <a:lstStyle/>
          <a:p>
            <a:endParaRPr lang="zh-CN" altLang="en-US"/>
          </a:p>
        </p:txBody>
      </p:sp>
      <p:sp>
        <p:nvSpPr>
          <p:cNvPr id="17429" name="AutoShape 21"/>
          <p:cNvSpPr/>
          <p:nvPr/>
        </p:nvSpPr>
        <p:spPr bwMode="auto">
          <a:xfrm>
            <a:off x="1042988" y="2106315"/>
            <a:ext cx="288925" cy="3122612"/>
          </a:xfrm>
          <a:prstGeom prst="leftBracket">
            <a:avLst>
              <a:gd name="adj" fmla="val 90064"/>
            </a:avLst>
          </a:prstGeom>
          <a:noFill/>
          <a:ln w="38100">
            <a:solidFill>
              <a:srgbClr val="0000FF"/>
            </a:solidFill>
            <a:round/>
          </a:ln>
          <a:extLst>
            <a:ext uri="{909E8E84-426E-40DD-AFC4-6F175D3DCCD1}">
              <a14:hiddenFill xmlns:a14="http://schemas.microsoft.com/office/drawing/2010/main">
                <a:solidFill>
                  <a:srgbClr val="FFFFFF"/>
                </a:solidFill>
              </a14:hiddenFill>
            </a:ext>
          </a:extLst>
        </p:spPr>
        <p:txBody>
          <a:bodyPr wrap="none" anchor="ctr"/>
          <a:lstStyle/>
          <a:p>
            <a:endParaRPr lang="zh-CN" altLang="zh-CN" sz="2000"/>
          </a:p>
        </p:txBody>
      </p:sp>
      <p:sp>
        <p:nvSpPr>
          <p:cNvPr id="17430" name="AutoShape 22"/>
          <p:cNvSpPr/>
          <p:nvPr/>
        </p:nvSpPr>
        <p:spPr bwMode="auto">
          <a:xfrm>
            <a:off x="7524750" y="1988840"/>
            <a:ext cx="431800" cy="3240087"/>
          </a:xfrm>
          <a:prstGeom prst="rightBracket">
            <a:avLst>
              <a:gd name="adj" fmla="val 62531"/>
            </a:avLst>
          </a:prstGeom>
          <a:noFill/>
          <a:ln w="38100">
            <a:solidFill>
              <a:srgbClr val="0000FF"/>
            </a:solidFill>
            <a:round/>
          </a:ln>
          <a:extLst>
            <a:ext uri="{909E8E84-426E-40DD-AFC4-6F175D3DCCD1}">
              <a14:hiddenFill xmlns:a14="http://schemas.microsoft.com/office/drawing/2010/main">
                <a:solidFill>
                  <a:srgbClr val="FFFFFF"/>
                </a:solidFill>
              </a14:hiddenFill>
            </a:ext>
          </a:extLst>
        </p:spPr>
        <p:txBody>
          <a:bodyPr wrap="none" anchor="ctr"/>
          <a:lstStyle/>
          <a:p>
            <a:endParaRPr lang="zh-CN" altLang="zh-CN" sz="2000"/>
          </a:p>
        </p:txBody>
      </p:sp>
      <p:sp>
        <p:nvSpPr>
          <p:cNvPr id="123926" name="Rectangle 22"/>
          <p:cNvSpPr>
            <a:spLocks noChangeArrowheads="1"/>
          </p:cNvSpPr>
          <p:nvPr/>
        </p:nvSpPr>
        <p:spPr bwMode="auto">
          <a:xfrm>
            <a:off x="1042988" y="3092152"/>
            <a:ext cx="6889750"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4400" b="1">
                <a:solidFill>
                  <a:srgbClr val="660066"/>
                </a:solidFill>
                <a:effectLst>
                  <a:outerShdw blurRad="38100" dist="38100" dir="2700000" algn="tl">
                    <a:srgbClr val="C0C0C0"/>
                  </a:outerShdw>
                </a:effectLst>
                <a:ea typeface="华文彩云" panose="02010800040101010101" pitchFamily="2" charset="-122"/>
              </a:rPr>
              <a:t>哪里有压迫，哪里就有反抗</a:t>
            </a:r>
            <a:endParaRPr lang="zh-CN" altLang="en-US" sz="4400" b="1">
              <a:solidFill>
                <a:srgbClr val="660066"/>
              </a:solidFill>
              <a:effectLst>
                <a:outerShdw blurRad="38100" dist="38100" dir="2700000" algn="tl">
                  <a:srgbClr val="C0C0C0"/>
                </a:outerShdw>
              </a:effectLst>
              <a:ea typeface="华文彩云" panose="02010800040101010101" pitchFamily="2" charset="-122"/>
            </a:endParaRPr>
          </a:p>
        </p:txBody>
      </p:sp>
      <p:pic>
        <p:nvPicPr>
          <p:cNvPr id="18" name="Picture 2" descr="图片3"/>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95250" y="259570"/>
            <a:ext cx="4392613" cy="1071562"/>
          </a:xfrm>
          <a:prstGeom prst="rect">
            <a:avLst/>
          </a:prstGeom>
          <a:noFill/>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7429"/>
                                        </p:tgtEl>
                                        <p:attrNameLst>
                                          <p:attrName>style.visibility</p:attrName>
                                        </p:attrNameLst>
                                      </p:cBhvr>
                                      <p:to>
                                        <p:strVal val="visible"/>
                                      </p:to>
                                    </p:set>
                                    <p:animEffect transition="in" filter="wipe(left)">
                                      <p:cBhvr>
                                        <p:cTn id="7" dur="500"/>
                                        <p:tgtEl>
                                          <p:spTgt spid="1742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23910"/>
                                        </p:tgtEl>
                                        <p:attrNameLst>
                                          <p:attrName>style.visibility</p:attrName>
                                        </p:attrNameLst>
                                      </p:cBhvr>
                                      <p:to>
                                        <p:strVal val="visible"/>
                                      </p:to>
                                    </p:set>
                                    <p:animEffect transition="in" filter="wipe(left)">
                                      <p:cBhvr>
                                        <p:cTn id="11" dur="500"/>
                                        <p:tgtEl>
                                          <p:spTgt spid="123910"/>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23950"/>
                                        </p:tgtEl>
                                        <p:attrNameLst>
                                          <p:attrName>style.visibility</p:attrName>
                                        </p:attrNameLst>
                                      </p:cBhvr>
                                      <p:to>
                                        <p:strVal val="visible"/>
                                      </p:to>
                                    </p:set>
                                    <p:animEffect transition="in" filter="wipe(left)">
                                      <p:cBhvr>
                                        <p:cTn id="15" dur="500"/>
                                        <p:tgtEl>
                                          <p:spTgt spid="123950"/>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23907"/>
                                        </p:tgtEl>
                                        <p:attrNameLst>
                                          <p:attrName>style.visibility</p:attrName>
                                        </p:attrNameLst>
                                      </p:cBhvr>
                                      <p:to>
                                        <p:strVal val="visible"/>
                                      </p:to>
                                    </p:set>
                                    <p:animEffect transition="in" filter="wipe(left)">
                                      <p:cBhvr>
                                        <p:cTn id="19" dur="500"/>
                                        <p:tgtEl>
                                          <p:spTgt spid="123907"/>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17420"/>
                                        </p:tgtEl>
                                        <p:attrNameLst>
                                          <p:attrName>style.visibility</p:attrName>
                                        </p:attrNameLst>
                                      </p:cBhvr>
                                      <p:to>
                                        <p:strVal val="visible"/>
                                      </p:to>
                                    </p:set>
                                    <p:animEffect transition="in" filter="wipe(left)">
                                      <p:cBhvr>
                                        <p:cTn id="23" dur="500"/>
                                        <p:tgtEl>
                                          <p:spTgt spid="17420"/>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123914"/>
                                        </p:tgtEl>
                                        <p:attrNameLst>
                                          <p:attrName>style.visibility</p:attrName>
                                        </p:attrNameLst>
                                      </p:cBhvr>
                                      <p:to>
                                        <p:strVal val="visible"/>
                                      </p:to>
                                    </p:set>
                                    <p:animEffect transition="in" filter="wipe(left)">
                                      <p:cBhvr>
                                        <p:cTn id="27" dur="500"/>
                                        <p:tgtEl>
                                          <p:spTgt spid="123914"/>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123906"/>
                                        </p:tgtEl>
                                        <p:attrNameLst>
                                          <p:attrName>style.visibility</p:attrName>
                                        </p:attrNameLst>
                                      </p:cBhvr>
                                      <p:to>
                                        <p:strVal val="visible"/>
                                      </p:to>
                                    </p:set>
                                    <p:animEffect transition="in" filter="wipe(left)">
                                      <p:cBhvr>
                                        <p:cTn id="31" dur="500"/>
                                        <p:tgtEl>
                                          <p:spTgt spid="123906"/>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wipe(left)">
                                      <p:cBhvr>
                                        <p:cTn id="35" dur="500"/>
                                        <p:tgtEl>
                                          <p:spTgt spid="2"/>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123916"/>
                                        </p:tgtEl>
                                        <p:attrNameLst>
                                          <p:attrName>style.visibility</p:attrName>
                                        </p:attrNameLst>
                                      </p:cBhvr>
                                      <p:to>
                                        <p:strVal val="visible"/>
                                      </p:to>
                                    </p:set>
                                    <p:animEffect transition="in" filter="wipe(left)">
                                      <p:cBhvr>
                                        <p:cTn id="39" dur="500"/>
                                        <p:tgtEl>
                                          <p:spTgt spid="123916"/>
                                        </p:tgtEl>
                                      </p:cBhvr>
                                    </p:animEffect>
                                  </p:childTnLst>
                                </p:cTn>
                              </p:par>
                            </p:childTnLst>
                          </p:cTn>
                        </p:par>
                        <p:par>
                          <p:cTn id="40" fill="hold">
                            <p:stCondLst>
                              <p:cond delay="4500"/>
                            </p:stCondLst>
                            <p:childTnLst>
                              <p:par>
                                <p:cTn id="41" presetID="22" presetClass="entr" presetSubtype="8" fill="hold" grpId="0" nodeType="afterEffect">
                                  <p:stCondLst>
                                    <p:cond delay="0"/>
                                  </p:stCondLst>
                                  <p:childTnLst>
                                    <p:set>
                                      <p:cBhvr>
                                        <p:cTn id="42" dur="1" fill="hold">
                                          <p:stCondLst>
                                            <p:cond delay="0"/>
                                          </p:stCondLst>
                                        </p:cTn>
                                        <p:tgtEl>
                                          <p:spTgt spid="123908"/>
                                        </p:tgtEl>
                                        <p:attrNameLst>
                                          <p:attrName>style.visibility</p:attrName>
                                        </p:attrNameLst>
                                      </p:cBhvr>
                                      <p:to>
                                        <p:strVal val="visible"/>
                                      </p:to>
                                    </p:set>
                                    <p:animEffect transition="in" filter="wipe(left)">
                                      <p:cBhvr>
                                        <p:cTn id="43" dur="500"/>
                                        <p:tgtEl>
                                          <p:spTgt spid="123908"/>
                                        </p:tgtEl>
                                      </p:cBhvr>
                                    </p:animEffect>
                                  </p:childTnLst>
                                </p:cTn>
                              </p:par>
                            </p:childTnLst>
                          </p:cTn>
                        </p:par>
                        <p:par>
                          <p:cTn id="44" fill="hold">
                            <p:stCondLst>
                              <p:cond delay="5000"/>
                            </p:stCondLst>
                            <p:childTnLst>
                              <p:par>
                                <p:cTn id="45" presetID="22" presetClass="entr" presetSubtype="8" fill="hold" grpId="0" nodeType="afterEffect">
                                  <p:stCondLst>
                                    <p:cond delay="0"/>
                                  </p:stCondLst>
                                  <p:childTnLst>
                                    <p:set>
                                      <p:cBhvr>
                                        <p:cTn id="46" dur="1" fill="hold">
                                          <p:stCondLst>
                                            <p:cond delay="0"/>
                                          </p:stCondLst>
                                        </p:cTn>
                                        <p:tgtEl>
                                          <p:spTgt spid="123909"/>
                                        </p:tgtEl>
                                        <p:attrNameLst>
                                          <p:attrName>style.visibility</p:attrName>
                                        </p:attrNameLst>
                                      </p:cBhvr>
                                      <p:to>
                                        <p:strVal val="visible"/>
                                      </p:to>
                                    </p:set>
                                    <p:animEffect transition="in" filter="wipe(left)">
                                      <p:cBhvr>
                                        <p:cTn id="47" dur="500"/>
                                        <p:tgtEl>
                                          <p:spTgt spid="123909"/>
                                        </p:tgtEl>
                                      </p:cBhvr>
                                    </p:animEffect>
                                  </p:childTnLst>
                                </p:cTn>
                              </p:par>
                            </p:childTnLst>
                          </p:cTn>
                        </p:par>
                        <p:par>
                          <p:cTn id="48" fill="hold">
                            <p:stCondLst>
                              <p:cond delay="5500"/>
                            </p:stCondLst>
                            <p:childTnLst>
                              <p:par>
                                <p:cTn id="49" presetID="22" presetClass="entr" presetSubtype="8" fill="hold" grpId="0" nodeType="afterEffect">
                                  <p:stCondLst>
                                    <p:cond delay="0"/>
                                  </p:stCondLst>
                                  <p:childTnLst>
                                    <p:set>
                                      <p:cBhvr>
                                        <p:cTn id="50" dur="1" fill="hold">
                                          <p:stCondLst>
                                            <p:cond delay="0"/>
                                          </p:stCondLst>
                                        </p:cTn>
                                        <p:tgtEl>
                                          <p:spTgt spid="17430"/>
                                        </p:tgtEl>
                                        <p:attrNameLst>
                                          <p:attrName>style.visibility</p:attrName>
                                        </p:attrNameLst>
                                      </p:cBhvr>
                                      <p:to>
                                        <p:strVal val="visible"/>
                                      </p:to>
                                    </p:set>
                                    <p:animEffect transition="in" filter="wipe(left)">
                                      <p:cBhvr>
                                        <p:cTn id="51" dur="500"/>
                                        <p:tgtEl>
                                          <p:spTgt spid="17430"/>
                                        </p:tgtEl>
                                      </p:cBhvr>
                                    </p:animEffect>
                                  </p:childTnLst>
                                </p:cTn>
                              </p:par>
                            </p:childTnLst>
                          </p:cTn>
                        </p:par>
                        <p:par>
                          <p:cTn id="52" fill="hold">
                            <p:stCondLst>
                              <p:cond delay="6000"/>
                            </p:stCondLst>
                            <p:childTnLst>
                              <p:par>
                                <p:cTn id="53" presetID="22" presetClass="entr" presetSubtype="8" fill="hold" grpId="0" nodeType="afterEffect">
                                  <p:stCondLst>
                                    <p:cond delay="0"/>
                                  </p:stCondLst>
                                  <p:childTnLst>
                                    <p:set>
                                      <p:cBhvr>
                                        <p:cTn id="54" dur="1" fill="hold">
                                          <p:stCondLst>
                                            <p:cond delay="0"/>
                                          </p:stCondLst>
                                        </p:cTn>
                                        <p:tgtEl>
                                          <p:spTgt spid="123913"/>
                                        </p:tgtEl>
                                        <p:attrNameLst>
                                          <p:attrName>style.visibility</p:attrName>
                                        </p:attrNameLst>
                                      </p:cBhvr>
                                      <p:to>
                                        <p:strVal val="visible"/>
                                      </p:to>
                                    </p:set>
                                    <p:animEffect transition="in" filter="wipe(left)">
                                      <p:cBhvr>
                                        <p:cTn id="55" dur="500"/>
                                        <p:tgtEl>
                                          <p:spTgt spid="123913"/>
                                        </p:tgtEl>
                                      </p:cBhvr>
                                    </p:animEffect>
                                  </p:childTnLst>
                                </p:cTn>
                              </p:par>
                            </p:childTnLst>
                          </p:cTn>
                        </p:par>
                      </p:childTnLst>
                    </p:cTn>
                  </p:par>
                  <p:par>
                    <p:cTn id="56" fill="hold">
                      <p:stCondLst>
                        <p:cond delay="indefinite"/>
                      </p:stCondLst>
                      <p:childTnLst>
                        <p:par>
                          <p:cTn id="57" fill="hold">
                            <p:stCondLst>
                              <p:cond delay="0"/>
                            </p:stCondLst>
                            <p:childTnLst>
                              <p:par>
                                <p:cTn id="58" presetID="5" presetClass="entr" presetSubtype="10" fill="hold" grpId="0" nodeType="clickEffect">
                                  <p:stCondLst>
                                    <p:cond delay="0"/>
                                  </p:stCondLst>
                                  <p:childTnLst>
                                    <p:set>
                                      <p:cBhvr>
                                        <p:cTn id="59" dur="1" fill="hold">
                                          <p:stCondLst>
                                            <p:cond delay="0"/>
                                          </p:stCondLst>
                                        </p:cTn>
                                        <p:tgtEl>
                                          <p:spTgt spid="123926"/>
                                        </p:tgtEl>
                                        <p:attrNameLst>
                                          <p:attrName>style.visibility</p:attrName>
                                        </p:attrNameLst>
                                      </p:cBhvr>
                                      <p:to>
                                        <p:strVal val="visible"/>
                                      </p:to>
                                    </p:set>
                                    <p:animEffect transition="in" filter="checkerboard(across)">
                                      <p:cBhvr>
                                        <p:cTn id="60" dur="500"/>
                                        <p:tgtEl>
                                          <p:spTgt spid="1239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906" grpId="0"/>
      <p:bldP spid="123907" grpId="0"/>
      <p:bldP spid="123908" grpId="0"/>
      <p:bldP spid="123909" grpId="0"/>
      <p:bldP spid="123910" grpId="0"/>
      <p:bldP spid="17420" grpId="0"/>
      <p:bldP spid="123913" grpId="0"/>
      <p:bldP spid="123914" grpId="0"/>
      <p:bldP spid="123950" grpId="0" animBg="1"/>
      <p:bldP spid="123916" grpId="0"/>
      <p:bldP spid="2" grpId="0" animBg="1"/>
      <p:bldP spid="17429" grpId="0" animBg="1"/>
      <p:bldP spid="17430" grpId="0" animBg="1"/>
      <p:bldP spid="123926"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1" name="Text Box 6"/>
          <p:cNvSpPr txBox="1">
            <a:spLocks noChangeArrowheads="1"/>
          </p:cNvSpPr>
          <p:nvPr/>
        </p:nvSpPr>
        <p:spPr bwMode="auto">
          <a:xfrm>
            <a:off x="323850" y="1196429"/>
            <a:ext cx="8640763" cy="496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kumimoji="1" lang="en-US" altLang="zh-CN" sz="4000" b="1">
                <a:solidFill>
                  <a:srgbClr val="000066"/>
                </a:solidFill>
                <a:effectLst>
                  <a:outerShdw blurRad="38100" dist="38100" dir="2700000" algn="tl">
                    <a:srgbClr val="C0C0C0"/>
                  </a:outerShdw>
                </a:effectLst>
                <a:latin typeface="黑体" panose="02010609060101010101" charset="-122"/>
                <a:ea typeface="黑体" panose="02010609060101010101" charset="-122"/>
              </a:rPr>
              <a:t>1.</a:t>
            </a:r>
            <a:r>
              <a:rPr kumimoji="1" lang="zh-CN" altLang="en-US" sz="4000" b="1">
                <a:solidFill>
                  <a:srgbClr val="000066"/>
                </a:solidFill>
                <a:effectLst>
                  <a:outerShdw blurRad="38100" dist="38100" dir="2700000" algn="tl">
                    <a:srgbClr val="C0C0C0"/>
                  </a:outerShdw>
                </a:effectLst>
                <a:latin typeface="黑体" panose="02010609060101010101" charset="-122"/>
                <a:ea typeface="黑体" panose="02010609060101010101" charset="-122"/>
              </a:rPr>
              <a:t>民族独立和民族解放是不可抗拒的时代潮流。下列领导人中，反对英国殖民统治，争取民族独立的杰出女英雄是</a:t>
            </a:r>
            <a:r>
              <a:rPr kumimoji="1" lang="en-US" altLang="zh-CN" sz="4000" b="1">
                <a:solidFill>
                  <a:srgbClr val="000066"/>
                </a:solidFill>
                <a:effectLst>
                  <a:outerShdw blurRad="38100" dist="38100" dir="2700000" algn="tl">
                    <a:srgbClr val="C0C0C0"/>
                  </a:outerShdw>
                </a:effectLst>
                <a:latin typeface="黑体" panose="02010609060101010101" charset="-122"/>
                <a:ea typeface="黑体" panose="02010609060101010101" charset="-122"/>
              </a:rPr>
              <a:t>(      )</a:t>
            </a:r>
            <a:endParaRPr kumimoji="1" lang="en-US" altLang="zh-CN" sz="4000" b="1">
              <a:solidFill>
                <a:srgbClr val="000066"/>
              </a:solidFill>
              <a:effectLst>
                <a:outerShdw blurRad="38100" dist="38100" dir="2700000" algn="tl">
                  <a:srgbClr val="C0C0C0"/>
                </a:outerShdw>
              </a:effectLst>
              <a:latin typeface="黑体" panose="02010609060101010101" charset="-122"/>
              <a:ea typeface="黑体" panose="02010609060101010101" charset="-122"/>
            </a:endParaRPr>
          </a:p>
          <a:p>
            <a:r>
              <a:rPr kumimoji="1" lang="en-US" altLang="zh-CN" sz="4000" b="1">
                <a:solidFill>
                  <a:srgbClr val="000066"/>
                </a:solidFill>
                <a:effectLst>
                  <a:outerShdw blurRad="38100" dist="38100" dir="2700000" algn="tl">
                    <a:srgbClr val="C0C0C0"/>
                  </a:outerShdw>
                </a:effectLst>
                <a:latin typeface="黑体" panose="02010609060101010101" charset="-122"/>
                <a:ea typeface="黑体" panose="02010609060101010101" charset="-122"/>
              </a:rPr>
              <a:t>A</a:t>
            </a:r>
            <a:r>
              <a:rPr kumimoji="1" lang="zh-CN" altLang="en-US" sz="4000" b="1">
                <a:solidFill>
                  <a:srgbClr val="000066"/>
                </a:solidFill>
                <a:effectLst>
                  <a:outerShdw blurRad="38100" dist="38100" dir="2700000" algn="tl">
                    <a:srgbClr val="C0C0C0"/>
                  </a:outerShdw>
                </a:effectLst>
                <a:latin typeface="黑体" panose="02010609060101010101" charset="-122"/>
                <a:ea typeface="黑体" panose="02010609060101010101" charset="-122"/>
              </a:rPr>
              <a:t>．玻利瓦尔    </a:t>
            </a:r>
            <a:endParaRPr kumimoji="1" lang="zh-CN" altLang="en-US" sz="4000" b="1">
              <a:solidFill>
                <a:srgbClr val="000066"/>
              </a:solidFill>
              <a:effectLst>
                <a:outerShdw blurRad="38100" dist="38100" dir="2700000" algn="tl">
                  <a:srgbClr val="C0C0C0"/>
                </a:outerShdw>
              </a:effectLst>
              <a:latin typeface="黑体" panose="02010609060101010101" charset="-122"/>
              <a:ea typeface="黑体" panose="02010609060101010101" charset="-122"/>
            </a:endParaRPr>
          </a:p>
          <a:p>
            <a:r>
              <a:rPr kumimoji="1" lang="en-US" altLang="zh-CN" sz="4000" b="1">
                <a:solidFill>
                  <a:srgbClr val="000066"/>
                </a:solidFill>
                <a:effectLst>
                  <a:outerShdw blurRad="38100" dist="38100" dir="2700000" algn="tl">
                    <a:srgbClr val="C0C0C0"/>
                  </a:outerShdw>
                </a:effectLst>
                <a:latin typeface="黑体" panose="02010609060101010101" charset="-122"/>
                <a:ea typeface="黑体" panose="02010609060101010101" charset="-122"/>
              </a:rPr>
              <a:t>B</a:t>
            </a:r>
            <a:r>
              <a:rPr kumimoji="1" lang="zh-CN" altLang="en-US" sz="4000" b="1">
                <a:solidFill>
                  <a:srgbClr val="000066"/>
                </a:solidFill>
                <a:effectLst>
                  <a:outerShdw blurRad="38100" dist="38100" dir="2700000" algn="tl">
                    <a:srgbClr val="C0C0C0"/>
                  </a:outerShdw>
                </a:effectLst>
                <a:latin typeface="黑体" panose="02010609060101010101" charset="-122"/>
                <a:ea typeface="黑体" panose="02010609060101010101" charset="-122"/>
              </a:rPr>
              <a:t>．伊丽莎白女王 </a:t>
            </a:r>
            <a:endParaRPr kumimoji="1" lang="zh-CN" altLang="en-US" sz="4000" b="1">
              <a:solidFill>
                <a:srgbClr val="000066"/>
              </a:solidFill>
              <a:effectLst>
                <a:outerShdw blurRad="38100" dist="38100" dir="2700000" algn="tl">
                  <a:srgbClr val="C0C0C0"/>
                </a:outerShdw>
              </a:effectLst>
              <a:latin typeface="黑体" panose="02010609060101010101" charset="-122"/>
              <a:ea typeface="黑体" panose="02010609060101010101" charset="-122"/>
            </a:endParaRPr>
          </a:p>
          <a:p>
            <a:r>
              <a:rPr kumimoji="1" lang="en-US" altLang="zh-CN" sz="4000" b="1">
                <a:solidFill>
                  <a:srgbClr val="000066"/>
                </a:solidFill>
                <a:effectLst>
                  <a:outerShdw blurRad="38100" dist="38100" dir="2700000" algn="tl">
                    <a:srgbClr val="C0C0C0"/>
                  </a:outerShdw>
                </a:effectLst>
                <a:latin typeface="黑体" panose="02010609060101010101" charset="-122"/>
                <a:ea typeface="黑体" panose="02010609060101010101" charset="-122"/>
              </a:rPr>
              <a:t>C</a:t>
            </a:r>
            <a:r>
              <a:rPr kumimoji="1" lang="zh-CN" altLang="en-US" sz="4000" b="1">
                <a:solidFill>
                  <a:srgbClr val="000066"/>
                </a:solidFill>
                <a:effectLst>
                  <a:outerShdw blurRad="38100" dist="38100" dir="2700000" algn="tl">
                    <a:srgbClr val="C0C0C0"/>
                  </a:outerShdw>
                </a:effectLst>
                <a:latin typeface="黑体" panose="02010609060101010101" charset="-122"/>
                <a:ea typeface="黑体" panose="02010609060101010101" charset="-122"/>
              </a:rPr>
              <a:t>．章西女王    </a:t>
            </a:r>
            <a:endParaRPr kumimoji="1" lang="zh-CN" altLang="en-US" sz="4000" b="1">
              <a:solidFill>
                <a:srgbClr val="000066"/>
              </a:solidFill>
              <a:effectLst>
                <a:outerShdw blurRad="38100" dist="38100" dir="2700000" algn="tl">
                  <a:srgbClr val="C0C0C0"/>
                </a:outerShdw>
              </a:effectLst>
              <a:latin typeface="黑体" panose="02010609060101010101" charset="-122"/>
              <a:ea typeface="黑体" panose="02010609060101010101" charset="-122"/>
            </a:endParaRPr>
          </a:p>
          <a:p>
            <a:r>
              <a:rPr kumimoji="1" lang="en-US" altLang="zh-CN" sz="4000" b="1">
                <a:solidFill>
                  <a:srgbClr val="000066"/>
                </a:solidFill>
                <a:effectLst>
                  <a:outerShdw blurRad="38100" dist="38100" dir="2700000" algn="tl">
                    <a:srgbClr val="C0C0C0"/>
                  </a:outerShdw>
                </a:effectLst>
                <a:latin typeface="黑体" panose="02010609060101010101" charset="-122"/>
                <a:ea typeface="黑体" panose="02010609060101010101" charset="-122"/>
              </a:rPr>
              <a:t>D</a:t>
            </a:r>
            <a:r>
              <a:rPr kumimoji="1" lang="zh-CN" altLang="en-US" sz="4000" b="1">
                <a:solidFill>
                  <a:srgbClr val="000066"/>
                </a:solidFill>
                <a:effectLst>
                  <a:outerShdw blurRad="38100" dist="38100" dir="2700000" algn="tl">
                    <a:srgbClr val="C0C0C0"/>
                  </a:outerShdw>
                </a:effectLst>
                <a:latin typeface="黑体" panose="02010609060101010101" charset="-122"/>
                <a:ea typeface="黑体" panose="02010609060101010101" charset="-122"/>
              </a:rPr>
              <a:t>．拿破仑 </a:t>
            </a:r>
            <a:endParaRPr kumimoji="1" lang="zh-CN" altLang="en-US" sz="4000" b="1">
              <a:solidFill>
                <a:srgbClr val="000066"/>
              </a:solidFill>
              <a:effectLst>
                <a:outerShdw blurRad="38100" dist="38100" dir="2700000" algn="tl">
                  <a:srgbClr val="C0C0C0"/>
                </a:outerShdw>
              </a:effectLst>
              <a:latin typeface="黑体" panose="02010609060101010101" charset="-122"/>
              <a:ea typeface="黑体" panose="02010609060101010101" charset="-122"/>
            </a:endParaRPr>
          </a:p>
        </p:txBody>
      </p:sp>
      <p:sp>
        <p:nvSpPr>
          <p:cNvPr id="124932" name="Text Box 25"/>
          <p:cNvSpPr txBox="1">
            <a:spLocks noChangeArrowheads="1"/>
          </p:cNvSpPr>
          <p:nvPr/>
        </p:nvSpPr>
        <p:spPr bwMode="auto">
          <a:xfrm>
            <a:off x="5292725" y="3141117"/>
            <a:ext cx="1439863" cy="271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kumimoji="1" lang="en-US" altLang="zh-CN" sz="17200" b="1">
                <a:solidFill>
                  <a:srgbClr val="FF0000"/>
                </a:solidFill>
                <a:effectLst>
                  <a:outerShdw blurRad="38100" dist="38100" dir="2700000" algn="tl">
                    <a:srgbClr val="C0C0C0"/>
                  </a:outerShdw>
                </a:effectLst>
                <a:latin typeface="楷体_GB2312" panose="02010609030101010101" pitchFamily="1" charset="-122"/>
                <a:ea typeface="楷体_GB2312" panose="02010609030101010101" pitchFamily="1" charset="-122"/>
              </a:rPr>
              <a:t>C</a:t>
            </a:r>
            <a:endParaRPr kumimoji="1" lang="en-US" altLang="zh-CN" sz="17200" b="1">
              <a:solidFill>
                <a:srgbClr val="FF0000"/>
              </a:solidFill>
              <a:effectLst>
                <a:outerShdw blurRad="38100" dist="38100" dir="2700000" algn="tl">
                  <a:srgbClr val="C0C0C0"/>
                </a:outerShdw>
              </a:effectLst>
              <a:latin typeface="楷体_GB2312" panose="02010609030101010101" pitchFamily="1" charset="-122"/>
              <a:ea typeface="楷体_GB2312" panose="02010609030101010101" pitchFamily="1" charset="-122"/>
            </a:endParaRPr>
          </a:p>
        </p:txBody>
      </p:sp>
      <p:sp>
        <p:nvSpPr>
          <p:cNvPr id="7" name="WordArt 6" descr="0019"/>
          <p:cNvSpPr>
            <a:spLocks noChangeArrowheads="1" noChangeShapeType="1"/>
          </p:cNvSpPr>
          <p:nvPr/>
        </p:nvSpPr>
        <p:spPr bwMode="auto">
          <a:xfrm>
            <a:off x="684212" y="332656"/>
            <a:ext cx="1811337" cy="720725"/>
          </a:xfrm>
          <a:prstGeom prst="rect">
            <a:avLst/>
          </a:prstGeom>
        </p:spPr>
        <p:txBody>
          <a:bodyPr wrap="none" fromWordArt="1">
            <a:prstTxWarp prst="textPlain">
              <a:avLst>
                <a:gd name="adj" fmla="val 50000"/>
              </a:avLst>
            </a:prstTxWarp>
          </a:bodyPr>
          <a:lstStyle/>
          <a:p>
            <a:pPr algn="ctr"/>
            <a:r>
              <a:rPr lang="zh-CN" altLang="en-US" sz="3600" b="1" kern="10" dirty="0">
                <a:ln w="19050">
                  <a:solidFill>
                    <a:srgbClr val="CC00FF"/>
                  </a:solidFill>
                  <a:round/>
                </a:ln>
                <a:blipFill dpi="0" rotWithShape="0">
                  <a:blip r:embed="rId1"/>
                  <a:srcRect/>
                  <a:stretch>
                    <a:fillRect/>
                  </a:stretch>
                </a:blipFill>
                <a:effectLst>
                  <a:outerShdw dist="563972" dir="14049741" sx="125000" sy="125000" algn="tl" rotWithShape="0">
                    <a:srgbClr val="C7DFD3"/>
                  </a:outerShdw>
                </a:effectLst>
                <a:latin typeface="华文新魏" panose="02010800040101010101" pitchFamily="2" charset="-122"/>
                <a:ea typeface="华文新魏" panose="02010800040101010101" pitchFamily="2" charset="-122"/>
              </a:rPr>
              <a:t>练一练</a:t>
            </a:r>
            <a:endParaRPr lang="zh-CN" altLang="en-US" sz="3600" b="1" kern="10" dirty="0">
              <a:ln w="19050">
                <a:solidFill>
                  <a:srgbClr val="CC00FF"/>
                </a:solidFill>
                <a:round/>
              </a:ln>
              <a:blipFill dpi="0" rotWithShape="0">
                <a:blip r:embed="rId1"/>
                <a:srcRect/>
                <a:stretch>
                  <a:fillRect/>
                </a:stretch>
              </a:blipFill>
              <a:effectLst>
                <a:outerShdw dist="563972" dir="14049741" sx="125000" sy="125000" algn="tl" rotWithShape="0">
                  <a:srgbClr val="C7DFD3"/>
                </a:outerShdw>
              </a:effectLst>
              <a:latin typeface="华文新魏" panose="02010800040101010101" pitchFamily="2" charset="-122"/>
              <a:ea typeface="华文新魏" panose="020108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49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932"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6" name="Text Box 6"/>
          <p:cNvSpPr txBox="1">
            <a:spLocks noChangeArrowheads="1"/>
          </p:cNvSpPr>
          <p:nvPr/>
        </p:nvSpPr>
        <p:spPr bwMode="auto">
          <a:xfrm>
            <a:off x="414338" y="1534815"/>
            <a:ext cx="8405812" cy="500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15000"/>
              </a:lnSpc>
            </a:pPr>
            <a:r>
              <a:rPr kumimoji="1" lang="en-US" altLang="zh-CN" sz="4000" b="1">
                <a:solidFill>
                  <a:srgbClr val="000066"/>
                </a:solidFill>
                <a:effectLst>
                  <a:outerShdw blurRad="38100" dist="38100" dir="2700000" algn="tl">
                    <a:srgbClr val="C0C0C0"/>
                  </a:outerShdw>
                </a:effectLst>
                <a:latin typeface="黑体" panose="02010609060101010101" charset="-122"/>
                <a:ea typeface="黑体" panose="02010609060101010101" charset="-122"/>
              </a:rPr>
              <a:t>2.</a:t>
            </a:r>
            <a:r>
              <a:rPr kumimoji="1" lang="en-US" altLang="zh-CN" sz="4000" b="1">
                <a:solidFill>
                  <a:srgbClr val="000066"/>
                </a:solidFill>
                <a:effectLst>
                  <a:outerShdw blurRad="38100" dist="38100" dir="2700000" algn="tl">
                    <a:srgbClr val="C0C0C0"/>
                  </a:outerShdw>
                </a:effectLst>
                <a:latin typeface="宋体" panose="02010600030101010101" pitchFamily="2" charset="-122"/>
                <a:ea typeface="黑体" panose="02010609060101010101" charset="-122"/>
              </a:rPr>
              <a:t>“</a:t>
            </a:r>
            <a:r>
              <a:rPr kumimoji="1" lang="zh-CN" altLang="en-US" sz="4000" b="1">
                <a:solidFill>
                  <a:srgbClr val="000066"/>
                </a:solidFill>
                <a:effectLst>
                  <a:outerShdw blurRad="38100" dist="38100" dir="2700000" algn="tl">
                    <a:srgbClr val="C0C0C0"/>
                  </a:outerShdw>
                </a:effectLst>
                <a:latin typeface="黑体" panose="02010609060101010101" charset="-122"/>
                <a:ea typeface="黑体" panose="02010609060101010101" charset="-122"/>
              </a:rPr>
              <a:t>女王，印度人民感恩戴德，绝不会把你遗忘，你的牺牲将激起争取独立的狂风巨浪。</a:t>
            </a:r>
            <a:r>
              <a:rPr kumimoji="1" lang="zh-CN" altLang="en-US" sz="4000" b="1">
                <a:solidFill>
                  <a:srgbClr val="000066"/>
                </a:solidFill>
                <a:effectLst>
                  <a:outerShdw blurRad="38100" dist="38100" dir="2700000" algn="tl">
                    <a:srgbClr val="C0C0C0"/>
                  </a:outerShdw>
                </a:effectLst>
                <a:latin typeface="宋体" panose="02010600030101010101" pitchFamily="2" charset="-122"/>
                <a:ea typeface="黑体" panose="02010609060101010101" charset="-122"/>
              </a:rPr>
              <a:t>”</a:t>
            </a:r>
            <a:r>
              <a:rPr kumimoji="1" lang="zh-CN" altLang="en-US" sz="4000" b="1">
                <a:solidFill>
                  <a:srgbClr val="000066"/>
                </a:solidFill>
                <a:effectLst>
                  <a:outerShdw blurRad="38100" dist="38100" dir="2700000" algn="tl">
                    <a:srgbClr val="C0C0C0"/>
                  </a:outerShdw>
                </a:effectLst>
                <a:latin typeface="黑体" panose="02010609060101010101" charset="-122"/>
                <a:ea typeface="黑体" panose="02010609060101010101" charset="-122"/>
              </a:rPr>
              <a:t>诗中歌颂的是</a:t>
            </a:r>
            <a:r>
              <a:rPr kumimoji="1" lang="en-US" altLang="zh-CN" sz="4000" b="1">
                <a:solidFill>
                  <a:srgbClr val="000066"/>
                </a:solidFill>
                <a:effectLst>
                  <a:outerShdw blurRad="38100" dist="38100" dir="2700000" algn="tl">
                    <a:srgbClr val="C0C0C0"/>
                  </a:outerShdw>
                </a:effectLst>
                <a:latin typeface="黑体" panose="02010609060101010101" charset="-122"/>
                <a:ea typeface="黑体" panose="02010609060101010101" charset="-122"/>
              </a:rPr>
              <a:t>(  )</a:t>
            </a:r>
            <a:endParaRPr kumimoji="1" lang="en-US" altLang="zh-CN" sz="4000" b="1">
              <a:solidFill>
                <a:srgbClr val="000066"/>
              </a:solidFill>
              <a:effectLst>
                <a:outerShdw blurRad="38100" dist="38100" dir="2700000" algn="tl">
                  <a:srgbClr val="C0C0C0"/>
                </a:outerShdw>
              </a:effectLst>
              <a:latin typeface="黑体" panose="02010609060101010101" charset="-122"/>
              <a:ea typeface="黑体" panose="02010609060101010101" charset="-122"/>
            </a:endParaRPr>
          </a:p>
          <a:p>
            <a:pPr>
              <a:lnSpc>
                <a:spcPct val="115000"/>
              </a:lnSpc>
            </a:pPr>
            <a:r>
              <a:rPr kumimoji="1" lang="en-US" altLang="zh-CN" sz="4000" b="1">
                <a:solidFill>
                  <a:srgbClr val="000066"/>
                </a:solidFill>
                <a:effectLst>
                  <a:outerShdw blurRad="38100" dist="38100" dir="2700000" algn="tl">
                    <a:srgbClr val="C0C0C0"/>
                  </a:outerShdw>
                </a:effectLst>
                <a:latin typeface="黑体" panose="02010609060101010101" charset="-122"/>
                <a:ea typeface="黑体" panose="02010609060101010101" charset="-122"/>
              </a:rPr>
              <a:t>A</a:t>
            </a:r>
            <a:r>
              <a:rPr kumimoji="1" lang="zh-CN" altLang="en-US" sz="4000" b="1">
                <a:solidFill>
                  <a:srgbClr val="000066"/>
                </a:solidFill>
                <a:effectLst>
                  <a:outerShdw blurRad="38100" dist="38100" dir="2700000" algn="tl">
                    <a:srgbClr val="C0C0C0"/>
                  </a:outerShdw>
                </a:effectLst>
                <a:latin typeface="黑体" panose="02010609060101010101" charset="-122"/>
                <a:ea typeface="黑体" panose="02010609060101010101" charset="-122"/>
              </a:rPr>
              <a:t>．尼赫鲁       </a:t>
            </a:r>
            <a:endParaRPr kumimoji="1" lang="zh-CN" altLang="en-US" sz="4000" b="1">
              <a:solidFill>
                <a:srgbClr val="000066"/>
              </a:solidFill>
              <a:effectLst>
                <a:outerShdw blurRad="38100" dist="38100" dir="2700000" algn="tl">
                  <a:srgbClr val="C0C0C0"/>
                </a:outerShdw>
              </a:effectLst>
              <a:latin typeface="黑体" panose="02010609060101010101" charset="-122"/>
              <a:ea typeface="黑体" panose="02010609060101010101" charset="-122"/>
            </a:endParaRPr>
          </a:p>
          <a:p>
            <a:pPr>
              <a:lnSpc>
                <a:spcPct val="115000"/>
              </a:lnSpc>
            </a:pPr>
            <a:r>
              <a:rPr kumimoji="1" lang="en-US" altLang="zh-CN" sz="4000" b="1">
                <a:solidFill>
                  <a:srgbClr val="000066"/>
                </a:solidFill>
                <a:effectLst>
                  <a:outerShdw blurRad="38100" dist="38100" dir="2700000" algn="tl">
                    <a:srgbClr val="C0C0C0"/>
                  </a:outerShdw>
                </a:effectLst>
                <a:latin typeface="黑体" panose="02010609060101010101" charset="-122"/>
                <a:ea typeface="黑体" panose="02010609060101010101" charset="-122"/>
              </a:rPr>
              <a:t>B</a:t>
            </a:r>
            <a:r>
              <a:rPr kumimoji="1" lang="zh-CN" altLang="en-US" sz="4000" b="1">
                <a:solidFill>
                  <a:srgbClr val="000066"/>
                </a:solidFill>
                <a:effectLst>
                  <a:outerShdw blurRad="38100" dist="38100" dir="2700000" algn="tl">
                    <a:srgbClr val="C0C0C0"/>
                  </a:outerShdw>
                </a:effectLst>
                <a:latin typeface="黑体" panose="02010609060101010101" charset="-122"/>
                <a:ea typeface="黑体" panose="02010609060101010101" charset="-122"/>
              </a:rPr>
              <a:t>．圣马丁       </a:t>
            </a:r>
            <a:endParaRPr kumimoji="1" lang="zh-CN" altLang="en-US" sz="4000" b="1">
              <a:solidFill>
                <a:srgbClr val="000066"/>
              </a:solidFill>
              <a:effectLst>
                <a:outerShdw blurRad="38100" dist="38100" dir="2700000" algn="tl">
                  <a:srgbClr val="C0C0C0"/>
                </a:outerShdw>
              </a:effectLst>
              <a:latin typeface="黑体" panose="02010609060101010101" charset="-122"/>
              <a:ea typeface="黑体" panose="02010609060101010101" charset="-122"/>
            </a:endParaRPr>
          </a:p>
          <a:p>
            <a:pPr>
              <a:lnSpc>
                <a:spcPct val="115000"/>
              </a:lnSpc>
            </a:pPr>
            <a:r>
              <a:rPr kumimoji="1" lang="en-US" altLang="zh-CN" sz="4000" b="1">
                <a:solidFill>
                  <a:srgbClr val="000066"/>
                </a:solidFill>
                <a:effectLst>
                  <a:outerShdw blurRad="38100" dist="38100" dir="2700000" algn="tl">
                    <a:srgbClr val="C0C0C0"/>
                  </a:outerShdw>
                </a:effectLst>
                <a:latin typeface="黑体" panose="02010609060101010101" charset="-122"/>
                <a:ea typeface="黑体" panose="02010609060101010101" charset="-122"/>
              </a:rPr>
              <a:t>C</a:t>
            </a:r>
            <a:r>
              <a:rPr kumimoji="1" lang="zh-CN" altLang="en-US" sz="4000" b="1">
                <a:solidFill>
                  <a:srgbClr val="000066"/>
                </a:solidFill>
                <a:effectLst>
                  <a:outerShdw blurRad="38100" dist="38100" dir="2700000" algn="tl">
                    <a:srgbClr val="C0C0C0"/>
                  </a:outerShdw>
                </a:effectLst>
                <a:latin typeface="黑体" panose="02010609060101010101" charset="-122"/>
                <a:ea typeface="黑体" panose="02010609060101010101" charset="-122"/>
              </a:rPr>
              <a:t>．玻利瓦尔     </a:t>
            </a:r>
            <a:endParaRPr kumimoji="1" lang="zh-CN" altLang="en-US" sz="4000" b="1">
              <a:solidFill>
                <a:srgbClr val="000066"/>
              </a:solidFill>
              <a:effectLst>
                <a:outerShdw blurRad="38100" dist="38100" dir="2700000" algn="tl">
                  <a:srgbClr val="C0C0C0"/>
                </a:outerShdw>
              </a:effectLst>
              <a:latin typeface="黑体" panose="02010609060101010101" charset="-122"/>
              <a:ea typeface="黑体" panose="02010609060101010101" charset="-122"/>
            </a:endParaRPr>
          </a:p>
          <a:p>
            <a:pPr>
              <a:lnSpc>
                <a:spcPct val="115000"/>
              </a:lnSpc>
            </a:pPr>
            <a:r>
              <a:rPr kumimoji="1" lang="en-US" altLang="zh-CN" sz="4000" b="1">
                <a:solidFill>
                  <a:srgbClr val="000066"/>
                </a:solidFill>
                <a:effectLst>
                  <a:outerShdw blurRad="38100" dist="38100" dir="2700000" algn="tl">
                    <a:srgbClr val="C0C0C0"/>
                  </a:outerShdw>
                </a:effectLst>
                <a:latin typeface="黑体" panose="02010609060101010101" charset="-122"/>
                <a:ea typeface="黑体" panose="02010609060101010101" charset="-122"/>
              </a:rPr>
              <a:t>D</a:t>
            </a:r>
            <a:r>
              <a:rPr kumimoji="1" lang="zh-CN" altLang="en-US" sz="4000" b="1">
                <a:solidFill>
                  <a:srgbClr val="000066"/>
                </a:solidFill>
                <a:effectLst>
                  <a:outerShdw blurRad="38100" dist="38100" dir="2700000" algn="tl">
                    <a:srgbClr val="C0C0C0"/>
                  </a:outerShdw>
                </a:effectLst>
                <a:latin typeface="黑体" panose="02010609060101010101" charset="-122"/>
                <a:ea typeface="黑体" panose="02010609060101010101" charset="-122"/>
              </a:rPr>
              <a:t>．章西女王 </a:t>
            </a:r>
            <a:endParaRPr kumimoji="1" lang="zh-CN" altLang="en-US" sz="4000" b="1">
              <a:solidFill>
                <a:srgbClr val="000066"/>
              </a:solidFill>
              <a:effectLst>
                <a:outerShdw blurRad="38100" dist="38100" dir="2700000" algn="tl">
                  <a:srgbClr val="C0C0C0"/>
                </a:outerShdw>
              </a:effectLst>
              <a:latin typeface="黑体" panose="02010609060101010101" charset="-122"/>
              <a:ea typeface="黑体" panose="02010609060101010101" charset="-122"/>
            </a:endParaRPr>
          </a:p>
        </p:txBody>
      </p:sp>
      <p:sp>
        <p:nvSpPr>
          <p:cNvPr id="125957" name="Text Box 25"/>
          <p:cNvSpPr txBox="1">
            <a:spLocks noChangeArrowheads="1"/>
          </p:cNvSpPr>
          <p:nvPr/>
        </p:nvSpPr>
        <p:spPr bwMode="auto">
          <a:xfrm>
            <a:off x="5637213" y="3335040"/>
            <a:ext cx="1671637" cy="3262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kumimoji="1" lang="en-US" altLang="zh-CN" sz="20800" b="1">
                <a:solidFill>
                  <a:srgbClr val="FF0000"/>
                </a:solidFill>
                <a:effectLst>
                  <a:outerShdw blurRad="38100" dist="38100" dir="2700000" algn="tl">
                    <a:srgbClr val="C0C0C0"/>
                  </a:outerShdw>
                </a:effectLst>
                <a:latin typeface="楷体_GB2312" panose="02010609030101010101" pitchFamily="1" charset="-122"/>
                <a:ea typeface="楷体_GB2312" panose="02010609030101010101" pitchFamily="1" charset="-122"/>
              </a:rPr>
              <a:t>D</a:t>
            </a:r>
            <a:endParaRPr kumimoji="1" lang="en-US" altLang="zh-CN" sz="20800" b="1">
              <a:solidFill>
                <a:srgbClr val="FF0000"/>
              </a:solidFill>
              <a:effectLst>
                <a:outerShdw blurRad="38100" dist="38100" dir="2700000" algn="tl">
                  <a:srgbClr val="C0C0C0"/>
                </a:outerShdw>
              </a:effectLst>
              <a:latin typeface="楷体_GB2312" panose="02010609030101010101" pitchFamily="1" charset="-122"/>
              <a:ea typeface="楷体_GB2312" panose="02010609030101010101" pitchFamily="1" charset="-122"/>
            </a:endParaRPr>
          </a:p>
        </p:txBody>
      </p:sp>
      <p:sp>
        <p:nvSpPr>
          <p:cNvPr id="7" name="WordArt 6" descr="0019"/>
          <p:cNvSpPr>
            <a:spLocks noChangeArrowheads="1" noChangeShapeType="1"/>
          </p:cNvSpPr>
          <p:nvPr/>
        </p:nvSpPr>
        <p:spPr bwMode="auto">
          <a:xfrm>
            <a:off x="684212" y="332656"/>
            <a:ext cx="1811337" cy="720725"/>
          </a:xfrm>
          <a:prstGeom prst="rect">
            <a:avLst/>
          </a:prstGeom>
        </p:spPr>
        <p:txBody>
          <a:bodyPr wrap="none" fromWordArt="1">
            <a:prstTxWarp prst="textPlain">
              <a:avLst>
                <a:gd name="adj" fmla="val 50000"/>
              </a:avLst>
            </a:prstTxWarp>
          </a:bodyPr>
          <a:lstStyle/>
          <a:p>
            <a:pPr algn="ctr"/>
            <a:r>
              <a:rPr lang="zh-CN" altLang="en-US" sz="3600" b="1" kern="10" dirty="0">
                <a:ln w="19050">
                  <a:solidFill>
                    <a:srgbClr val="CC00FF"/>
                  </a:solidFill>
                  <a:round/>
                </a:ln>
                <a:blipFill dpi="0" rotWithShape="0">
                  <a:blip r:embed="rId1"/>
                  <a:srcRect/>
                  <a:stretch>
                    <a:fillRect/>
                  </a:stretch>
                </a:blipFill>
                <a:effectLst>
                  <a:outerShdw dist="563972" dir="14049741" sx="125000" sy="125000" algn="tl" rotWithShape="0">
                    <a:srgbClr val="C7DFD3"/>
                  </a:outerShdw>
                </a:effectLst>
                <a:latin typeface="华文新魏" panose="02010800040101010101" pitchFamily="2" charset="-122"/>
                <a:ea typeface="华文新魏" panose="02010800040101010101" pitchFamily="2" charset="-122"/>
              </a:rPr>
              <a:t>练一练</a:t>
            </a:r>
            <a:endParaRPr lang="zh-CN" altLang="en-US" sz="3600" b="1" kern="10" dirty="0">
              <a:ln w="19050">
                <a:solidFill>
                  <a:srgbClr val="CC00FF"/>
                </a:solidFill>
                <a:round/>
              </a:ln>
              <a:blipFill dpi="0" rotWithShape="0">
                <a:blip r:embed="rId1"/>
                <a:srcRect/>
                <a:stretch>
                  <a:fillRect/>
                </a:stretch>
              </a:blipFill>
              <a:effectLst>
                <a:outerShdw dist="563972" dir="14049741" sx="125000" sy="125000" algn="tl" rotWithShape="0">
                  <a:srgbClr val="C7DFD3"/>
                </a:outerShdw>
              </a:effectLst>
              <a:latin typeface="华文新魏" panose="02010800040101010101" pitchFamily="2" charset="-122"/>
              <a:ea typeface="华文新魏" panose="020108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595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957"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9" name="Text Box 6"/>
          <p:cNvSpPr txBox="1">
            <a:spLocks noChangeArrowheads="1"/>
          </p:cNvSpPr>
          <p:nvPr/>
        </p:nvSpPr>
        <p:spPr bwMode="auto">
          <a:xfrm>
            <a:off x="217488" y="1390352"/>
            <a:ext cx="8531225" cy="500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15000"/>
              </a:lnSpc>
            </a:pPr>
            <a:r>
              <a:rPr kumimoji="1" lang="en-US" altLang="zh-CN" sz="4000" b="1" dirty="0">
                <a:solidFill>
                  <a:srgbClr val="000066"/>
                </a:solidFill>
                <a:effectLst>
                  <a:outerShdw blurRad="38100" dist="38100" dir="2700000" algn="tl">
                    <a:srgbClr val="C0C0C0"/>
                  </a:outerShdw>
                </a:effectLst>
                <a:latin typeface="黑体" panose="02010609060101010101" charset="-122"/>
                <a:ea typeface="黑体" panose="02010609060101010101" charset="-122"/>
              </a:rPr>
              <a:t>3.</a:t>
            </a:r>
            <a:r>
              <a:rPr kumimoji="1" lang="zh-CN" altLang="en-US" sz="4000" b="1" dirty="0">
                <a:solidFill>
                  <a:srgbClr val="000066"/>
                </a:solidFill>
                <a:effectLst>
                  <a:outerShdw blurRad="38100" dist="38100" dir="2700000" algn="tl">
                    <a:srgbClr val="C0C0C0"/>
                  </a:outerShdw>
                </a:effectLst>
                <a:latin typeface="黑体" panose="02010609060101010101" charset="-122"/>
                <a:ea typeface="黑体" panose="02010609060101010101" charset="-122"/>
              </a:rPr>
              <a:t>图中的他领导成立了</a:t>
            </a:r>
            <a:r>
              <a:rPr kumimoji="1" lang="zh-CN" altLang="en-US" sz="4000" b="1" dirty="0">
                <a:solidFill>
                  <a:srgbClr val="000066"/>
                </a:solidFill>
                <a:effectLst>
                  <a:outerShdw blurRad="38100" dist="38100" dir="2700000" algn="tl">
                    <a:srgbClr val="C0C0C0"/>
                  </a:outerShdw>
                </a:effectLst>
                <a:latin typeface="宋体" panose="02010600030101010101" pitchFamily="2" charset="-122"/>
                <a:ea typeface="黑体" panose="02010609060101010101" charset="-122"/>
              </a:rPr>
              <a:t>“</a:t>
            </a:r>
            <a:r>
              <a:rPr kumimoji="1" lang="zh-CN" altLang="en-US" sz="4000" b="1" dirty="0">
                <a:solidFill>
                  <a:srgbClr val="000066"/>
                </a:solidFill>
                <a:effectLst>
                  <a:outerShdw blurRad="38100" dist="38100" dir="2700000" algn="tl">
                    <a:srgbClr val="C0C0C0"/>
                  </a:outerShdw>
                </a:effectLst>
                <a:latin typeface="黑体" panose="02010609060101010101" charset="-122"/>
                <a:ea typeface="黑体" panose="02010609060101010101" charset="-122"/>
              </a:rPr>
              <a:t>大哥伦比亚共和国</a:t>
            </a:r>
            <a:r>
              <a:rPr kumimoji="1" lang="zh-CN" altLang="en-US" sz="4000" b="1" dirty="0">
                <a:solidFill>
                  <a:srgbClr val="000066"/>
                </a:solidFill>
                <a:effectLst>
                  <a:outerShdw blurRad="38100" dist="38100" dir="2700000" algn="tl">
                    <a:srgbClr val="C0C0C0"/>
                  </a:outerShdw>
                </a:effectLst>
                <a:latin typeface="宋体" panose="02010600030101010101" pitchFamily="2" charset="-122"/>
                <a:ea typeface="黑体" panose="02010609060101010101" charset="-122"/>
              </a:rPr>
              <a:t>”</a:t>
            </a:r>
            <a:r>
              <a:rPr kumimoji="1" lang="zh-CN" altLang="en-US" sz="4000" b="1" dirty="0">
                <a:solidFill>
                  <a:srgbClr val="000066"/>
                </a:solidFill>
                <a:effectLst>
                  <a:outerShdw blurRad="38100" dist="38100" dir="2700000" algn="tl">
                    <a:srgbClr val="C0C0C0"/>
                  </a:outerShdw>
                </a:effectLst>
                <a:latin typeface="黑体" panose="02010609060101010101" charset="-122"/>
                <a:ea typeface="黑体" panose="02010609060101010101" charset="-122"/>
              </a:rPr>
              <a:t>并获得了</a:t>
            </a:r>
            <a:r>
              <a:rPr kumimoji="1" lang="zh-CN" altLang="en-US" sz="4000" b="1" dirty="0">
                <a:solidFill>
                  <a:srgbClr val="000066"/>
                </a:solidFill>
                <a:effectLst>
                  <a:outerShdw blurRad="38100" dist="38100" dir="2700000" algn="tl">
                    <a:srgbClr val="C0C0C0"/>
                  </a:outerShdw>
                </a:effectLst>
                <a:latin typeface="宋体" panose="02010600030101010101" pitchFamily="2" charset="-122"/>
                <a:ea typeface="黑体" panose="02010609060101010101" charset="-122"/>
              </a:rPr>
              <a:t>“</a:t>
            </a:r>
            <a:r>
              <a:rPr kumimoji="1" lang="zh-CN" altLang="en-US" sz="4000" b="1" dirty="0">
                <a:solidFill>
                  <a:srgbClr val="000066"/>
                </a:solidFill>
                <a:effectLst>
                  <a:outerShdw blurRad="38100" dist="38100" dir="2700000" algn="tl">
                    <a:srgbClr val="C0C0C0"/>
                  </a:outerShdw>
                </a:effectLst>
                <a:latin typeface="黑体" panose="02010609060101010101" charset="-122"/>
                <a:ea typeface="黑体" panose="02010609060101010101" charset="-122"/>
              </a:rPr>
              <a:t>南美的解放者</a:t>
            </a:r>
            <a:r>
              <a:rPr kumimoji="1" lang="zh-CN" altLang="en-US" sz="4000" b="1" dirty="0">
                <a:solidFill>
                  <a:srgbClr val="000066"/>
                </a:solidFill>
                <a:effectLst>
                  <a:outerShdw blurRad="38100" dist="38100" dir="2700000" algn="tl">
                    <a:srgbClr val="C0C0C0"/>
                  </a:outerShdw>
                </a:effectLst>
                <a:latin typeface="宋体" panose="02010600030101010101" pitchFamily="2" charset="-122"/>
                <a:ea typeface="黑体" panose="02010609060101010101" charset="-122"/>
              </a:rPr>
              <a:t>”</a:t>
            </a:r>
            <a:r>
              <a:rPr kumimoji="1" lang="zh-CN" altLang="en-US" sz="4000" b="1" dirty="0">
                <a:solidFill>
                  <a:srgbClr val="000066"/>
                </a:solidFill>
                <a:effectLst>
                  <a:outerShdw blurRad="38100" dist="38100" dir="2700000" algn="tl">
                    <a:srgbClr val="C0C0C0"/>
                  </a:outerShdw>
                </a:effectLst>
                <a:latin typeface="黑体" panose="02010609060101010101" charset="-122"/>
                <a:ea typeface="黑体" panose="02010609060101010101" charset="-122"/>
              </a:rPr>
              <a:t>称号。他是</a:t>
            </a:r>
            <a:r>
              <a:rPr kumimoji="1" lang="en-US" altLang="zh-CN" sz="4000" b="1" dirty="0">
                <a:solidFill>
                  <a:srgbClr val="000066"/>
                </a:solidFill>
                <a:effectLst>
                  <a:outerShdw blurRad="38100" dist="38100" dir="2700000" algn="tl">
                    <a:srgbClr val="C0C0C0"/>
                  </a:outerShdw>
                </a:effectLst>
                <a:latin typeface="黑体" panose="02010609060101010101" charset="-122"/>
                <a:ea typeface="黑体" panose="02010609060101010101" charset="-122"/>
              </a:rPr>
              <a:t>(     )</a:t>
            </a:r>
            <a:endParaRPr kumimoji="1" lang="en-US" altLang="zh-CN" sz="4000" b="1" dirty="0">
              <a:solidFill>
                <a:srgbClr val="000066"/>
              </a:solidFill>
              <a:effectLst>
                <a:outerShdw blurRad="38100" dist="38100" dir="2700000" algn="tl">
                  <a:srgbClr val="C0C0C0"/>
                </a:outerShdw>
              </a:effectLst>
              <a:latin typeface="黑体" panose="02010609060101010101" charset="-122"/>
              <a:ea typeface="黑体" panose="02010609060101010101" charset="-122"/>
            </a:endParaRPr>
          </a:p>
          <a:p>
            <a:pPr>
              <a:lnSpc>
                <a:spcPct val="115000"/>
              </a:lnSpc>
            </a:pPr>
            <a:r>
              <a:rPr kumimoji="1" lang="en-US" altLang="zh-CN" sz="4000" b="1" dirty="0">
                <a:solidFill>
                  <a:srgbClr val="000066"/>
                </a:solidFill>
                <a:effectLst>
                  <a:outerShdw blurRad="38100" dist="38100" dir="2700000" algn="tl">
                    <a:srgbClr val="C0C0C0"/>
                  </a:outerShdw>
                </a:effectLst>
                <a:latin typeface="黑体" panose="02010609060101010101" charset="-122"/>
                <a:ea typeface="黑体" panose="02010609060101010101" charset="-122"/>
              </a:rPr>
              <a:t>   A</a:t>
            </a:r>
            <a:r>
              <a:rPr kumimoji="1" lang="zh-CN" altLang="en-US" sz="4000" b="1" dirty="0">
                <a:solidFill>
                  <a:srgbClr val="000066"/>
                </a:solidFill>
                <a:effectLst>
                  <a:outerShdw blurRad="38100" dist="38100" dir="2700000" algn="tl">
                    <a:srgbClr val="C0C0C0"/>
                  </a:outerShdw>
                </a:effectLst>
                <a:latin typeface="黑体" panose="02010609060101010101" charset="-122"/>
                <a:ea typeface="黑体" panose="02010609060101010101" charset="-122"/>
              </a:rPr>
              <a:t>．玻利瓦尔   </a:t>
            </a:r>
            <a:endParaRPr kumimoji="1" lang="zh-CN" altLang="en-US" sz="4000" b="1" dirty="0">
              <a:solidFill>
                <a:srgbClr val="000066"/>
              </a:solidFill>
              <a:effectLst>
                <a:outerShdw blurRad="38100" dist="38100" dir="2700000" algn="tl">
                  <a:srgbClr val="C0C0C0"/>
                </a:outerShdw>
              </a:effectLst>
              <a:latin typeface="黑体" panose="02010609060101010101" charset="-122"/>
              <a:ea typeface="黑体" panose="02010609060101010101" charset="-122"/>
            </a:endParaRPr>
          </a:p>
          <a:p>
            <a:pPr>
              <a:lnSpc>
                <a:spcPct val="115000"/>
              </a:lnSpc>
            </a:pPr>
            <a:r>
              <a:rPr kumimoji="1" lang="zh-CN" altLang="en-US" sz="4000" b="1" dirty="0">
                <a:solidFill>
                  <a:srgbClr val="000066"/>
                </a:solidFill>
                <a:effectLst>
                  <a:outerShdw blurRad="38100" dist="38100" dir="2700000" algn="tl">
                    <a:srgbClr val="C0C0C0"/>
                  </a:outerShdw>
                </a:effectLst>
                <a:latin typeface="黑体" panose="02010609060101010101" charset="-122"/>
                <a:ea typeface="黑体" panose="02010609060101010101" charset="-122"/>
              </a:rPr>
              <a:t>   </a:t>
            </a:r>
            <a:r>
              <a:rPr kumimoji="1" lang="en-US" altLang="zh-CN" sz="4000" b="1" dirty="0">
                <a:solidFill>
                  <a:srgbClr val="000066"/>
                </a:solidFill>
                <a:effectLst>
                  <a:outerShdw blurRad="38100" dist="38100" dir="2700000" algn="tl">
                    <a:srgbClr val="C0C0C0"/>
                  </a:outerShdw>
                </a:effectLst>
                <a:latin typeface="黑体" panose="02010609060101010101" charset="-122"/>
                <a:ea typeface="黑体" panose="02010609060101010101" charset="-122"/>
              </a:rPr>
              <a:t>B</a:t>
            </a:r>
            <a:r>
              <a:rPr kumimoji="1" lang="zh-CN" altLang="en-US" sz="4000" b="1" dirty="0">
                <a:solidFill>
                  <a:srgbClr val="000066"/>
                </a:solidFill>
                <a:effectLst>
                  <a:outerShdw blurRad="38100" dist="38100" dir="2700000" algn="tl">
                    <a:srgbClr val="C0C0C0"/>
                  </a:outerShdw>
                </a:effectLst>
                <a:latin typeface="黑体" panose="02010609060101010101" charset="-122"/>
                <a:ea typeface="黑体" panose="02010609060101010101" charset="-122"/>
              </a:rPr>
              <a:t>．克伦威尔   </a:t>
            </a:r>
            <a:endParaRPr kumimoji="1" lang="zh-CN" altLang="en-US" sz="4000" b="1" dirty="0">
              <a:solidFill>
                <a:srgbClr val="000066"/>
              </a:solidFill>
              <a:effectLst>
                <a:outerShdw blurRad="38100" dist="38100" dir="2700000" algn="tl">
                  <a:srgbClr val="C0C0C0"/>
                </a:outerShdw>
              </a:effectLst>
              <a:latin typeface="黑体" panose="02010609060101010101" charset="-122"/>
              <a:ea typeface="黑体" panose="02010609060101010101" charset="-122"/>
            </a:endParaRPr>
          </a:p>
          <a:p>
            <a:pPr>
              <a:lnSpc>
                <a:spcPct val="115000"/>
              </a:lnSpc>
            </a:pPr>
            <a:r>
              <a:rPr kumimoji="1" lang="zh-CN" altLang="en-US" sz="4000" b="1" dirty="0">
                <a:solidFill>
                  <a:srgbClr val="000066"/>
                </a:solidFill>
                <a:effectLst>
                  <a:outerShdw blurRad="38100" dist="38100" dir="2700000" algn="tl">
                    <a:srgbClr val="C0C0C0"/>
                  </a:outerShdw>
                </a:effectLst>
                <a:latin typeface="黑体" panose="02010609060101010101" charset="-122"/>
                <a:ea typeface="黑体" panose="02010609060101010101" charset="-122"/>
              </a:rPr>
              <a:t>   </a:t>
            </a:r>
            <a:r>
              <a:rPr kumimoji="1" lang="en-US" altLang="zh-CN" sz="4000" b="1" dirty="0">
                <a:solidFill>
                  <a:srgbClr val="000066"/>
                </a:solidFill>
                <a:effectLst>
                  <a:outerShdw blurRad="38100" dist="38100" dir="2700000" algn="tl">
                    <a:srgbClr val="C0C0C0"/>
                  </a:outerShdw>
                </a:effectLst>
                <a:latin typeface="黑体" panose="02010609060101010101" charset="-122"/>
                <a:ea typeface="黑体" panose="02010609060101010101" charset="-122"/>
              </a:rPr>
              <a:t>C</a:t>
            </a:r>
            <a:r>
              <a:rPr kumimoji="1" lang="zh-CN" altLang="en-US" sz="4000" b="1" dirty="0">
                <a:solidFill>
                  <a:srgbClr val="000066"/>
                </a:solidFill>
                <a:effectLst>
                  <a:outerShdw blurRad="38100" dist="38100" dir="2700000" algn="tl">
                    <a:srgbClr val="C0C0C0"/>
                  </a:outerShdw>
                </a:effectLst>
                <a:latin typeface="黑体" panose="02010609060101010101" charset="-122"/>
                <a:ea typeface="黑体" panose="02010609060101010101" charset="-122"/>
              </a:rPr>
              <a:t>．林肯       </a:t>
            </a:r>
            <a:endParaRPr kumimoji="1" lang="zh-CN" altLang="en-US" sz="4000" b="1" dirty="0">
              <a:solidFill>
                <a:srgbClr val="000066"/>
              </a:solidFill>
              <a:effectLst>
                <a:outerShdw blurRad="38100" dist="38100" dir="2700000" algn="tl">
                  <a:srgbClr val="C0C0C0"/>
                </a:outerShdw>
              </a:effectLst>
              <a:latin typeface="黑体" panose="02010609060101010101" charset="-122"/>
              <a:ea typeface="黑体" panose="02010609060101010101" charset="-122"/>
            </a:endParaRPr>
          </a:p>
          <a:p>
            <a:pPr>
              <a:lnSpc>
                <a:spcPct val="115000"/>
              </a:lnSpc>
            </a:pPr>
            <a:r>
              <a:rPr kumimoji="1" lang="zh-CN" altLang="en-US" sz="4000" b="1" dirty="0">
                <a:solidFill>
                  <a:srgbClr val="000066"/>
                </a:solidFill>
                <a:effectLst>
                  <a:outerShdw blurRad="38100" dist="38100" dir="2700000" algn="tl">
                    <a:srgbClr val="C0C0C0"/>
                  </a:outerShdw>
                </a:effectLst>
                <a:latin typeface="黑体" panose="02010609060101010101" charset="-122"/>
                <a:ea typeface="黑体" panose="02010609060101010101" charset="-122"/>
              </a:rPr>
              <a:t>   </a:t>
            </a:r>
            <a:r>
              <a:rPr kumimoji="1" lang="en-US" altLang="zh-CN" sz="4000" b="1" dirty="0">
                <a:solidFill>
                  <a:srgbClr val="000066"/>
                </a:solidFill>
                <a:effectLst>
                  <a:outerShdw blurRad="38100" dist="38100" dir="2700000" algn="tl">
                    <a:srgbClr val="C0C0C0"/>
                  </a:outerShdw>
                </a:effectLst>
                <a:latin typeface="黑体" panose="02010609060101010101" charset="-122"/>
                <a:ea typeface="黑体" panose="02010609060101010101" charset="-122"/>
              </a:rPr>
              <a:t>D</a:t>
            </a:r>
            <a:r>
              <a:rPr kumimoji="1" lang="zh-CN" altLang="en-US" sz="4000" b="1" dirty="0">
                <a:solidFill>
                  <a:srgbClr val="000066"/>
                </a:solidFill>
                <a:effectLst>
                  <a:outerShdw blurRad="38100" dist="38100" dir="2700000" algn="tl">
                    <a:srgbClr val="C0C0C0"/>
                  </a:outerShdw>
                </a:effectLst>
                <a:latin typeface="黑体" panose="02010609060101010101" charset="-122"/>
                <a:ea typeface="黑体" panose="02010609060101010101" charset="-122"/>
              </a:rPr>
              <a:t>．圣马丁</a:t>
            </a:r>
            <a:endParaRPr kumimoji="1" lang="zh-CN" altLang="en-US" sz="4000" b="1" dirty="0">
              <a:solidFill>
                <a:srgbClr val="000066"/>
              </a:solidFill>
              <a:effectLst>
                <a:outerShdw blurRad="38100" dist="38100" dir="2700000" algn="tl">
                  <a:srgbClr val="C0C0C0"/>
                </a:outerShdw>
              </a:effectLst>
              <a:latin typeface="黑体" panose="02010609060101010101" charset="-122"/>
              <a:ea typeface="黑体" panose="02010609060101010101" charset="-122"/>
            </a:endParaRPr>
          </a:p>
        </p:txBody>
      </p:sp>
      <p:pic>
        <p:nvPicPr>
          <p:cNvPr id="126980" name="Picture 7" descr="C:\Users\mekin39\AppData\Local\Temp\FK5]X9PXE`%ACM}$RZ@XMN1.jpg"/>
          <p:cNvPicPr>
            <a:picLocks noChangeAspect="1" noChangeArrowheads="1"/>
          </p:cNvPicPr>
          <p:nvPr/>
        </p:nvPicPr>
        <p:blipFill>
          <a:blip r:embed="rId1" r:link="rId2">
            <a:extLst>
              <a:ext uri="{28A0092B-C50C-407E-A947-70E740481C1C}">
                <a14:useLocalDpi xmlns:a14="http://schemas.microsoft.com/office/drawing/2010/main" val="0"/>
              </a:ext>
            </a:extLst>
          </a:blip>
          <a:srcRect/>
          <a:stretch>
            <a:fillRect/>
          </a:stretch>
        </p:blipFill>
        <p:spPr bwMode="auto">
          <a:xfrm>
            <a:off x="5724525" y="2974677"/>
            <a:ext cx="2865438" cy="324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6981" name="Text Box 25"/>
          <p:cNvSpPr txBox="1">
            <a:spLocks noChangeArrowheads="1"/>
          </p:cNvSpPr>
          <p:nvPr/>
        </p:nvSpPr>
        <p:spPr bwMode="auto">
          <a:xfrm>
            <a:off x="3995738" y="3335040"/>
            <a:ext cx="1512887" cy="3262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kumimoji="1" lang="en-US" altLang="zh-CN" sz="20800" b="1">
                <a:solidFill>
                  <a:srgbClr val="FF0000"/>
                </a:solidFill>
                <a:effectLst>
                  <a:outerShdw blurRad="38100" dist="38100" dir="2700000" algn="tl">
                    <a:srgbClr val="C0C0C0"/>
                  </a:outerShdw>
                </a:effectLst>
                <a:latin typeface="楷体_GB2312" panose="02010609030101010101" pitchFamily="1" charset="-122"/>
                <a:ea typeface="楷体_GB2312" panose="02010609030101010101" pitchFamily="1" charset="-122"/>
              </a:rPr>
              <a:t>A</a:t>
            </a:r>
            <a:endParaRPr kumimoji="1" lang="en-US" altLang="zh-CN" sz="20800" b="1">
              <a:solidFill>
                <a:srgbClr val="FF0000"/>
              </a:solidFill>
              <a:effectLst>
                <a:outerShdw blurRad="38100" dist="38100" dir="2700000" algn="tl">
                  <a:srgbClr val="C0C0C0"/>
                </a:outerShdw>
              </a:effectLst>
              <a:latin typeface="楷体_GB2312" panose="02010609030101010101" pitchFamily="1" charset="-122"/>
              <a:ea typeface="楷体_GB2312" panose="02010609030101010101" pitchFamily="1" charset="-122"/>
            </a:endParaRPr>
          </a:p>
        </p:txBody>
      </p:sp>
      <p:sp>
        <p:nvSpPr>
          <p:cNvPr id="8" name="WordArt 6" descr="0019"/>
          <p:cNvSpPr>
            <a:spLocks noChangeArrowheads="1" noChangeShapeType="1"/>
          </p:cNvSpPr>
          <p:nvPr/>
        </p:nvSpPr>
        <p:spPr bwMode="auto">
          <a:xfrm>
            <a:off x="684212" y="332656"/>
            <a:ext cx="1811337" cy="720725"/>
          </a:xfrm>
          <a:prstGeom prst="rect">
            <a:avLst/>
          </a:prstGeom>
        </p:spPr>
        <p:txBody>
          <a:bodyPr wrap="none" fromWordArt="1">
            <a:prstTxWarp prst="textPlain">
              <a:avLst>
                <a:gd name="adj" fmla="val 50000"/>
              </a:avLst>
            </a:prstTxWarp>
          </a:bodyPr>
          <a:lstStyle/>
          <a:p>
            <a:pPr algn="ctr"/>
            <a:r>
              <a:rPr lang="zh-CN" altLang="en-US" sz="3600" b="1" kern="10" dirty="0">
                <a:ln w="19050">
                  <a:solidFill>
                    <a:srgbClr val="CC00FF"/>
                  </a:solidFill>
                  <a:round/>
                </a:ln>
                <a:blipFill dpi="0" rotWithShape="0">
                  <a:blip r:embed="rId3"/>
                  <a:srcRect/>
                  <a:stretch>
                    <a:fillRect/>
                  </a:stretch>
                </a:blipFill>
                <a:effectLst>
                  <a:outerShdw dist="563972" dir="14049741" sx="125000" sy="125000" algn="tl" rotWithShape="0">
                    <a:srgbClr val="C7DFD3"/>
                  </a:outerShdw>
                </a:effectLst>
                <a:latin typeface="华文新魏" panose="02010800040101010101" pitchFamily="2" charset="-122"/>
                <a:ea typeface="华文新魏" panose="02010800040101010101" pitchFamily="2" charset="-122"/>
              </a:rPr>
              <a:t>练一练</a:t>
            </a:r>
            <a:endParaRPr lang="zh-CN" altLang="en-US" sz="3600" b="1" kern="10" dirty="0">
              <a:ln w="19050">
                <a:solidFill>
                  <a:srgbClr val="CC00FF"/>
                </a:solidFill>
                <a:round/>
              </a:ln>
              <a:blipFill dpi="0" rotWithShape="0">
                <a:blip r:embed="rId3"/>
                <a:srcRect/>
                <a:stretch>
                  <a:fillRect/>
                </a:stretch>
              </a:blipFill>
              <a:effectLst>
                <a:outerShdw dist="563972" dir="14049741" sx="125000" sy="125000" algn="tl" rotWithShape="0">
                  <a:srgbClr val="C7DFD3"/>
                </a:outerShdw>
              </a:effectLst>
              <a:latin typeface="华文新魏" panose="02010800040101010101" pitchFamily="2" charset="-122"/>
              <a:ea typeface="华文新魏" panose="020108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698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6981"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Text Box 9"/>
          <p:cNvSpPr txBox="1">
            <a:spLocks noChangeArrowheads="1"/>
          </p:cNvSpPr>
          <p:nvPr/>
        </p:nvSpPr>
        <p:spPr bwMode="auto">
          <a:xfrm>
            <a:off x="395288" y="1412776"/>
            <a:ext cx="8353425" cy="5149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10000"/>
              </a:lnSpc>
            </a:pPr>
            <a:r>
              <a:rPr kumimoji="1" lang="en-US" altLang="zh-CN" sz="4000" b="1">
                <a:solidFill>
                  <a:srgbClr val="000066"/>
                </a:solidFill>
                <a:effectLst>
                  <a:outerShdw blurRad="38100" dist="38100" dir="2700000" algn="tl">
                    <a:srgbClr val="C0C0C0"/>
                  </a:outerShdw>
                </a:effectLst>
                <a:latin typeface="黑体" panose="02010609060101010101" charset="-122"/>
                <a:ea typeface="黑体" panose="02010609060101010101" charset="-122"/>
              </a:rPr>
              <a:t>4.</a:t>
            </a:r>
            <a:r>
              <a:rPr kumimoji="1" lang="zh-CN" altLang="en-US" sz="4000" b="1">
                <a:solidFill>
                  <a:srgbClr val="000066"/>
                </a:solidFill>
                <a:effectLst>
                  <a:outerShdw blurRad="38100" dist="38100" dir="2700000" algn="tl">
                    <a:srgbClr val="C0C0C0"/>
                  </a:outerShdw>
                </a:effectLst>
                <a:latin typeface="黑体" panose="02010609060101010101" charset="-122"/>
                <a:ea typeface="黑体" panose="02010609060101010101" charset="-122"/>
              </a:rPr>
              <a:t>下列人物的行为能体现反抗外来侵略、维护民族独立这一主题思想的是</a:t>
            </a:r>
            <a:r>
              <a:rPr kumimoji="1" lang="en-US" altLang="zh-CN" sz="4000" b="1">
                <a:solidFill>
                  <a:srgbClr val="000066"/>
                </a:solidFill>
                <a:effectLst>
                  <a:outerShdw blurRad="38100" dist="38100" dir="2700000" algn="tl">
                    <a:srgbClr val="C0C0C0"/>
                  </a:outerShdw>
                </a:effectLst>
                <a:latin typeface="黑体" panose="02010609060101010101" charset="-122"/>
                <a:ea typeface="黑体" panose="02010609060101010101" charset="-122"/>
              </a:rPr>
              <a:t>(     )</a:t>
            </a:r>
            <a:endParaRPr kumimoji="1" lang="en-US" altLang="zh-CN" sz="4000" b="1">
              <a:solidFill>
                <a:srgbClr val="000066"/>
              </a:solidFill>
              <a:effectLst>
                <a:outerShdw blurRad="38100" dist="38100" dir="2700000" algn="tl">
                  <a:srgbClr val="C0C0C0"/>
                </a:outerShdw>
              </a:effectLst>
              <a:latin typeface="黑体" panose="02010609060101010101" charset="-122"/>
              <a:ea typeface="黑体" panose="02010609060101010101" charset="-122"/>
            </a:endParaRPr>
          </a:p>
          <a:p>
            <a:pPr>
              <a:lnSpc>
                <a:spcPct val="110000"/>
              </a:lnSpc>
            </a:pPr>
            <a:r>
              <a:rPr kumimoji="1" lang="en-US" altLang="zh-CN" sz="4000" b="1">
                <a:solidFill>
                  <a:srgbClr val="000066"/>
                </a:solidFill>
                <a:effectLst>
                  <a:outerShdw blurRad="38100" dist="38100" dir="2700000" algn="tl">
                    <a:srgbClr val="C0C0C0"/>
                  </a:outerShdw>
                </a:effectLst>
                <a:latin typeface="黑体" panose="02010609060101010101" charset="-122"/>
                <a:ea typeface="黑体" panose="02010609060101010101" charset="-122"/>
              </a:rPr>
              <a:t>  ①</a:t>
            </a:r>
            <a:r>
              <a:rPr kumimoji="1" lang="zh-CN" altLang="en-US" sz="4000" b="1">
                <a:solidFill>
                  <a:srgbClr val="000066"/>
                </a:solidFill>
                <a:effectLst>
                  <a:outerShdw blurRad="38100" dist="38100" dir="2700000" algn="tl">
                    <a:srgbClr val="C0C0C0"/>
                  </a:outerShdw>
                </a:effectLst>
                <a:latin typeface="黑体" panose="02010609060101010101" charset="-122"/>
                <a:ea typeface="黑体" panose="02010609060101010101" charset="-122"/>
              </a:rPr>
              <a:t>玻利瓦尔      ②章西女王</a:t>
            </a:r>
            <a:endParaRPr kumimoji="1" lang="zh-CN" altLang="en-US" sz="4000" b="1">
              <a:solidFill>
                <a:srgbClr val="000066"/>
              </a:solidFill>
              <a:effectLst>
                <a:outerShdw blurRad="38100" dist="38100" dir="2700000" algn="tl">
                  <a:srgbClr val="C0C0C0"/>
                </a:outerShdw>
              </a:effectLst>
              <a:latin typeface="黑体" panose="02010609060101010101" charset="-122"/>
              <a:ea typeface="黑体" panose="02010609060101010101" charset="-122"/>
            </a:endParaRPr>
          </a:p>
          <a:p>
            <a:pPr>
              <a:lnSpc>
                <a:spcPct val="110000"/>
              </a:lnSpc>
            </a:pPr>
            <a:r>
              <a:rPr kumimoji="1" lang="zh-CN" altLang="en-US" sz="4000" b="1">
                <a:solidFill>
                  <a:srgbClr val="000066"/>
                </a:solidFill>
                <a:effectLst>
                  <a:outerShdw blurRad="38100" dist="38100" dir="2700000" algn="tl">
                    <a:srgbClr val="C0C0C0"/>
                  </a:outerShdw>
                </a:effectLst>
                <a:latin typeface="黑体" panose="02010609060101010101" charset="-122"/>
                <a:ea typeface="黑体" panose="02010609060101010101" charset="-122"/>
              </a:rPr>
              <a:t>  ③华盛顿        ④林肯</a:t>
            </a:r>
            <a:endParaRPr kumimoji="1" lang="zh-CN" altLang="en-US" sz="4000" b="1">
              <a:solidFill>
                <a:srgbClr val="000066"/>
              </a:solidFill>
              <a:effectLst>
                <a:outerShdw blurRad="38100" dist="38100" dir="2700000" algn="tl">
                  <a:srgbClr val="C0C0C0"/>
                </a:outerShdw>
              </a:effectLst>
              <a:latin typeface="黑体" panose="02010609060101010101" charset="-122"/>
              <a:ea typeface="黑体" panose="02010609060101010101" charset="-122"/>
            </a:endParaRPr>
          </a:p>
          <a:p>
            <a:pPr>
              <a:lnSpc>
                <a:spcPct val="140000"/>
              </a:lnSpc>
            </a:pPr>
            <a:r>
              <a:rPr kumimoji="1" lang="zh-CN" altLang="en-US" sz="4000" b="1">
                <a:solidFill>
                  <a:srgbClr val="000066"/>
                </a:solidFill>
                <a:effectLst>
                  <a:outerShdw blurRad="38100" dist="38100" dir="2700000" algn="tl">
                    <a:srgbClr val="C0C0C0"/>
                  </a:outerShdw>
                </a:effectLst>
                <a:latin typeface="黑体" panose="02010609060101010101" charset="-122"/>
                <a:ea typeface="黑体" panose="02010609060101010101" charset="-122"/>
              </a:rPr>
              <a:t>   </a:t>
            </a:r>
            <a:r>
              <a:rPr kumimoji="1" lang="en-US" altLang="zh-CN" sz="4000" b="1">
                <a:solidFill>
                  <a:srgbClr val="000066"/>
                </a:solidFill>
                <a:effectLst>
                  <a:outerShdw blurRad="38100" dist="38100" dir="2700000" algn="tl">
                    <a:srgbClr val="C0C0C0"/>
                  </a:outerShdw>
                </a:effectLst>
                <a:latin typeface="黑体" panose="02010609060101010101" charset="-122"/>
                <a:ea typeface="黑体" panose="02010609060101010101" charset="-122"/>
              </a:rPr>
              <a:t>A.①②③     B.②③④     </a:t>
            </a:r>
            <a:endParaRPr kumimoji="1" lang="en-US" altLang="zh-CN" sz="4000" b="1">
              <a:solidFill>
                <a:srgbClr val="000066"/>
              </a:solidFill>
              <a:effectLst>
                <a:outerShdw blurRad="38100" dist="38100" dir="2700000" algn="tl">
                  <a:srgbClr val="C0C0C0"/>
                </a:outerShdw>
              </a:effectLst>
              <a:latin typeface="黑体" panose="02010609060101010101" charset="-122"/>
              <a:ea typeface="黑体" panose="02010609060101010101" charset="-122"/>
            </a:endParaRPr>
          </a:p>
          <a:p>
            <a:pPr>
              <a:lnSpc>
                <a:spcPct val="140000"/>
              </a:lnSpc>
            </a:pPr>
            <a:r>
              <a:rPr kumimoji="1" lang="en-US" altLang="zh-CN" sz="4000" b="1">
                <a:solidFill>
                  <a:srgbClr val="000066"/>
                </a:solidFill>
                <a:effectLst>
                  <a:outerShdw blurRad="38100" dist="38100" dir="2700000" algn="tl">
                    <a:srgbClr val="C0C0C0"/>
                  </a:outerShdw>
                </a:effectLst>
                <a:latin typeface="黑体" panose="02010609060101010101" charset="-122"/>
                <a:ea typeface="黑体" panose="02010609060101010101" charset="-122"/>
              </a:rPr>
              <a:t>   C.①②④     D.①③④ </a:t>
            </a:r>
            <a:endParaRPr kumimoji="1" lang="en-US" altLang="zh-CN" sz="4000" b="1">
              <a:solidFill>
                <a:srgbClr val="000066"/>
              </a:solidFill>
              <a:effectLst>
                <a:outerShdw blurRad="38100" dist="38100" dir="2700000" algn="tl">
                  <a:srgbClr val="C0C0C0"/>
                </a:outerShdw>
              </a:effectLst>
              <a:latin typeface="黑体" panose="02010609060101010101" charset="-122"/>
              <a:ea typeface="黑体" panose="02010609060101010101" charset="-122"/>
            </a:endParaRPr>
          </a:p>
        </p:txBody>
      </p:sp>
      <p:sp>
        <p:nvSpPr>
          <p:cNvPr id="128003" name="Text Box 25"/>
          <p:cNvSpPr txBox="1">
            <a:spLocks noChangeArrowheads="1"/>
          </p:cNvSpPr>
          <p:nvPr/>
        </p:nvSpPr>
        <p:spPr bwMode="auto">
          <a:xfrm>
            <a:off x="7092950" y="4221064"/>
            <a:ext cx="1439863" cy="271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kumimoji="1" lang="en-US" altLang="zh-CN" sz="17200" b="1">
                <a:solidFill>
                  <a:srgbClr val="FF0000"/>
                </a:solidFill>
                <a:latin typeface="楷体_GB2312" panose="02010609030101010101" pitchFamily="1" charset="-122"/>
                <a:ea typeface="楷体_GB2312" panose="02010609030101010101" pitchFamily="1" charset="-122"/>
              </a:rPr>
              <a:t>A</a:t>
            </a:r>
            <a:endParaRPr kumimoji="1" lang="en-US" altLang="zh-CN" sz="17200" b="1">
              <a:solidFill>
                <a:srgbClr val="FF0000"/>
              </a:solidFill>
              <a:latin typeface="楷体_GB2312" panose="02010609030101010101" pitchFamily="1" charset="-122"/>
              <a:ea typeface="楷体_GB2312" panose="02010609030101010101" pitchFamily="1" charset="-122"/>
            </a:endParaRPr>
          </a:p>
        </p:txBody>
      </p:sp>
      <p:sp>
        <p:nvSpPr>
          <p:cNvPr id="7" name="WordArt 6" descr="0019"/>
          <p:cNvSpPr>
            <a:spLocks noChangeArrowheads="1" noChangeShapeType="1"/>
          </p:cNvSpPr>
          <p:nvPr/>
        </p:nvSpPr>
        <p:spPr bwMode="auto">
          <a:xfrm>
            <a:off x="684212" y="332656"/>
            <a:ext cx="1811337" cy="720725"/>
          </a:xfrm>
          <a:prstGeom prst="rect">
            <a:avLst/>
          </a:prstGeom>
        </p:spPr>
        <p:txBody>
          <a:bodyPr wrap="none" fromWordArt="1">
            <a:prstTxWarp prst="textPlain">
              <a:avLst>
                <a:gd name="adj" fmla="val 50000"/>
              </a:avLst>
            </a:prstTxWarp>
          </a:bodyPr>
          <a:lstStyle/>
          <a:p>
            <a:pPr algn="ctr"/>
            <a:r>
              <a:rPr lang="zh-CN" altLang="en-US" sz="3600" b="1" kern="10" dirty="0">
                <a:ln w="19050">
                  <a:solidFill>
                    <a:srgbClr val="CC00FF"/>
                  </a:solidFill>
                  <a:round/>
                </a:ln>
                <a:blipFill dpi="0" rotWithShape="0">
                  <a:blip r:embed="rId1"/>
                  <a:srcRect/>
                  <a:stretch>
                    <a:fillRect/>
                  </a:stretch>
                </a:blipFill>
                <a:effectLst>
                  <a:outerShdw dist="563972" dir="14049741" sx="125000" sy="125000" algn="tl" rotWithShape="0">
                    <a:srgbClr val="C7DFD3"/>
                  </a:outerShdw>
                </a:effectLst>
                <a:latin typeface="华文新魏" panose="02010800040101010101" pitchFamily="2" charset="-122"/>
                <a:ea typeface="华文新魏" panose="02010800040101010101" pitchFamily="2" charset="-122"/>
              </a:rPr>
              <a:t>练一练</a:t>
            </a:r>
            <a:endParaRPr lang="zh-CN" altLang="en-US" sz="3600" b="1" kern="10" dirty="0">
              <a:ln w="19050">
                <a:solidFill>
                  <a:srgbClr val="CC00FF"/>
                </a:solidFill>
                <a:round/>
              </a:ln>
              <a:blipFill dpi="0" rotWithShape="0">
                <a:blip r:embed="rId1"/>
                <a:srcRect/>
                <a:stretch>
                  <a:fillRect/>
                </a:stretch>
              </a:blipFill>
              <a:effectLst>
                <a:outerShdw dist="563972" dir="14049741" sx="125000" sy="125000" algn="tl" rotWithShape="0">
                  <a:srgbClr val="C7DFD3"/>
                </a:outerShdw>
              </a:effectLst>
              <a:latin typeface="华文新魏" panose="02010800040101010101" pitchFamily="2" charset="-122"/>
              <a:ea typeface="华文新魏" panose="020108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800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8003"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4685</Words>
  <PresentationFormat>全屏显示(4:3)</PresentationFormat>
  <Paragraphs>469</Paragraphs>
  <Slides>44</Slides>
  <Notes>5</Notes>
  <HiddenSlides>0</HiddenSlides>
  <MMClips>2</MMClips>
  <ScaleCrop>false</ScaleCrop>
  <HeadingPairs>
    <vt:vector size="8" baseType="variant">
      <vt:variant>
        <vt:lpstr>已用的字体</vt:lpstr>
      </vt:variant>
      <vt:variant>
        <vt:i4>25</vt:i4>
      </vt:variant>
      <vt:variant>
        <vt:lpstr>主题</vt:lpstr>
      </vt:variant>
      <vt:variant>
        <vt:i4>1</vt:i4>
      </vt:variant>
      <vt:variant>
        <vt:lpstr>嵌入 OLE 服务器</vt:lpstr>
      </vt:variant>
      <vt:variant>
        <vt:i4>2</vt:i4>
      </vt:variant>
      <vt:variant>
        <vt:lpstr>幻灯片标题</vt:lpstr>
      </vt:variant>
      <vt:variant>
        <vt:i4>44</vt:i4>
      </vt:variant>
    </vt:vector>
  </HeadingPairs>
  <TitlesOfParts>
    <vt:vector size="72" baseType="lpstr">
      <vt:lpstr>Arial</vt:lpstr>
      <vt:lpstr>宋体</vt:lpstr>
      <vt:lpstr>Wingdings</vt:lpstr>
      <vt:lpstr>楷体</vt:lpstr>
      <vt:lpstr>黑体</vt:lpstr>
      <vt:lpstr>华文琥珀</vt:lpstr>
      <vt:lpstr>Times New Roman</vt:lpstr>
      <vt:lpstr>隶书</vt:lpstr>
      <vt:lpstr>华文行楷</vt:lpstr>
      <vt:lpstr>Calibri</vt:lpstr>
      <vt:lpstr>微软雅黑</vt:lpstr>
      <vt:lpstr>Arial Unicode MS</vt:lpstr>
      <vt:lpstr>华文仿宋</vt:lpstr>
      <vt:lpstr>方正姚体</vt:lpstr>
      <vt:lpstr>仿宋</vt:lpstr>
      <vt:lpstr>华文彩云</vt:lpstr>
      <vt:lpstr>华文新魏</vt:lpstr>
      <vt:lpstr>华文隶书</vt:lpstr>
      <vt:lpstr>楷体_GB2312</vt:lpstr>
      <vt:lpstr>Georgia</vt:lpstr>
      <vt:lpstr>Trebuchet MS</vt:lpstr>
      <vt:lpstr>Garamond</vt:lpstr>
      <vt:lpstr>Tahoma</vt:lpstr>
      <vt:lpstr>华文中宋</vt:lpstr>
      <vt:lpstr>新宋体</vt:lpstr>
      <vt:lpstr>Office 主题​​</vt:lpstr>
      <vt:lpstr>PBrush</vt:lpstr>
      <vt:lpstr>Paint.Picture</vt:lpstr>
      <vt:lpstr>PowerPoint 演示文稿</vt:lpstr>
      <vt:lpstr>第一单元 殖民地人民的反抗和资本主义制度的扩张  第一课 殖民地人民的反抗斗争</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海地的独立</vt:lpstr>
      <vt:lpstr>PowerPoint 演示文稿</vt:lpstr>
      <vt:lpstr>PowerPoint 演示文稿</vt:lpstr>
      <vt:lpstr>PowerPoint 演示文稿</vt:lpstr>
      <vt:lpstr>PowerPoint 演示文稿</vt:lpstr>
      <vt:lpstr>“南美的解放者”——玻利瓦尔</vt:lpstr>
      <vt:lpstr>PowerPoint 演示文稿</vt:lpstr>
      <vt:lpstr>PowerPoint 演示文稿</vt:lpstr>
      <vt:lpstr>二.印度民族大起义</vt:lpstr>
      <vt:lpstr>PowerPoint 演示文稿</vt:lpstr>
      <vt:lpstr>PowerPoint 演示文稿</vt:lpstr>
      <vt:lpstr>PowerPoint 演示文稿</vt:lpstr>
      <vt:lpstr>总结：印度民族大起义爆发背景</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2018-06-14T02:25:00Z</dcterms:created>
  <dcterms:modified xsi:type="dcterms:W3CDTF">2018-11-07T12:41:14Z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2052-10.1.0.7565</vt:lpwstr>
  </property>
</Properties>
</file>